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257" r:id="rId3"/>
    <p:sldId id="259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7"/>
    <p:restoredTop sz="92811"/>
  </p:normalViewPr>
  <p:slideViewPr>
    <p:cSldViewPr snapToGrid="0">
      <p:cViewPr>
        <p:scale>
          <a:sx n="93" d="100"/>
          <a:sy n="93" d="100"/>
        </p:scale>
        <p:origin x="36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14B43-98E2-DF4B-8C06-32F9990F3524}" type="datetimeFigureOut">
              <a:rPr kumimoji="1" lang="ko-Kore-KR" altLang="en-US" smtClean="0"/>
              <a:t>2024. 10. 23.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19D91-8881-E44C-B28A-B4107EC194E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385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19D91-8881-E44C-B28A-B4107EC194E7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249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FE1D8-F39B-667E-3074-4CA23877D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B4A51D-FDB7-DFF8-5908-F3E5DD8ED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A84EF-2968-62EA-52E8-97BCDD4A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7173-415E-7546-8789-3868EEF0994A}" type="datetimeFigureOut">
              <a:rPr kumimoji="1" lang="ko-Kore-KR" altLang="en-US" smtClean="0"/>
              <a:t>2024. 10. 23.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344EC-B7CA-1C99-ADD9-185F98FE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8EC64-60B7-C800-9912-C5A7C545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D7C3-1429-194C-8616-A117A3CB26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098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D0C31-1F27-27CB-743E-4696158F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C5D7AF-633E-548E-A507-77D5E6A69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EF7D4-923A-541C-C9B7-9CA75460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7173-415E-7546-8789-3868EEF0994A}" type="datetimeFigureOut">
              <a:rPr kumimoji="1" lang="ko-Kore-KR" altLang="en-US" smtClean="0"/>
              <a:t>2024. 10. 23.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63BBE-9216-5F2A-6E91-6CF4B8BF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9183E-98E4-055F-18FF-83A427A7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D7C3-1429-194C-8616-A117A3CB26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25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4646F4-F442-26A7-3A08-C5D85948E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D92F26-6649-D288-BCAA-E1B939442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37A24-FB1A-DC1F-1586-AD72A1EF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7173-415E-7546-8789-3868EEF0994A}" type="datetimeFigureOut">
              <a:rPr kumimoji="1" lang="ko-Kore-KR" altLang="en-US" smtClean="0"/>
              <a:t>2024. 10. 23.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283F01-8456-9ACB-22FC-226F21C7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D9FE0-0C2A-1E91-B847-7187A4FC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D7C3-1429-194C-8616-A117A3CB26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825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5B34A-9F2C-4C08-310C-A390AD1B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B364E-1C6A-C154-621F-A0EB4587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DB80D-A70D-EECD-2A59-AC4FAE38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7173-415E-7546-8789-3868EEF0994A}" type="datetimeFigureOut">
              <a:rPr kumimoji="1" lang="ko-Kore-KR" altLang="en-US" smtClean="0"/>
              <a:t>2024. 10. 23.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F4684-D8AC-0525-D2E3-6B9B9795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1476A-CACC-1BB5-99D9-8ABC61CB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D7C3-1429-194C-8616-A117A3CB26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153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4DBE6-D445-16B6-A10B-D7B96B37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645A93-1827-63F2-8391-23C5BA66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775D4-91F1-BDB7-CBDA-0CDDF659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7173-415E-7546-8789-3868EEF0994A}" type="datetimeFigureOut">
              <a:rPr kumimoji="1" lang="ko-Kore-KR" altLang="en-US" smtClean="0"/>
              <a:t>2024. 10. 23.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27AF1-CD58-529B-D37A-B5ACFEBC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87643-815E-D8C5-BF10-8B266CAE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D7C3-1429-194C-8616-A117A3CB26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216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6CF45-68F6-0ADB-6E99-39AA1255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886D2-D81A-8E18-079C-A22B35AEE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3E1C77-233A-0088-BD6F-257107687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13688F-50CE-13D7-DEE8-4B5959C3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7173-415E-7546-8789-3868EEF0994A}" type="datetimeFigureOut">
              <a:rPr kumimoji="1" lang="ko-Kore-KR" altLang="en-US" smtClean="0"/>
              <a:t>2024. 10. 23.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627D40-A8BB-631C-A1E3-79F7798D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6B2850-C9E2-5EED-94D4-84ED2496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D7C3-1429-194C-8616-A117A3CB26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170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64715-0356-625D-48A5-900DE2A7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85D97E-04AA-D689-0FDA-872E5C7A1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258552-2961-C034-9004-841B71B33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F98A46-E194-3F01-E4CD-0965B2CBA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4C42FB-50C3-F29B-4DDF-A22245241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BCC228-861B-3BE1-7BA9-8EEBF478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7173-415E-7546-8789-3868EEF0994A}" type="datetimeFigureOut">
              <a:rPr kumimoji="1" lang="ko-Kore-KR" altLang="en-US" smtClean="0"/>
              <a:t>2024. 10. 23.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BA409D-B5D0-4121-20C5-3D3F1D3A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5FD7B4-29C6-20A2-D9A8-24B8638A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D7C3-1429-194C-8616-A117A3CB26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418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6993C-3A11-1E37-077F-3309BC0D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9327B8-CA3B-7532-CDD0-81FF5300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7173-415E-7546-8789-3868EEF0994A}" type="datetimeFigureOut">
              <a:rPr kumimoji="1" lang="ko-Kore-KR" altLang="en-US" smtClean="0"/>
              <a:t>2024. 10. 23.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A0DB10-E157-A77C-8D1E-E5CB7B61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FBA607-22DF-BA9E-6BA4-012ADA93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D7C3-1429-194C-8616-A117A3CB26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161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71800F-D5C5-0AA0-9B77-A0CD8282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7173-415E-7546-8789-3868EEF0994A}" type="datetimeFigureOut">
              <a:rPr kumimoji="1" lang="ko-Kore-KR" altLang="en-US" smtClean="0"/>
              <a:t>2024. 10. 23.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507EFF-19BB-6D9A-C07C-0497B446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9569BC-B584-C7A3-87F1-791C0DCC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D7C3-1429-194C-8616-A117A3CB26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595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43712-5266-5E76-6C95-42217A5A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33A3A-FD74-1FE4-4FC6-80A7B44E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6B6377-4400-E737-0A7B-600EA34C6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E5F96B-E8FA-B7E8-7CA2-FF92DB1D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7173-415E-7546-8789-3868EEF0994A}" type="datetimeFigureOut">
              <a:rPr kumimoji="1" lang="ko-Kore-KR" altLang="en-US" smtClean="0"/>
              <a:t>2024. 10. 23.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E7DC01-A550-787E-ECB3-EC5EF5FA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489A9F-B41B-209D-65D9-342FE0E9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D7C3-1429-194C-8616-A117A3CB26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220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903FE-9AC2-3B91-82B2-EC2CB3CA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217B7A-BD11-E4E9-6612-EAB556AE1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459E2E-BCA4-D0D7-2DD4-9819EECAF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9FAB85-4E4A-5A06-CE2C-FA9B8094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7173-415E-7546-8789-3868EEF0994A}" type="datetimeFigureOut">
              <a:rPr kumimoji="1" lang="ko-Kore-KR" altLang="en-US" smtClean="0"/>
              <a:t>2024. 10. 23.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871A14-C6FF-641C-BB9A-E3CE7630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E79EC2-E4E1-41C7-D84C-E223235B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D7C3-1429-194C-8616-A117A3CB26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248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0EF4E3-7516-1F6D-EEB5-17EB2C20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9B76DE-FCC6-7DA6-C238-60D80A7E3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6571B-8ABC-7218-5069-5BD308A5F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B87173-415E-7546-8789-3868EEF0994A}" type="datetimeFigureOut">
              <a:rPr kumimoji="1" lang="ko-Kore-KR" altLang="en-US" smtClean="0"/>
              <a:t>2024. 10. 23.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4205E-A8A5-8C9E-9A8F-95BEF4B5B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79000-190A-FDB9-B7EA-4FA10AD37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6DD7C3-1429-194C-8616-A117A3CB26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87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C3D05-654A-73EE-75FA-5DC1257FF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5B8CBFC-87DA-1BCC-024D-0458406DFDEF}"/>
              </a:ext>
            </a:extLst>
          </p:cNvPr>
          <p:cNvSpPr/>
          <p:nvPr/>
        </p:nvSpPr>
        <p:spPr>
          <a:xfrm>
            <a:off x="651165" y="2175162"/>
            <a:ext cx="10875818" cy="4576846"/>
          </a:xfrm>
          <a:prstGeom prst="roundRect">
            <a:avLst>
              <a:gd name="adj" fmla="val 56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E061D7E3-C1BF-2ED6-7C81-C0C83E6E1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802" y="3740123"/>
            <a:ext cx="5343188" cy="2800725"/>
          </a:xfrm>
          <a:prstGeom prst="rect">
            <a:avLst/>
          </a:prstGeom>
        </p:spPr>
      </p:pic>
      <p:pic>
        <p:nvPicPr>
          <p:cNvPr id="9" name="그림 8" descr="그래픽, 그래픽 디자인, 클립아트, 창의성이(가) 표시된 사진&#10;&#10;자동 생성된 설명">
            <a:extLst>
              <a:ext uri="{FF2B5EF4-FFF2-40B4-BE49-F238E27FC236}">
                <a16:creationId xmlns:a16="http://schemas.microsoft.com/office/drawing/2014/main" id="{D02D5363-CA08-293A-09C4-80BCEC6F6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120" y="2291505"/>
            <a:ext cx="1332276" cy="13322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260D7F-8884-1A73-7D4D-4A70D2BE19D2}"/>
              </a:ext>
            </a:extLst>
          </p:cNvPr>
          <p:cNvSpPr txBox="1"/>
          <p:nvPr/>
        </p:nvSpPr>
        <p:spPr>
          <a:xfrm>
            <a:off x="4118180" y="2603700"/>
            <a:ext cx="1689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Spring</a:t>
            </a:r>
            <a:endParaRPr kumimoji="1" lang="ko-Kore-KR" altLang="en-US" sz="40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EFDAE5FB-0AC7-E766-9AE8-B5E9B8068042}"/>
              </a:ext>
            </a:extLst>
          </p:cNvPr>
          <p:cNvSpPr/>
          <p:nvPr/>
        </p:nvSpPr>
        <p:spPr>
          <a:xfrm>
            <a:off x="6702243" y="3760001"/>
            <a:ext cx="4452730" cy="2760967"/>
          </a:xfrm>
          <a:prstGeom prst="roundRect">
            <a:avLst>
              <a:gd name="adj" fmla="val 72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8E6A1F-1600-0B21-7C44-8C8A93E8E7CE}"/>
              </a:ext>
            </a:extLst>
          </p:cNvPr>
          <p:cNvSpPr txBox="1"/>
          <p:nvPr/>
        </p:nvSpPr>
        <p:spPr>
          <a:xfrm>
            <a:off x="6142529" y="2597676"/>
            <a:ext cx="4260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Backend Sever</a:t>
            </a:r>
            <a:endParaRPr kumimoji="1" lang="ko-Kore-KR" altLang="en-US" sz="40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pic>
        <p:nvPicPr>
          <p:cNvPr id="19" name="그림 18" descr="그래픽, 예술, 디자인이(가) 표시된 사진&#10;&#10;자동 생성된 설명">
            <a:extLst>
              <a:ext uri="{FF2B5EF4-FFF2-40B4-BE49-F238E27FC236}">
                <a16:creationId xmlns:a16="http://schemas.microsoft.com/office/drawing/2014/main" id="{153482AC-C2E1-2879-62C9-D5695D4AC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4940" y="4163650"/>
            <a:ext cx="1953668" cy="19536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A4883FA-B8A1-49DD-2D16-4542B568C851}"/>
              </a:ext>
            </a:extLst>
          </p:cNvPr>
          <p:cNvSpPr txBox="1"/>
          <p:nvPr/>
        </p:nvSpPr>
        <p:spPr>
          <a:xfrm>
            <a:off x="8690114" y="4261014"/>
            <a:ext cx="226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MySQL</a:t>
            </a:r>
            <a:endParaRPr kumimoji="1" lang="ko-Kore-KR" altLang="en-US" sz="40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66F660D7-A546-2498-7241-ED38A286E111}"/>
              </a:ext>
            </a:extLst>
          </p:cNvPr>
          <p:cNvSpPr/>
          <p:nvPr/>
        </p:nvSpPr>
        <p:spPr>
          <a:xfrm>
            <a:off x="651165" y="1157175"/>
            <a:ext cx="10875818" cy="771727"/>
          </a:xfrm>
          <a:prstGeom prst="roundRect">
            <a:avLst>
              <a:gd name="adj" fmla="val 341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168CA2-27FD-15BE-C9FE-7405ED113F89}"/>
              </a:ext>
            </a:extLst>
          </p:cNvPr>
          <p:cNvSpPr txBox="1"/>
          <p:nvPr/>
        </p:nvSpPr>
        <p:spPr>
          <a:xfrm>
            <a:off x="3965609" y="1173511"/>
            <a:ext cx="4260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Frontend Sever</a:t>
            </a:r>
            <a:endParaRPr kumimoji="1" lang="ko-Kore-KR" altLang="en-US" sz="40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1A4E5C1C-DA1A-0D12-64A1-E50C6D2BCBE3}"/>
              </a:ext>
            </a:extLst>
          </p:cNvPr>
          <p:cNvSpPr/>
          <p:nvPr/>
        </p:nvSpPr>
        <p:spPr>
          <a:xfrm>
            <a:off x="207818" y="-207818"/>
            <a:ext cx="11798088" cy="952422"/>
          </a:xfrm>
          <a:prstGeom prst="roundRect">
            <a:avLst>
              <a:gd name="adj" fmla="val 38869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FB8EB2-2543-46B6-0B98-2B282E6B3EBB}"/>
              </a:ext>
            </a:extLst>
          </p:cNvPr>
          <p:cNvSpPr txBox="1"/>
          <p:nvPr/>
        </p:nvSpPr>
        <p:spPr>
          <a:xfrm>
            <a:off x="3965609" y="22863"/>
            <a:ext cx="4260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WEB</a:t>
            </a:r>
            <a:endParaRPr kumimoji="1" lang="ko-Kore-KR" altLang="en-US" sz="40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D0578E-6A4C-20CB-DC42-C0B1CCE7CA2C}"/>
              </a:ext>
            </a:extLst>
          </p:cNvPr>
          <p:cNvSpPr txBox="1"/>
          <p:nvPr/>
        </p:nvSpPr>
        <p:spPr>
          <a:xfrm>
            <a:off x="8690114" y="5275185"/>
            <a:ext cx="2267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RDBMS</a:t>
            </a:r>
            <a:endParaRPr kumimoji="1" lang="ko-Kore-KR" altLang="en-US" sz="40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1A663DC5-E6F5-AC58-5576-08BC72FBBCD8}"/>
              </a:ext>
            </a:extLst>
          </p:cNvPr>
          <p:cNvCxnSpPr>
            <a:cxnSpLocks/>
          </p:cNvCxnSpPr>
          <p:nvPr/>
        </p:nvCxnSpPr>
        <p:spPr>
          <a:xfrm>
            <a:off x="6142529" y="2488997"/>
            <a:ext cx="0" cy="9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9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52B33-517D-C59C-BA15-95E72FB14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68E7696F-2A0D-C096-1B7A-92C920F0904B}"/>
              </a:ext>
            </a:extLst>
          </p:cNvPr>
          <p:cNvSpPr/>
          <p:nvPr/>
        </p:nvSpPr>
        <p:spPr>
          <a:xfrm>
            <a:off x="180441" y="366764"/>
            <a:ext cx="11799524" cy="6179810"/>
          </a:xfrm>
          <a:prstGeom prst="roundRect">
            <a:avLst>
              <a:gd name="adj" fmla="val 82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DAD821C-F217-AC60-CBBF-761B1E207794}"/>
              </a:ext>
            </a:extLst>
          </p:cNvPr>
          <p:cNvGrpSpPr/>
          <p:nvPr/>
        </p:nvGrpSpPr>
        <p:grpSpPr>
          <a:xfrm>
            <a:off x="607712" y="4479729"/>
            <a:ext cx="2014330" cy="1729599"/>
            <a:chOff x="228486" y="4930303"/>
            <a:chExt cx="2014330" cy="1729599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A144D658-78A5-7876-CAFD-0409DE556852}"/>
                </a:ext>
              </a:extLst>
            </p:cNvPr>
            <p:cNvSpPr/>
            <p:nvPr/>
          </p:nvSpPr>
          <p:spPr>
            <a:xfrm>
              <a:off x="228486" y="4930303"/>
              <a:ext cx="2014330" cy="17295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D3962E-D5F8-F212-98D4-17FDA8441792}"/>
                </a:ext>
              </a:extLst>
            </p:cNvPr>
            <p:cNvSpPr txBox="1"/>
            <p:nvPr/>
          </p:nvSpPr>
          <p:spPr>
            <a:xfrm>
              <a:off x="837981" y="5011338"/>
              <a:ext cx="7938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2000" dirty="0">
                  <a:latin typeface="Viner Hand ITC" panose="020F0502020204030204" pitchFamily="34" charset="0"/>
                  <a:cs typeface="Viner Hand ITC" panose="020F0502020204030204" pitchFamily="34" charset="0"/>
                </a:rPr>
                <a:t>News</a:t>
              </a:r>
              <a:endParaRPr kumimoji="1" lang="ko-Kore-KR" altLang="en-US" sz="2000" dirty="0">
                <a:latin typeface="Viner Hand ITC" panose="020F0502020204030204" pitchFamily="34" charset="0"/>
                <a:cs typeface="Viner Hand ITC" panose="020F0502020204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E0883D-29E6-4ADA-E7B2-E16ECC12801C}"/>
                </a:ext>
              </a:extLst>
            </p:cNvPr>
            <p:cNvSpPr txBox="1"/>
            <p:nvPr/>
          </p:nvSpPr>
          <p:spPr>
            <a:xfrm>
              <a:off x="228487" y="5466095"/>
              <a:ext cx="2014329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ore-KR" sz="1400" b="0" i="0" dirty="0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Lorem ipsum dolor sit </a:t>
              </a:r>
              <a:r>
                <a:rPr lang="en" altLang="ko-Kore-KR" sz="1400" b="0" i="0" dirty="0" err="1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amet</a:t>
              </a:r>
              <a:r>
                <a:rPr lang="en" altLang="ko-Kore-KR" sz="1400" b="0" i="0" dirty="0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, </a:t>
              </a:r>
              <a:r>
                <a:rPr lang="en" altLang="ko-Kore-KR" sz="1400" b="0" i="0" dirty="0" err="1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consectetur</a:t>
              </a:r>
              <a:r>
                <a:rPr lang="en" altLang="ko-Kore-KR" sz="1400" b="0" i="0" dirty="0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 </a:t>
              </a:r>
              <a:r>
                <a:rPr lang="en" altLang="ko-Kore-KR" sz="1400" b="0" i="0" dirty="0" err="1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adipiscing</a:t>
              </a:r>
              <a:r>
                <a:rPr lang="en" altLang="ko-Kore-KR" sz="1400" b="0" i="0" dirty="0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 </a:t>
              </a:r>
              <a:r>
                <a:rPr lang="en" altLang="ko-Kore-KR" sz="1400" b="0" i="0" dirty="0" err="1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elit</a:t>
              </a:r>
              <a:r>
                <a:rPr lang="en" altLang="ko-Kore-KR" sz="1400" b="0" i="0" dirty="0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, sed do </a:t>
              </a:r>
              <a:r>
                <a:rPr lang="en" altLang="ko-Kore-KR" sz="1400" b="0" i="0" dirty="0" err="1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eiusmod</a:t>
              </a:r>
              <a:r>
                <a:rPr lang="en" altLang="ko-Kore-KR" sz="1400" b="0" i="0" dirty="0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 </a:t>
              </a:r>
              <a:r>
                <a:rPr lang="en" altLang="ko-Kore-KR" sz="1400" b="0" i="0" dirty="0" err="1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tempor</a:t>
              </a:r>
              <a:r>
                <a:rPr lang="en" altLang="ko-Kore-KR" sz="1400" b="0" i="0" dirty="0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 </a:t>
              </a:r>
              <a:r>
                <a:rPr lang="en" altLang="ko-Kore-KR" sz="1400" b="0" i="0" dirty="0" err="1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incididunt</a:t>
              </a:r>
              <a:r>
                <a:rPr lang="en" altLang="ko-Kore-KR" sz="1400" b="0" i="0" dirty="0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 </a:t>
              </a:r>
              <a:r>
                <a:rPr lang="en" altLang="ko-Kore-KR" sz="1400" b="0" i="0" dirty="0" err="1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ut</a:t>
              </a:r>
              <a:r>
                <a:rPr lang="en" altLang="ko-Kore-KR" sz="1400" b="0" i="0" dirty="0">
                  <a:solidFill>
                    <a:srgbClr val="000000"/>
                  </a:solidFill>
                  <a:effectLst/>
                  <a:latin typeface="Dreaming Outloud Script Pro" panose="03050502040304050704" pitchFamily="66" charset="0"/>
                  <a:cs typeface="Dreaming Outloud Script Pro" panose="03050502040304050704" pitchFamily="66" charset="0"/>
                </a:rPr>
                <a:t> labore </a:t>
              </a:r>
              <a:endParaRPr lang="ko-Kore-KR" altLang="en-US" sz="1400" dirty="0">
                <a:latin typeface="Dreaming Outloud Script Pro" panose="03050502040304050704" pitchFamily="66" charset="0"/>
                <a:cs typeface="Dreaming Outloud Script Pro" panose="03050502040304050704" pitchFamily="66" charset="0"/>
              </a:endParaRPr>
            </a:p>
          </p:txBody>
        </p: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A360702D-661F-936E-7D34-13FAD8F28B2F}"/>
                </a:ext>
              </a:extLst>
            </p:cNvPr>
            <p:cNvCxnSpPr/>
            <p:nvPr/>
          </p:nvCxnSpPr>
          <p:spPr>
            <a:xfrm>
              <a:off x="322260" y="5370786"/>
              <a:ext cx="18267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76125052-BA0A-467F-42DC-0742F7B7C581}"/>
                </a:ext>
              </a:extLst>
            </p:cNvPr>
            <p:cNvCxnSpPr/>
            <p:nvPr/>
          </p:nvCxnSpPr>
          <p:spPr>
            <a:xfrm>
              <a:off x="322260" y="5428593"/>
              <a:ext cx="18267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9F336CC-9F6D-E516-6A33-87D5FFF1D985}"/>
              </a:ext>
            </a:extLst>
          </p:cNvPr>
          <p:cNvGrpSpPr/>
          <p:nvPr/>
        </p:nvGrpSpPr>
        <p:grpSpPr>
          <a:xfrm>
            <a:off x="3051093" y="4479728"/>
            <a:ext cx="4847203" cy="1729600"/>
            <a:chOff x="2852310" y="4930302"/>
            <a:chExt cx="4847203" cy="1729600"/>
          </a:xfrm>
        </p:grpSpPr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F772FBFC-5773-4864-7ECC-D7636C79CA20}"/>
                </a:ext>
              </a:extLst>
            </p:cNvPr>
            <p:cNvSpPr/>
            <p:nvPr/>
          </p:nvSpPr>
          <p:spPr>
            <a:xfrm>
              <a:off x="2852310" y="4930302"/>
              <a:ext cx="4847203" cy="172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7A953E00-3F34-A962-67F6-EF6A5BD86FB9}"/>
                </a:ext>
              </a:extLst>
            </p:cNvPr>
            <p:cNvCxnSpPr/>
            <p:nvPr/>
          </p:nvCxnSpPr>
          <p:spPr>
            <a:xfrm>
              <a:off x="2946085" y="6344154"/>
              <a:ext cx="18267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95603BE-6DF2-F21A-5B79-B5371B268CE0}"/>
                </a:ext>
              </a:extLst>
            </p:cNvPr>
            <p:cNvSpPr/>
            <p:nvPr/>
          </p:nvSpPr>
          <p:spPr>
            <a:xfrm>
              <a:off x="3116320" y="5638913"/>
              <a:ext cx="339103" cy="6887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97ADE46-87C8-2853-ED33-293701DC1F58}"/>
                </a:ext>
              </a:extLst>
            </p:cNvPr>
            <p:cNvSpPr/>
            <p:nvPr/>
          </p:nvSpPr>
          <p:spPr>
            <a:xfrm>
              <a:off x="3689159" y="5290532"/>
              <a:ext cx="339103" cy="10440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CD729BC-F8DC-FDF4-4875-FC5D19D48008}"/>
                </a:ext>
              </a:extLst>
            </p:cNvPr>
            <p:cNvSpPr/>
            <p:nvPr/>
          </p:nvSpPr>
          <p:spPr>
            <a:xfrm>
              <a:off x="4261997" y="5500847"/>
              <a:ext cx="339103" cy="83343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B24FDAF-FEF9-2301-446E-C57A375C98CB}"/>
                </a:ext>
              </a:extLst>
            </p:cNvPr>
            <p:cNvSpPr txBox="1"/>
            <p:nvPr/>
          </p:nvSpPr>
          <p:spPr>
            <a:xfrm>
              <a:off x="4695447" y="5011338"/>
              <a:ext cx="9044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2000" dirty="0" err="1">
                  <a:latin typeface="Viner Hand ITC" panose="020F0502020204030204" pitchFamily="34" charset="0"/>
                  <a:cs typeface="Viner Hand ITC" panose="020F0502020204030204" pitchFamily="34" charset="0"/>
                </a:rPr>
                <a:t>Datas</a:t>
              </a:r>
              <a:endParaRPr kumimoji="1" lang="ko-Kore-KR" altLang="en-US" sz="2000" dirty="0">
                <a:latin typeface="Viner Hand ITC" panose="020F0502020204030204" pitchFamily="34" charset="0"/>
                <a:cs typeface="Viner Hand ITC" panose="020F0502020204030204" pitchFamily="34" charset="0"/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7CFBD9D-02D4-A05E-3C31-8DDB0C613000}"/>
                </a:ext>
              </a:extLst>
            </p:cNvPr>
            <p:cNvGrpSpPr/>
            <p:nvPr/>
          </p:nvGrpSpPr>
          <p:grpSpPr>
            <a:xfrm>
              <a:off x="5592353" y="5370786"/>
              <a:ext cx="1826782" cy="984209"/>
              <a:chOff x="315997" y="1247094"/>
              <a:chExt cx="1826782" cy="984209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D49292EE-D1BB-3400-BE5B-4E208D3DC7F8}"/>
                  </a:ext>
                </a:extLst>
              </p:cNvPr>
              <p:cNvSpPr/>
              <p:nvPr/>
            </p:nvSpPr>
            <p:spPr>
              <a:xfrm>
                <a:off x="322943" y="1251622"/>
                <a:ext cx="1819836" cy="18606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37" name="직선 연결선[R] 36">
                <a:extLst>
                  <a:ext uri="{FF2B5EF4-FFF2-40B4-BE49-F238E27FC236}">
                    <a16:creationId xmlns:a16="http://schemas.microsoft.com/office/drawing/2014/main" id="{314FC346-C63E-B00E-F62D-3D2C5FF56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97" y="1251623"/>
                <a:ext cx="18267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[R] 37">
                <a:extLst>
                  <a:ext uri="{FF2B5EF4-FFF2-40B4-BE49-F238E27FC236}">
                    <a16:creationId xmlns:a16="http://schemas.microsoft.com/office/drawing/2014/main" id="{0698EC0D-AF4F-3AB3-B8D5-21766BF8E0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97" y="1447559"/>
                <a:ext cx="18267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[R] 38">
                <a:extLst>
                  <a:ext uri="{FF2B5EF4-FFF2-40B4-BE49-F238E27FC236}">
                    <a16:creationId xmlns:a16="http://schemas.microsoft.com/office/drawing/2014/main" id="{D8993452-22EA-B090-873E-D4E65C3626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97" y="1643495"/>
                <a:ext cx="18267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[R] 39">
                <a:extLst>
                  <a:ext uri="{FF2B5EF4-FFF2-40B4-BE49-F238E27FC236}">
                    <a16:creationId xmlns:a16="http://schemas.microsoft.com/office/drawing/2014/main" id="{CBE6060E-D052-15A3-078C-C399D3E79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97" y="1839431"/>
                <a:ext cx="18267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[R] 40">
                <a:extLst>
                  <a:ext uri="{FF2B5EF4-FFF2-40B4-BE49-F238E27FC236}">
                    <a16:creationId xmlns:a16="http://schemas.microsoft.com/office/drawing/2014/main" id="{1617EC93-2623-C04A-AF4B-BF274336E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97" y="2035367"/>
                <a:ext cx="18267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[R] 41">
                <a:extLst>
                  <a:ext uri="{FF2B5EF4-FFF2-40B4-BE49-F238E27FC236}">
                    <a16:creationId xmlns:a16="http://schemas.microsoft.com/office/drawing/2014/main" id="{C90CBB58-97EF-7DE4-988F-982F86D081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97" y="2231303"/>
                <a:ext cx="18267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[R] 42">
                <a:extLst>
                  <a:ext uri="{FF2B5EF4-FFF2-40B4-BE49-F238E27FC236}">
                    <a16:creationId xmlns:a16="http://schemas.microsoft.com/office/drawing/2014/main" id="{617364E7-EA10-7F7A-9CD8-66E2D8974C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813" y="1251623"/>
                <a:ext cx="0" cy="97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[R] 45">
                <a:extLst>
                  <a:ext uri="{FF2B5EF4-FFF2-40B4-BE49-F238E27FC236}">
                    <a16:creationId xmlns:a16="http://schemas.microsoft.com/office/drawing/2014/main" id="{E9033276-036D-C55E-D2D9-C15C115741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84676" y="1251623"/>
                <a:ext cx="0" cy="97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[R] 46">
                <a:extLst>
                  <a:ext uri="{FF2B5EF4-FFF2-40B4-BE49-F238E27FC236}">
                    <a16:creationId xmlns:a16="http://schemas.microsoft.com/office/drawing/2014/main" id="{BFB51704-7EAE-4F7F-AFF5-31EB4DAE7A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42779" y="1251623"/>
                <a:ext cx="0" cy="97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[R] 48">
                <a:extLst>
                  <a:ext uri="{FF2B5EF4-FFF2-40B4-BE49-F238E27FC236}">
                    <a16:creationId xmlns:a16="http://schemas.microsoft.com/office/drawing/2014/main" id="{724B0637-039E-F94D-50C2-231D074B35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943" y="1247094"/>
                <a:ext cx="0" cy="9796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87E7B62A-0435-1818-E58D-671236CA4305}"/>
              </a:ext>
            </a:extLst>
          </p:cNvPr>
          <p:cNvSpPr/>
          <p:nvPr/>
        </p:nvSpPr>
        <p:spPr>
          <a:xfrm>
            <a:off x="607711" y="2562565"/>
            <a:ext cx="7290569" cy="11695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6" name="그림 6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C2D7A899-7786-EE07-6685-23DFBA94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22" y="2807603"/>
            <a:ext cx="2743200" cy="736600"/>
          </a:xfrm>
          <a:prstGeom prst="rect">
            <a:avLst/>
          </a:prstGeom>
        </p:spPr>
      </p:pic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83A75BB-EDF1-4E1B-9E2E-6C36640EEF63}"/>
              </a:ext>
            </a:extLst>
          </p:cNvPr>
          <p:cNvCxnSpPr>
            <a:cxnSpLocks/>
          </p:cNvCxnSpPr>
          <p:nvPr/>
        </p:nvCxnSpPr>
        <p:spPr>
          <a:xfrm flipV="1">
            <a:off x="1615619" y="3861727"/>
            <a:ext cx="0" cy="4982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008C4663-BE41-9B69-9547-2E279A247FB7}"/>
              </a:ext>
            </a:extLst>
          </p:cNvPr>
          <p:cNvCxnSpPr>
            <a:cxnSpLocks/>
          </p:cNvCxnSpPr>
          <p:nvPr/>
        </p:nvCxnSpPr>
        <p:spPr>
          <a:xfrm>
            <a:off x="4126480" y="2696817"/>
            <a:ext cx="0" cy="9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03FE0BF-5A3B-1235-F2B8-B7EB75788FDD}"/>
              </a:ext>
            </a:extLst>
          </p:cNvPr>
          <p:cNvSpPr txBox="1"/>
          <p:nvPr/>
        </p:nvSpPr>
        <p:spPr>
          <a:xfrm>
            <a:off x="4527193" y="2819428"/>
            <a:ext cx="2771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Embedding</a:t>
            </a:r>
            <a:endParaRPr kumimoji="1" lang="ko-Kore-KR" altLang="en-US" sz="40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9D038C9-6DF7-E9CB-B26A-A9507D961DA4}"/>
              </a:ext>
            </a:extLst>
          </p:cNvPr>
          <p:cNvCxnSpPr>
            <a:cxnSpLocks/>
          </p:cNvCxnSpPr>
          <p:nvPr/>
        </p:nvCxnSpPr>
        <p:spPr>
          <a:xfrm flipV="1">
            <a:off x="5407580" y="3861727"/>
            <a:ext cx="0" cy="4982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BFF60A2B-A58A-935E-0B89-693A21F739C7}"/>
              </a:ext>
            </a:extLst>
          </p:cNvPr>
          <p:cNvSpPr/>
          <p:nvPr/>
        </p:nvSpPr>
        <p:spPr>
          <a:xfrm>
            <a:off x="581760" y="657472"/>
            <a:ext cx="7290569" cy="11695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49A6DAE-B2C0-EE33-4310-80336E313D9F}"/>
              </a:ext>
            </a:extLst>
          </p:cNvPr>
          <p:cNvCxnSpPr>
            <a:cxnSpLocks/>
          </p:cNvCxnSpPr>
          <p:nvPr/>
        </p:nvCxnSpPr>
        <p:spPr>
          <a:xfrm flipV="1">
            <a:off x="4207859" y="1946788"/>
            <a:ext cx="0" cy="4982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그림 75" descr="그래픽, 스크린샷, 원, 그래픽 디자인이(가) 표시된 사진&#10;&#10;자동 생성된 설명">
            <a:extLst>
              <a:ext uri="{FF2B5EF4-FFF2-40B4-BE49-F238E27FC236}">
                <a16:creationId xmlns:a16="http://schemas.microsoft.com/office/drawing/2014/main" id="{DC897A3A-EC64-2214-58A8-6E23EE7E0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64" y="813165"/>
            <a:ext cx="857899" cy="857899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E5BF6C8B-0D81-742A-34E8-4B2AC4DC4954}"/>
              </a:ext>
            </a:extLst>
          </p:cNvPr>
          <p:cNvSpPr txBox="1"/>
          <p:nvPr/>
        </p:nvSpPr>
        <p:spPr>
          <a:xfrm>
            <a:off x="2809817" y="889167"/>
            <a:ext cx="4570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Vector Database</a:t>
            </a:r>
            <a:endParaRPr kumimoji="1" lang="ko-Kore-KR" altLang="en-US" sz="40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pic>
        <p:nvPicPr>
          <p:cNvPr id="79" name="그림 78" descr="그래픽, 다채로움, 창의성, 그래픽 디자인이(가) 표시된 사진&#10;&#10;자동 생성된 설명">
            <a:extLst>
              <a:ext uri="{FF2B5EF4-FFF2-40B4-BE49-F238E27FC236}">
                <a16:creationId xmlns:a16="http://schemas.microsoft.com/office/drawing/2014/main" id="{254F5AC1-CFF4-6618-F0CD-A0D2C0165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202" y="668866"/>
            <a:ext cx="2351543" cy="2351543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B89F8441-1F73-6343-58A1-86A315585C27}"/>
              </a:ext>
            </a:extLst>
          </p:cNvPr>
          <p:cNvSpPr txBox="1"/>
          <p:nvPr/>
        </p:nvSpPr>
        <p:spPr>
          <a:xfrm>
            <a:off x="9267598" y="3126464"/>
            <a:ext cx="1852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Airflow</a:t>
            </a:r>
            <a:endParaRPr kumimoji="1" lang="ko-Kore-KR" altLang="en-US" sz="40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AEFE801D-6F63-F8B9-640A-B30BB43C98C1}"/>
              </a:ext>
            </a:extLst>
          </p:cNvPr>
          <p:cNvCxnSpPr>
            <a:cxnSpLocks/>
          </p:cNvCxnSpPr>
          <p:nvPr/>
        </p:nvCxnSpPr>
        <p:spPr>
          <a:xfrm>
            <a:off x="2317558" y="760067"/>
            <a:ext cx="0" cy="9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02FAF22-CA68-24AC-F2CC-4EC2E5EE04B1}"/>
              </a:ext>
            </a:extLst>
          </p:cNvPr>
          <p:cNvSpPr txBox="1"/>
          <p:nvPr/>
        </p:nvSpPr>
        <p:spPr>
          <a:xfrm>
            <a:off x="8538416" y="3993174"/>
            <a:ext cx="33111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dirty="0">
                <a:latin typeface="Freesentation 6 SemiBold" pitchFamily="2" charset="-127"/>
                <a:ea typeface="Freesentation 6 SemiBold" pitchFamily="2" charset="-127"/>
                <a:cs typeface="Viner Hand ITC" panose="020F0502020204030204" pitchFamily="34" charset="0"/>
              </a:rPr>
              <a:t>주기적인</a:t>
            </a:r>
            <a:br>
              <a:rPr kumimoji="1" lang="en-US" altLang="ko-KR" sz="4000" b="1" dirty="0">
                <a:latin typeface="Freesentation 6 SemiBold" pitchFamily="2" charset="-127"/>
                <a:ea typeface="Freesentation 6 SemiBold" pitchFamily="2" charset="-127"/>
                <a:cs typeface="Viner Hand ITC" panose="020F0502020204030204" pitchFamily="34" charset="0"/>
              </a:rPr>
            </a:br>
            <a:r>
              <a:rPr kumimoji="1" lang="ko-KR" altLang="en-US" sz="4000" b="1" dirty="0" err="1">
                <a:latin typeface="Freesentation 6 SemiBold" pitchFamily="2" charset="-127"/>
                <a:ea typeface="Freesentation 6 SemiBold" pitchFamily="2" charset="-127"/>
                <a:cs typeface="Viner Hand ITC" panose="020F0502020204030204" pitchFamily="34" charset="0"/>
              </a:rPr>
              <a:t>크롤링</a:t>
            </a:r>
            <a:r>
              <a:rPr kumimoji="1" lang="ko-KR" altLang="en-US" sz="4000" b="1" dirty="0">
                <a:latin typeface="Freesentation 6 SemiBold" pitchFamily="2" charset="-127"/>
                <a:ea typeface="Freesentation 6 SemiBold" pitchFamily="2" charset="-127"/>
                <a:cs typeface="Viner Hand ITC" panose="020F0502020204030204" pitchFamily="34" charset="0"/>
              </a:rPr>
              <a:t> 작업</a:t>
            </a:r>
            <a:endParaRPr kumimoji="1" lang="ko-Kore-KR" altLang="en-US" sz="4000" b="1" dirty="0">
              <a:latin typeface="Freesentation 6 SemiBold" pitchFamily="2" charset="-127"/>
              <a:ea typeface="Freesentation 6 SemiBold" pitchFamily="2" charset="-127"/>
              <a:cs typeface="Viner Hand ITC" panose="020F050202020403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B48FF63-94E6-337B-7340-3AEA7944F266}"/>
              </a:ext>
            </a:extLst>
          </p:cNvPr>
          <p:cNvSpPr txBox="1"/>
          <p:nvPr/>
        </p:nvSpPr>
        <p:spPr>
          <a:xfrm>
            <a:off x="8576513" y="5410052"/>
            <a:ext cx="3234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dirty="0">
                <a:latin typeface="Freesentation 6 SemiBold" pitchFamily="2" charset="-127"/>
                <a:ea typeface="Freesentation 6 SemiBold" pitchFamily="2" charset="-127"/>
                <a:cs typeface="Viner Hand ITC" panose="020F0502020204030204" pitchFamily="34" charset="0"/>
              </a:rPr>
              <a:t>데이터 최신화</a:t>
            </a:r>
            <a:endParaRPr kumimoji="1" lang="ko-Kore-KR" altLang="en-US" sz="4000" b="1" dirty="0">
              <a:latin typeface="Freesentation 6 SemiBold" pitchFamily="2" charset="-127"/>
              <a:ea typeface="Freesentation 6 SemiBold" pitchFamily="2" charset="-127"/>
              <a:cs typeface="Viner Hand ITC" panose="020F0502020204030204" pitchFamily="34" charset="0"/>
            </a:endParaRPr>
          </a:p>
        </p:txBody>
      </p: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BBD23F71-ECE6-721B-7A75-8AF8E6A16F17}"/>
              </a:ext>
            </a:extLst>
          </p:cNvPr>
          <p:cNvCxnSpPr>
            <a:cxnSpLocks/>
          </p:cNvCxnSpPr>
          <p:nvPr/>
        </p:nvCxnSpPr>
        <p:spPr>
          <a:xfrm>
            <a:off x="8752921" y="3898146"/>
            <a:ext cx="2882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93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D2B54-5466-5E54-3044-D34A520BF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79728893-6021-1F48-D057-B8B2A8C27137}"/>
              </a:ext>
            </a:extLst>
          </p:cNvPr>
          <p:cNvSpPr/>
          <p:nvPr/>
        </p:nvSpPr>
        <p:spPr>
          <a:xfrm>
            <a:off x="249382" y="3244437"/>
            <a:ext cx="11679382" cy="3142507"/>
          </a:xfrm>
          <a:prstGeom prst="roundRect">
            <a:avLst>
              <a:gd name="adj" fmla="val 991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98389014-E5AB-66EF-A402-B9A0190599B0}"/>
              </a:ext>
            </a:extLst>
          </p:cNvPr>
          <p:cNvSpPr/>
          <p:nvPr/>
        </p:nvSpPr>
        <p:spPr>
          <a:xfrm>
            <a:off x="249381" y="637593"/>
            <a:ext cx="4880097" cy="2320633"/>
          </a:xfrm>
          <a:prstGeom prst="roundRect">
            <a:avLst>
              <a:gd name="adj" fmla="val 95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6BA6F80F-0C1A-CB56-44A1-4D608EB5735B}"/>
              </a:ext>
            </a:extLst>
          </p:cNvPr>
          <p:cNvSpPr/>
          <p:nvPr/>
        </p:nvSpPr>
        <p:spPr>
          <a:xfrm>
            <a:off x="446545" y="3429000"/>
            <a:ext cx="9528728" cy="274238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5ED6488-0E49-508F-F248-AE194BFBE5D2}"/>
              </a:ext>
            </a:extLst>
          </p:cNvPr>
          <p:cNvGrpSpPr/>
          <p:nvPr/>
        </p:nvGrpSpPr>
        <p:grpSpPr>
          <a:xfrm>
            <a:off x="2982202" y="3728164"/>
            <a:ext cx="1641877" cy="2070952"/>
            <a:chOff x="228487" y="450575"/>
            <a:chExt cx="1641877" cy="2070952"/>
          </a:xfrm>
        </p:grpSpPr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8DC09CFF-AD6D-5454-88D3-B4615F846980}"/>
                </a:ext>
              </a:extLst>
            </p:cNvPr>
            <p:cNvSpPr/>
            <p:nvPr/>
          </p:nvSpPr>
          <p:spPr>
            <a:xfrm>
              <a:off x="228487" y="450575"/>
              <a:ext cx="1641877" cy="20709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4" name="그림 13" descr="그래픽, 다채로움, 창의성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34A6B704-6B4E-61CB-E20A-623697216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925" y="768590"/>
              <a:ext cx="889000" cy="8890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EF6C15E-868E-449F-C310-414795DF733C}"/>
                </a:ext>
              </a:extLst>
            </p:cNvPr>
            <p:cNvSpPr txBox="1"/>
            <p:nvPr/>
          </p:nvSpPr>
          <p:spPr>
            <a:xfrm>
              <a:off x="330959" y="1726790"/>
              <a:ext cx="143693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3000" b="1" dirty="0">
                  <a:latin typeface="Freesentation 8 ExtraBold" pitchFamily="2" charset="-127"/>
                  <a:ea typeface="Freesentation 8 ExtraBold" pitchFamily="2" charset="-127"/>
                  <a:cs typeface="Viner Hand ITC" panose="020F0502020204030204" pitchFamily="34" charset="0"/>
                </a:rPr>
                <a:t>Airflow</a:t>
              </a:r>
              <a:endParaRPr kumimoji="1" lang="ko-Kore-KR" altLang="en-US" sz="3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5DE8320-AC46-0438-BD60-11C97C9A9A2F}"/>
              </a:ext>
            </a:extLst>
          </p:cNvPr>
          <p:cNvGrpSpPr/>
          <p:nvPr/>
        </p:nvGrpSpPr>
        <p:grpSpPr>
          <a:xfrm>
            <a:off x="741429" y="3728164"/>
            <a:ext cx="1641877" cy="2070952"/>
            <a:chOff x="228487" y="450575"/>
            <a:chExt cx="1641877" cy="2070952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DEDA1E0F-9291-C06A-60A4-2522327B02B9}"/>
                </a:ext>
              </a:extLst>
            </p:cNvPr>
            <p:cNvSpPr/>
            <p:nvPr/>
          </p:nvSpPr>
          <p:spPr>
            <a:xfrm>
              <a:off x="228487" y="450575"/>
              <a:ext cx="1641877" cy="20709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56400A9-CB13-AF5F-6EF7-9B1E00A96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624028" y="768590"/>
              <a:ext cx="850793" cy="889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FB08D3-EAA0-1F1D-21D7-CD0596318396}"/>
                </a:ext>
              </a:extLst>
            </p:cNvPr>
            <p:cNvSpPr txBox="1"/>
            <p:nvPr/>
          </p:nvSpPr>
          <p:spPr>
            <a:xfrm>
              <a:off x="301466" y="1726790"/>
              <a:ext cx="149592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3000" b="1" dirty="0">
                  <a:latin typeface="Freesentation 8 ExtraBold" pitchFamily="2" charset="-127"/>
                  <a:ea typeface="Freesentation 8 ExtraBold" pitchFamily="2" charset="-127"/>
                  <a:cs typeface="Viner Hand ITC" panose="020F0502020204030204" pitchFamily="34" charset="0"/>
                </a:rPr>
                <a:t>Crawler</a:t>
              </a:r>
              <a:endParaRPr kumimoji="1" lang="ko-Kore-KR" altLang="en-US" sz="3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8831EFC-EA56-62CB-E12E-084DC7BCACDB}"/>
              </a:ext>
            </a:extLst>
          </p:cNvPr>
          <p:cNvGrpSpPr/>
          <p:nvPr/>
        </p:nvGrpSpPr>
        <p:grpSpPr>
          <a:xfrm>
            <a:off x="5462325" y="3728164"/>
            <a:ext cx="1641877" cy="2070952"/>
            <a:chOff x="228487" y="450575"/>
            <a:chExt cx="1641877" cy="2070952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CDD30833-625B-5FAE-AAAE-CD8754157B76}"/>
                </a:ext>
              </a:extLst>
            </p:cNvPr>
            <p:cNvSpPr/>
            <p:nvPr/>
          </p:nvSpPr>
          <p:spPr>
            <a:xfrm>
              <a:off x="228487" y="450575"/>
              <a:ext cx="1641877" cy="20709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828D7F8-364C-8EF0-11AA-A181D4F83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24028" y="787693"/>
              <a:ext cx="850793" cy="85079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8E0B66-4C5E-B908-0429-F7A0A55336C3}"/>
                </a:ext>
              </a:extLst>
            </p:cNvPr>
            <p:cNvSpPr txBox="1"/>
            <p:nvPr/>
          </p:nvSpPr>
          <p:spPr>
            <a:xfrm>
              <a:off x="392357" y="1726790"/>
              <a:ext cx="131414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3000" b="1" dirty="0">
                  <a:latin typeface="Freesentation 8 ExtraBold" pitchFamily="2" charset="-127"/>
                  <a:ea typeface="Freesentation 8 ExtraBold" pitchFamily="2" charset="-127"/>
                  <a:cs typeface="Viner Hand ITC" panose="020F0502020204030204" pitchFamily="34" charset="0"/>
                </a:rPr>
                <a:t>Spring</a:t>
              </a:r>
              <a:endParaRPr kumimoji="1" lang="ko-Kore-KR" altLang="en-US" sz="3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endParaRPr>
            </a:p>
          </p:txBody>
        </p:sp>
      </p:grp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928C8FA7-DB11-6923-5934-363D1847AA68}"/>
              </a:ext>
            </a:extLst>
          </p:cNvPr>
          <p:cNvCxnSpPr>
            <a:cxnSpLocks/>
          </p:cNvCxnSpPr>
          <p:nvPr/>
        </p:nvCxnSpPr>
        <p:spPr>
          <a:xfrm flipH="1">
            <a:off x="4700882" y="4737437"/>
            <a:ext cx="6570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C43B52D-4F4A-CBD6-48A0-48CCC0D22E8E}"/>
              </a:ext>
            </a:extLst>
          </p:cNvPr>
          <p:cNvGrpSpPr/>
          <p:nvPr/>
        </p:nvGrpSpPr>
        <p:grpSpPr>
          <a:xfrm>
            <a:off x="3146264" y="780311"/>
            <a:ext cx="1641877" cy="2070952"/>
            <a:chOff x="228487" y="450575"/>
            <a:chExt cx="1641877" cy="2070952"/>
          </a:xfrm>
        </p:grpSpPr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BE18DE72-4833-D620-A68F-031466876869}"/>
                </a:ext>
              </a:extLst>
            </p:cNvPr>
            <p:cNvSpPr/>
            <p:nvPr/>
          </p:nvSpPr>
          <p:spPr>
            <a:xfrm>
              <a:off x="228487" y="450575"/>
              <a:ext cx="1641877" cy="20709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F75B325-0F4F-633C-3091-DFB41F32B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624028" y="787693"/>
              <a:ext cx="850793" cy="85079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A50BBA2-2E52-E4AA-74EB-7B3801D3D49D}"/>
                </a:ext>
              </a:extLst>
            </p:cNvPr>
            <p:cNvSpPr txBox="1"/>
            <p:nvPr/>
          </p:nvSpPr>
          <p:spPr>
            <a:xfrm>
              <a:off x="374244" y="1726790"/>
              <a:ext cx="135037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3000" b="1" dirty="0">
                  <a:latin typeface="Freesentation 8 ExtraBold" pitchFamily="2" charset="-127"/>
                  <a:ea typeface="Freesentation 8 ExtraBold" pitchFamily="2" charset="-127"/>
                  <a:cs typeface="Viner Hand ITC" panose="020F0502020204030204" pitchFamily="34" charset="0"/>
                </a:rPr>
                <a:t>Elastic</a:t>
              </a:r>
              <a:endParaRPr kumimoji="1" lang="ko-Kore-KR" altLang="en-US" sz="3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endParaRPr>
            </a:p>
          </p:txBody>
        </p:sp>
      </p:grpSp>
      <p:pic>
        <p:nvPicPr>
          <p:cNvPr id="44" name="그림 43" descr="일러스트레이션, 예술, 디자인이(가) 표시된 사진&#10;&#10;자동 생성된 설명">
            <a:extLst>
              <a:ext uri="{FF2B5EF4-FFF2-40B4-BE49-F238E27FC236}">
                <a16:creationId xmlns:a16="http://schemas.microsoft.com/office/drawing/2014/main" id="{7CFB66A5-D346-524A-4A30-3125F0510A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3511" y="3395830"/>
            <a:ext cx="2063788" cy="206378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17C5174-FA83-F43B-A9BA-A0C8DBE9C767}"/>
              </a:ext>
            </a:extLst>
          </p:cNvPr>
          <p:cNvSpPr txBox="1"/>
          <p:nvPr/>
        </p:nvSpPr>
        <p:spPr>
          <a:xfrm>
            <a:off x="7859541" y="5234152"/>
            <a:ext cx="13917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Docker</a:t>
            </a:r>
            <a:endParaRPr kumimoji="1" lang="ko-Kore-KR" altLang="en-US" sz="30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649409B2-13B6-580C-F426-9ED17B03FD37}"/>
              </a:ext>
            </a:extLst>
          </p:cNvPr>
          <p:cNvCxnSpPr>
            <a:cxnSpLocks/>
          </p:cNvCxnSpPr>
          <p:nvPr/>
        </p:nvCxnSpPr>
        <p:spPr>
          <a:xfrm flipH="1">
            <a:off x="2426316" y="4737437"/>
            <a:ext cx="4936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1B6CCD1-B8B2-4BBD-2A48-AC56B54A1542}"/>
              </a:ext>
            </a:extLst>
          </p:cNvPr>
          <p:cNvSpPr txBox="1"/>
          <p:nvPr/>
        </p:nvSpPr>
        <p:spPr>
          <a:xfrm>
            <a:off x="425830" y="2141050"/>
            <a:ext cx="2666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OpenSearch</a:t>
            </a:r>
            <a:endParaRPr kumimoji="1" lang="ko-Kore-KR" altLang="en-US" sz="30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pic>
        <p:nvPicPr>
          <p:cNvPr id="51" name="그림 50" descr="그래픽, 클립아트, 디자인, 창의성이(가) 표시된 사진&#10;&#10;자동 생성된 설명">
            <a:extLst>
              <a:ext uri="{FF2B5EF4-FFF2-40B4-BE49-F238E27FC236}">
                <a16:creationId xmlns:a16="http://schemas.microsoft.com/office/drawing/2014/main" id="{67BC4BDE-856D-DAF2-A9C1-7ED3F59F0A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647" y="1117429"/>
            <a:ext cx="812800" cy="812800"/>
          </a:xfrm>
          <a:prstGeom prst="rect">
            <a:avLst/>
          </a:prstGeom>
        </p:spPr>
      </p:pic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2A2E728F-9DCF-8AAE-4DAC-F2A98535F919}"/>
              </a:ext>
            </a:extLst>
          </p:cNvPr>
          <p:cNvSpPr/>
          <p:nvPr/>
        </p:nvSpPr>
        <p:spPr>
          <a:xfrm>
            <a:off x="5339899" y="637593"/>
            <a:ext cx="4635374" cy="2320633"/>
          </a:xfrm>
          <a:prstGeom prst="roundRect">
            <a:avLst>
              <a:gd name="adj" fmla="val 95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18F79E-B8CE-563E-2182-DF6914E48AAE}"/>
              </a:ext>
            </a:extLst>
          </p:cNvPr>
          <p:cNvSpPr txBox="1"/>
          <p:nvPr/>
        </p:nvSpPr>
        <p:spPr>
          <a:xfrm>
            <a:off x="5339899" y="2141050"/>
            <a:ext cx="2666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RDS</a:t>
            </a:r>
            <a:endParaRPr kumimoji="1" lang="ko-Kore-KR" altLang="en-US" sz="30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1FD550B-1278-B50C-0406-BBABBEFA9AD5}"/>
              </a:ext>
            </a:extLst>
          </p:cNvPr>
          <p:cNvGrpSpPr/>
          <p:nvPr/>
        </p:nvGrpSpPr>
        <p:grpSpPr>
          <a:xfrm>
            <a:off x="8026361" y="762433"/>
            <a:ext cx="1641877" cy="2070952"/>
            <a:chOff x="228487" y="450575"/>
            <a:chExt cx="1641877" cy="2070952"/>
          </a:xfrm>
        </p:grpSpPr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E30F5685-B5A0-A679-B48F-DE75CB7B6D13}"/>
                </a:ext>
              </a:extLst>
            </p:cNvPr>
            <p:cNvSpPr/>
            <p:nvPr/>
          </p:nvSpPr>
          <p:spPr>
            <a:xfrm>
              <a:off x="228487" y="450575"/>
              <a:ext cx="1641877" cy="20709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25F8A544-18ED-C0D0-AD1F-06DD0B194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624028" y="787693"/>
              <a:ext cx="850793" cy="85079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BFB3C3-A441-AA69-2279-B452C5CBE14D}"/>
                </a:ext>
              </a:extLst>
            </p:cNvPr>
            <p:cNvSpPr txBox="1"/>
            <p:nvPr/>
          </p:nvSpPr>
          <p:spPr>
            <a:xfrm>
              <a:off x="336893" y="1726790"/>
              <a:ext cx="142507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3000" b="1" dirty="0">
                  <a:latin typeface="Freesentation 8 ExtraBold" pitchFamily="2" charset="-127"/>
                  <a:ea typeface="Freesentation 8 ExtraBold" pitchFamily="2" charset="-127"/>
                  <a:cs typeface="Viner Hand ITC" panose="020F0502020204030204" pitchFamily="34" charset="0"/>
                </a:rPr>
                <a:t>MySQL</a:t>
              </a:r>
              <a:endParaRPr kumimoji="1" lang="ko-Kore-KR" altLang="en-US" sz="3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endParaRPr>
            </a:p>
          </p:txBody>
        </p:sp>
      </p:grpSp>
      <p:pic>
        <p:nvPicPr>
          <p:cNvPr id="55" name="그림 54" descr="스크린샷, 일렉트릭 블루, 디자인이(가) 표시된 사진&#10;&#10;자동 생성된 설명">
            <a:extLst>
              <a:ext uri="{FF2B5EF4-FFF2-40B4-BE49-F238E27FC236}">
                <a16:creationId xmlns:a16="http://schemas.microsoft.com/office/drawing/2014/main" id="{DB3E1C9C-6A74-3E58-23A6-359EF40384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823885"/>
            <a:ext cx="1107982" cy="1255713"/>
          </a:xfrm>
          <a:prstGeom prst="rect">
            <a:avLst/>
          </a:prstGeom>
        </p:spPr>
      </p:pic>
      <p:pic>
        <p:nvPicPr>
          <p:cNvPr id="62" name="그림 61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B7D5974B-062F-C4CC-8E3E-0F05238DCE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78187" y="3371441"/>
            <a:ext cx="1538662" cy="186271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AD590EC-71D5-3DAD-2FF3-E6F630FA06E9}"/>
              </a:ext>
            </a:extLst>
          </p:cNvPr>
          <p:cNvSpPr txBox="1"/>
          <p:nvPr/>
        </p:nvSpPr>
        <p:spPr>
          <a:xfrm>
            <a:off x="10516642" y="5361155"/>
            <a:ext cx="8707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000" b="1" dirty="0">
                <a:latin typeface="Freesentation 8 ExtraBold" pitchFamily="2" charset="-127"/>
                <a:ea typeface="Freesentation 8 ExtraBold" pitchFamily="2" charset="-127"/>
                <a:cs typeface="Viner Hand ITC" panose="020F0502020204030204" pitchFamily="34" charset="0"/>
              </a:rPr>
              <a:t>EC2</a:t>
            </a:r>
            <a:endParaRPr kumimoji="1" lang="ko-Kore-KR" altLang="en-US" sz="3000" b="1" dirty="0">
              <a:latin typeface="Freesentation 8 ExtraBold" pitchFamily="2" charset="-127"/>
              <a:ea typeface="Freesentation 8 ExtraBold" pitchFamily="2" charset="-127"/>
              <a:cs typeface="Viner Hand ITC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04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47</Words>
  <Application>Microsoft Macintosh PowerPoint</Application>
  <PresentationFormat>와이드스크린</PresentationFormat>
  <Paragraphs>24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Freesentation 6 SemiBold</vt:lpstr>
      <vt:lpstr>Freesentation 8 ExtraBold</vt:lpstr>
      <vt:lpstr>Aptos</vt:lpstr>
      <vt:lpstr>Aptos Display</vt:lpstr>
      <vt:lpstr>Arial</vt:lpstr>
      <vt:lpstr>Dreaming Outloud Script Pro</vt:lpstr>
      <vt:lpstr>Viner Hand ITC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석범 홍</dc:creator>
  <cp:lastModifiedBy>석범 홍</cp:lastModifiedBy>
  <cp:revision>2</cp:revision>
  <dcterms:created xsi:type="dcterms:W3CDTF">2024-10-23T06:31:20Z</dcterms:created>
  <dcterms:modified xsi:type="dcterms:W3CDTF">2024-10-23T08:36:24Z</dcterms:modified>
</cp:coreProperties>
</file>