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2789"/>
  </p:normalViewPr>
  <p:slideViewPr>
    <p:cSldViewPr snapToGrid="0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14B43-98E2-DF4B-8C06-32F9990F3524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9D91-8881-E44C-B28A-B4107EC194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385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19D91-8881-E44C-B28A-B4107EC194E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49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E1D8-F39B-667E-3074-4CA23877D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4A51D-FDB7-DFF8-5908-F3E5DD8ED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A84EF-2968-62EA-52E8-97BCDD4A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344EC-B7CA-1C99-ADD9-185F98FE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8EC64-60B7-C800-9912-C5A7C545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98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D0C31-1F27-27CB-743E-4696158F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5D7AF-633E-548E-A507-77D5E6A6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F7D4-923A-541C-C9B7-9CA75460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63BBE-9216-5F2A-6E91-6CF4B8B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9183E-98E4-055F-18FF-83A427A7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25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646F4-F442-26A7-3A08-C5D85948E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92F26-6649-D288-BCAA-E1B939442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37A24-FB1A-DC1F-1586-AD72A1EF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83F01-8456-9ACB-22FC-226F21C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D9FE0-0C2A-1E91-B847-7187A4FC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8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5B34A-9F2C-4C08-310C-A390AD1B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B364E-1C6A-C154-621F-A0EB4587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DB80D-A70D-EECD-2A59-AC4FAE38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F4684-D8AC-0525-D2E3-6B9B9795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1476A-CACC-1BB5-99D9-8ABC61CB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15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4DBE6-D445-16B6-A10B-D7B96B37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45A93-1827-63F2-8391-23C5BA66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775D4-91F1-BDB7-CBDA-0CDDF659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27AF1-CD58-529B-D37A-B5ACFEBC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7643-815E-D8C5-BF10-8B266CAE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1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CF45-68F6-0ADB-6E99-39AA1255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886D2-D81A-8E18-079C-A22B35AEE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E1C77-233A-0088-BD6F-257107687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3688F-50CE-13D7-DEE8-4B5959C3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27D40-A8BB-631C-A1E3-79F7798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B2850-C9E2-5EED-94D4-84ED2496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170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64715-0356-625D-48A5-900DE2A7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5D97E-04AA-D689-0FDA-872E5C7A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58552-2961-C034-9004-841B71B3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F98A46-E194-3F01-E4CD-0965B2CB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4C42FB-50C3-F29B-4DDF-A22245241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CC228-861B-3BE1-7BA9-8EEBF478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A409D-B5D0-4121-20C5-3D3F1D3A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FD7B4-29C6-20A2-D9A8-24B8638A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41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6993C-3A11-1E37-077F-3309BC0D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327B8-CA3B-7532-CDD0-81FF5300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A0DB10-E157-A77C-8D1E-E5CB7B61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FBA607-22DF-BA9E-6BA4-012ADA93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161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1800F-D5C5-0AA0-9B77-A0CD8282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07EFF-19BB-6D9A-C07C-0497B446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569BC-B584-C7A3-87F1-791C0DCC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9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43712-5266-5E76-6C95-42217A5A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33A3A-FD74-1FE4-4FC6-80A7B44E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B6377-4400-E737-0A7B-600EA34C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5F96B-E8FA-B7E8-7CA2-FF92DB1D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7DC01-A550-787E-ECB3-EC5EF5FA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89A9F-B41B-209D-65D9-342FE0E9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220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903FE-9AC2-3B91-82B2-EC2CB3CA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17B7A-BD11-E4E9-6612-EAB556AE1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59E2E-BCA4-D0D7-2DD4-9819EECA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FAB85-4E4A-5A06-CE2C-FA9B8094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71A14-C6FF-641C-BB9A-E3CE7630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79EC2-E4E1-41C7-D84C-E223235B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4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EF4E3-7516-1F6D-EEB5-17EB2C20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B76DE-FCC6-7DA6-C238-60D80A7E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6571B-8ABC-7218-5069-5BD308A5F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87173-415E-7546-8789-3868EEF0994A}" type="datetimeFigureOut">
              <a:rPr kumimoji="1" lang="ko-Kore-KR" altLang="en-US" smtClean="0"/>
              <a:t>2024. 11. 6.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205E-A8A5-8C9E-9A8F-95BEF4B5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79000-190A-FDB9-B7EA-4FA10AD3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7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C3D05-654A-73EE-75FA-5DC1257FF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5B8CBFC-87DA-1BCC-024D-0458406DFDEF}"/>
              </a:ext>
            </a:extLst>
          </p:cNvPr>
          <p:cNvSpPr/>
          <p:nvPr/>
        </p:nvSpPr>
        <p:spPr>
          <a:xfrm>
            <a:off x="651165" y="2175162"/>
            <a:ext cx="10875818" cy="4576846"/>
          </a:xfrm>
          <a:prstGeom prst="roundRect">
            <a:avLst>
              <a:gd name="adj" fmla="val 5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E061D7E3-C1BF-2ED6-7C81-C0C83E6E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02" y="3740123"/>
            <a:ext cx="5343188" cy="2800725"/>
          </a:xfrm>
          <a:prstGeom prst="rect">
            <a:avLst/>
          </a:prstGeom>
        </p:spPr>
      </p:pic>
      <p:pic>
        <p:nvPicPr>
          <p:cNvPr id="9" name="그림 8" descr="그래픽, 그래픽 디자인, 클립아트, 창의성이(가) 표시된 사진&#10;&#10;자동 생성된 설명">
            <a:extLst>
              <a:ext uri="{FF2B5EF4-FFF2-40B4-BE49-F238E27FC236}">
                <a16:creationId xmlns:a16="http://schemas.microsoft.com/office/drawing/2014/main" id="{D02D5363-CA08-293A-09C4-80BCEC6F6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20" y="2291505"/>
            <a:ext cx="1332276" cy="13322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260D7F-8884-1A73-7D4D-4A70D2BE19D2}"/>
              </a:ext>
            </a:extLst>
          </p:cNvPr>
          <p:cNvSpPr txBox="1"/>
          <p:nvPr/>
        </p:nvSpPr>
        <p:spPr>
          <a:xfrm>
            <a:off x="4118180" y="2603700"/>
            <a:ext cx="1689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Spring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FDAE5FB-0AC7-E766-9AE8-B5E9B8068042}"/>
              </a:ext>
            </a:extLst>
          </p:cNvPr>
          <p:cNvSpPr/>
          <p:nvPr/>
        </p:nvSpPr>
        <p:spPr>
          <a:xfrm>
            <a:off x="6702243" y="3760001"/>
            <a:ext cx="4452730" cy="2760967"/>
          </a:xfrm>
          <a:prstGeom prst="roundRect">
            <a:avLst>
              <a:gd name="adj" fmla="val 72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E6A1F-1600-0B21-7C44-8C8A93E8E7CE}"/>
              </a:ext>
            </a:extLst>
          </p:cNvPr>
          <p:cNvSpPr txBox="1"/>
          <p:nvPr/>
        </p:nvSpPr>
        <p:spPr>
          <a:xfrm>
            <a:off x="6142529" y="2597676"/>
            <a:ext cx="426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Backend Sever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pic>
        <p:nvPicPr>
          <p:cNvPr id="19" name="그림 18" descr="그래픽, 예술, 디자인이(가) 표시된 사진&#10;&#10;자동 생성된 설명">
            <a:extLst>
              <a:ext uri="{FF2B5EF4-FFF2-40B4-BE49-F238E27FC236}">
                <a16:creationId xmlns:a16="http://schemas.microsoft.com/office/drawing/2014/main" id="{153482AC-C2E1-2879-62C9-D5695D4AC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940" y="4163650"/>
            <a:ext cx="1953668" cy="1953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4883FA-B8A1-49DD-2D16-4542B568C851}"/>
              </a:ext>
            </a:extLst>
          </p:cNvPr>
          <p:cNvSpPr txBox="1"/>
          <p:nvPr/>
        </p:nvSpPr>
        <p:spPr>
          <a:xfrm>
            <a:off x="8690114" y="4261014"/>
            <a:ext cx="226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MySQL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66F660D7-A546-2498-7241-ED38A286E111}"/>
              </a:ext>
            </a:extLst>
          </p:cNvPr>
          <p:cNvSpPr/>
          <p:nvPr/>
        </p:nvSpPr>
        <p:spPr>
          <a:xfrm>
            <a:off x="651165" y="1157175"/>
            <a:ext cx="10875818" cy="771727"/>
          </a:xfrm>
          <a:prstGeom prst="roundRect">
            <a:avLst>
              <a:gd name="adj" fmla="val 341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68CA2-27FD-15BE-C9FE-7405ED113F89}"/>
              </a:ext>
            </a:extLst>
          </p:cNvPr>
          <p:cNvSpPr txBox="1"/>
          <p:nvPr/>
        </p:nvSpPr>
        <p:spPr>
          <a:xfrm>
            <a:off x="3965609" y="1173511"/>
            <a:ext cx="426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Frontend Sever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1A4E5C1C-DA1A-0D12-64A1-E50C6D2BCBE3}"/>
              </a:ext>
            </a:extLst>
          </p:cNvPr>
          <p:cNvSpPr/>
          <p:nvPr/>
        </p:nvSpPr>
        <p:spPr>
          <a:xfrm>
            <a:off x="207818" y="-207818"/>
            <a:ext cx="11798088" cy="952422"/>
          </a:xfrm>
          <a:prstGeom prst="roundRect">
            <a:avLst>
              <a:gd name="adj" fmla="val 38869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FB8EB2-2543-46B6-0B98-2B282E6B3EBB}"/>
              </a:ext>
            </a:extLst>
          </p:cNvPr>
          <p:cNvSpPr txBox="1"/>
          <p:nvPr/>
        </p:nvSpPr>
        <p:spPr>
          <a:xfrm>
            <a:off x="3965609" y="22863"/>
            <a:ext cx="426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WEB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0578E-6A4C-20CB-DC42-C0B1CCE7CA2C}"/>
              </a:ext>
            </a:extLst>
          </p:cNvPr>
          <p:cNvSpPr txBox="1"/>
          <p:nvPr/>
        </p:nvSpPr>
        <p:spPr>
          <a:xfrm>
            <a:off x="8690114" y="5275185"/>
            <a:ext cx="226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RDBMS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1A663DC5-E6F5-AC58-5576-08BC72FBBCD8}"/>
              </a:ext>
            </a:extLst>
          </p:cNvPr>
          <p:cNvCxnSpPr>
            <a:cxnSpLocks/>
          </p:cNvCxnSpPr>
          <p:nvPr/>
        </p:nvCxnSpPr>
        <p:spPr>
          <a:xfrm>
            <a:off x="6142529" y="2488997"/>
            <a:ext cx="0" cy="9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9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52B33-517D-C59C-BA15-95E72FB1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68E7696F-2A0D-C096-1B7A-92C920F0904B}"/>
              </a:ext>
            </a:extLst>
          </p:cNvPr>
          <p:cNvSpPr/>
          <p:nvPr/>
        </p:nvSpPr>
        <p:spPr>
          <a:xfrm>
            <a:off x="180441" y="366764"/>
            <a:ext cx="11799524" cy="6179810"/>
          </a:xfrm>
          <a:prstGeom prst="roundRect">
            <a:avLst>
              <a:gd name="adj" fmla="val 82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AD821C-F217-AC60-CBBF-761B1E207794}"/>
              </a:ext>
            </a:extLst>
          </p:cNvPr>
          <p:cNvGrpSpPr/>
          <p:nvPr/>
        </p:nvGrpSpPr>
        <p:grpSpPr>
          <a:xfrm>
            <a:off x="607712" y="4479729"/>
            <a:ext cx="2014330" cy="1729599"/>
            <a:chOff x="228486" y="4930303"/>
            <a:chExt cx="2014330" cy="1729599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A144D658-78A5-7876-CAFD-0409DE556852}"/>
                </a:ext>
              </a:extLst>
            </p:cNvPr>
            <p:cNvSpPr/>
            <p:nvPr/>
          </p:nvSpPr>
          <p:spPr>
            <a:xfrm>
              <a:off x="228486" y="4930303"/>
              <a:ext cx="2014330" cy="17295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D3962E-D5F8-F212-98D4-17FDA8441792}"/>
                </a:ext>
              </a:extLst>
            </p:cNvPr>
            <p:cNvSpPr txBox="1"/>
            <p:nvPr/>
          </p:nvSpPr>
          <p:spPr>
            <a:xfrm>
              <a:off x="837981" y="5011338"/>
              <a:ext cx="7938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000" dirty="0">
                  <a:latin typeface="Viner Hand ITC" panose="020F0502020204030204" pitchFamily="34" charset="0"/>
                  <a:cs typeface="Viner Hand ITC" panose="020F0502020204030204" pitchFamily="34" charset="0"/>
                </a:rPr>
                <a:t>News</a:t>
              </a:r>
              <a:endParaRPr kumimoji="1" lang="ko-Kore-KR" altLang="en-US" sz="2000" dirty="0">
                <a:latin typeface="Viner Hand ITC" panose="020F0502020204030204" pitchFamily="34" charset="0"/>
                <a:cs typeface="Viner Hand ITC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E0883D-29E6-4ADA-E7B2-E16ECC12801C}"/>
                </a:ext>
              </a:extLst>
            </p:cNvPr>
            <p:cNvSpPr txBox="1"/>
            <p:nvPr/>
          </p:nvSpPr>
          <p:spPr>
            <a:xfrm>
              <a:off x="228487" y="5466095"/>
              <a:ext cx="201432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Lorem ipsum dolor sit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amet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,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consectetur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adipiscing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elit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, sed do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eiusmod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tempor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incididunt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ut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labore </a:t>
              </a:r>
              <a:endParaRPr lang="ko-Kore-KR" altLang="en-US" sz="1400" dirty="0">
                <a:latin typeface="Dreaming Outloud Script Pro" panose="03050502040304050704" pitchFamily="66" charset="0"/>
                <a:cs typeface="Dreaming Outloud Script Pro" panose="03050502040304050704" pitchFamily="66" charset="0"/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A360702D-661F-936E-7D34-13FAD8F28B2F}"/>
                </a:ext>
              </a:extLst>
            </p:cNvPr>
            <p:cNvCxnSpPr/>
            <p:nvPr/>
          </p:nvCxnSpPr>
          <p:spPr>
            <a:xfrm>
              <a:off x="322260" y="5370786"/>
              <a:ext cx="18267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76125052-BA0A-467F-42DC-0742F7B7C581}"/>
                </a:ext>
              </a:extLst>
            </p:cNvPr>
            <p:cNvCxnSpPr/>
            <p:nvPr/>
          </p:nvCxnSpPr>
          <p:spPr>
            <a:xfrm>
              <a:off x="322260" y="5428593"/>
              <a:ext cx="18267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9F336CC-9F6D-E516-6A33-87D5FFF1D985}"/>
              </a:ext>
            </a:extLst>
          </p:cNvPr>
          <p:cNvGrpSpPr/>
          <p:nvPr/>
        </p:nvGrpSpPr>
        <p:grpSpPr>
          <a:xfrm>
            <a:off x="3051093" y="4479728"/>
            <a:ext cx="4847203" cy="1729600"/>
            <a:chOff x="2852310" y="4930302"/>
            <a:chExt cx="4847203" cy="1729600"/>
          </a:xfrm>
        </p:grpSpPr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F772FBFC-5773-4864-7ECC-D7636C79CA20}"/>
                </a:ext>
              </a:extLst>
            </p:cNvPr>
            <p:cNvSpPr/>
            <p:nvPr/>
          </p:nvSpPr>
          <p:spPr>
            <a:xfrm>
              <a:off x="2852310" y="4930302"/>
              <a:ext cx="4847203" cy="172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A953E00-3F34-A962-67F6-EF6A5BD86FB9}"/>
                </a:ext>
              </a:extLst>
            </p:cNvPr>
            <p:cNvCxnSpPr/>
            <p:nvPr/>
          </p:nvCxnSpPr>
          <p:spPr>
            <a:xfrm>
              <a:off x="2946085" y="6344154"/>
              <a:ext cx="18267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5603BE-6DF2-F21A-5B79-B5371B268CE0}"/>
                </a:ext>
              </a:extLst>
            </p:cNvPr>
            <p:cNvSpPr/>
            <p:nvPr/>
          </p:nvSpPr>
          <p:spPr>
            <a:xfrm>
              <a:off x="3116320" y="5638913"/>
              <a:ext cx="339103" cy="6887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7ADE46-87C8-2853-ED33-293701DC1F58}"/>
                </a:ext>
              </a:extLst>
            </p:cNvPr>
            <p:cNvSpPr/>
            <p:nvPr/>
          </p:nvSpPr>
          <p:spPr>
            <a:xfrm>
              <a:off x="3689159" y="5290532"/>
              <a:ext cx="339103" cy="10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D729BC-F8DC-FDF4-4875-FC5D19D48008}"/>
                </a:ext>
              </a:extLst>
            </p:cNvPr>
            <p:cNvSpPr/>
            <p:nvPr/>
          </p:nvSpPr>
          <p:spPr>
            <a:xfrm>
              <a:off x="4261997" y="5500847"/>
              <a:ext cx="339103" cy="8334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24FDAF-FEF9-2301-446E-C57A375C98CB}"/>
                </a:ext>
              </a:extLst>
            </p:cNvPr>
            <p:cNvSpPr txBox="1"/>
            <p:nvPr/>
          </p:nvSpPr>
          <p:spPr>
            <a:xfrm>
              <a:off x="4695447" y="5011338"/>
              <a:ext cx="904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000" dirty="0" err="1">
                  <a:latin typeface="Viner Hand ITC" panose="020F0502020204030204" pitchFamily="34" charset="0"/>
                  <a:cs typeface="Viner Hand ITC" panose="020F0502020204030204" pitchFamily="34" charset="0"/>
                </a:rPr>
                <a:t>Datas</a:t>
              </a:r>
              <a:endParaRPr kumimoji="1" lang="ko-Kore-KR" altLang="en-US" sz="2000" dirty="0">
                <a:latin typeface="Viner Hand ITC" panose="020F0502020204030204" pitchFamily="34" charset="0"/>
                <a:cs typeface="Viner Hand ITC" panose="020F0502020204030204" pitchFamily="34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7CFBD9D-02D4-A05E-3C31-8DDB0C613000}"/>
                </a:ext>
              </a:extLst>
            </p:cNvPr>
            <p:cNvGrpSpPr/>
            <p:nvPr/>
          </p:nvGrpSpPr>
          <p:grpSpPr>
            <a:xfrm>
              <a:off x="5592353" y="5370786"/>
              <a:ext cx="1826782" cy="984209"/>
              <a:chOff x="315997" y="1247094"/>
              <a:chExt cx="1826782" cy="98420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49292EE-D1BB-3400-BE5B-4E208D3DC7F8}"/>
                  </a:ext>
                </a:extLst>
              </p:cNvPr>
              <p:cNvSpPr/>
              <p:nvPr/>
            </p:nvSpPr>
            <p:spPr>
              <a:xfrm>
                <a:off x="322943" y="1251622"/>
                <a:ext cx="1819836" cy="1860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37" name="직선 연결선[R] 36">
                <a:extLst>
                  <a:ext uri="{FF2B5EF4-FFF2-40B4-BE49-F238E27FC236}">
                    <a16:creationId xmlns:a16="http://schemas.microsoft.com/office/drawing/2014/main" id="{314FC346-C63E-B00E-F62D-3D2C5FF56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1251623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>
                <a:extLst>
                  <a:ext uri="{FF2B5EF4-FFF2-40B4-BE49-F238E27FC236}">
                    <a16:creationId xmlns:a16="http://schemas.microsoft.com/office/drawing/2014/main" id="{0698EC0D-AF4F-3AB3-B8D5-21766BF8E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1447559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D8993452-22EA-B090-873E-D4E65C362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1643495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CBE6060E-D052-15A3-078C-C399D3E79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1839431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1617EC93-2623-C04A-AF4B-BF274336E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2035367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C90CBB58-97EF-7DE4-988F-982F86D08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2231303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[R] 42">
                <a:extLst>
                  <a:ext uri="{FF2B5EF4-FFF2-40B4-BE49-F238E27FC236}">
                    <a16:creationId xmlns:a16="http://schemas.microsoft.com/office/drawing/2014/main" id="{617364E7-EA10-7F7A-9CD8-66E2D8974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813" y="1251623"/>
                <a:ext cx="0" cy="97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[R] 45">
                <a:extLst>
                  <a:ext uri="{FF2B5EF4-FFF2-40B4-BE49-F238E27FC236}">
                    <a16:creationId xmlns:a16="http://schemas.microsoft.com/office/drawing/2014/main" id="{E9033276-036D-C55E-D2D9-C15C11574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4676" y="1251623"/>
                <a:ext cx="0" cy="97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BFB51704-7EAE-4F7F-AFF5-31EB4DAE7A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2779" y="1251623"/>
                <a:ext cx="0" cy="97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724B0637-039E-F94D-50C2-231D074B35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943" y="1247094"/>
                <a:ext cx="0" cy="97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87E7B62A-0435-1818-E58D-671236CA4305}"/>
              </a:ext>
            </a:extLst>
          </p:cNvPr>
          <p:cNvSpPr/>
          <p:nvPr/>
        </p:nvSpPr>
        <p:spPr>
          <a:xfrm>
            <a:off x="607711" y="2562565"/>
            <a:ext cx="7290569" cy="1169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6" name="그림 6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C2D7A899-7786-EE07-6685-23DFBA94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22" y="2807603"/>
            <a:ext cx="2743200" cy="736600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83A75BB-EDF1-4E1B-9E2E-6C36640EEF63}"/>
              </a:ext>
            </a:extLst>
          </p:cNvPr>
          <p:cNvCxnSpPr>
            <a:cxnSpLocks/>
          </p:cNvCxnSpPr>
          <p:nvPr/>
        </p:nvCxnSpPr>
        <p:spPr>
          <a:xfrm flipV="1">
            <a:off x="1615619" y="3861727"/>
            <a:ext cx="0" cy="498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008C4663-BE41-9B69-9547-2E279A247FB7}"/>
              </a:ext>
            </a:extLst>
          </p:cNvPr>
          <p:cNvCxnSpPr>
            <a:cxnSpLocks/>
          </p:cNvCxnSpPr>
          <p:nvPr/>
        </p:nvCxnSpPr>
        <p:spPr>
          <a:xfrm>
            <a:off x="4126480" y="2696817"/>
            <a:ext cx="0" cy="9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03FE0BF-5A3B-1235-F2B8-B7EB75788FDD}"/>
              </a:ext>
            </a:extLst>
          </p:cNvPr>
          <p:cNvSpPr txBox="1"/>
          <p:nvPr/>
        </p:nvSpPr>
        <p:spPr>
          <a:xfrm>
            <a:off x="4527193" y="2819428"/>
            <a:ext cx="2771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Embedding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9D038C9-6DF7-E9CB-B26A-A9507D961DA4}"/>
              </a:ext>
            </a:extLst>
          </p:cNvPr>
          <p:cNvCxnSpPr>
            <a:cxnSpLocks/>
          </p:cNvCxnSpPr>
          <p:nvPr/>
        </p:nvCxnSpPr>
        <p:spPr>
          <a:xfrm flipV="1">
            <a:off x="5407580" y="3861727"/>
            <a:ext cx="0" cy="498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BFF60A2B-A58A-935E-0B89-693A21F739C7}"/>
              </a:ext>
            </a:extLst>
          </p:cNvPr>
          <p:cNvSpPr/>
          <p:nvPr/>
        </p:nvSpPr>
        <p:spPr>
          <a:xfrm>
            <a:off x="581760" y="657472"/>
            <a:ext cx="7290569" cy="1169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49A6DAE-B2C0-EE33-4310-80336E313D9F}"/>
              </a:ext>
            </a:extLst>
          </p:cNvPr>
          <p:cNvCxnSpPr>
            <a:cxnSpLocks/>
          </p:cNvCxnSpPr>
          <p:nvPr/>
        </p:nvCxnSpPr>
        <p:spPr>
          <a:xfrm flipV="1">
            <a:off x="4207859" y="1946788"/>
            <a:ext cx="0" cy="498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그림 75" descr="그래픽, 스크린샷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DC897A3A-EC64-2214-58A8-6E23EE7E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64" y="813165"/>
            <a:ext cx="857899" cy="85789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5BF6C8B-0D81-742A-34E8-4B2AC4DC4954}"/>
              </a:ext>
            </a:extLst>
          </p:cNvPr>
          <p:cNvSpPr txBox="1"/>
          <p:nvPr/>
        </p:nvSpPr>
        <p:spPr>
          <a:xfrm>
            <a:off x="2809817" y="889167"/>
            <a:ext cx="457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Vector Database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pic>
        <p:nvPicPr>
          <p:cNvPr id="79" name="그림 78" descr="그래픽, 다채로움, 창의성, 그래픽 디자인이(가) 표시된 사진&#10;&#10;자동 생성된 설명">
            <a:extLst>
              <a:ext uri="{FF2B5EF4-FFF2-40B4-BE49-F238E27FC236}">
                <a16:creationId xmlns:a16="http://schemas.microsoft.com/office/drawing/2014/main" id="{254F5AC1-CFF4-6618-F0CD-A0D2C0165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02" y="668866"/>
            <a:ext cx="2351543" cy="235154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89F8441-1F73-6343-58A1-86A315585C27}"/>
              </a:ext>
            </a:extLst>
          </p:cNvPr>
          <p:cNvSpPr txBox="1"/>
          <p:nvPr/>
        </p:nvSpPr>
        <p:spPr>
          <a:xfrm>
            <a:off x="9267598" y="3126464"/>
            <a:ext cx="1852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Airflow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AEFE801D-6F63-F8B9-640A-B30BB43C98C1}"/>
              </a:ext>
            </a:extLst>
          </p:cNvPr>
          <p:cNvCxnSpPr>
            <a:cxnSpLocks/>
          </p:cNvCxnSpPr>
          <p:nvPr/>
        </p:nvCxnSpPr>
        <p:spPr>
          <a:xfrm>
            <a:off x="2317558" y="760067"/>
            <a:ext cx="0" cy="9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2FAF22-CA68-24AC-F2CC-4EC2E5EE04B1}"/>
              </a:ext>
            </a:extLst>
          </p:cNvPr>
          <p:cNvSpPr txBox="1"/>
          <p:nvPr/>
        </p:nvSpPr>
        <p:spPr>
          <a:xfrm>
            <a:off x="8538416" y="3993174"/>
            <a:ext cx="3311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  <a:t>주기적인</a:t>
            </a:r>
            <a:br>
              <a:rPr kumimoji="1" lang="en-US" altLang="ko-KR" sz="4000" b="1" dirty="0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</a:br>
            <a:r>
              <a:rPr kumimoji="1" lang="ko-KR" altLang="en-US" sz="4000" b="1" dirty="0" err="1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  <a:t>크롤링</a:t>
            </a:r>
            <a:r>
              <a:rPr kumimoji="1" lang="ko-KR" altLang="en-US" sz="4000" b="1" dirty="0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  <a:t> 작업</a:t>
            </a:r>
            <a:endParaRPr kumimoji="1" lang="ko-Kore-KR" altLang="en-US" sz="4000" b="1" dirty="0">
              <a:latin typeface="Freesentation 6 SemiBold" pitchFamily="2" charset="-127"/>
              <a:ea typeface="Freesentation 6 Semi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48FF63-94E6-337B-7340-3AEA7944F266}"/>
              </a:ext>
            </a:extLst>
          </p:cNvPr>
          <p:cNvSpPr txBox="1"/>
          <p:nvPr/>
        </p:nvSpPr>
        <p:spPr>
          <a:xfrm>
            <a:off x="8576513" y="5410052"/>
            <a:ext cx="323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  <a:t>데이터 최신화</a:t>
            </a:r>
            <a:endParaRPr kumimoji="1" lang="ko-Kore-KR" altLang="en-US" sz="4000" b="1" dirty="0">
              <a:latin typeface="Freesentation 6 SemiBold" pitchFamily="2" charset="-127"/>
              <a:ea typeface="Freesentation 6 Semi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BBD23F71-ECE6-721B-7A75-8AF8E6A16F17}"/>
              </a:ext>
            </a:extLst>
          </p:cNvPr>
          <p:cNvCxnSpPr>
            <a:cxnSpLocks/>
          </p:cNvCxnSpPr>
          <p:nvPr/>
        </p:nvCxnSpPr>
        <p:spPr>
          <a:xfrm>
            <a:off x="8752921" y="3898146"/>
            <a:ext cx="2882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D2B54-5466-5E54-3044-D34A520B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79728893-6021-1F48-D057-B8B2A8C27137}"/>
              </a:ext>
            </a:extLst>
          </p:cNvPr>
          <p:cNvSpPr/>
          <p:nvPr/>
        </p:nvSpPr>
        <p:spPr>
          <a:xfrm>
            <a:off x="249382" y="3244437"/>
            <a:ext cx="11679382" cy="3142507"/>
          </a:xfrm>
          <a:prstGeom prst="roundRect">
            <a:avLst>
              <a:gd name="adj" fmla="val 99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8389014-E5AB-66EF-A402-B9A0190599B0}"/>
              </a:ext>
            </a:extLst>
          </p:cNvPr>
          <p:cNvSpPr/>
          <p:nvPr/>
        </p:nvSpPr>
        <p:spPr>
          <a:xfrm>
            <a:off x="249381" y="637593"/>
            <a:ext cx="4880097" cy="2320633"/>
          </a:xfrm>
          <a:prstGeom prst="roundRect">
            <a:avLst>
              <a:gd name="adj" fmla="val 95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BA6F80F-0C1A-CB56-44A1-4D608EB5735B}"/>
              </a:ext>
            </a:extLst>
          </p:cNvPr>
          <p:cNvSpPr/>
          <p:nvPr/>
        </p:nvSpPr>
        <p:spPr>
          <a:xfrm>
            <a:off x="446545" y="3429000"/>
            <a:ext cx="9528728" cy="27423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ED6488-0E49-508F-F248-AE194BFBE5D2}"/>
              </a:ext>
            </a:extLst>
          </p:cNvPr>
          <p:cNvGrpSpPr/>
          <p:nvPr/>
        </p:nvGrpSpPr>
        <p:grpSpPr>
          <a:xfrm>
            <a:off x="2982202" y="3728164"/>
            <a:ext cx="1641877" cy="2070952"/>
            <a:chOff x="228487" y="450575"/>
            <a:chExt cx="1641877" cy="2070952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8DC09CFF-AD6D-5454-88D3-B4615F846980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4" name="그림 13" descr="그래픽, 다채로움, 창의성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34A6B704-6B4E-61CB-E20A-62369721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25" y="768590"/>
              <a:ext cx="889000" cy="889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F6C15E-868E-449F-C310-414795DF733C}"/>
                </a:ext>
              </a:extLst>
            </p:cNvPr>
            <p:cNvSpPr txBox="1"/>
            <p:nvPr/>
          </p:nvSpPr>
          <p:spPr>
            <a:xfrm>
              <a:off x="330959" y="1726790"/>
              <a:ext cx="14369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Airflow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DE8320-AC46-0438-BD60-11C97C9A9A2F}"/>
              </a:ext>
            </a:extLst>
          </p:cNvPr>
          <p:cNvGrpSpPr/>
          <p:nvPr/>
        </p:nvGrpSpPr>
        <p:grpSpPr>
          <a:xfrm>
            <a:off x="741429" y="3728164"/>
            <a:ext cx="1641877" cy="2070952"/>
            <a:chOff x="228487" y="450575"/>
            <a:chExt cx="1641877" cy="2070952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DEDA1E0F-9291-C06A-60A4-2522327B02B9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56400A9-CB13-AF5F-6EF7-9B1E00A9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24028" y="768590"/>
              <a:ext cx="850793" cy="889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B08D3-EAA0-1F1D-21D7-CD0596318396}"/>
                </a:ext>
              </a:extLst>
            </p:cNvPr>
            <p:cNvSpPr txBox="1"/>
            <p:nvPr/>
          </p:nvSpPr>
          <p:spPr>
            <a:xfrm>
              <a:off x="301466" y="1726790"/>
              <a:ext cx="14959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Crawler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831EFC-EA56-62CB-E12E-084DC7BCACDB}"/>
              </a:ext>
            </a:extLst>
          </p:cNvPr>
          <p:cNvGrpSpPr/>
          <p:nvPr/>
        </p:nvGrpSpPr>
        <p:grpSpPr>
          <a:xfrm>
            <a:off x="5462325" y="3728164"/>
            <a:ext cx="1641877" cy="2070952"/>
            <a:chOff x="228487" y="450575"/>
            <a:chExt cx="1641877" cy="207095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CDD30833-625B-5FAE-AAAE-CD8754157B76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828D7F8-364C-8EF0-11AA-A181D4F83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24028" y="787693"/>
              <a:ext cx="850793" cy="85079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8E0B66-4C5E-B908-0429-F7A0A55336C3}"/>
                </a:ext>
              </a:extLst>
            </p:cNvPr>
            <p:cNvSpPr txBox="1"/>
            <p:nvPr/>
          </p:nvSpPr>
          <p:spPr>
            <a:xfrm>
              <a:off x="392357" y="1726790"/>
              <a:ext cx="13141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Spring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928C8FA7-DB11-6923-5934-363D1847AA68}"/>
              </a:ext>
            </a:extLst>
          </p:cNvPr>
          <p:cNvCxnSpPr>
            <a:cxnSpLocks/>
          </p:cNvCxnSpPr>
          <p:nvPr/>
        </p:nvCxnSpPr>
        <p:spPr>
          <a:xfrm flipH="1">
            <a:off x="4700882" y="4737437"/>
            <a:ext cx="657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C43B52D-4F4A-CBD6-48A0-48CCC0D22E8E}"/>
              </a:ext>
            </a:extLst>
          </p:cNvPr>
          <p:cNvGrpSpPr/>
          <p:nvPr/>
        </p:nvGrpSpPr>
        <p:grpSpPr>
          <a:xfrm>
            <a:off x="3146264" y="780311"/>
            <a:ext cx="1641877" cy="2070952"/>
            <a:chOff x="228487" y="450575"/>
            <a:chExt cx="1641877" cy="2070952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E18DE72-4833-D620-A68F-031466876869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F75B325-0F4F-633C-3091-DFB41F32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24028" y="787693"/>
              <a:ext cx="850793" cy="85079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50BBA2-2E52-E4AA-74EB-7B3801D3D49D}"/>
                </a:ext>
              </a:extLst>
            </p:cNvPr>
            <p:cNvSpPr txBox="1"/>
            <p:nvPr/>
          </p:nvSpPr>
          <p:spPr>
            <a:xfrm>
              <a:off x="374244" y="1726790"/>
              <a:ext cx="13503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Elastic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pic>
        <p:nvPicPr>
          <p:cNvPr id="44" name="그림 43" descr="일러스트레이션, 예술, 디자인이(가) 표시된 사진&#10;&#10;자동 생성된 설명">
            <a:extLst>
              <a:ext uri="{FF2B5EF4-FFF2-40B4-BE49-F238E27FC236}">
                <a16:creationId xmlns:a16="http://schemas.microsoft.com/office/drawing/2014/main" id="{7CFB66A5-D346-524A-4A30-3125F0510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511" y="3395830"/>
            <a:ext cx="2063788" cy="20637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17C5174-FA83-F43B-A9BA-A0C8DBE9C767}"/>
              </a:ext>
            </a:extLst>
          </p:cNvPr>
          <p:cNvSpPr txBox="1"/>
          <p:nvPr/>
        </p:nvSpPr>
        <p:spPr>
          <a:xfrm>
            <a:off x="7859541" y="5234152"/>
            <a:ext cx="13917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Docker</a:t>
            </a:r>
            <a:endParaRPr kumimoji="1" lang="ko-Kore-KR" altLang="en-US" sz="3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49409B2-13B6-580C-F426-9ED17B03FD37}"/>
              </a:ext>
            </a:extLst>
          </p:cNvPr>
          <p:cNvCxnSpPr>
            <a:cxnSpLocks/>
          </p:cNvCxnSpPr>
          <p:nvPr/>
        </p:nvCxnSpPr>
        <p:spPr>
          <a:xfrm flipH="1">
            <a:off x="2426316" y="4737437"/>
            <a:ext cx="4936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B6CCD1-B8B2-4BBD-2A48-AC56B54A1542}"/>
              </a:ext>
            </a:extLst>
          </p:cNvPr>
          <p:cNvSpPr txBox="1"/>
          <p:nvPr/>
        </p:nvSpPr>
        <p:spPr>
          <a:xfrm>
            <a:off x="425830" y="2141050"/>
            <a:ext cx="2666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OpenSearch</a:t>
            </a:r>
            <a:endParaRPr kumimoji="1" lang="ko-Kore-KR" altLang="en-US" sz="3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pic>
        <p:nvPicPr>
          <p:cNvPr id="51" name="그림 50" descr="그래픽, 클립아트, 디자인, 창의성이(가) 표시된 사진&#10;&#10;자동 생성된 설명">
            <a:extLst>
              <a:ext uri="{FF2B5EF4-FFF2-40B4-BE49-F238E27FC236}">
                <a16:creationId xmlns:a16="http://schemas.microsoft.com/office/drawing/2014/main" id="{67BC4BDE-856D-DAF2-A9C1-7ED3F59F0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647" y="1117429"/>
            <a:ext cx="812800" cy="812800"/>
          </a:xfrm>
          <a:prstGeom prst="rect">
            <a:avLst/>
          </a:prstGeom>
        </p:spPr>
      </p:pic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A2E728F-9DCF-8AAE-4DAC-F2A98535F919}"/>
              </a:ext>
            </a:extLst>
          </p:cNvPr>
          <p:cNvSpPr/>
          <p:nvPr/>
        </p:nvSpPr>
        <p:spPr>
          <a:xfrm>
            <a:off x="5339899" y="637593"/>
            <a:ext cx="4635374" cy="2320633"/>
          </a:xfrm>
          <a:prstGeom prst="roundRect">
            <a:avLst>
              <a:gd name="adj" fmla="val 95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18F79E-B8CE-563E-2182-DF6914E48AAE}"/>
              </a:ext>
            </a:extLst>
          </p:cNvPr>
          <p:cNvSpPr txBox="1"/>
          <p:nvPr/>
        </p:nvSpPr>
        <p:spPr>
          <a:xfrm>
            <a:off x="5339899" y="2141050"/>
            <a:ext cx="2666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RDS</a:t>
            </a:r>
            <a:endParaRPr kumimoji="1" lang="ko-Kore-KR" altLang="en-US" sz="3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FD550B-1278-B50C-0406-BBABBEFA9AD5}"/>
              </a:ext>
            </a:extLst>
          </p:cNvPr>
          <p:cNvGrpSpPr/>
          <p:nvPr/>
        </p:nvGrpSpPr>
        <p:grpSpPr>
          <a:xfrm>
            <a:off x="8026361" y="762433"/>
            <a:ext cx="1641877" cy="2070952"/>
            <a:chOff x="228487" y="450575"/>
            <a:chExt cx="1641877" cy="2070952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30F5685-B5A0-A679-B48F-DE75CB7B6D13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5F8A544-18ED-C0D0-AD1F-06DD0B194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624028" y="787693"/>
              <a:ext cx="850793" cy="85079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FB3C3-A441-AA69-2279-B452C5CBE14D}"/>
                </a:ext>
              </a:extLst>
            </p:cNvPr>
            <p:cNvSpPr txBox="1"/>
            <p:nvPr/>
          </p:nvSpPr>
          <p:spPr>
            <a:xfrm>
              <a:off x="336893" y="1726790"/>
              <a:ext cx="14250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MySQL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pic>
        <p:nvPicPr>
          <p:cNvPr id="55" name="그림 54" descr="스크린샷, 일렉트릭 블루, 디자인이(가) 표시된 사진&#10;&#10;자동 생성된 설명">
            <a:extLst>
              <a:ext uri="{FF2B5EF4-FFF2-40B4-BE49-F238E27FC236}">
                <a16:creationId xmlns:a16="http://schemas.microsoft.com/office/drawing/2014/main" id="{DB3E1C9C-6A74-3E58-23A6-359EF40384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823885"/>
            <a:ext cx="1107982" cy="1255713"/>
          </a:xfrm>
          <a:prstGeom prst="rect">
            <a:avLst/>
          </a:prstGeom>
        </p:spPr>
      </p:pic>
      <p:pic>
        <p:nvPicPr>
          <p:cNvPr id="62" name="그림 61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B7D5974B-062F-C4CC-8E3E-0F05238DC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8187" y="3371441"/>
            <a:ext cx="1538662" cy="186271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D590EC-71D5-3DAD-2FF3-E6F630FA06E9}"/>
              </a:ext>
            </a:extLst>
          </p:cNvPr>
          <p:cNvSpPr txBox="1"/>
          <p:nvPr/>
        </p:nvSpPr>
        <p:spPr>
          <a:xfrm>
            <a:off x="10516642" y="5361155"/>
            <a:ext cx="870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EC2</a:t>
            </a:r>
            <a:endParaRPr kumimoji="1" lang="ko-Kore-KR" altLang="en-US" sz="3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4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남성 프로그래머 단색으로 채워진">
            <a:extLst>
              <a:ext uri="{FF2B5EF4-FFF2-40B4-BE49-F238E27FC236}">
                <a16:creationId xmlns:a16="http://schemas.microsoft.com/office/drawing/2014/main" id="{1DA58B5C-DBB7-1FFD-0CA8-E180BE69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775" y="742950"/>
            <a:ext cx="914400" cy="914400"/>
          </a:xfrm>
          <a:prstGeom prst="rect">
            <a:avLst/>
          </a:prstGeom>
        </p:spPr>
      </p:pic>
      <p:pic>
        <p:nvPicPr>
          <p:cNvPr id="7" name="그래픽 6" descr="혼란스러운 사람 단색으로 채워진">
            <a:extLst>
              <a:ext uri="{FF2B5EF4-FFF2-40B4-BE49-F238E27FC236}">
                <a16:creationId xmlns:a16="http://schemas.microsoft.com/office/drawing/2014/main" id="{8E05B411-1339-C440-35CD-6B4D507A5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775" y="4314825"/>
            <a:ext cx="914400" cy="914400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506A0870-907C-B2D8-62D6-68F7421F2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2057400"/>
            <a:ext cx="4876800" cy="27432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499923-E770-7195-74F2-AD6F03DEEC1D}"/>
              </a:ext>
            </a:extLst>
          </p:cNvPr>
          <p:cNvGrpSpPr/>
          <p:nvPr/>
        </p:nvGrpSpPr>
        <p:grpSpPr>
          <a:xfrm>
            <a:off x="2943545" y="439493"/>
            <a:ext cx="6557963" cy="2435713"/>
            <a:chOff x="443233" y="3951231"/>
            <a:chExt cx="6557963" cy="2435713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BB72329-4186-548D-F615-41D6830EA910}"/>
                </a:ext>
              </a:extLst>
            </p:cNvPr>
            <p:cNvSpPr/>
            <p:nvPr/>
          </p:nvSpPr>
          <p:spPr>
            <a:xfrm>
              <a:off x="443233" y="3951231"/>
              <a:ext cx="6557963" cy="2435713"/>
            </a:xfrm>
            <a:prstGeom prst="roundRect">
              <a:avLst>
                <a:gd name="adj" fmla="val 991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F8114DE-A33C-A609-4846-7AB9895C4055}"/>
                </a:ext>
              </a:extLst>
            </p:cNvPr>
            <p:cNvGrpSpPr/>
            <p:nvPr/>
          </p:nvGrpSpPr>
          <p:grpSpPr>
            <a:xfrm>
              <a:off x="607712" y="4479729"/>
              <a:ext cx="2014330" cy="1729599"/>
              <a:chOff x="228486" y="4930303"/>
              <a:chExt cx="2014330" cy="1729599"/>
            </a:xfrm>
          </p:grpSpPr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ECB3C1BA-B399-4985-7A62-4B3F607B5558}"/>
                  </a:ext>
                </a:extLst>
              </p:cNvPr>
              <p:cNvSpPr/>
              <p:nvPr/>
            </p:nvSpPr>
            <p:spPr>
              <a:xfrm>
                <a:off x="228486" y="4930303"/>
                <a:ext cx="2014330" cy="172959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30AA93-C73D-7761-276A-AC26F0238483}"/>
                  </a:ext>
                </a:extLst>
              </p:cNvPr>
              <p:cNvSpPr txBox="1"/>
              <p:nvPr/>
            </p:nvSpPr>
            <p:spPr>
              <a:xfrm>
                <a:off x="837981" y="5011338"/>
                <a:ext cx="7938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sz="2000" dirty="0">
                    <a:latin typeface="Viner Hand ITC" panose="020F0502020204030204" pitchFamily="34" charset="0"/>
                    <a:cs typeface="Viner Hand ITC" panose="020F0502020204030204" pitchFamily="34" charset="0"/>
                  </a:rPr>
                  <a:t>News</a:t>
                </a:r>
                <a:endParaRPr kumimoji="1" lang="ko-Kore-KR" altLang="en-US" sz="2000" dirty="0">
                  <a:latin typeface="Viner Hand ITC" panose="020F0502020204030204" pitchFamily="34" charset="0"/>
                  <a:cs typeface="Viner Hand ITC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AEF44F-BE50-8D6E-DFD7-D0B643E834A3}"/>
                  </a:ext>
                </a:extLst>
              </p:cNvPr>
              <p:cNvSpPr txBox="1"/>
              <p:nvPr/>
            </p:nvSpPr>
            <p:spPr>
              <a:xfrm>
                <a:off x="228487" y="5466095"/>
                <a:ext cx="2014329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Lorem ipsum dolor sit </a:t>
                </a:r>
                <a:r>
                  <a:rPr lang="en" altLang="ko-Kore-KR" sz="1400" b="0" i="0" dirty="0" err="1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amet</a:t>
                </a:r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, </a:t>
                </a:r>
                <a:r>
                  <a:rPr lang="en" altLang="ko-Kore-KR" sz="1400" b="0" i="0" dirty="0" err="1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consectetur</a:t>
                </a:r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 </a:t>
                </a:r>
                <a:r>
                  <a:rPr lang="en" altLang="ko-Kore-KR" sz="1400" b="0" i="0" dirty="0" err="1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adipiscing</a:t>
                </a:r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 </a:t>
                </a:r>
                <a:r>
                  <a:rPr lang="en" altLang="ko-Kore-KR" sz="1400" b="0" i="0" dirty="0" err="1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elit</a:t>
                </a:r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, sed do </a:t>
                </a:r>
                <a:r>
                  <a:rPr lang="en" altLang="ko-Kore-KR" sz="1400" b="0" i="0" dirty="0" err="1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eiusmod</a:t>
                </a:r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 </a:t>
                </a:r>
                <a:r>
                  <a:rPr lang="en" altLang="ko-Kore-KR" sz="1400" b="0" i="0" dirty="0" err="1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tempor</a:t>
                </a:r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 </a:t>
                </a:r>
                <a:r>
                  <a:rPr lang="en" altLang="ko-Kore-KR" sz="1400" b="0" i="0" dirty="0" err="1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incididunt</a:t>
                </a:r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 </a:t>
                </a:r>
                <a:r>
                  <a:rPr lang="en" altLang="ko-Kore-KR" sz="1400" b="0" i="0" dirty="0" err="1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ut</a:t>
                </a:r>
                <a:r>
                  <a:rPr lang="en" altLang="ko-Kore-KR" sz="1400" b="0" i="0" dirty="0">
                    <a:solidFill>
                      <a:srgbClr val="000000"/>
                    </a:solidFill>
                    <a:effectLst/>
                    <a:latin typeface="Dreaming Outloud Script Pro" panose="03050502040304050704" pitchFamily="66" charset="0"/>
                    <a:cs typeface="Dreaming Outloud Script Pro" panose="03050502040304050704" pitchFamily="66" charset="0"/>
                  </a:rPr>
                  <a:t> labore </a:t>
                </a:r>
                <a:endParaRPr lang="ko-Kore-KR" altLang="en-US" sz="1400" dirty="0">
                  <a:latin typeface="Dreaming Outloud Script Pro" panose="03050502040304050704" pitchFamily="66" charset="0"/>
                  <a:cs typeface="Dreaming Outloud Script Pro" panose="03050502040304050704" pitchFamily="66" charset="0"/>
                </a:endParaRPr>
              </a:p>
            </p:txBody>
          </p:sp>
          <p:cxnSp>
            <p:nvCxnSpPr>
              <p:cNvPr id="38" name="직선 연결선[R] 37">
                <a:extLst>
                  <a:ext uri="{FF2B5EF4-FFF2-40B4-BE49-F238E27FC236}">
                    <a16:creationId xmlns:a16="http://schemas.microsoft.com/office/drawing/2014/main" id="{6E49A4AE-7321-6A69-3506-E4CA5479259A}"/>
                  </a:ext>
                </a:extLst>
              </p:cNvPr>
              <p:cNvCxnSpPr/>
              <p:nvPr/>
            </p:nvCxnSpPr>
            <p:spPr>
              <a:xfrm>
                <a:off x="322260" y="5370786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F43A30C8-E385-4EB3-C340-5C503D31A68A}"/>
                  </a:ext>
                </a:extLst>
              </p:cNvPr>
              <p:cNvCxnSpPr/>
              <p:nvPr/>
            </p:nvCxnSpPr>
            <p:spPr>
              <a:xfrm>
                <a:off x="322260" y="5428593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A28AC45-F1D8-604A-2E91-20AACAB1FC95}"/>
                </a:ext>
              </a:extLst>
            </p:cNvPr>
            <p:cNvGrpSpPr/>
            <p:nvPr/>
          </p:nvGrpSpPr>
          <p:grpSpPr>
            <a:xfrm>
              <a:off x="2715816" y="4479729"/>
              <a:ext cx="4178382" cy="1729600"/>
              <a:chOff x="3051094" y="4479728"/>
              <a:chExt cx="4178382" cy="1729600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1906D12F-EDE0-87E5-CF23-8FA6B46DB96E}"/>
                  </a:ext>
                </a:extLst>
              </p:cNvPr>
              <p:cNvSpPr/>
              <p:nvPr/>
            </p:nvSpPr>
            <p:spPr>
              <a:xfrm>
                <a:off x="3051094" y="4479728"/>
                <a:ext cx="4178382" cy="1729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연결선[R] 17">
                <a:extLst>
                  <a:ext uri="{FF2B5EF4-FFF2-40B4-BE49-F238E27FC236}">
                    <a16:creationId xmlns:a16="http://schemas.microsoft.com/office/drawing/2014/main" id="{6DAFD697-C984-5197-0170-BD53256E1F89}"/>
                  </a:ext>
                </a:extLst>
              </p:cNvPr>
              <p:cNvCxnSpPr/>
              <p:nvPr/>
            </p:nvCxnSpPr>
            <p:spPr>
              <a:xfrm>
                <a:off x="3144868" y="5893580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AE66F1C-7E45-7505-1F0A-7E8DD023AA0C}"/>
                  </a:ext>
                </a:extLst>
              </p:cNvPr>
              <p:cNvSpPr/>
              <p:nvPr/>
            </p:nvSpPr>
            <p:spPr>
              <a:xfrm>
                <a:off x="3315103" y="5188339"/>
                <a:ext cx="339103" cy="6887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3F701B1-CC5D-8A32-021F-2D8F5E67D4D8}"/>
                  </a:ext>
                </a:extLst>
              </p:cNvPr>
              <p:cNvSpPr/>
              <p:nvPr/>
            </p:nvSpPr>
            <p:spPr>
              <a:xfrm>
                <a:off x="3887942" y="4839958"/>
                <a:ext cx="339103" cy="10440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9829066-013E-E2F3-EA78-9124F853334F}"/>
                  </a:ext>
                </a:extLst>
              </p:cNvPr>
              <p:cNvSpPr/>
              <p:nvPr/>
            </p:nvSpPr>
            <p:spPr>
              <a:xfrm>
                <a:off x="4460780" y="5050273"/>
                <a:ext cx="339103" cy="8334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E9FDDA-15F6-5D21-0FBD-D1B869BA58C3}"/>
                  </a:ext>
                </a:extLst>
              </p:cNvPr>
              <p:cNvSpPr txBox="1"/>
              <p:nvPr/>
            </p:nvSpPr>
            <p:spPr>
              <a:xfrm>
                <a:off x="4352604" y="4518248"/>
                <a:ext cx="1575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000" dirty="0">
                    <a:latin typeface="Viner Hand ITC" panose="020F0502020204030204" pitchFamily="34" charset="0"/>
                    <a:cs typeface="Viner Hand ITC" panose="020F0502020204030204" pitchFamily="34" charset="0"/>
                  </a:rPr>
                  <a:t>Numbers</a:t>
                </a:r>
                <a:endParaRPr kumimoji="1" lang="ko-Kore-KR" altLang="en-US" sz="2000" dirty="0">
                  <a:latin typeface="Viner Hand ITC" panose="020F0502020204030204" pitchFamily="34" charset="0"/>
                  <a:cs typeface="Viner Hand ITC" panose="020F0502020204030204" pitchFamily="34" charset="0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0BA19D4-5F2F-90A7-2447-E1A21A48F086}"/>
                  </a:ext>
                </a:extLst>
              </p:cNvPr>
              <p:cNvGrpSpPr/>
              <p:nvPr/>
            </p:nvGrpSpPr>
            <p:grpSpPr>
              <a:xfrm>
                <a:off x="5235660" y="4920212"/>
                <a:ext cx="1826782" cy="984209"/>
                <a:chOff x="315997" y="1247094"/>
                <a:chExt cx="1826782" cy="984209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AA5005D-27E7-C328-DB3B-15D39815838C}"/>
                    </a:ext>
                  </a:extLst>
                </p:cNvPr>
                <p:cNvSpPr/>
                <p:nvPr/>
              </p:nvSpPr>
              <p:spPr>
                <a:xfrm>
                  <a:off x="322943" y="1251622"/>
                  <a:ext cx="1819836" cy="18606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25" name="직선 연결선[R] 24">
                  <a:extLst>
                    <a:ext uri="{FF2B5EF4-FFF2-40B4-BE49-F238E27FC236}">
                      <a16:creationId xmlns:a16="http://schemas.microsoft.com/office/drawing/2014/main" id="{5C627133-C1D3-B62A-97E2-45DF3C835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997" y="1251623"/>
                  <a:ext cx="182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[R] 25">
                  <a:extLst>
                    <a:ext uri="{FF2B5EF4-FFF2-40B4-BE49-F238E27FC236}">
                      <a16:creationId xmlns:a16="http://schemas.microsoft.com/office/drawing/2014/main" id="{15EF0A3D-F027-1379-2A05-410878C2C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997" y="1447559"/>
                  <a:ext cx="182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[R] 26">
                  <a:extLst>
                    <a:ext uri="{FF2B5EF4-FFF2-40B4-BE49-F238E27FC236}">
                      <a16:creationId xmlns:a16="http://schemas.microsoft.com/office/drawing/2014/main" id="{77696637-1156-65F3-551C-1E8E135AC6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997" y="1643495"/>
                  <a:ext cx="182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[R] 27">
                  <a:extLst>
                    <a:ext uri="{FF2B5EF4-FFF2-40B4-BE49-F238E27FC236}">
                      <a16:creationId xmlns:a16="http://schemas.microsoft.com/office/drawing/2014/main" id="{A91013C5-E829-0FC2-217F-1B8575CFC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997" y="1839431"/>
                  <a:ext cx="182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[R] 28">
                  <a:extLst>
                    <a:ext uri="{FF2B5EF4-FFF2-40B4-BE49-F238E27FC236}">
                      <a16:creationId xmlns:a16="http://schemas.microsoft.com/office/drawing/2014/main" id="{17C74251-179E-D93F-AB0B-704A0F735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997" y="2035367"/>
                  <a:ext cx="182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[R] 29">
                  <a:extLst>
                    <a:ext uri="{FF2B5EF4-FFF2-40B4-BE49-F238E27FC236}">
                      <a16:creationId xmlns:a16="http://schemas.microsoft.com/office/drawing/2014/main" id="{36667277-8890-C07B-BC84-61147B231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997" y="2231303"/>
                  <a:ext cx="182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[R] 30">
                  <a:extLst>
                    <a:ext uri="{FF2B5EF4-FFF2-40B4-BE49-F238E27FC236}">
                      <a16:creationId xmlns:a16="http://schemas.microsoft.com/office/drawing/2014/main" id="{FFBA1450-21A6-6DD8-9F47-42F3F4F40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813" y="1251623"/>
                  <a:ext cx="0" cy="9796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[R] 31">
                  <a:extLst>
                    <a:ext uri="{FF2B5EF4-FFF2-40B4-BE49-F238E27FC236}">
                      <a16:creationId xmlns:a16="http://schemas.microsoft.com/office/drawing/2014/main" id="{009BD202-1EF5-21F7-539D-6BA39B9E3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4676" y="1251623"/>
                  <a:ext cx="0" cy="9796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[R] 32">
                  <a:extLst>
                    <a:ext uri="{FF2B5EF4-FFF2-40B4-BE49-F238E27FC236}">
                      <a16:creationId xmlns:a16="http://schemas.microsoft.com/office/drawing/2014/main" id="{F52E28E6-71DA-DD4C-96FE-F08444255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42779" y="1251623"/>
                  <a:ext cx="0" cy="9796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[R] 33">
                  <a:extLst>
                    <a:ext uri="{FF2B5EF4-FFF2-40B4-BE49-F238E27FC236}">
                      <a16:creationId xmlns:a16="http://schemas.microsoft.com/office/drawing/2014/main" id="{BEFE9991-2BBF-966C-189D-053976CB9B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2943" y="1247094"/>
                  <a:ext cx="0" cy="9796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2E270D-8E98-BD4B-D84D-B70C2EE42C89}"/>
                </a:ext>
              </a:extLst>
            </p:cNvPr>
            <p:cNvSpPr txBox="1"/>
            <p:nvPr/>
          </p:nvSpPr>
          <p:spPr>
            <a:xfrm>
              <a:off x="1342380" y="3951231"/>
              <a:ext cx="44205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Data Sources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78ABB020-8A46-799D-CD28-0A64BCBC71BC}"/>
              </a:ext>
            </a:extLst>
          </p:cNvPr>
          <p:cNvSpPr/>
          <p:nvPr/>
        </p:nvSpPr>
        <p:spPr>
          <a:xfrm>
            <a:off x="7086600" y="3244437"/>
            <a:ext cx="3343275" cy="3142507"/>
          </a:xfrm>
          <a:prstGeom prst="roundRect">
            <a:avLst>
              <a:gd name="adj" fmla="val 99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" name="그림 40" descr="그래픽, 다채로움, 창의성, 그래픽 디자인이(가) 표시된 사진&#10;&#10;자동 생성된 설명">
            <a:extLst>
              <a:ext uri="{FF2B5EF4-FFF2-40B4-BE49-F238E27FC236}">
                <a16:creationId xmlns:a16="http://schemas.microsoft.com/office/drawing/2014/main" id="{60A7AA8A-BD10-AA16-654B-F665B177B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948" y="3639918"/>
            <a:ext cx="2351543" cy="23515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24C0F07-C976-802B-4A13-FBC8A36596B8}"/>
              </a:ext>
            </a:extLst>
          </p:cNvPr>
          <p:cNvSpPr txBox="1"/>
          <p:nvPr/>
        </p:nvSpPr>
        <p:spPr>
          <a:xfrm>
            <a:off x="8296048" y="4983839"/>
            <a:ext cx="1852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>
                <a:ln w="19050">
                  <a:solidFill>
                    <a:schemeClr val="bg1"/>
                  </a:solidFill>
                </a:ln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Airflow</a:t>
            </a:r>
            <a:endParaRPr kumimoji="1" lang="ko-Kore-KR" altLang="en-US" sz="4000" b="1" dirty="0">
              <a:ln w="19050">
                <a:solidFill>
                  <a:schemeClr val="bg1"/>
                </a:solidFill>
              </a:ln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91D63-581D-2B55-E7D8-51B9EEF74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3AA740B5-9F1A-3364-C58A-CF393170D487}"/>
              </a:ext>
            </a:extLst>
          </p:cNvPr>
          <p:cNvSpPr/>
          <p:nvPr/>
        </p:nvSpPr>
        <p:spPr>
          <a:xfrm>
            <a:off x="777024" y="3769484"/>
            <a:ext cx="2244347" cy="7671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29A2CB-FE85-BEDA-FF96-B64CF205A8DB}"/>
              </a:ext>
            </a:extLst>
          </p:cNvPr>
          <p:cNvCxnSpPr>
            <a:cxnSpLocks/>
          </p:cNvCxnSpPr>
          <p:nvPr/>
        </p:nvCxnSpPr>
        <p:spPr>
          <a:xfrm>
            <a:off x="2800377" y="1081230"/>
            <a:ext cx="1801411" cy="0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109A699-282B-AFB6-E0EE-75500146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6" y="625967"/>
            <a:ext cx="2508250" cy="958752"/>
          </a:xfrm>
          <a:prstGeom prst="rect">
            <a:avLst/>
          </a:prstGeom>
        </p:spPr>
      </p:pic>
      <p:pic>
        <p:nvPicPr>
          <p:cNvPr id="40" name="그림 39" descr="그래픽, 그래픽 디자인, 로고, 창의성이(가) 표시된 사진&#10;&#10;자동 생성된 설명">
            <a:extLst>
              <a:ext uri="{FF2B5EF4-FFF2-40B4-BE49-F238E27FC236}">
                <a16:creationId xmlns:a16="http://schemas.microsoft.com/office/drawing/2014/main" id="{F711E098-53CB-B96F-D2D0-885982EB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21" y="625967"/>
            <a:ext cx="1020360" cy="9587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7C7E89E-DE9C-CA17-680F-FBC05AEC5FA4}"/>
              </a:ext>
            </a:extLst>
          </p:cNvPr>
          <p:cNvSpPr txBox="1"/>
          <p:nvPr/>
        </p:nvSpPr>
        <p:spPr>
          <a:xfrm>
            <a:off x="2939110" y="850397"/>
            <a:ext cx="14382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데이터 수집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931E8A8-1EDF-762E-8B80-68F1E1984D7B}"/>
              </a:ext>
            </a:extLst>
          </p:cNvPr>
          <p:cNvGrpSpPr/>
          <p:nvPr/>
        </p:nvGrpSpPr>
        <p:grpSpPr>
          <a:xfrm>
            <a:off x="1755419" y="2688925"/>
            <a:ext cx="1685925" cy="1257293"/>
            <a:chOff x="2728913" y="3929063"/>
            <a:chExt cx="1685925" cy="1257293"/>
          </a:xfrm>
        </p:grpSpPr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78A2F12A-F79F-8C58-B710-2147DFD1EBE9}"/>
                </a:ext>
              </a:extLst>
            </p:cNvPr>
            <p:cNvSpPr/>
            <p:nvPr/>
          </p:nvSpPr>
          <p:spPr>
            <a:xfrm>
              <a:off x="2728913" y="3929063"/>
              <a:ext cx="1685925" cy="12572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46304E0-CA9F-37CC-8415-519307511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868087" y="4158829"/>
              <a:ext cx="850793" cy="85079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6CD3937-AF82-D517-1B29-6F7E1C469E66}"/>
                </a:ext>
              </a:extLst>
            </p:cNvPr>
            <p:cNvSpPr txBox="1"/>
            <p:nvPr/>
          </p:nvSpPr>
          <p:spPr>
            <a:xfrm>
              <a:off x="2961823" y="4455624"/>
              <a:ext cx="13503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n w="12700">
                    <a:solidFill>
                      <a:schemeClr val="bg1"/>
                    </a:solidFill>
                  </a:ln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Elastic</a:t>
              </a:r>
              <a:endParaRPr kumimoji="1" lang="ko-Kore-KR" altLang="en-US" sz="3000" b="1" dirty="0">
                <a:ln w="12700">
                  <a:solidFill>
                    <a:schemeClr val="bg1"/>
                  </a:solidFill>
                </a:ln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F887EFD-82C7-5D07-C1E7-1372BD2D11DA}"/>
              </a:ext>
            </a:extLst>
          </p:cNvPr>
          <p:cNvCxnSpPr>
            <a:cxnSpLocks/>
          </p:cNvCxnSpPr>
          <p:nvPr/>
        </p:nvCxnSpPr>
        <p:spPr>
          <a:xfrm flipH="1">
            <a:off x="3480695" y="1597174"/>
            <a:ext cx="1183593" cy="1148898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480731-4898-B162-9DC3-E71B8BED9B4F}"/>
              </a:ext>
            </a:extLst>
          </p:cNvPr>
          <p:cNvSpPr txBox="1"/>
          <p:nvPr/>
        </p:nvSpPr>
        <p:spPr>
          <a:xfrm>
            <a:off x="1902408" y="1905989"/>
            <a:ext cx="32880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주기적인 데이터 갱신 및 저장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67C792-979B-CFCD-8C87-F5C694A35C68}"/>
              </a:ext>
            </a:extLst>
          </p:cNvPr>
          <p:cNvSpPr txBox="1"/>
          <p:nvPr/>
        </p:nvSpPr>
        <p:spPr>
          <a:xfrm>
            <a:off x="736244" y="3999250"/>
            <a:ext cx="228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Vector Database</a:t>
            </a:r>
            <a:endParaRPr kumimoji="1" lang="ko-Kore-KR" altLang="en-US" sz="2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B0353FC-94E9-98E6-D837-72316A133EC5}"/>
              </a:ext>
            </a:extLst>
          </p:cNvPr>
          <p:cNvGrpSpPr/>
          <p:nvPr/>
        </p:nvGrpSpPr>
        <p:grpSpPr>
          <a:xfrm>
            <a:off x="5931488" y="1868573"/>
            <a:ext cx="2642619" cy="892750"/>
            <a:chOff x="5250701" y="3490069"/>
            <a:chExt cx="2642619" cy="892750"/>
          </a:xfrm>
        </p:grpSpPr>
        <p:pic>
          <p:nvPicPr>
            <p:cNvPr id="72" name="그림 71" descr="폰트, 그래픽, 로고, 상징이(가) 표시된 사진&#10;&#10;자동 생성된 설명">
              <a:extLst>
                <a:ext uri="{FF2B5EF4-FFF2-40B4-BE49-F238E27FC236}">
                  <a16:creationId xmlns:a16="http://schemas.microsoft.com/office/drawing/2014/main" id="{3AD6C399-020F-F030-89BE-7D0AC56DB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4507" y="3490069"/>
              <a:ext cx="1928813" cy="877610"/>
            </a:xfrm>
            <a:prstGeom prst="rect">
              <a:avLst/>
            </a:prstGeom>
          </p:spPr>
        </p:pic>
        <p:pic>
          <p:nvPicPr>
            <p:cNvPr id="74" name="그림 73" descr="클립아트, 상징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03D494C4-DBC2-1003-24AC-3FEF03BFE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0701" y="3615681"/>
              <a:ext cx="699518" cy="767138"/>
            </a:xfrm>
            <a:prstGeom prst="rect">
              <a:avLst/>
            </a:prstGeom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BA69C63-2DD7-C386-F4E3-9D1D28AA50A0}"/>
              </a:ext>
            </a:extLst>
          </p:cNvPr>
          <p:cNvCxnSpPr>
            <a:cxnSpLocks/>
          </p:cNvCxnSpPr>
          <p:nvPr/>
        </p:nvCxnSpPr>
        <p:spPr>
          <a:xfrm flipV="1">
            <a:off x="3594934" y="2377754"/>
            <a:ext cx="2165947" cy="939817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그림 8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C06BB2C1-226D-11AF-94C0-C0FD53FA5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307" y="3807925"/>
            <a:ext cx="2561512" cy="687814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A166D04-1140-56BD-62B9-5EE2487287CC}"/>
              </a:ext>
            </a:extLst>
          </p:cNvPr>
          <p:cNvCxnSpPr>
            <a:cxnSpLocks/>
          </p:cNvCxnSpPr>
          <p:nvPr/>
        </p:nvCxnSpPr>
        <p:spPr>
          <a:xfrm flipH="1">
            <a:off x="3231045" y="4151832"/>
            <a:ext cx="2398230" cy="0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0300D0-5A0D-CD39-8E44-E9295108D545}"/>
              </a:ext>
            </a:extLst>
          </p:cNvPr>
          <p:cNvSpPr txBox="1"/>
          <p:nvPr/>
        </p:nvSpPr>
        <p:spPr>
          <a:xfrm>
            <a:off x="3999766" y="3914686"/>
            <a:ext cx="90120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 err="1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임베딩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6EA548A-8736-2C1F-6AED-EFB822225D9B}"/>
              </a:ext>
            </a:extLst>
          </p:cNvPr>
          <p:cNvCxnSpPr>
            <a:cxnSpLocks/>
          </p:cNvCxnSpPr>
          <p:nvPr/>
        </p:nvCxnSpPr>
        <p:spPr>
          <a:xfrm>
            <a:off x="7273503" y="2860911"/>
            <a:ext cx="0" cy="1018454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A864FE2-D6C4-AA04-2710-37658EE6844E}"/>
              </a:ext>
            </a:extLst>
          </p:cNvPr>
          <p:cNvSpPr txBox="1"/>
          <p:nvPr/>
        </p:nvSpPr>
        <p:spPr>
          <a:xfrm>
            <a:off x="6392296" y="3113253"/>
            <a:ext cx="12121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API </a:t>
            </a:r>
            <a:r>
              <a:rPr kumimoji="1" lang="ko-KR" altLang="en-US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요청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CFE4D3-B1BE-4328-E1C0-57AABEED9383}"/>
              </a:ext>
            </a:extLst>
          </p:cNvPr>
          <p:cNvSpPr txBox="1"/>
          <p:nvPr/>
        </p:nvSpPr>
        <p:spPr>
          <a:xfrm>
            <a:off x="4100559" y="2687858"/>
            <a:ext cx="14686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Database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pic>
        <p:nvPicPr>
          <p:cNvPr id="109" name="그래픽 108" descr="채팅 윤곽선">
            <a:extLst>
              <a:ext uri="{FF2B5EF4-FFF2-40B4-BE49-F238E27FC236}">
                <a16:creationId xmlns:a16="http://schemas.microsoft.com/office/drawing/2014/main" id="{1A5A7A60-B17E-2630-B70F-6D85368148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1256" y="1423948"/>
            <a:ext cx="1928813" cy="1928813"/>
          </a:xfrm>
          <a:prstGeom prst="rect">
            <a:avLst/>
          </a:prstGeom>
        </p:spPr>
      </p:pic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299F854-0DE7-BCAD-76DC-243E800E8672}"/>
              </a:ext>
            </a:extLst>
          </p:cNvPr>
          <p:cNvCxnSpPr>
            <a:cxnSpLocks/>
          </p:cNvCxnSpPr>
          <p:nvPr/>
        </p:nvCxnSpPr>
        <p:spPr>
          <a:xfrm flipH="1" flipV="1">
            <a:off x="8710545" y="2300959"/>
            <a:ext cx="1430711" cy="6419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88D84A-6812-1110-5C59-F1D18FF287CD}"/>
              </a:ext>
            </a:extLst>
          </p:cNvPr>
          <p:cNvSpPr txBox="1"/>
          <p:nvPr/>
        </p:nvSpPr>
        <p:spPr>
          <a:xfrm>
            <a:off x="8666870" y="1725260"/>
            <a:ext cx="14382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사용자 쿼리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3337FA5-6CAB-2EFA-29AA-52F6CB22DA0D}"/>
              </a:ext>
            </a:extLst>
          </p:cNvPr>
          <p:cNvCxnSpPr>
            <a:cxnSpLocks/>
          </p:cNvCxnSpPr>
          <p:nvPr/>
        </p:nvCxnSpPr>
        <p:spPr>
          <a:xfrm>
            <a:off x="1844520" y="4636506"/>
            <a:ext cx="2155246" cy="1371097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2DB6-C9A3-3497-9898-0BADFF483D04}"/>
              </a:ext>
            </a:extLst>
          </p:cNvPr>
          <p:cNvSpPr txBox="1"/>
          <p:nvPr/>
        </p:nvSpPr>
        <p:spPr>
          <a:xfrm>
            <a:off x="1342268" y="5105862"/>
            <a:ext cx="25122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유사도 기반 검색 결과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64E4333-04EC-17BE-953A-87011D518D50}"/>
              </a:ext>
            </a:extLst>
          </p:cNvPr>
          <p:cNvGrpSpPr/>
          <p:nvPr/>
        </p:nvGrpSpPr>
        <p:grpSpPr>
          <a:xfrm>
            <a:off x="4192932" y="5192059"/>
            <a:ext cx="1095177" cy="1340003"/>
            <a:chOff x="6411686" y="5322053"/>
            <a:chExt cx="1095177" cy="1340003"/>
          </a:xfrm>
        </p:grpSpPr>
        <p:sp>
          <p:nvSpPr>
            <p:cNvPr id="124" name="모서리가 접힌 도형[F] 123">
              <a:extLst>
                <a:ext uri="{FF2B5EF4-FFF2-40B4-BE49-F238E27FC236}">
                  <a16:creationId xmlns:a16="http://schemas.microsoft.com/office/drawing/2014/main" id="{BA80490B-37FA-71D6-AE34-88E1D7DDAE1E}"/>
                </a:ext>
              </a:extLst>
            </p:cNvPr>
            <p:cNvSpPr/>
            <p:nvPr/>
          </p:nvSpPr>
          <p:spPr>
            <a:xfrm rot="10800000">
              <a:off x="6411686" y="5322053"/>
              <a:ext cx="790377" cy="1035203"/>
            </a:xfrm>
            <a:prstGeom prst="foldedCorne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모서리가 접힌 도형[F] 124">
              <a:extLst>
                <a:ext uri="{FF2B5EF4-FFF2-40B4-BE49-F238E27FC236}">
                  <a16:creationId xmlns:a16="http://schemas.microsoft.com/office/drawing/2014/main" id="{77DB58A0-8675-E4CE-EBE4-6FA614CE7516}"/>
                </a:ext>
              </a:extLst>
            </p:cNvPr>
            <p:cNvSpPr/>
            <p:nvPr/>
          </p:nvSpPr>
          <p:spPr>
            <a:xfrm rot="10800000">
              <a:off x="6564086" y="5474453"/>
              <a:ext cx="790377" cy="1035203"/>
            </a:xfrm>
            <a:prstGeom prst="foldedCorne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모서리가 접힌 도형[F] 125">
              <a:extLst>
                <a:ext uri="{FF2B5EF4-FFF2-40B4-BE49-F238E27FC236}">
                  <a16:creationId xmlns:a16="http://schemas.microsoft.com/office/drawing/2014/main" id="{048A34E6-FF62-B0A9-E808-390CA6D87FAB}"/>
                </a:ext>
              </a:extLst>
            </p:cNvPr>
            <p:cNvSpPr/>
            <p:nvPr/>
          </p:nvSpPr>
          <p:spPr>
            <a:xfrm rot="10800000">
              <a:off x="6716486" y="5626853"/>
              <a:ext cx="790377" cy="1035203"/>
            </a:xfrm>
            <a:prstGeom prst="foldedCorner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92ABFF9-E714-E1E8-77E3-0C3F522F84F1}"/>
              </a:ext>
            </a:extLst>
          </p:cNvPr>
          <p:cNvCxnSpPr>
            <a:cxnSpLocks/>
          </p:cNvCxnSpPr>
          <p:nvPr/>
        </p:nvCxnSpPr>
        <p:spPr>
          <a:xfrm flipV="1">
            <a:off x="5440509" y="4555283"/>
            <a:ext cx="1615784" cy="1459178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5CE217A-8447-2104-862C-74722E3B6B5B}"/>
              </a:ext>
            </a:extLst>
          </p:cNvPr>
          <p:cNvSpPr txBox="1"/>
          <p:nvPr/>
        </p:nvSpPr>
        <p:spPr>
          <a:xfrm>
            <a:off x="5806763" y="5049148"/>
            <a:ext cx="16770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추가정보 제공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063F46C-8FB3-3537-88A9-F2106F604BE9}"/>
              </a:ext>
            </a:extLst>
          </p:cNvPr>
          <p:cNvCxnSpPr>
            <a:cxnSpLocks/>
          </p:cNvCxnSpPr>
          <p:nvPr/>
        </p:nvCxnSpPr>
        <p:spPr>
          <a:xfrm flipV="1">
            <a:off x="8035987" y="2885186"/>
            <a:ext cx="0" cy="944572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F04687C-9D37-C790-5338-AFA394A5CAF1}"/>
              </a:ext>
            </a:extLst>
          </p:cNvPr>
          <p:cNvSpPr txBox="1"/>
          <p:nvPr/>
        </p:nvSpPr>
        <p:spPr>
          <a:xfrm>
            <a:off x="7796972" y="3113253"/>
            <a:ext cx="11993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답변 생성</a:t>
            </a:r>
            <a:endParaRPr kumimoji="1" lang="ko-Kore-KR" altLang="en-US" sz="24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9E91E26-76D7-F389-7206-CCD539FFF14C}"/>
              </a:ext>
            </a:extLst>
          </p:cNvPr>
          <p:cNvCxnSpPr>
            <a:cxnSpLocks/>
          </p:cNvCxnSpPr>
          <p:nvPr/>
        </p:nvCxnSpPr>
        <p:spPr>
          <a:xfrm>
            <a:off x="8666870" y="2510509"/>
            <a:ext cx="1438215" cy="0"/>
          </a:xfrm>
          <a:prstGeom prst="straightConnector1">
            <a:avLst/>
          </a:prstGeom>
          <a:ln w="3175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8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93</Words>
  <Application>Microsoft Macintosh PowerPoint</Application>
  <PresentationFormat>와이드스크린</PresentationFormat>
  <Paragraphs>40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Freesentation 6 SemiBold</vt:lpstr>
      <vt:lpstr>Freesentation 8 ExtraBold</vt:lpstr>
      <vt:lpstr>Aptos</vt:lpstr>
      <vt:lpstr>Aptos Display</vt:lpstr>
      <vt:lpstr>Arial</vt:lpstr>
      <vt:lpstr>Dreaming Outloud Script Pro</vt:lpstr>
      <vt:lpstr>Viner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석범 홍</dc:creator>
  <cp:lastModifiedBy>석범 홍</cp:lastModifiedBy>
  <cp:revision>3</cp:revision>
  <dcterms:created xsi:type="dcterms:W3CDTF">2024-10-23T06:31:20Z</dcterms:created>
  <dcterms:modified xsi:type="dcterms:W3CDTF">2024-11-06T01:36:11Z</dcterms:modified>
</cp:coreProperties>
</file>