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58"/>
  </p:normalViewPr>
  <p:slideViewPr>
    <p:cSldViewPr snapToGrid="0">
      <p:cViewPr varScale="1">
        <p:scale>
          <a:sx n="120" d="100"/>
          <a:sy n="120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C69F-3E93-AEC3-419B-9385B581C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C78C4-03E9-8054-F140-96FA76AB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AD40A-6C7C-3484-EA15-553AF8D8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9F49-8DD4-4A05-5338-3BB7D79E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D436A-DA02-803A-211D-2A2746AE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0BF3-1B8A-C439-34D9-0F3F3241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321BB-C80D-AFC5-577B-335F471FA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6DC9E-F327-6029-4AC4-17A77B4D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7E144-D11D-DE69-89FA-9C11F623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9C44-04AD-9140-8B0F-66740330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9D6A8-37F0-B9AC-A159-0A32F3CEB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A7965-5ACE-1E54-FBD3-87033BB6C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08A0-D8B7-3CA8-CEE8-7A4CED8F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51D27-E1D3-F932-8A55-51CF2F8A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90C05-9D7F-63F8-2BE7-D489D245F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1BEF-DFE1-892B-73AD-319FE501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D4340-5C13-2796-9319-6CF85B4F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2613A-361B-9787-FF43-521AD23A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EEE0-FD27-61B3-8664-53509E73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129-F5B4-6916-257D-77F38BD9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0808D-3F95-933D-EA4B-40E889EA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8A472-5B37-5B07-DA75-98EB2D2E9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B1DD-EE1C-49CA-FB0B-D7C25FCF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C8AAE-6585-208F-3441-2A6168D5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08856-7793-30B0-7228-8B0DC4EF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0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AC71-9427-25BE-70AE-67174A0BE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46ED-E93B-3961-3F1F-35F147C22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D359D-9BD2-0C3C-6082-A24456FD2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97902-656E-7247-5F29-EDB5F2D5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6AB33-C2D2-5AC0-7ABB-71EE3D8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C92AB-C918-3100-D75D-B51687AB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BA7D-3027-2C66-3979-0223395F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44540-1CCD-C82F-3340-31533EA55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31F22-B16E-27DE-F220-099C5B6C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BB5C0-71CB-C5D2-90D4-1B2B8A005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5DA71-E7D1-A8A2-E3D5-8AF1D712A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5DE42-41FC-73B4-08A6-E75D40A6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8FBE18-AB1B-5452-4EC7-7A4380CC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87E7D-7A16-CAE0-BCF7-ED1ACCA4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5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893E-FAA6-D2ED-ABE0-9F2017CF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E3F7A-6E73-943F-0BC9-88A726DB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ADB33-225A-B969-ABE4-40E29CA7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12C96-F6D3-4BCD-F79D-2012F262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7CCDC-D1F4-993F-E749-636F536B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4DF4F-96C2-AB2A-D673-0D248A12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71CFC-8C31-F7B3-FCAA-986CE3EC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9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A941-CFBD-78EB-A3C7-59D0989A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5724-79C5-3704-99FA-6EADE4D4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36F66-8EA4-7451-6BD2-C17FD1181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8F250-DC5D-CAE5-0892-58039F67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E55CE-D6F8-F7A4-DFD1-F54973B3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FF17-6E34-3297-6971-C31DCC80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8B0F-67E4-8698-33FE-0021FB01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FF758-0FA0-6BCC-45F4-FE5284A35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6E101-2A29-5D7E-96FF-A08DCB05A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8331-C707-0B3B-A403-81D0BA79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1E68-A021-4B42-8C40-0F9D6114BEAB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A6FAC-5F7A-203C-59A4-E91E565D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E5D4-387D-8B22-CA98-D7D3D76B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1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C1226-AE7A-63C0-B119-0929C094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A7195-8240-8B63-448E-7CBE2509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945D8-59AD-A49E-A659-F5D7FB420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71E68-A021-4B42-8C40-0F9D6114BEAB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D4AD4-2125-EF47-9873-051A8394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A8E8-9CCF-566E-8E6B-0033C8D53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0E5F9-6576-AD4C-B074-50551159E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5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149D-1715-7BDE-4EE3-BC7B9CD69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0605"/>
            <a:ext cx="9144000" cy="43061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ADT Project</a:t>
            </a:r>
            <a:br>
              <a:rPr lang="en-US" dirty="0"/>
            </a:br>
            <a:r>
              <a:rPr lang="en-US" dirty="0"/>
              <a:t>System Design Document</a:t>
            </a:r>
            <a:br>
              <a:rPr lang="en-US" dirty="0"/>
            </a:br>
            <a:r>
              <a:rPr lang="en-US" dirty="0"/>
              <a:t>(UI &amp; UX)</a:t>
            </a:r>
          </a:p>
        </p:txBody>
      </p:sp>
    </p:spTree>
    <p:extLst>
      <p:ext uri="{BB962C8B-B14F-4D97-AF65-F5344CB8AC3E}">
        <p14:creationId xmlns:p14="http://schemas.microsoft.com/office/powerpoint/2010/main" val="13642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B7DC2-473A-4073-57A1-518287B3C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84A4CB5-E4BC-0938-8D0A-2552D7A56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D67DC8-80CF-8E97-6ADF-CD95660BF76D}"/>
              </a:ext>
            </a:extLst>
          </p:cNvPr>
          <p:cNvSpPr txBox="1"/>
          <p:nvPr/>
        </p:nvSpPr>
        <p:spPr>
          <a:xfrm>
            <a:off x="-2" y="138224"/>
            <a:ext cx="628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8. User Management (Roles)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3D6EB-6C5A-08F9-AB01-916DFEBE9A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26" t="26468" r="11304" b="34155"/>
          <a:stretch/>
        </p:blipFill>
        <p:spPr>
          <a:xfrm>
            <a:off x="1842248" y="1877133"/>
            <a:ext cx="5943600" cy="19901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62F1E6-EABB-FE2B-7FEA-04203CB344AF}"/>
              </a:ext>
            </a:extLst>
          </p:cNvPr>
          <p:cNvSpPr/>
          <p:nvPr/>
        </p:nvSpPr>
        <p:spPr>
          <a:xfrm rot="2697884">
            <a:off x="3939314" y="953353"/>
            <a:ext cx="1769779" cy="4556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3600" dirty="0"/>
              <a:t>유사하게 진행</a:t>
            </a:r>
            <a:endParaRPr lang="en-US" altLang="ko-KR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7BD0E9-CF19-A552-1C1F-54DBCFB9060B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권한 조회 및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Save()</a:t>
            </a:r>
          </a:p>
          <a:p>
            <a:r>
              <a:rPr lang="en-US" altLang="ko-KR" sz="2000" dirty="0"/>
              <a:t>  - Delete()</a:t>
            </a:r>
          </a:p>
          <a:p>
            <a:r>
              <a:rPr lang="en-US" altLang="ko-KR" sz="2000" dirty="0"/>
              <a:t>  - Search()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/users</a:t>
            </a:r>
            <a:br>
              <a:rPr lang="en-US" altLang="ko-KR" sz="2000" dirty="0"/>
            </a:b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/roles</a:t>
            </a:r>
          </a:p>
          <a:p>
            <a:endParaRPr lang="en-US" altLang="ko-KR" sz="2000" dirty="0"/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F8144A-54F5-CA18-0836-7B808A21F334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Jiyeong</a:t>
            </a:r>
          </a:p>
        </p:txBody>
      </p:sp>
    </p:spTree>
    <p:extLst>
      <p:ext uri="{BB962C8B-B14F-4D97-AF65-F5344CB8AC3E}">
        <p14:creationId xmlns:p14="http://schemas.microsoft.com/office/powerpoint/2010/main" val="129880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D01A2-E375-4FF8-D2B4-2D6FE4BF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2A9254-2BB3-D220-0852-C87EC50B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CEFAB7-4DEF-2FBC-24E3-A955B3D7F990}"/>
              </a:ext>
            </a:extLst>
          </p:cNvPr>
          <p:cNvSpPr txBox="1"/>
          <p:nvPr/>
        </p:nvSpPr>
        <p:spPr>
          <a:xfrm>
            <a:off x="-2" y="138224"/>
            <a:ext cx="7207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8. User Management (</a:t>
            </a:r>
            <a:r>
              <a:rPr lang="en-US" sz="2800" dirty="0" err="1"/>
              <a:t>UserRole</a:t>
            </a:r>
            <a:r>
              <a:rPr lang="en-US" sz="2800" dirty="0"/>
              <a:t> Mapping)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EAD8C-D645-3D29-B21D-FB747CB3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26" t="26468" r="11304" b="34155"/>
          <a:stretch/>
        </p:blipFill>
        <p:spPr>
          <a:xfrm>
            <a:off x="1842248" y="1877133"/>
            <a:ext cx="5943600" cy="19901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61515E-F784-586C-6CDF-6CA2C5F0280D}"/>
              </a:ext>
            </a:extLst>
          </p:cNvPr>
          <p:cNvSpPr/>
          <p:nvPr/>
        </p:nvSpPr>
        <p:spPr>
          <a:xfrm rot="2697884">
            <a:off x="3939314" y="953353"/>
            <a:ext cx="1769779" cy="4556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3600" dirty="0"/>
              <a:t>유사하게 진행</a:t>
            </a:r>
            <a:endParaRPr lang="en-US" altLang="ko-KR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665EC0-E656-EEE5-A23A-2A5AD4AB616C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권한매핑</a:t>
            </a:r>
            <a:r>
              <a:rPr lang="ko-KR" altLang="en-US" sz="2000" dirty="0"/>
              <a:t> 조회 및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Save()</a:t>
            </a:r>
          </a:p>
          <a:p>
            <a:r>
              <a:rPr lang="en-US" altLang="ko-KR" sz="2000" dirty="0"/>
              <a:t>  - Delete()</a:t>
            </a:r>
          </a:p>
          <a:p>
            <a:r>
              <a:rPr lang="en-US" altLang="ko-KR" sz="2000" dirty="0"/>
              <a:t>  - Search()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/users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/roles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</a:t>
            </a:r>
            <a:r>
              <a:rPr lang="en-US" altLang="ko-KR" sz="2000" dirty="0" err="1"/>
              <a:t>userroles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264DC3-2076-464E-6382-1556EF576B2D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Jiyeong</a:t>
            </a:r>
          </a:p>
        </p:txBody>
      </p:sp>
    </p:spTree>
    <p:extLst>
      <p:ext uri="{BB962C8B-B14F-4D97-AF65-F5344CB8AC3E}">
        <p14:creationId xmlns:p14="http://schemas.microsoft.com/office/powerpoint/2010/main" val="2810162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87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503F45-06E4-646D-2FA7-E04572482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33067-23E4-62BD-46C7-ADD8B4521D8F}"/>
              </a:ext>
            </a:extLst>
          </p:cNvPr>
          <p:cNvSpPr txBox="1"/>
          <p:nvPr/>
        </p:nvSpPr>
        <p:spPr>
          <a:xfrm>
            <a:off x="0" y="138224"/>
            <a:ext cx="234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Login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E1BB0B-BFA8-0539-FE1D-EFF001D30C0C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사용자 로그인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로그인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Home</a:t>
            </a:r>
          </a:p>
          <a:p>
            <a:r>
              <a:rPr lang="en-US" altLang="ko-KR" sz="2000" dirty="0"/>
              <a:t>  - </a:t>
            </a:r>
            <a:r>
              <a:rPr lang="ko-KR" altLang="en-US" sz="2000" dirty="0"/>
              <a:t>신규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 err="1"/>
              <a:t>Singup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/login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FA21ED-7309-5EB9-2A82-B672702754C2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345068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543103-48D9-011F-D0BF-1D9E3EAF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A3AAD6-0A2A-B79D-0932-602FEE4087F6}"/>
              </a:ext>
            </a:extLst>
          </p:cNvPr>
          <p:cNvSpPr txBox="1"/>
          <p:nvPr/>
        </p:nvSpPr>
        <p:spPr>
          <a:xfrm>
            <a:off x="0" y="138224"/>
            <a:ext cx="234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Signup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6BF5A-0072-B611-A618-1FFA87F1EF43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신규 계정 생성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로그인 </a:t>
            </a:r>
            <a:r>
              <a:rPr lang="en-US" altLang="ko-KR" sz="2000" dirty="0"/>
              <a:t>-&gt;</a:t>
            </a:r>
            <a:r>
              <a:rPr lang="ko-KR" altLang="en-US" sz="2000" dirty="0"/>
              <a:t> </a:t>
            </a:r>
            <a:r>
              <a:rPr lang="en-US" altLang="ko-KR" sz="2000" dirty="0"/>
              <a:t>login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/airlines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/users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D9B1B-B7DD-52FA-8EF9-12F0CE236171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241344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67415-2974-BBA6-52C6-07A0DA3A1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A70531-DA2C-AD68-EF62-7BF9A1E3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382421-1C40-B16A-157E-289E038D3ADD}"/>
              </a:ext>
            </a:extLst>
          </p:cNvPr>
          <p:cNvSpPr txBox="1"/>
          <p:nvPr/>
        </p:nvSpPr>
        <p:spPr>
          <a:xfrm>
            <a:off x="0" y="138224"/>
            <a:ext cx="234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Home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7CF6EA-E3C8-F679-104F-0427A7D3B585}"/>
              </a:ext>
            </a:extLst>
          </p:cNvPr>
          <p:cNvSpPr/>
          <p:nvPr/>
        </p:nvSpPr>
        <p:spPr>
          <a:xfrm rot="2697884">
            <a:off x="3939314" y="953353"/>
            <a:ext cx="1769779" cy="4556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3600" dirty="0"/>
              <a:t>Proposal</a:t>
            </a:r>
            <a:r>
              <a:rPr lang="ko-KR" altLang="en-US" sz="3600" dirty="0" err="1"/>
              <a:t>에</a:t>
            </a:r>
            <a:r>
              <a:rPr lang="ko-KR" altLang="en-US" sz="3600" dirty="0"/>
              <a:t> 작성했던 통계관련 그래프 제공</a:t>
            </a:r>
            <a:endParaRPr lang="en-US" altLang="ko-KR" sz="3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3D89-71D7-AEC5-1377-883246D25795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대시보드 </a:t>
            </a:r>
            <a:r>
              <a:rPr lang="en-US" altLang="ko-KR" sz="2000" dirty="0"/>
              <a:t>(</a:t>
            </a:r>
            <a:r>
              <a:rPr lang="ko-KR" altLang="en-US" sz="2000" dirty="0"/>
              <a:t>운항 편수 등 정보 제공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Next (maybe None)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??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/flights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197DD-9E9E-192B-6F1C-E1FDFD55E865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Jiyeong</a:t>
            </a:r>
          </a:p>
        </p:txBody>
      </p:sp>
    </p:spTree>
    <p:extLst>
      <p:ext uri="{BB962C8B-B14F-4D97-AF65-F5344CB8AC3E}">
        <p14:creationId xmlns:p14="http://schemas.microsoft.com/office/powerpoint/2010/main" val="50288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70462-4BA3-44F9-8173-DE8CD9CD1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F4B504-43F8-B835-D07A-4E2252631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4D873C-80D7-5331-75F9-E350AC8FA84B}"/>
              </a:ext>
            </a:extLst>
          </p:cNvPr>
          <p:cNvSpPr txBox="1"/>
          <p:nvPr/>
        </p:nvSpPr>
        <p:spPr>
          <a:xfrm>
            <a:off x="-2" y="138224"/>
            <a:ext cx="628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 Display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8A0334-0273-67A0-82FA-D3C1FA0898B1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FIDS </a:t>
            </a:r>
            <a:r>
              <a:rPr lang="ko-KR" altLang="en-US" sz="2000" dirty="0" err="1"/>
              <a:t>출도착</a:t>
            </a:r>
            <a:r>
              <a:rPr lang="ko-KR" altLang="en-US" sz="2000" dirty="0"/>
              <a:t> 화면 제공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출발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/>
              <a:t> </a:t>
            </a:r>
            <a:r>
              <a:rPr lang="en-US" altLang="ko-KR" sz="2000" dirty="0"/>
              <a:t>Departure</a:t>
            </a:r>
          </a:p>
          <a:p>
            <a:r>
              <a:rPr lang="en-US" altLang="ko-KR" sz="2000" dirty="0"/>
              <a:t>  - </a:t>
            </a:r>
            <a:r>
              <a:rPr lang="ko-KR" altLang="en-US" sz="2000" dirty="0"/>
              <a:t>도착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itchFamily="2" charset="2"/>
              </a:rPr>
              <a:t> </a:t>
            </a:r>
            <a:r>
              <a:rPr lang="en-US" altLang="ko-KR" sz="2000" dirty="0"/>
              <a:t>Arrival</a:t>
            </a:r>
          </a:p>
          <a:p>
            <a:r>
              <a:rPr lang="en-US" altLang="ko-KR" sz="2000" dirty="0"/>
              <a:t>  - </a:t>
            </a:r>
            <a:r>
              <a:rPr lang="ko-KR" altLang="en-US" sz="2000" dirty="0"/>
              <a:t>복합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Mixed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호출 </a:t>
            </a:r>
            <a:r>
              <a:rPr lang="en-US" altLang="ko-KR" sz="2000" dirty="0"/>
              <a:t>API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/flights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779E94-1059-0C99-C7A7-C3DC5947EF4D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351285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15368-8152-4FD6-4B63-C3668BDBD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01184-75B1-50CE-0E90-A127CC3A2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57794C-480E-0CD5-D9C4-77D7DF7EDFA7}"/>
              </a:ext>
            </a:extLst>
          </p:cNvPr>
          <p:cNvSpPr txBox="1"/>
          <p:nvPr/>
        </p:nvSpPr>
        <p:spPr>
          <a:xfrm>
            <a:off x="-2" y="138224"/>
            <a:ext cx="8420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5. Display Management (Departures[Fullscreen])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AE00CC-D7CE-2B62-277A-51CD1DD2F59B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전체 화면 표출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None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/flights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61376-0790-564E-D48A-3FEDE11FF739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222263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7A43-D30D-604B-3D99-503AB6F55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D32813-1D50-08A6-B02E-1AE1D69D5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DA536-F7C3-A259-E771-F114D36CC8C7}"/>
              </a:ext>
            </a:extLst>
          </p:cNvPr>
          <p:cNvSpPr txBox="1"/>
          <p:nvPr/>
        </p:nvSpPr>
        <p:spPr>
          <a:xfrm>
            <a:off x="-2" y="138224"/>
            <a:ext cx="628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6. Flight Schedule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1077FE-DA3E-C86F-7931-8C38B909E1ED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운항정보 조회 및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Save()</a:t>
            </a:r>
          </a:p>
          <a:p>
            <a:r>
              <a:rPr lang="en-US" altLang="ko-KR" sz="2000" dirty="0"/>
              <a:t>  - Delete()</a:t>
            </a:r>
          </a:p>
          <a:p>
            <a:r>
              <a:rPr lang="en-US" altLang="ko-KR" sz="2000" dirty="0"/>
              <a:t>  - Search()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/flights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/airports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/airlines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203D10-6A31-0779-0042-4F4DF58AEE67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Soon</a:t>
            </a:r>
          </a:p>
        </p:txBody>
      </p:sp>
    </p:spTree>
    <p:extLst>
      <p:ext uri="{BB962C8B-B14F-4D97-AF65-F5344CB8AC3E}">
        <p14:creationId xmlns:p14="http://schemas.microsoft.com/office/powerpoint/2010/main" val="156786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294D0-A5AE-70F0-A6DA-B41AC0D1D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BF1CBB-BB0B-0081-0521-A7832BC37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2692A4-347D-2EF5-45F7-43E2B59FCD4F}"/>
              </a:ext>
            </a:extLst>
          </p:cNvPr>
          <p:cNvSpPr txBox="1"/>
          <p:nvPr/>
        </p:nvSpPr>
        <p:spPr>
          <a:xfrm>
            <a:off x="-2" y="138224"/>
            <a:ext cx="628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7. Code Management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9F9BF7-48E9-7DD1-5CDC-08C83AD9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26" t="26468" r="11304" b="34155"/>
          <a:stretch/>
        </p:blipFill>
        <p:spPr>
          <a:xfrm>
            <a:off x="1842248" y="1877133"/>
            <a:ext cx="5943600" cy="19901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60B390-65EE-6DCD-3E33-24612DD8BAB3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코드정보 조회 및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Save()</a:t>
            </a:r>
          </a:p>
          <a:p>
            <a:r>
              <a:rPr lang="en-US" altLang="ko-KR" sz="2000" dirty="0"/>
              <a:t>  - Delete()</a:t>
            </a:r>
          </a:p>
          <a:p>
            <a:r>
              <a:rPr lang="en-US" altLang="ko-KR" sz="2000" dirty="0"/>
              <a:t>  - Search()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/airports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/airlines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/remarks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818580-5D3A-B66D-32EE-EA744EE14657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Jiyeong</a:t>
            </a:r>
          </a:p>
        </p:txBody>
      </p:sp>
    </p:spTree>
    <p:extLst>
      <p:ext uri="{BB962C8B-B14F-4D97-AF65-F5344CB8AC3E}">
        <p14:creationId xmlns:p14="http://schemas.microsoft.com/office/powerpoint/2010/main" val="181612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32C6D-63EC-EF6E-82F3-DCFD5673D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511C67-A808-9C9F-F058-44AB7249A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8" y="661444"/>
            <a:ext cx="7772400" cy="50539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5A9D17-79AC-6FDA-150C-4B483416B9CA}"/>
              </a:ext>
            </a:extLst>
          </p:cNvPr>
          <p:cNvSpPr txBox="1"/>
          <p:nvPr/>
        </p:nvSpPr>
        <p:spPr>
          <a:xfrm>
            <a:off x="-2" y="138224"/>
            <a:ext cx="628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8. User Management (Users)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FD77F-32C1-EDD8-01CB-EBAC931B1C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26" t="26468" r="11304" b="34155"/>
          <a:stretch/>
        </p:blipFill>
        <p:spPr>
          <a:xfrm>
            <a:off x="1842248" y="1877133"/>
            <a:ext cx="5943600" cy="19901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ED1F18-4EEE-C002-9FFF-2019A6BF3197}"/>
              </a:ext>
            </a:extLst>
          </p:cNvPr>
          <p:cNvSpPr/>
          <p:nvPr/>
        </p:nvSpPr>
        <p:spPr>
          <a:xfrm rot="2697884">
            <a:off x="3939314" y="953353"/>
            <a:ext cx="1769779" cy="4556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3600" dirty="0"/>
              <a:t>유사하게 진행</a:t>
            </a:r>
            <a:endParaRPr lang="en-US" altLang="ko-KR" sz="3600" dirty="0"/>
          </a:p>
          <a:p>
            <a:pPr algn="ctr"/>
            <a:r>
              <a:rPr lang="ko-KR" altLang="en-US" dirty="0"/>
              <a:t>사용자 정보 테이블 컬럼 기준으로 그리드 생성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DD408-9844-4F31-4B97-92F6FA3AF35A}"/>
              </a:ext>
            </a:extLst>
          </p:cNvPr>
          <p:cNvSpPr/>
          <p:nvPr/>
        </p:nvSpPr>
        <p:spPr>
          <a:xfrm>
            <a:off x="8700248" y="836256"/>
            <a:ext cx="3106270" cy="455601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2000" dirty="0"/>
              <a:t>Function</a:t>
            </a:r>
          </a:p>
          <a:p>
            <a:r>
              <a:rPr lang="ko-KR" altLang="en-US" sz="2000" dirty="0"/>
              <a:t>   </a:t>
            </a:r>
            <a:r>
              <a:rPr lang="en-US" altLang="ko-KR" sz="2000" dirty="0"/>
              <a:t>:</a:t>
            </a:r>
            <a:r>
              <a:rPr lang="ko-KR" altLang="en-US" sz="2000" dirty="0"/>
              <a:t> 사용자 조회 및 변경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Next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Save()</a:t>
            </a:r>
          </a:p>
          <a:p>
            <a:r>
              <a:rPr lang="en-US" altLang="ko-KR" sz="2000" dirty="0"/>
              <a:t>  - Delete()</a:t>
            </a:r>
          </a:p>
          <a:p>
            <a:r>
              <a:rPr lang="en-US" altLang="ko-KR" sz="2000" dirty="0"/>
              <a:t>  - Search()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API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/airports</a:t>
            </a:r>
          </a:p>
          <a:p>
            <a:r>
              <a:rPr lang="en-US" altLang="ko-KR" sz="2000" dirty="0"/>
              <a:t>  - 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/airlines</a:t>
            </a:r>
          </a:p>
          <a:p>
            <a:r>
              <a:rPr lang="ko-KR" altLang="en-US" sz="2000" dirty="0"/>
              <a:t>  </a:t>
            </a: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/users</a:t>
            </a:r>
          </a:p>
          <a:p>
            <a:pPr marL="342900" indent="-342900">
              <a:buAutoNum type="arabicPeriod"/>
            </a:pP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CE7D6-63EB-D18D-F1FC-E39DA822CC9C}"/>
              </a:ext>
            </a:extLst>
          </p:cNvPr>
          <p:cNvSpPr/>
          <p:nvPr/>
        </p:nvSpPr>
        <p:spPr>
          <a:xfrm rot="2697884">
            <a:off x="5342291" y="2342881"/>
            <a:ext cx="1769779" cy="45560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Jiyeong</a:t>
            </a:r>
          </a:p>
        </p:txBody>
      </p:sp>
    </p:spTree>
    <p:extLst>
      <p:ext uri="{BB962C8B-B14F-4D97-AF65-F5344CB8AC3E}">
        <p14:creationId xmlns:p14="http://schemas.microsoft.com/office/powerpoint/2010/main" val="4064775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438</Words>
  <Application>Microsoft Macintosh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ADT Project System Design Document (UI &amp; UX)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Soon-Hyuck</dc:creator>
  <cp:lastModifiedBy>Lee, Soon-Hyuck</cp:lastModifiedBy>
  <cp:revision>138</cp:revision>
  <dcterms:created xsi:type="dcterms:W3CDTF">2025-04-19T22:09:32Z</dcterms:created>
  <dcterms:modified xsi:type="dcterms:W3CDTF">2025-04-19T23:08:23Z</dcterms:modified>
</cp:coreProperties>
</file>