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DD739-5C49-46D1-BF6C-BD8386DE1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B99B5-C9BC-453B-89A8-1C5EBE078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8ED90-EBCA-484C-9BD9-9F0F5E2A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8F221-C3D5-41AF-A0DA-9C614A94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81944-E7F8-45EB-B951-9D2274FC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852B2-1FA8-48EF-A6B3-5DBBB727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91915D-EEAC-442B-A51E-4210A38AD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4B4BD-F5EC-4E23-881E-64E3618E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DA413-0CE5-43D1-80A3-AEA60E4C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DE346-4B4F-4947-A2F4-BED24B25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9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5A0043-F5B9-43FF-991C-ABED2308A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F3540-1918-46F4-8EAA-EE4320D5A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1CDD9-1EB6-44E9-A628-670E3C88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70AEA-3751-4581-B222-17C91D9C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AC5DE-631F-4698-AD70-65F396E2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5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89838-F381-451D-8200-96365EB1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B6555-D1B0-4607-9667-492E0D3F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4BFB0-ECD2-4417-9BD8-868AF24F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11EF9-2084-491C-BBF8-DC54E508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F92B-632E-4F2E-B772-BD9B70DA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6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FC1B8-C8C2-4C1A-B0C2-D6D5732E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497C7-DB2A-4585-9507-C7C0AFC6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63DF4-62B5-4925-A2E0-B7211666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092CA-ED26-4D52-A0C6-CBD82E7C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26201-1BA9-4A4B-854D-FA39F066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6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811E-26EE-44CC-8CD5-92C18A44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E8BDE-886B-453C-9C4A-4D1263C7A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0B005-947F-470B-B2D4-0932C846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53CCF-45D4-4561-974D-FCB102B3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DB55B-3575-4E38-B077-80AE8651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938469-33C6-4427-B1DB-C6629A64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5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1DE07-E6B2-46C7-9165-CD31F324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4E749-D419-4EE1-80F5-4DCCFDEF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ED7FB4-6FAD-46BE-84DF-2F99347D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A3C09B-6C95-4CA7-AFFB-C6520DE06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CC2E8B-3BB8-48D8-BD91-96F963D4E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2E75C2-965C-4AF8-B4F6-D2FF6179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403DAD-9502-433A-8AFD-8C2D7E13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7FE895-A6AE-4D14-AF80-D15FF60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6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249A1-2CD5-4912-A0AE-E99C367E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6B5C18-8AFE-4994-BC09-97E39A13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BA483E-BF88-4CFE-BC50-AC60031B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5FB18-6B84-40AB-B86B-F5B7C157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8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8CFF8A-2D85-4559-BD8C-4B7D7924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2C466A-FC5F-4997-87D8-5621D127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AF4DC0-D274-4D5B-A162-8FD2929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D4B5D-EF94-4321-A6BB-F710BB4F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C72C4-0E99-4A65-A6EE-A9F453DE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3BCAD-6C14-480A-BFC5-D25524659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73BD5-5447-4FA4-A4B2-F62929F7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00A2D-22A7-40C6-AF04-353324D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AD4ACA-A963-4D4E-A0FC-72B50B28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0BD73-AF15-4B46-8B73-FDFB84F9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B9C7AB-6F76-4D96-8DC5-3B934570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41596-14C4-498E-A52D-A4CC0F75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2E272-A5E4-4602-B36A-B18267C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BFA74-0EF8-4477-9EAA-D9D15710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FA3B4-CDEF-45AF-9942-0540FBAB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7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D30B5A-4150-4482-9FA8-82A57B7C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94A28-1EC7-4223-BA1E-1CE37261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80D50-9970-4B26-B675-6F6B47561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97E6-4284-445C-9865-6C920B740BE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41C06-CA58-4A15-AA62-7A0344039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97CAC-1F68-4266-8A65-A480B9B75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6208-8937-44A9-97EB-17D4A6A92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1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F4F5-4C54-4D57-98AC-289890A23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 </a:t>
            </a:r>
            <a:r>
              <a:rPr lang="en-US" altLang="ko-KR" dirty="0"/>
              <a:t>3&amp;4</a:t>
            </a:r>
            <a:r>
              <a:rPr lang="ko-KR" altLang="en-US" dirty="0"/>
              <a:t>강 정리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FCAF44-8245-47A4-B8F7-B2F3FE86C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A20B5-3447-41DA-91F9-3C4AFA06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140535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강 개발환경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C257B-EFD7-486F-8E5E-C35B47A2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466098"/>
            <a:ext cx="10515600" cy="4351338"/>
          </a:xfrm>
        </p:spPr>
        <p:txBody>
          <a:bodyPr/>
          <a:lstStyle/>
          <a:p>
            <a:r>
              <a:rPr lang="en-US" altLang="ko-KR" dirty="0"/>
              <a:t>ROS wiki.org</a:t>
            </a:r>
            <a:r>
              <a:rPr lang="ko-KR" altLang="en-US" dirty="0"/>
              <a:t>에서 </a:t>
            </a:r>
            <a:r>
              <a:rPr lang="en-US" altLang="ko-KR" dirty="0" err="1"/>
              <a:t>ros</a:t>
            </a:r>
            <a:r>
              <a:rPr lang="ko-KR" altLang="en-US" dirty="0"/>
              <a:t>설치가 가능</a:t>
            </a:r>
            <a:r>
              <a:rPr lang="en-US" altLang="ko-KR" dirty="0"/>
              <a:t>(</a:t>
            </a:r>
            <a:r>
              <a:rPr lang="ko-KR" altLang="en-US" dirty="0" err="1"/>
              <a:t>한줄설치도</a:t>
            </a:r>
            <a:r>
              <a:rPr lang="ko-KR" altLang="en-US" dirty="0"/>
              <a:t> 가능하지만 수동설치를 할 줄 알아야함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~/.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설정도 </a:t>
            </a:r>
            <a:r>
              <a:rPr lang="ko-KR" altLang="en-US" dirty="0" err="1"/>
              <a:t>추가해야함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설치 확인 방법은 </a:t>
            </a:r>
            <a:r>
              <a:rPr lang="en-US" altLang="ko-KR" dirty="0" err="1"/>
              <a:t>roscore</a:t>
            </a:r>
            <a:r>
              <a:rPr lang="ko-KR" altLang="en-US" dirty="0"/>
              <a:t>를 사용해서 </a:t>
            </a:r>
            <a:r>
              <a:rPr lang="ko-KR" altLang="en-US" dirty="0" err="1"/>
              <a:t>터틀심을</a:t>
            </a:r>
            <a:r>
              <a:rPr lang="ko-KR" altLang="en-US" dirty="0"/>
              <a:t> 구동하면서 확인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통합 개발환경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Qtcreator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VSCode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</a:p>
          <a:p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1E99AE-3294-425F-B0E6-320271AC77D9}"/>
              </a:ext>
            </a:extLst>
          </p:cNvPr>
          <p:cNvCxnSpPr>
            <a:cxnSpLocks/>
          </p:cNvCxnSpPr>
          <p:nvPr/>
        </p:nvCxnSpPr>
        <p:spPr>
          <a:xfrm>
            <a:off x="180474" y="1138989"/>
            <a:ext cx="48246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A20B5-3447-41DA-91F9-3C4AFA06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14053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강 </a:t>
            </a:r>
            <a:r>
              <a:rPr lang="en-US" altLang="ko-KR" dirty="0"/>
              <a:t>ROS</a:t>
            </a:r>
            <a:r>
              <a:rPr lang="ko-KR" altLang="en-US" dirty="0"/>
              <a:t>의 중요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C257B-EFD7-486F-8E5E-C35B47A2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466098"/>
            <a:ext cx="10515600" cy="4351338"/>
          </a:xfrm>
        </p:spPr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최소단위의 실행 가능 프로세서</a:t>
            </a:r>
            <a:r>
              <a:rPr lang="en-US" altLang="ko-KR" dirty="0"/>
              <a:t>. </a:t>
            </a:r>
            <a:r>
              <a:rPr lang="ko-KR" altLang="en-US" dirty="0"/>
              <a:t>실행가능한 하나의 프로그램 단위</a:t>
            </a:r>
            <a:r>
              <a:rPr lang="en-US" altLang="ko-KR" dirty="0"/>
              <a:t>.(</a:t>
            </a:r>
            <a:r>
              <a:rPr lang="ko-KR" altLang="en-US" dirty="0"/>
              <a:t>전 프로그램의 노드화</a:t>
            </a:r>
            <a:r>
              <a:rPr lang="en-US" altLang="ko-KR" dirty="0"/>
              <a:t>. Ros</a:t>
            </a:r>
            <a:r>
              <a:rPr lang="ko-KR" altLang="en-US" dirty="0"/>
              <a:t>에서 가장 중요함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Package – </a:t>
            </a:r>
            <a:r>
              <a:rPr lang="ko-KR" altLang="en-US" dirty="0"/>
              <a:t>하나 이상의 노드와 노드의 실행을 위한 </a:t>
            </a:r>
            <a:r>
              <a:rPr lang="ko-KR" altLang="en-US" dirty="0" err="1"/>
              <a:t>정보등을</a:t>
            </a:r>
            <a:r>
              <a:rPr lang="ko-KR" altLang="en-US" dirty="0"/>
              <a:t> 묶어 놓은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Message – </a:t>
            </a:r>
            <a:r>
              <a:rPr lang="ko-KR" altLang="en-US" dirty="0"/>
              <a:t>노드간 데이터를 주고받기 위한 변수형태의 데이터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int, float, point, </a:t>
            </a:r>
            <a:r>
              <a:rPr lang="en-US" altLang="ko-KR" dirty="0" err="1"/>
              <a:t>boolean</a:t>
            </a:r>
            <a:r>
              <a:rPr lang="ko-KR" altLang="en-US" dirty="0"/>
              <a:t>등</a:t>
            </a:r>
            <a:br>
              <a:rPr lang="en-US" altLang="ko-KR" dirty="0"/>
            </a:br>
            <a:r>
              <a:rPr lang="en-US" altLang="ko-KR" dirty="0"/>
              <a:t>- Topic, Publisher, Subscriber – </a:t>
            </a:r>
            <a:r>
              <a:rPr lang="ko-KR" altLang="en-US" dirty="0"/>
              <a:t>토픽은 단방향 통신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ros</a:t>
            </a:r>
            <a:r>
              <a:rPr lang="ko-KR" altLang="en-US" dirty="0"/>
              <a:t>에서 사용되는 대부분은 </a:t>
            </a:r>
            <a:r>
              <a:rPr lang="en-US" altLang="ko-KR" dirty="0"/>
              <a:t>topic</a:t>
            </a:r>
            <a:r>
              <a:rPr lang="ko-KR" altLang="en-US" dirty="0"/>
              <a:t>통신이며 서비스나 액션은 사용 빈도가 </a:t>
            </a:r>
            <a:r>
              <a:rPr lang="ko-KR" altLang="en-US" dirty="0" err="1"/>
              <a:t>낮은편임</a:t>
            </a:r>
            <a:r>
              <a:rPr lang="en-US" altLang="ko-KR" dirty="0"/>
              <a:t>.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1E99AE-3294-425F-B0E6-320271AC77D9}"/>
              </a:ext>
            </a:extLst>
          </p:cNvPr>
          <p:cNvCxnSpPr>
            <a:cxnSpLocks/>
          </p:cNvCxnSpPr>
          <p:nvPr/>
        </p:nvCxnSpPr>
        <p:spPr>
          <a:xfrm>
            <a:off x="180474" y="1138989"/>
            <a:ext cx="5354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134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ROS 3&amp;4강 정리</vt:lpstr>
      <vt:lpstr>3강 개발환경 구축</vt:lpstr>
      <vt:lpstr>4강 ROS의 중요 컨셉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3&amp;4강 정리</dc:title>
  <dc:creator>박경준</dc:creator>
  <cp:lastModifiedBy>박경준</cp:lastModifiedBy>
  <cp:revision>6</cp:revision>
  <dcterms:created xsi:type="dcterms:W3CDTF">2022-03-15T13:27:48Z</dcterms:created>
  <dcterms:modified xsi:type="dcterms:W3CDTF">2022-03-17T06:19:16Z</dcterms:modified>
</cp:coreProperties>
</file>