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png" ContentType="image/png"/>
  <Override PartName="/ppt/media/image4.jpeg" ContentType="image/jpe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ko-KR" sz="52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7657813-9353-41FC-AE81-D398D99C41A0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&lt;숫자&gt;</a:t>
            </a:fld>
            <a:endParaRPr b="0" lang="en-US" sz="1000" spc="-1" strike="noStrike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4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C9A0404-0801-4985-AD77-8F341BEFCD3F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&lt;숫자&gt;</a:t>
            </a:fld>
            <a:endParaRPr b="0" lang="en-US" sz="10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iki.ros.org/noetic/Installation/Ubuntu" TargetMode="External"/><Relationship Id="rId2" Type="http://schemas.openxmlformats.org/officeDocument/2006/relationships/hyperlink" Target="http://wiki.ros.org/noetic/Installation/Ubuntu" TargetMode="External"/><Relationship Id="rId3" Type="http://schemas.openxmlformats.org/officeDocument/2006/relationships/hyperlink" Target="http://wiki.ros.org/ROS/Tutorials/InstallingandConfiguringROSEnvironment" TargetMode="External"/><Relationship Id="rId4" Type="http://schemas.openxmlformats.org/officeDocument/2006/relationships/hyperlink" Target="http://wiki.ros.org/ROS/Tutorials/InstallingandConfiguringROSEnvironment" TargetMode="External"/><Relationship Id="rId5" Type="http://schemas.openxmlformats.org/officeDocument/2006/relationships/hyperlink" Target="http://wiki.ros.org/ROS/Tutorials/InstallingandConfiguringROSEnvironment" TargetMode="External"/><Relationship Id="rId6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21132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br/>
            <a:r>
              <a:rPr b="0" lang="ko" sz="3500" spc="-1" strike="noStrike">
                <a:solidFill>
                  <a:srgbClr val="000000"/>
                </a:solidFill>
                <a:latin typeface="Arial"/>
                <a:ea typeface="Arial"/>
              </a:rPr>
              <a:t>오로카 판교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  <a:ea typeface="Arial"/>
              </a:rPr>
              <a:t>ROS1 </a:t>
            </a:r>
            <a:r>
              <a:rPr b="0" lang="ko" sz="3500" spc="-1" strike="noStrike">
                <a:solidFill>
                  <a:srgbClr val="000000"/>
                </a:solidFill>
                <a:latin typeface="Arial"/>
                <a:ea typeface="Arial"/>
              </a:rPr>
              <a:t>스터디</a:t>
            </a:r>
            <a:br/>
            <a:r>
              <a:rPr b="0" lang="en-US" sz="3800" spc="-1" strike="noStrike">
                <a:solidFill>
                  <a:srgbClr val="000000"/>
                </a:solidFill>
                <a:latin typeface="Arial"/>
                <a:ea typeface="Arial"/>
              </a:rPr>
              <a:t>Chapter</a:t>
            </a:r>
            <a:r>
              <a:rPr b="0" lang="en-US" sz="3800" spc="-1" strike="noStrike">
                <a:solidFill>
                  <a:srgbClr val="000000"/>
                </a:solidFill>
                <a:latin typeface="Arial"/>
                <a:ea typeface="Arial"/>
              </a:rPr>
              <a:t>3. </a:t>
            </a:r>
            <a:r>
              <a:rPr b="0" lang="ko" sz="3800" spc="-1" strike="noStrike">
                <a:solidFill>
                  <a:srgbClr val="000000"/>
                </a:solidFill>
                <a:latin typeface="Arial"/>
                <a:ea typeface="Arial"/>
              </a:rPr>
              <a:t>로봇 운영체제 </a:t>
            </a:r>
            <a:r>
              <a:rPr b="0" lang="en-US" sz="3800" spc="-1" strike="noStrike">
                <a:solidFill>
                  <a:srgbClr val="000000"/>
                </a:solidFill>
                <a:latin typeface="Arial"/>
                <a:ea typeface="Arial"/>
              </a:rPr>
              <a:t>ROS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349240" y="2834280"/>
            <a:ext cx="348264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" sz="2800" spc="-1" strike="noStrike">
                <a:solidFill>
                  <a:srgbClr val="595959"/>
                </a:solidFill>
                <a:latin typeface="Arial"/>
                <a:ea typeface="Arial"/>
              </a:rPr>
              <a:t>김 나 은</a:t>
            </a:r>
            <a:endParaRPr b="0" lang="en-US" sz="28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Contents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4000"/>
          </a:bodyPr>
          <a:p>
            <a:pPr marL="457200" indent="-3553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ROS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0" lang="ko-KR" sz="2000" spc="-1" strike="noStrike">
                <a:solidFill>
                  <a:srgbClr val="595959"/>
                </a:solidFill>
                <a:latin typeface="Arial"/>
                <a:ea typeface="Arial"/>
              </a:rPr>
              <a:t>설치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ROS</a:t>
            </a:r>
            <a:r>
              <a:rPr b="0" lang="ko" sz="2000" spc="-1" strike="noStrike">
                <a:solidFill>
                  <a:srgbClr val="595959"/>
                </a:solidFill>
                <a:latin typeface="Arial"/>
                <a:ea typeface="Arial"/>
              </a:rPr>
              <a:t>의 </a:t>
            </a:r>
            <a:r>
              <a:rPr b="0" lang="ko-KR" sz="2000" spc="-1" strike="noStrike">
                <a:solidFill>
                  <a:srgbClr val="595959"/>
                </a:solidFill>
                <a:latin typeface="Arial"/>
                <a:ea typeface="Arial"/>
              </a:rPr>
              <a:t>개발환경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ROS </a:t>
            </a:r>
            <a:r>
              <a:rPr b="0" lang="ko-KR" sz="2000" spc="-1" strike="noStrike">
                <a:solidFill>
                  <a:srgbClr val="595959"/>
                </a:solidFill>
                <a:latin typeface="Arial"/>
                <a:ea typeface="Arial"/>
              </a:rPr>
              <a:t>동작 테스트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1520">
              <a:lnSpc>
                <a:spcPct val="115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ko" sz="1200" spc="-1" strike="noStrike">
                <a:solidFill>
                  <a:srgbClr val="595959"/>
                </a:solidFill>
                <a:latin typeface="Arial"/>
                <a:ea typeface="Arial"/>
              </a:rPr>
              <a:t>강의 영상 </a:t>
            </a: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: https://www.youtube.com/watch?v=mRR-3GqVlIU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81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7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ROS(Robot Operating System)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800" spc="-1" strike="noStrike">
                <a:solidFill>
                  <a:srgbClr val="000000"/>
                </a:solidFill>
                <a:latin typeface="Arial"/>
                <a:ea typeface="Arial"/>
              </a:rPr>
              <a:t>설치</a:t>
            </a:r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11760" y="13050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1) </a:t>
            </a:r>
            <a:r>
              <a:rPr b="0" lang="ko-KR" sz="1800" spc="-1" strike="noStrike">
                <a:solidFill>
                  <a:srgbClr val="595959"/>
                </a:solidFill>
                <a:latin typeface="Arial"/>
                <a:ea typeface="Arial"/>
              </a:rPr>
              <a:t>수동 설치 방법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: </a:t>
            </a: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http://</a:t>
            </a: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wiki.ros.org/noetic/Installation/Ubuntu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2) </a:t>
            </a:r>
            <a:r>
              <a:rPr b="0" lang="ko-KR" sz="1800" spc="-1" strike="noStrike">
                <a:solidFill>
                  <a:srgbClr val="595959"/>
                </a:solidFill>
                <a:latin typeface="Arial"/>
                <a:ea typeface="Arial"/>
              </a:rPr>
              <a:t>환경 설정 방법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: </a:t>
            </a: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3"/>
              </a:rPr>
              <a:t>http</a:t>
            </a: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4"/>
              </a:rPr>
              <a:t>://</a:t>
            </a: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5"/>
              </a:rPr>
              <a:t>wiki.ros.org/ROS/Tutorials/InstallingandConfiguringROSEnvironment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81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7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ROS(Robot Operating System)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800" spc="-1" strike="noStrike">
                <a:solidFill>
                  <a:srgbClr val="000000"/>
                </a:solidFill>
                <a:latin typeface="Arial"/>
                <a:ea typeface="Arial"/>
              </a:rPr>
              <a:t>개발환경</a:t>
            </a:r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그림 1" descr=""/>
          <p:cNvPicPr/>
          <p:nvPr/>
        </p:nvPicPr>
        <p:blipFill>
          <a:blip r:embed="rId1"/>
          <a:stretch/>
        </p:blipFill>
        <p:spPr>
          <a:xfrm>
            <a:off x="394200" y="1561680"/>
            <a:ext cx="4077000" cy="2407680"/>
          </a:xfrm>
          <a:prstGeom prst="rect">
            <a:avLst/>
          </a:prstGeom>
          <a:ln>
            <a:noFill/>
          </a:ln>
        </p:spPr>
      </p:pic>
      <p:pic>
        <p:nvPicPr>
          <p:cNvPr id="86" name="그림 2" descr=""/>
          <p:cNvPicPr/>
          <p:nvPr/>
        </p:nvPicPr>
        <p:blipFill>
          <a:blip r:embed="rId2"/>
          <a:stretch/>
        </p:blipFill>
        <p:spPr>
          <a:xfrm>
            <a:off x="4554000" y="1558440"/>
            <a:ext cx="4147920" cy="228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444960"/>
            <a:ext cx="8520120" cy="81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7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ROS(Robot Operating System)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800" spc="-1" strike="noStrike">
                <a:solidFill>
                  <a:srgbClr val="000000"/>
                </a:solidFill>
                <a:latin typeface="Arial"/>
                <a:ea typeface="Arial"/>
              </a:rPr>
              <a:t>개발환경</a:t>
            </a:r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3960000" y="1152000"/>
            <a:ext cx="5112000" cy="3528000"/>
          </a:xfrm>
          <a:prstGeom prst="rect">
            <a:avLst/>
          </a:prstGeom>
          <a:ln>
            <a:noFill/>
          </a:ln>
        </p:spPr>
      </p:pic>
      <p:pic>
        <p:nvPicPr>
          <p:cNvPr id="89" name="그림 2" descr=""/>
          <p:cNvPicPr/>
          <p:nvPr/>
        </p:nvPicPr>
        <p:blipFill>
          <a:blip r:embed="rId2"/>
          <a:stretch/>
        </p:blipFill>
        <p:spPr>
          <a:xfrm>
            <a:off x="72000" y="1440000"/>
            <a:ext cx="3908880" cy="239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LibreOffice/6.4.7.2$Linux_X86_64 LibreOffice_project/40$Build-2</Application>
  <Words>61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ko-KR</dc:language>
  <cp:lastModifiedBy/>
  <dcterms:modified xsi:type="dcterms:W3CDTF">2022-03-11T18:57:28Z</dcterms:modified>
  <cp:revision>6</cp:revision>
  <dc:subject/>
  <dc:title> 오로카 판교 ROS1 스터디 Chapter3. 로봇 운영체제 ROS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화면 슬라이드 쇼(16:9)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