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772" y="2163558"/>
            <a:ext cx="15021309" cy="27441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4308" y="4717194"/>
            <a:ext cx="7529930" cy="1396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8320" y="7550950"/>
            <a:ext cx="4764200" cy="2495250"/>
            <a:chOff x="468320" y="7550950"/>
            <a:chExt cx="4764200" cy="24952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320" y="7550950"/>
              <a:ext cx="4764200" cy="24952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13008" y="7420242"/>
            <a:ext cx="2324491" cy="15583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25361" y="3496509"/>
            <a:ext cx="737998" cy="1150047"/>
            <a:chOff x="2925361" y="3496509"/>
            <a:chExt cx="737998" cy="11500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5361" y="3496509"/>
              <a:ext cx="737998" cy="11500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75375" y="2399361"/>
            <a:ext cx="737998" cy="1150047"/>
            <a:chOff x="14575375" y="2399361"/>
            <a:chExt cx="737998" cy="115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5375" y="2399361"/>
              <a:ext cx="737998" cy="115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00998" y="2157163"/>
            <a:ext cx="384653" cy="599418"/>
            <a:chOff x="14100998" y="2157163"/>
            <a:chExt cx="384653" cy="599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00998" y="2157163"/>
              <a:ext cx="384653" cy="599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2172" y="1015229"/>
            <a:ext cx="4449921" cy="1887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0763" y="2990915"/>
            <a:ext cx="16771159" cy="5160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2172" y="1015229"/>
            <a:ext cx="5435759" cy="18912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6591" y="4024939"/>
            <a:ext cx="9531196" cy="3525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467" y="403864"/>
            <a:ext cx="17386546" cy="9477986"/>
            <a:chOff x="599467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467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5673" y="2519025"/>
            <a:ext cx="6171429" cy="4001475"/>
            <a:chOff x="655673" y="2519025"/>
            <a:chExt cx="6171429" cy="40014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673" y="2519025"/>
              <a:ext cx="6171429" cy="40014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72042" y="2462819"/>
            <a:ext cx="3527713" cy="2887205"/>
            <a:chOff x="2272042" y="2462819"/>
            <a:chExt cx="3527713" cy="28872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2042" y="2462819"/>
              <a:ext cx="3527713" cy="28872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7673" y="1846571"/>
            <a:ext cx="7631021" cy="16520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2722" y="3558147"/>
            <a:ext cx="8094373" cy="592764"/>
            <a:chOff x="7632722" y="3558147"/>
            <a:chExt cx="8094373" cy="5927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722" y="3558147"/>
              <a:ext cx="8094373" cy="5927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3688" y="4716573"/>
            <a:ext cx="7500545" cy="3057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3754" y="1428856"/>
            <a:ext cx="16136074" cy="7734971"/>
            <a:chOff x="793754" y="1428856"/>
            <a:chExt cx="16136074" cy="77349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54" y="1428856"/>
              <a:ext cx="16136074" cy="77349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9411" y="2201392"/>
            <a:ext cx="11775384" cy="5770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3754" y="1428856"/>
            <a:ext cx="16136074" cy="7724543"/>
            <a:chOff x="793754" y="1428856"/>
            <a:chExt cx="16136074" cy="7724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54" y="1428856"/>
              <a:ext cx="16136074" cy="7724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9411" y="2201392"/>
            <a:ext cx="13530632" cy="6316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3754" y="1428856"/>
            <a:ext cx="16136074" cy="7724543"/>
            <a:chOff x="793754" y="1428856"/>
            <a:chExt cx="16136074" cy="7724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54" y="1428856"/>
              <a:ext cx="16136074" cy="7724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1352" y="2012606"/>
            <a:ext cx="14440851" cy="8475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97596" y="520538"/>
            <a:ext cx="12490523" cy="9160759"/>
            <a:chOff x="2897596" y="520538"/>
            <a:chExt cx="12490523" cy="91607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596" y="520538"/>
              <a:ext cx="12490523" cy="91607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7596" y="3887208"/>
            <a:ext cx="1510553" cy="955520"/>
            <a:chOff x="2897596" y="3887208"/>
            <a:chExt cx="1510553" cy="955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7596" y="3887208"/>
              <a:ext cx="1510553" cy="9555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205" y="3186375"/>
            <a:ext cx="2064391" cy="838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2023-04-13T21:24:07Z</dcterms:created>
  <dcterms:modified xsi:type="dcterms:W3CDTF">2023-04-13T21:24:07Z</dcterms:modified>
</cp:coreProperties>
</file>