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j0S6ugN7xrit+eM1CjlVAmsU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387d47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8387d47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ROS 로봇프로그래밍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-ROS1 완독하기 챌린지-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김예나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Ch1. </a:t>
            </a:r>
            <a:r>
              <a:rPr lang="en-US" sz="4000" err="1"/>
              <a:t>로봇</a:t>
            </a:r>
            <a:r>
              <a:rPr lang="en-US" sz="4000"/>
              <a:t> 소프트웨어 </a:t>
            </a:r>
            <a:r>
              <a:rPr lang="en-US" sz="4000" err="1"/>
              <a:t>플랫폼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ctrTitle"/>
          </p:nvPr>
        </p:nvSpPr>
        <p:spPr>
          <a:xfrm>
            <a:off x="575733" y="474134"/>
            <a:ext cx="9144000" cy="73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1.1 플랫폼의 </a:t>
            </a:r>
            <a:r>
              <a:rPr lang="en-US" sz="2800" err="1"/>
              <a:t>구성</a:t>
            </a:r>
            <a:r>
              <a:rPr lang="en-US" sz="2800"/>
              <a:t> </a:t>
            </a:r>
            <a:r>
              <a:rPr lang="en-US" sz="2800" err="1"/>
              <a:t>요소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843858" y="1207030"/>
            <a:ext cx="965190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플랫폼의 4대 생태계 </a:t>
            </a:r>
            <a:r>
              <a:rPr lang="ko-KR" alt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 요소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하드웨어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</a:t>
            </a: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(Hardware):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하드웨어들과의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결합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/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운영체제(Operating System):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하드웨어들을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ex)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안드로이드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iOS</a:t>
            </a:r>
            <a:endParaRPr/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응용프로그램</a:t>
            </a: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(Application):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운영체제에서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제공하는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하드웨어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기반의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 			   소프트웨어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개발환경에서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/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(User):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수많은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HW와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SW간의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통합이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되며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하드웨어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모듈화로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이어져</a:t>
            </a:r>
            <a:endParaRPr lang="en-US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대량생산에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낮은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가격+고성능화+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대중화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개인화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575733" y="474134"/>
            <a:ext cx="9144000" cy="73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1.2 </a:t>
            </a:r>
            <a:r>
              <a:rPr lang="en-US" sz="2800" err="1"/>
              <a:t>로봇</a:t>
            </a:r>
            <a:r>
              <a:rPr lang="en-US" sz="2800"/>
              <a:t> 소프트웨어 </a:t>
            </a:r>
            <a:r>
              <a:rPr lang="en-US" sz="2800" err="1"/>
              <a:t>플랫폼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914400" y="1575575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914400" y="1325241"/>
            <a:ext cx="9935700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플랫폼의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HW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모바일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드론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휴머노이드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연구용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산업용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(ex.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소프트뱅크사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페퍼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MIT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미디어랩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지보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SW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응용프로그램을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개발할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때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필요한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하드웨어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하위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디바이스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제어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로보틱스에서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많이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사용되는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 	: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센싱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인식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동시적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자기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추적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지도작성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(SLAM),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내비게이션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(Navigation),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매니뮬레이션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(Manipulation) 등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패키지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개발환경에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필요한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라이브러리와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디버깅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도구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등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포함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387d47de_0_2"/>
          <p:cNvSpPr txBox="1">
            <a:spLocks noGrp="1"/>
          </p:cNvSpPr>
          <p:nvPr>
            <p:ph type="ctrTitle"/>
          </p:nvPr>
        </p:nvSpPr>
        <p:spPr>
          <a:xfrm>
            <a:off x="575733" y="474134"/>
            <a:ext cx="914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1.2 </a:t>
            </a:r>
            <a:r>
              <a:rPr lang="en-US" sz="2800" err="1"/>
              <a:t>로봇</a:t>
            </a:r>
            <a:r>
              <a:rPr lang="en-US" sz="2800"/>
              <a:t> 소프트웨어 </a:t>
            </a:r>
            <a:r>
              <a:rPr lang="en-US" sz="2800" err="1"/>
              <a:t>플랫폼</a:t>
            </a:r>
            <a:endParaRPr/>
          </a:p>
        </p:txBody>
      </p:sp>
      <p:sp>
        <p:nvSpPr>
          <p:cNvPr id="109" name="Google Shape;109;g218387d47de_0_2"/>
          <p:cNvSpPr txBox="1"/>
          <p:nvPr/>
        </p:nvSpPr>
        <p:spPr>
          <a:xfrm>
            <a:off x="914400" y="1575575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18387d47de_0_2"/>
          <p:cNvSpPr txBox="1"/>
          <p:nvPr/>
        </p:nvSpPr>
        <p:spPr>
          <a:xfrm>
            <a:off x="861200" y="1475450"/>
            <a:ext cx="9935700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SW 플랫폼의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 b="1"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ROS(Robot Operating System)</a:t>
            </a:r>
            <a:endParaRPr sz="2000" b="1"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많이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사용되고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SW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OpenRTM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일본의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오픈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로보틱스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테크놀로지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미들웨어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OROCOS: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유럽의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실시간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제어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중심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OPRoS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한국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etc..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18387d47de_0_2"/>
          <p:cNvSpPr txBox="1"/>
          <p:nvPr/>
        </p:nvSpPr>
        <p:spPr>
          <a:xfrm>
            <a:off x="575725" y="5169650"/>
            <a:ext cx="11208900" cy="110796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SW플랫폼을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각자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자신있는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어려운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기존에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풀지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못한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효율성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가져옴</a:t>
            </a:r>
            <a:endParaRPr lang="en-US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ctrTitle"/>
          </p:nvPr>
        </p:nvSpPr>
        <p:spPr>
          <a:xfrm>
            <a:off x="575733" y="474134"/>
            <a:ext cx="9144000" cy="73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1.3 소프트웨어 플랫폼의 </a:t>
            </a:r>
            <a:r>
              <a:rPr lang="en-US" sz="2800" err="1"/>
              <a:t>중요성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757800" y="1357404"/>
            <a:ext cx="10676400" cy="538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SW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ROS의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프로그램의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재사용성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 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개발하고자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부분에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집중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+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나머지는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관련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패키지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통신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기반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 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네트워크에서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통신을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제공하여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노드간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통신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3)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도구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지원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  디버깅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관련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도구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, 2차원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플롯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(plot), 3차원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RViz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도구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    4)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활성화된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  오픈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소스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소프트웨어 플랫폼의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협업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    5)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생태계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조성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 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하드웨어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분야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ROS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운용팀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응용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소프트웨어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    개발자,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점점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늘어나는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등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생태계의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틀을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갖춤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213650" y="3145411"/>
            <a:ext cx="9764700" cy="107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액추에이터의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하드웨어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드라이버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센싱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인식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등을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프로세서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목적에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나눈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최소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ctrTitle"/>
          </p:nvPr>
        </p:nvSpPr>
        <p:spPr>
          <a:xfrm>
            <a:off x="575733" y="474134"/>
            <a:ext cx="9144000" cy="73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1.4 로봇 소프트웨어가 가져올 미래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831758" y="1359931"/>
            <a:ext cx="377779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↓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로봇 소프트웨어 플랫폼의 춘추전국시대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8966112" y="1793796"/>
            <a:ext cx="2394130" cy="12926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lang="en-US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endParaRPr lang="en-US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확장성</a:t>
            </a:r>
            <a:endParaRPr lang="en-US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err="1">
                <a:latin typeface="Malgun Gothic"/>
                <a:ea typeface="Malgun Gothic"/>
                <a:cs typeface="Malgun Gothic"/>
                <a:sym typeface="Malgun Gothic"/>
              </a:rPr>
              <a:t>편의성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498591" y="3206090"/>
            <a:ext cx="452249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BUT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만들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것 (X)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응용프로그램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능력에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집중</a:t>
            </a:r>
            <a:r>
              <a:rPr lang="ko-KR" altLang="en-US" sz="2000"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831758" y="4460197"/>
            <a:ext cx="10528484" cy="2031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 소프트웨어 플랫폼의 </a:t>
            </a:r>
            <a:r>
              <a:rPr lang="en-US" sz="2000" b="1" err="1"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하드웨어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전문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지식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없이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응용프로그램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만들기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→ 소프트웨어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인력의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응용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참여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→ 소프트웨어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플랫폼에서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제안하는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인터페이스에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맞게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하드웨어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로봇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기술의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급속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err="1">
                <a:latin typeface="Malgun Gothic"/>
                <a:ea typeface="Malgun Gothic"/>
                <a:cs typeface="Malgun Gothic"/>
                <a:sym typeface="Malgun Gothic"/>
              </a:rPr>
              <a:t>성장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D272A-86C3-7C3B-BB81-9F39B076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58" y="1820309"/>
            <a:ext cx="4522496" cy="21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9F39FB-F046-063E-D9BE-307EEB61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91" y="1828302"/>
            <a:ext cx="2276643" cy="1241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61B30C5-30DA-9103-375E-B6A1779CDF5A}"/>
              </a:ext>
            </a:extLst>
          </p:cNvPr>
          <p:cNvSpPr/>
          <p:nvPr/>
        </p:nvSpPr>
        <p:spPr>
          <a:xfrm>
            <a:off x="5669410" y="2566593"/>
            <a:ext cx="514025" cy="50318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474</Words>
  <Application>Microsoft Office PowerPoint</Application>
  <PresentationFormat>와이드스크린</PresentationFormat>
  <Paragraphs>67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ROS 로봇프로그래밍</vt:lpstr>
      <vt:lpstr>Ch1. 로봇 소프트웨어 플랫폼</vt:lpstr>
      <vt:lpstr>1.1 플랫폼의 구성 요소</vt:lpstr>
      <vt:lpstr>1.2 로봇 소프트웨어 플랫폼</vt:lpstr>
      <vt:lpstr>1.2 로봇 소프트웨어 플랫폼</vt:lpstr>
      <vt:lpstr>1.3 소프트웨어 플랫폼의 중요성</vt:lpstr>
      <vt:lpstr>1.4 로봇 소프트웨어가 가져올 미래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로봇프로그래밍</dc:title>
  <dc:creator>Administrator</dc:creator>
  <cp:lastModifiedBy>Administrator</cp:lastModifiedBy>
  <cp:revision>16</cp:revision>
  <dcterms:created xsi:type="dcterms:W3CDTF">2023-04-12T05:28:55Z</dcterms:created>
  <dcterms:modified xsi:type="dcterms:W3CDTF">2023-04-13T06:19:09Z</dcterms:modified>
</cp:coreProperties>
</file>