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0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7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3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5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9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3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6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78C2-8666-45A4-AA40-4D9460DA6161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0DA4-B391-4ADF-B309-176B0965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2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 소프트웨어 플랫폼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로봇 소프트웨어 플랫폼의 필요성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소프트웨어 재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하드웨어에 종속되어 있지 않음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통신 기반 프로그램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개발도구 지원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24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로봇 소프트웨어 플랫폼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Q&amp;A 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플랫폼이 있다면 어플리케이션을 구현한다고 보면 되는지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자동차 분야에서는 </a:t>
            </a:r>
            <a:r>
              <a:rPr lang="en-US" altLang="ko-KR" dirty="0" smtClean="0"/>
              <a:t>AUTOSAR </a:t>
            </a:r>
            <a:r>
              <a:rPr lang="ko-KR" altLang="en-US" dirty="0" smtClean="0"/>
              <a:t>플랫폼을 지원하는 툴을 통해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플랫폼 설정을 하는 부분이 있기도 한데</a:t>
            </a:r>
            <a:r>
              <a:rPr lang="en-US" altLang="ko-KR" dirty="0" smtClean="0"/>
              <a:t>, ROS</a:t>
            </a:r>
            <a:r>
              <a:rPr lang="ko-KR" altLang="en-US" dirty="0" smtClean="0"/>
              <a:t>라는 것은 로봇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소프트웨어 플랫폼을 지원하는 툴인지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별도로 플랫폼을 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할 필요는 없는지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r>
              <a:rPr lang="en-US" altLang="ko-KR" dirty="0" smtClean="0"/>
              <a:t>2.  SLAM </a:t>
            </a:r>
            <a:r>
              <a:rPr lang="ko-KR" altLang="en-US" dirty="0" smtClean="0"/>
              <a:t>같은 기술도 라이브러리를 지원한다고 알고 있는데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라이브러리의 한계로 개발자가 직접 구현하는 경우가 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많지는 않은지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694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로봇 소프트웨어 플랫폼 </vt:lpstr>
      <vt:lpstr>로봇 소프트웨어 플랫폼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 소프트웨어 플랫폼 </dc:title>
  <dc:creator>ADMIN</dc:creator>
  <cp:lastModifiedBy>ADMIN</cp:lastModifiedBy>
  <cp:revision>2</cp:revision>
  <dcterms:created xsi:type="dcterms:W3CDTF">2022-02-25T09:45:35Z</dcterms:created>
  <dcterms:modified xsi:type="dcterms:W3CDTF">2022-02-25T09:50:07Z</dcterms:modified>
</cp:coreProperties>
</file>