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>
        <p:scale>
          <a:sx n="75" d="100"/>
          <a:sy n="75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23CF-42D4-4BEE-92E9-43F8C2527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D923BD-16E0-4366-9C40-A4C0CF7D0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8670A-72C7-4B0A-91EC-2A5C7B1E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BE568-51C7-490A-BF15-0973F726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8E779-FB3B-4B38-ADF5-0DE19694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9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0C3F4-2D22-4200-88D8-6805D3CB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B282F9-9BC6-4EF6-A84B-BF2A82A29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B4F2E-4733-404D-9ABF-35D87123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C4319-5C0A-4BDB-8810-0139A62B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FDCA5-728A-4B50-8C8A-DA192D3F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2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C13DB-15C0-45CC-B94B-E9A537868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0701AD-32E1-41D0-90CB-4B46CA32B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B77B4-15EF-42E8-9D8B-E72E2F81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AC534-1EAB-4977-8B2F-45D56DE3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91CC3-9D96-4D9F-8589-6F0E8011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5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B102D-4A21-42E6-A70B-3379011D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FEECC-041B-4689-9096-CAD38CFE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2A4EB-4BF9-494A-8D04-70CBF125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CD50E-0809-4021-B6D7-EFB1EB9B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C4783-21CD-4817-B82B-97567A1D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71B02-3810-4CB6-87A4-075BEC2B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B2E4A-6258-4066-BE85-390C234F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78AA6-2AA5-4717-ACFF-22B9C211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0EA0C-15B4-417C-A94B-C1C34B3A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9CC51-0B6D-4848-9B8F-E7C0F472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6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4F286-3D1F-4EF9-B09D-774F5849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70536-8116-4038-98E5-5A3ED0F5E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B356E-1AC2-45B2-81AE-C1AE719E4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24B40-9D1A-436D-B2E2-690E3BA6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4D445-12EB-477E-A641-AE42FCCA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AC1CF-EB50-4661-AF74-35FE3927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4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AD47B-C8B3-455E-8BBE-FE782B04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5BCB4-911F-4C0A-9E0A-7EA8D337C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670A4D-5507-4737-A859-73C6DC05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D05584-7F34-4645-B26F-E765A2060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2E8E5-8142-45A7-850A-2B018924F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3A1684-F097-4668-B43B-5097BD5A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E8479D-4D2F-459E-8E13-C72F6664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89E31E-1274-4E65-895A-3F95BFCB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D93A-EDA6-42FF-A637-8FA0EE97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FA646F-FA03-41C5-BB06-5CB33B63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C6ADE4-0FF1-4232-8F61-A299355B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E7D17C-16EE-407B-B780-4F6FD387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A8C3C6-2FE6-4F68-9087-DB4A587B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C71A2B-565C-4BFB-82C4-F4128380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31E48-8320-4D1C-A755-2F676071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5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9D217-EBDC-435E-A375-011ECC2C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DDC74-D763-469E-BA88-DBFBE456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E94432-32A3-4BFF-B3AD-9D75D5617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807E78-93D8-4CB4-A01D-C06877C6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41B41-F915-42BC-AD1B-04BDC424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3AADF-CE4E-497C-84C1-522ECC5D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5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22E62-440A-4B69-85AB-F4103B55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405780-CBEF-42F7-84F5-D983E83B5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31D1AF-BFF0-46EC-9994-F8D0ECF42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C22B9-9658-4A2D-8F37-2CFC0F98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B2FBB-D8A5-405F-84BD-DADB9271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7D8D4-3074-4F9E-B914-DB341D40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9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6BF515-8F4E-4F3D-90DF-01628E79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2C420-A9FD-4FD2-8A19-F465F7289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B88F4-4271-4696-8993-03DF946D0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5BC3E-1155-442A-9238-BA4B2F3D887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694C9-BE7D-4798-A5AB-243086218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B9C40-EB6A-47F6-89EF-4694B499A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9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1EB6-FD6B-4A4A-A1ED-444A947EB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9368"/>
            <a:ext cx="9144000" cy="2001838"/>
          </a:xfrm>
        </p:spPr>
        <p:txBody>
          <a:bodyPr/>
          <a:lstStyle/>
          <a:p>
            <a:r>
              <a:rPr lang="ko-KR" altLang="en-US" dirty="0" err="1"/>
              <a:t>오로카</a:t>
            </a:r>
            <a:r>
              <a:rPr lang="ko-KR" altLang="en-US" dirty="0"/>
              <a:t> 판교 </a:t>
            </a:r>
            <a:r>
              <a:rPr lang="en-US" altLang="ko-KR" dirty="0"/>
              <a:t>ROS1</a:t>
            </a:r>
            <a:br>
              <a:rPr lang="en-US" altLang="ko-KR" dirty="0"/>
            </a:br>
            <a:r>
              <a:rPr lang="ko-KR" altLang="en-US" dirty="0"/>
              <a:t>온라인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CA3E16-407F-4BF6-B5B1-7FDD8C065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0497" y="4868562"/>
            <a:ext cx="2426043" cy="1044146"/>
          </a:xfrm>
        </p:spPr>
        <p:txBody>
          <a:bodyPr/>
          <a:lstStyle/>
          <a:p>
            <a:pPr algn="r"/>
            <a:r>
              <a:rPr lang="ko-KR" altLang="en-US" dirty="0"/>
              <a:t>강의</a:t>
            </a:r>
            <a:r>
              <a:rPr lang="en-US" altLang="ko-KR" dirty="0"/>
              <a:t>1 </a:t>
            </a:r>
            <a:r>
              <a:rPr lang="ko-KR" altLang="en-US" dirty="0"/>
              <a:t>정리</a:t>
            </a:r>
            <a:endParaRPr lang="en-US" altLang="ko-KR" dirty="0"/>
          </a:p>
          <a:p>
            <a:pPr algn="r"/>
            <a:r>
              <a:rPr lang="ko-KR" altLang="en-US" dirty="0"/>
              <a:t>박경준</a:t>
            </a:r>
          </a:p>
        </p:txBody>
      </p:sp>
    </p:spTree>
    <p:extLst>
      <p:ext uri="{BB962C8B-B14F-4D97-AF65-F5344CB8AC3E}">
        <p14:creationId xmlns:p14="http://schemas.microsoft.com/office/powerpoint/2010/main" val="397970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224229-5B13-4E71-B20C-70E7A036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13" y="766119"/>
            <a:ext cx="7761774" cy="3941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3B0031-B53B-4B3B-A38D-FBAF358E315F}"/>
              </a:ext>
            </a:extLst>
          </p:cNvPr>
          <p:cNvSpPr txBox="1"/>
          <p:nvPr/>
        </p:nvSpPr>
        <p:spPr>
          <a:xfrm>
            <a:off x="3146314" y="5168551"/>
            <a:ext cx="5899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PC</a:t>
            </a:r>
            <a:r>
              <a:rPr lang="ko-KR" altLang="en-US" dirty="0"/>
              <a:t>와 휴대폰 모두 다양한 하드웨어의 결합이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OS</a:t>
            </a:r>
            <a:r>
              <a:rPr lang="ko-KR" altLang="en-US" dirty="0"/>
              <a:t>가 존재함</a:t>
            </a:r>
            <a:endParaRPr lang="en-US" altLang="ko-KR" dirty="0"/>
          </a:p>
          <a:p>
            <a:r>
              <a:rPr lang="en-US" altLang="ko-KR" dirty="0"/>
              <a:t>3) APP</a:t>
            </a:r>
            <a:r>
              <a:rPr lang="ko-KR" altLang="en-US" dirty="0"/>
              <a:t>이 존재하며 사용할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1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525C84-3CF8-4CA9-A37C-178FC52BB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494"/>
          <a:stretch/>
        </p:blipFill>
        <p:spPr>
          <a:xfrm>
            <a:off x="646938" y="1465268"/>
            <a:ext cx="10898121" cy="2655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DC868E-0474-49F0-B564-DF345575965A}"/>
              </a:ext>
            </a:extLst>
          </p:cNvPr>
          <p:cNvSpPr txBox="1"/>
          <p:nvPr/>
        </p:nvSpPr>
        <p:spPr>
          <a:xfrm>
            <a:off x="2694137" y="4331044"/>
            <a:ext cx="680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= ECO System -&gt; </a:t>
            </a:r>
            <a:r>
              <a:rPr lang="ko-KR" altLang="en-US" dirty="0"/>
              <a:t>보이지 않는 생태계 속의 분업이 가능해진다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A9D47-58E3-47EF-B21F-CE465DA36D41}"/>
              </a:ext>
            </a:extLst>
          </p:cNvPr>
          <p:cNvSpPr txBox="1"/>
          <p:nvPr/>
        </p:nvSpPr>
        <p:spPr>
          <a:xfrm>
            <a:off x="2557848" y="4910440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로봇 또한 컴퓨터와 핸드폰과 동일하며 새로운 생태계를 형성하고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54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065BE27-4E52-4DAE-BB86-3A874E87D74A}"/>
              </a:ext>
            </a:extLst>
          </p:cNvPr>
          <p:cNvGrpSpPr/>
          <p:nvPr/>
        </p:nvGrpSpPr>
        <p:grpSpPr>
          <a:xfrm>
            <a:off x="6096000" y="784986"/>
            <a:ext cx="5527285" cy="5093543"/>
            <a:chOff x="5560540" y="129151"/>
            <a:chExt cx="5527285" cy="509354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D141B24-D9D0-4398-B699-11880D2BF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871" y="129151"/>
              <a:ext cx="4867954" cy="482032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49D68E-A463-43D0-9909-9E8A701092A7}"/>
                </a:ext>
              </a:extLst>
            </p:cNvPr>
            <p:cNvSpPr/>
            <p:nvPr/>
          </p:nvSpPr>
          <p:spPr>
            <a:xfrm>
              <a:off x="5560540" y="2509699"/>
              <a:ext cx="1581665" cy="257638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761620-6142-43F3-A9D8-D7822AC49218}"/>
                </a:ext>
              </a:extLst>
            </p:cNvPr>
            <p:cNvSpPr/>
            <p:nvPr/>
          </p:nvSpPr>
          <p:spPr>
            <a:xfrm>
              <a:off x="6907427" y="4534930"/>
              <a:ext cx="1392854" cy="687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046E99-A2F1-47B5-906E-704E46D80AB1}"/>
              </a:ext>
            </a:extLst>
          </p:cNvPr>
          <p:cNvSpPr txBox="1"/>
          <p:nvPr/>
        </p:nvSpPr>
        <p:spPr>
          <a:xfrm>
            <a:off x="441085" y="135786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소프트웨어 플랫폼이 가져온 변화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1FED1-DD1D-4E33-A1E5-39AF7920DC71}"/>
              </a:ext>
            </a:extLst>
          </p:cNvPr>
          <p:cNvSpPr txBox="1"/>
          <p:nvPr/>
        </p:nvSpPr>
        <p:spPr>
          <a:xfrm>
            <a:off x="441085" y="2454595"/>
            <a:ext cx="7781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하드웨어 </a:t>
            </a:r>
            <a:r>
              <a:rPr lang="ko-KR" altLang="en-US" dirty="0" err="1"/>
              <a:t>인테페이스의</a:t>
            </a:r>
            <a:r>
              <a:rPr lang="ko-KR" altLang="en-US" dirty="0"/>
              <a:t> 통합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하드웨어의 추상화</a:t>
            </a:r>
            <a:r>
              <a:rPr lang="en-US" altLang="ko-KR" dirty="0"/>
              <a:t>, </a:t>
            </a:r>
            <a:r>
              <a:rPr lang="ko-KR" altLang="en-US" dirty="0"/>
              <a:t>규격화</a:t>
            </a:r>
            <a:r>
              <a:rPr lang="en-US" altLang="ko-KR" dirty="0"/>
              <a:t>, </a:t>
            </a:r>
            <a:r>
              <a:rPr lang="ko-KR" altLang="en-US" dirty="0"/>
              <a:t>모듈화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가격은 낮아지고 성능은 높아짐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HW, OS, APP</a:t>
            </a:r>
            <a:r>
              <a:rPr lang="ko-KR" altLang="en-US" dirty="0"/>
              <a:t> 분야가 분리됨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수요에</a:t>
            </a:r>
            <a:r>
              <a:rPr lang="en-US" altLang="ko-KR" dirty="0"/>
              <a:t> </a:t>
            </a:r>
            <a:r>
              <a:rPr lang="ko-KR" altLang="en-US" dirty="0"/>
              <a:t>맞는 서비스 제공에 집중함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유저의 증가와 그에 따른 피드백</a:t>
            </a:r>
            <a:r>
              <a:rPr lang="en-US" altLang="ko-KR" dirty="0"/>
              <a:t>, </a:t>
            </a:r>
            <a:r>
              <a:rPr lang="ko-KR" altLang="en-US" dirty="0"/>
              <a:t>구매를 통해 새로운 생태계가 형성됨</a:t>
            </a:r>
            <a:r>
              <a:rPr lang="en-US" altLang="ko-KR" dirty="0"/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1B020B-1C57-492D-8EE7-C43D8DB69822}"/>
              </a:ext>
            </a:extLst>
          </p:cNvPr>
          <p:cNvCxnSpPr/>
          <p:nvPr/>
        </p:nvCxnSpPr>
        <p:spPr>
          <a:xfrm>
            <a:off x="441085" y="1727198"/>
            <a:ext cx="3661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98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9C4ABD-722A-4852-BF3E-FDA753A9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27" y="1707301"/>
            <a:ext cx="6712447" cy="3443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DFB483-FABE-4058-B6C1-85297277EE07}"/>
              </a:ext>
            </a:extLst>
          </p:cNvPr>
          <p:cNvSpPr txBox="1"/>
          <p:nvPr/>
        </p:nvSpPr>
        <p:spPr>
          <a:xfrm>
            <a:off x="215900" y="1337969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로봇 소프트웨어가 가져올 미래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A6C75-D32F-47FE-8754-5870B4898EB2}"/>
              </a:ext>
            </a:extLst>
          </p:cNvPr>
          <p:cNvSpPr txBox="1"/>
          <p:nvPr/>
        </p:nvSpPr>
        <p:spPr>
          <a:xfrm>
            <a:off x="215900" y="2108200"/>
            <a:ext cx="65614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하드웨어 플랫폼과 소프트웨어 플랫폼 간 인터페이스 확립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모듈형 하드웨어 플랫폼 확산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더 많은 소프트웨어 인력의 </a:t>
            </a:r>
            <a:r>
              <a:rPr lang="ko-KR" altLang="en-US" dirty="0" err="1"/>
              <a:t>로보틱스</a:t>
            </a:r>
            <a:r>
              <a:rPr lang="ko-KR" altLang="en-US" dirty="0"/>
              <a:t> 유입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유저에게 제공할 서비스에 집중가능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활발한 피드백 가능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로봇의 개발이 급속도로 발전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329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132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오로카 판교 ROS1 온라인 스터디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오로카 판교 ROS1 온라인 스터디</dc:title>
  <dc:creator>박 경준</dc:creator>
  <cp:lastModifiedBy>박 경준</cp:lastModifiedBy>
  <cp:revision>1</cp:revision>
  <dcterms:created xsi:type="dcterms:W3CDTF">2022-02-22T11:43:01Z</dcterms:created>
  <dcterms:modified xsi:type="dcterms:W3CDTF">2022-02-22T12:11:24Z</dcterms:modified>
</cp:coreProperties>
</file>