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C93E3-F275-463F-B68A-632EA1496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2B02D-DDEF-4CEE-90CC-F54563BB6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1F00A-FFE6-46A6-8FF4-98F35D46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E5E4D-223A-4A1C-8B63-89254731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2F08-DF2B-463F-91E2-56806E4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856B-23E3-43C2-80F7-98758E2E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E3321-199C-476F-A7A6-2913DA40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5A018-00D3-40C8-A713-5AA11F84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89FA-A22E-4F75-988A-836D8742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B19A5-9622-46F4-9DEF-C0FA39C4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506E80-C82E-4D58-8185-6ED0577A2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59394-CAA7-4AEF-8E4B-BBA81382B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CAC14-A89D-402F-A8CC-2031107C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BC462-1EB0-410B-86F8-853D329D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9C5D8-CECC-4FB6-98DE-3AC714A3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5B922-B5A9-47FC-9F44-88891DF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12A9A-E6A2-417E-82D4-507BDEA8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9EDC3-5360-41AE-9DA5-4BCA3492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CF958-8A0F-4D10-9320-F429D51F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1F627-E9E0-4DDD-A043-D6BD9FB5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14E0-E154-49D9-A57D-814F398B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1BF82-269A-4631-AA76-DB29D380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A4D21-216E-4EC9-ABE8-08400D9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AFA0F-FD77-4C6D-B98A-5710A45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B5F20-2A73-478A-8ED0-37F25778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5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AD392-6FD3-452E-9E22-96D95A3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5814-A884-4D57-953F-75A0F3D92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B707B-FA85-4E06-9BFF-54A61659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7FE95-6CB8-4311-BD64-7854FA62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522CC-8052-4AA6-8F64-6ED09208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A5CA75-7C05-4E97-8FD0-F5717253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7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41E8E-1A43-4E61-899A-1AC1C2C3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8119D-6AF2-4450-B075-A4DA528B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3E904-7E4A-41EE-B1E6-0AE450DD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5ED16-F488-42DE-B49E-5C4DDF67F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D670-46A1-4EB8-B2D3-4342EB8F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01576-B1BB-49F1-8673-51A5D7A4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2A84E-58E4-4FCE-8C54-8D5D892B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85163-DE8D-4158-ADC7-55DE8826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77CD-F48D-403F-952F-32A088F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624FE-B618-47EE-AFF8-3C5C8C0E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DD483-B1D7-4F23-94D7-CECE8557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B2374-6186-4A60-82F3-8B58690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5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4C06E2-5E0A-4488-9BA7-2F4810A8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57EF7-4FFA-4C15-B401-FB494518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78DBE-ABD3-41E6-A86A-48D647D4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B57D8-C474-4439-8FFA-CF31A27D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5F68B-AD9B-40E7-A131-667ECA67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14C68-D5FE-4818-BC78-987A79EE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CF469-31B8-4DA1-9229-D586A196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0E559-C95F-470B-8A11-376CEBAF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888EC-6C2C-4096-8775-59EFF16B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1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9078B-79B1-4A39-B941-99A1169F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E977D-8E6D-4404-99BB-09232DD72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DFB12-9B1A-45DB-848F-5384A910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1606A-2B30-4C8E-8027-47A32F65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1A3C7-6B1F-4029-9479-C1C91FA6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9105C-9529-4010-854A-722E50FB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4AB83C-F210-4C59-A0C7-0FA2F98E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61490-C3D1-4734-BC31-C60BF2B5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84194-7264-4D2E-BED6-B19B1E34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8BAB-4EC2-4B71-B492-6441001954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B2EB3-634B-4504-96FC-C6CBE69F1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CFC6F-40B3-4F12-829B-4B8538E9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6034-EC60-44E5-AD55-6A84FD59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2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bot with  colourful buttons">
            <a:extLst>
              <a:ext uri="{FF2B5EF4-FFF2-40B4-BE49-F238E27FC236}">
                <a16:creationId xmlns:a16="http://schemas.microsoft.com/office/drawing/2014/main" id="{3718DFEB-A1DC-412B-8AE6-5C958B0CB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2DAB78-5237-4DF7-BA9E-E2AFC6DC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/>
              <a:t>Robot Software Platform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C0699-3252-4993-BEEF-DC0BC1AA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/>
              <a:t>안성원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944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5FF5258-2BE5-4652-9D0F-D57C7A98877C}"/>
              </a:ext>
            </a:extLst>
          </p:cNvPr>
          <p:cNvSpPr txBox="1">
            <a:spLocks/>
          </p:cNvSpPr>
          <p:nvPr/>
        </p:nvSpPr>
        <p:spPr>
          <a:xfrm>
            <a:off x="982092" y="1329858"/>
            <a:ext cx="3926898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3200" dirty="0">
                <a:latin typeface="+mj-lt"/>
                <a:ea typeface="+mj-ea"/>
                <a:cs typeface="+mj-cs"/>
              </a:rPr>
              <a:t>목차</a:t>
            </a:r>
            <a:endParaRPr lang="en-US" altLang="ko-KR" sz="3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48C0699-3252-4993-BEEF-DC0BC1AA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237" y="499833"/>
            <a:ext cx="6853805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+mj-ea"/>
                <a:cs typeface="+mj-cs"/>
              </a:rPr>
              <a:t>로봇 분야는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Personal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Computer, </a:t>
            </a:r>
            <a: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 Phone</a:t>
            </a:r>
            <a:r>
              <a:rPr lang="ko-KR" alt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역사를 따라가고 있다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.</a:t>
            </a:r>
          </a:p>
          <a:p>
            <a:pPr marL="457200" indent="-457200" algn="l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marL="457200" indent="-457200" algn="l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+mj-ea"/>
                <a:cs typeface="+mj-cs"/>
              </a:rPr>
              <a:t>로봇 소프트웨어 플랫폼의 현 상황</a:t>
            </a: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marL="457200" indent="-457200" algn="l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marL="457200" indent="-457200" algn="l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lt"/>
                <a:ea typeface="+mj-ea"/>
                <a:cs typeface="+mj-cs"/>
              </a:rPr>
              <a:t>로봇 소프트웨어 플랫폼 앞으로 어떻게 해야 하나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23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5FF5258-2BE5-4652-9D0F-D57C7A98877C}"/>
              </a:ext>
            </a:extLst>
          </p:cNvPr>
          <p:cNvSpPr txBox="1">
            <a:spLocks/>
          </p:cNvSpPr>
          <p:nvPr/>
        </p:nvSpPr>
        <p:spPr>
          <a:xfrm>
            <a:off x="735568" y="1447732"/>
            <a:ext cx="5707177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dirty="0">
                <a:latin typeface="+mj-lt"/>
                <a:ea typeface="+mj-ea"/>
                <a:cs typeface="+mj-cs"/>
              </a:rPr>
              <a:t>로봇 분야는 </a:t>
            </a:r>
            <a:r>
              <a:rPr lang="en-US" altLang="ko-KR" sz="2000" b="1" dirty="0">
                <a:latin typeface="+mj-lt"/>
                <a:ea typeface="+mj-ea"/>
                <a:cs typeface="+mj-cs"/>
              </a:rPr>
              <a:t>Personal</a:t>
            </a:r>
            <a:r>
              <a:rPr lang="ko-KR" altLang="en-US" sz="2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000" b="1" dirty="0">
                <a:latin typeface="+mj-lt"/>
                <a:ea typeface="+mj-ea"/>
                <a:cs typeface="+mj-cs"/>
              </a:rPr>
              <a:t>Computer, </a:t>
            </a:r>
          </a:p>
          <a:p>
            <a:pPr algn="l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 Phone</a:t>
            </a:r>
            <a:r>
              <a:rPr lang="ko-KR" alt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lang="ko-KR" altLang="en-US" sz="2000" b="1" dirty="0">
                <a:latin typeface="+mj-lt"/>
                <a:ea typeface="+mj-ea"/>
                <a:cs typeface="+mj-cs"/>
              </a:rPr>
              <a:t>역사를 따라가고 있다</a:t>
            </a:r>
            <a:r>
              <a:rPr lang="en-US" altLang="ko-KR" sz="2000" b="1" dirty="0">
                <a:latin typeface="+mj-lt"/>
                <a:ea typeface="+mj-ea"/>
                <a:cs typeface="+mj-cs"/>
              </a:rPr>
              <a:t>.</a:t>
            </a:r>
          </a:p>
          <a:p>
            <a:pPr algn="l" latinLnBrk="0"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DFADC3C-E3C8-4FFE-909E-41EDF1D1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11" y="4333483"/>
            <a:ext cx="6546689" cy="2524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3D9CBE-8857-45FE-9BC4-AF1C3117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11" y="-3"/>
            <a:ext cx="6533753" cy="3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5FF5258-2BE5-4652-9D0F-D57C7A98877C}"/>
              </a:ext>
            </a:extLst>
          </p:cNvPr>
          <p:cNvSpPr txBox="1">
            <a:spLocks/>
          </p:cNvSpPr>
          <p:nvPr/>
        </p:nvSpPr>
        <p:spPr>
          <a:xfrm>
            <a:off x="718377" y="1329858"/>
            <a:ext cx="4319750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로봇 소프트웨어 플랫폼의 현 상황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48C0699-3252-4993-BEEF-DC0BC1AA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현재 로봇 개발자는 모든 지식을 갖고 있어야 개발을 할 수 있음</a:t>
            </a:r>
            <a:r>
              <a:rPr lang="en-US" altLang="ko-KR" sz="2000" dirty="0"/>
              <a:t>.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더 많은 소프트웨어 인력들이 </a:t>
            </a:r>
            <a:r>
              <a:rPr lang="ko-KR" altLang="en-US" sz="2000" dirty="0" err="1"/>
              <a:t>참여할려면</a:t>
            </a:r>
            <a:r>
              <a:rPr lang="ko-KR" altLang="en-US" sz="2000" dirty="0"/>
              <a:t> 하드웨어 플랫폼과 소프트웨어 플랫폼의 구분이 확립되어야 함</a:t>
            </a:r>
            <a:r>
              <a:rPr lang="en-US" altLang="ko-KR" sz="2000" dirty="0"/>
              <a:t>.</a:t>
            </a:r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소비자의 니즈를 파악하지 못하고 현재까지 개발자가 개발한 것들을 판매하는 것 때문에 실수요가 적다</a:t>
            </a:r>
            <a:r>
              <a:rPr lang="en-US" altLang="ko-KR" sz="2000" dirty="0"/>
              <a:t>.</a:t>
            </a:r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그러므로 유저 계층 형성이 더디고 피드백 또한 적다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3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5FF5258-2BE5-4652-9D0F-D57C7A98877C}"/>
              </a:ext>
            </a:extLst>
          </p:cNvPr>
          <p:cNvSpPr txBox="1">
            <a:spLocks/>
          </p:cNvSpPr>
          <p:nvPr/>
        </p:nvSpPr>
        <p:spPr>
          <a:xfrm>
            <a:off x="805923" y="1329858"/>
            <a:ext cx="3926898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로봇 소프트웨어 플랫폼 앞으로는 어떻게 해야 하나</a:t>
            </a:r>
            <a:r>
              <a:rPr lang="en-US" altLang="ko-KR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D48C0699-3252-4993-BEEF-DC0BC1AA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120" y="499833"/>
            <a:ext cx="5100320" cy="558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200"/>
              <a:t>많은 소프트웨어 인력들이 참여하게끔 만들기 위해 하드웨어 플랫폼과 소프트웨어 플랫폼의 구분이 확립되어야 함</a:t>
            </a:r>
            <a:r>
              <a:rPr lang="en-US" altLang="ko-KR" sz="2200"/>
              <a:t>.</a:t>
            </a:r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200"/>
              <a:t>소비자의 니즈를 파악하고 니즈에 알맞은 개발을 해야함</a:t>
            </a:r>
            <a:r>
              <a:rPr lang="en-US" altLang="ko-KR" sz="2200"/>
              <a:t>.</a:t>
            </a:r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200"/>
              <a:t>니즈 파악으로 엔드 유저 계층이 늘어나고</a:t>
            </a:r>
            <a:r>
              <a:rPr lang="en-US" altLang="ko-KR" sz="2200"/>
              <a:t>, </a:t>
            </a:r>
            <a:r>
              <a:rPr lang="ko-KR" altLang="en-US" sz="2200"/>
              <a:t>그로 인해 피드백 또한 많아지면서     소프트웨어 플랫폼의 발전이 많이 일어날 것이다</a:t>
            </a:r>
            <a:r>
              <a:rPr lang="en-US" altLang="ko-KR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2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Robot Software Platform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Software Platform</dc:title>
  <dc:creator>안성원</dc:creator>
  <cp:lastModifiedBy>안성원</cp:lastModifiedBy>
  <cp:revision>4</cp:revision>
  <dcterms:created xsi:type="dcterms:W3CDTF">2022-02-25T10:16:50Z</dcterms:created>
  <dcterms:modified xsi:type="dcterms:W3CDTF">2022-02-25T10:50:49Z</dcterms:modified>
</cp:coreProperties>
</file>