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95"/>
    <p:restoredTop sz="96327"/>
  </p:normalViewPr>
  <p:slideViewPr>
    <p:cSldViewPr snapToGrid="0" snapToObjects="1">
      <p:cViewPr varScale="1">
        <p:scale>
          <a:sx n="65" d="100"/>
          <a:sy n="65" d="100"/>
        </p:scale>
        <p:origin x="240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61385-DA66-CF4B-81C6-3F95B531F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ROS Study</a:t>
            </a:r>
            <a:r>
              <a:rPr kumimoji="1" lang="ko-KR" altLang="en-US" dirty="0"/>
              <a:t> </a:t>
            </a:r>
            <a:r>
              <a:rPr kumimoji="1" lang="en-US" altLang="ko-KR" dirty="0"/>
              <a:t>01</a:t>
            </a:r>
            <a:br>
              <a:rPr kumimoji="1" lang="en-US" altLang="ko-KR" dirty="0"/>
            </a:br>
            <a:r>
              <a:rPr kumimoji="1" lang="en-US" altLang="ko-KR" sz="4000" dirty="0"/>
              <a:t>-</a:t>
            </a:r>
            <a:r>
              <a:rPr kumimoji="1" lang="ko-KR" altLang="en-US" sz="4000" dirty="0"/>
              <a:t>로봇 소프트웨어 플랫폼</a:t>
            </a:r>
            <a:r>
              <a:rPr kumimoji="1" lang="en-US" altLang="ko-KR" sz="4000" dirty="0"/>
              <a:t>-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335921-7812-974D-AB1F-DDA24E970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2022. 02. 25</a:t>
            </a:r>
          </a:p>
          <a:p>
            <a:r>
              <a:rPr kumimoji="1" lang="ko-KR" altLang="en-US" dirty="0"/>
              <a:t>최윤호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53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4D77A-2C94-F14F-A695-1A7F2570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DCC65-47EF-354A-A156-1EE7C0D1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내용 정리</a:t>
            </a:r>
            <a:endParaRPr kumimoji="1" lang="en-US" altLang="ko-KR" sz="3600" dirty="0"/>
          </a:p>
          <a:p>
            <a:r>
              <a:rPr kumimoji="1" lang="ko-KR" altLang="en-US" sz="3600" dirty="0" err="1"/>
              <a:t>느낀점</a:t>
            </a:r>
            <a:r>
              <a:rPr kumimoji="1" lang="ko-KR" altLang="en-US" sz="3600" dirty="0"/>
              <a:t> 혹은 </a:t>
            </a:r>
            <a:r>
              <a:rPr kumimoji="1" lang="ko-KR" altLang="en-US" sz="3600" dirty="0" err="1"/>
              <a:t>궁금한점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662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/>
          <a:lstStyle/>
          <a:p>
            <a:r>
              <a:rPr kumimoji="1" lang="ko-KR" altLang="en-US"/>
              <a:t>로봇 소프트웨어 플랫폼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341979" cy="4891709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생태계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대 요소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대중화</a:t>
            </a:r>
            <a:r>
              <a:rPr kumimoji="1" lang="en-US" altLang="ko-KR" sz="2400" dirty="0"/>
              <a:t>)</a:t>
            </a:r>
          </a:p>
          <a:p>
            <a:pPr lvl="1"/>
            <a:r>
              <a:rPr kumimoji="1" lang="ko-KR" altLang="en-US" i="0" dirty="0"/>
              <a:t>하드웨어 모듈 </a:t>
            </a:r>
            <a:r>
              <a:rPr kumimoji="1" lang="en-US" altLang="ko-KR" i="0" dirty="0"/>
              <a:t>+</a:t>
            </a:r>
            <a:r>
              <a:rPr kumimoji="1" lang="ko-KR" altLang="en-US" i="0" dirty="0"/>
              <a:t> 운영체제 </a:t>
            </a:r>
            <a:r>
              <a:rPr kumimoji="1" lang="en-US" altLang="ko-KR" i="0" dirty="0"/>
              <a:t>+</a:t>
            </a:r>
            <a:r>
              <a:rPr kumimoji="1" lang="ko-KR" altLang="en-US" i="0" dirty="0"/>
              <a:t> 앱</a:t>
            </a:r>
            <a:r>
              <a:rPr kumimoji="1" lang="en-US" altLang="ko-KR" i="0" dirty="0"/>
              <a:t>(</a:t>
            </a:r>
            <a:r>
              <a:rPr kumimoji="1" lang="ko-KR" altLang="en-US" i="0" dirty="0"/>
              <a:t>서비스</a:t>
            </a:r>
            <a:r>
              <a:rPr kumimoji="1" lang="en-US" altLang="ko-KR" i="0" dirty="0"/>
              <a:t>)</a:t>
            </a:r>
            <a:r>
              <a:rPr kumimoji="1" lang="ko-KR" altLang="en-US" i="0" dirty="0"/>
              <a:t> </a:t>
            </a:r>
            <a:r>
              <a:rPr kumimoji="1" lang="en-US" altLang="ko-KR" i="0" dirty="0"/>
              <a:t>+</a:t>
            </a:r>
            <a:r>
              <a:rPr kumimoji="1" lang="ko-KR" altLang="en-US" i="0" dirty="0"/>
              <a:t> 유저</a:t>
            </a:r>
            <a:endParaRPr kumimoji="1" lang="en-US" altLang="ko-KR" i="0" dirty="0"/>
          </a:p>
          <a:p>
            <a:pPr lvl="1"/>
            <a:r>
              <a:rPr kumimoji="1" lang="en-US" altLang="ko-KR" i="0" dirty="0"/>
              <a:t>(</a:t>
            </a:r>
            <a:r>
              <a:rPr kumimoji="1" lang="ko-KR" altLang="en-US" i="0" dirty="0"/>
              <a:t>퍼스널</a:t>
            </a:r>
            <a:r>
              <a:rPr kumimoji="1" lang="en-US" altLang="ko-KR" i="0" dirty="0"/>
              <a:t>)</a:t>
            </a:r>
            <a:r>
              <a:rPr kumimoji="1" lang="ko-KR" altLang="en-US" i="0" dirty="0"/>
              <a:t> 로봇 분야에도 위 요소 고려 필요</a:t>
            </a:r>
            <a:endParaRPr kumimoji="1" lang="en-US" altLang="ko-KR" i="0" dirty="0"/>
          </a:p>
          <a:p>
            <a:r>
              <a:rPr kumimoji="1" lang="ko-KR" altLang="en-US" sz="2400" dirty="0"/>
              <a:t>소프트웨어 플랫폼으로 인한 변화</a:t>
            </a:r>
            <a:endParaRPr kumimoji="1" lang="en-US" altLang="ko-KR" sz="2400" dirty="0"/>
          </a:p>
          <a:p>
            <a:pPr lvl="1"/>
            <a:r>
              <a:rPr kumimoji="1" lang="ko-KR" altLang="en-US" i="0" dirty="0"/>
              <a:t>하드웨어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운영체제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어플리케이션 분리  </a:t>
            </a:r>
            <a:r>
              <a:rPr kumimoji="1" lang="en-US" altLang="ko-KR" i="0" dirty="0">
                <a:sym typeface="Wingdings" pitchFamily="2" charset="2"/>
              </a:rPr>
              <a:t></a:t>
            </a:r>
            <a:r>
              <a:rPr kumimoji="1" lang="ko-KR" altLang="en-US" i="0" dirty="0">
                <a:sym typeface="Wingdings" pitchFamily="2" charset="2"/>
              </a:rPr>
              <a:t> </a:t>
            </a:r>
            <a:r>
              <a:rPr kumimoji="1" lang="ko-KR" altLang="en-US" i="0" dirty="0">
                <a:highlight>
                  <a:srgbClr val="FFFF00"/>
                </a:highlight>
                <a:sym typeface="Wingdings" pitchFamily="2" charset="2"/>
              </a:rPr>
              <a:t>사용자 수요에 맞는 서비스 집중 가능</a:t>
            </a:r>
            <a:endParaRPr kumimoji="1" lang="en-US" altLang="ko-KR" i="0" dirty="0">
              <a:highlight>
                <a:srgbClr val="FFFF00"/>
              </a:highlight>
            </a:endParaRPr>
          </a:p>
          <a:p>
            <a:r>
              <a:rPr kumimoji="1" lang="ko-KR" altLang="en-US" sz="2400" dirty="0"/>
              <a:t>다양한 로봇 운영체제가 있으나 </a:t>
            </a:r>
            <a:r>
              <a:rPr kumimoji="1" lang="en-US" altLang="ko-KR" sz="2400" dirty="0"/>
              <a:t>ROS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활발히 활용 중</a:t>
            </a:r>
            <a:endParaRPr kumimoji="1" lang="en-US" altLang="ko-KR" sz="2400" dirty="0"/>
          </a:p>
          <a:p>
            <a:pPr lvl="1"/>
            <a:r>
              <a:rPr kumimoji="1" lang="ko-KR" altLang="en-US" i="0" dirty="0">
                <a:highlight>
                  <a:srgbClr val="FFFF00"/>
                </a:highlight>
              </a:rPr>
              <a:t>오픈 소스</a:t>
            </a:r>
            <a:endParaRPr kumimoji="1" lang="ko-Kore-KR" altLang="en-US" i="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906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25635" cy="77261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로봇 소프트웨어 플랫폼이 가져올 미래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125634" cy="4049806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하드웨어 플랫폼과 소프트웨어 </a:t>
            </a:r>
            <a:r>
              <a:rPr kumimoji="1" lang="ko-KR" altLang="en-US" sz="2400" dirty="0" err="1"/>
              <a:t>플랫폼간의</a:t>
            </a:r>
            <a:r>
              <a:rPr kumimoji="1" lang="ko-KR" altLang="en-US" sz="2400" dirty="0"/>
              <a:t> 인터페이스 확립</a:t>
            </a:r>
            <a:endParaRPr kumimoji="1" lang="en-US" altLang="ko-KR" sz="2400" dirty="0"/>
          </a:p>
          <a:p>
            <a:r>
              <a:rPr kumimoji="1" lang="ko-KR" altLang="en-US" sz="2400" dirty="0" err="1"/>
              <a:t>모듈형</a:t>
            </a:r>
            <a:r>
              <a:rPr kumimoji="1" lang="ko-KR" altLang="en-US" sz="2400" dirty="0"/>
              <a:t> 하드웨어 플랫폼 확산</a:t>
            </a:r>
            <a:r>
              <a:rPr kumimoji="1" lang="en-US" altLang="ko-KR" sz="2400" dirty="0"/>
              <a:t> (</a:t>
            </a:r>
            <a:r>
              <a:rPr kumimoji="1" lang="en-US" altLang="ko-KR" sz="2400" dirty="0" err="1"/>
              <a:t>Kobuki</a:t>
            </a:r>
            <a:r>
              <a:rPr kumimoji="1" lang="en-US" altLang="ko-KR" sz="2400" dirty="0"/>
              <a:t>, </a:t>
            </a:r>
            <a:r>
              <a:rPr kumimoji="1" lang="en-US" altLang="ko-KR" sz="2400" dirty="0" err="1"/>
              <a:t>Turtlebot</a:t>
            </a:r>
            <a:r>
              <a:rPr kumimoji="1" lang="en-US" altLang="ko-KR" sz="2400" dirty="0"/>
              <a:t> etc.)</a:t>
            </a:r>
          </a:p>
          <a:p>
            <a:r>
              <a:rPr kumimoji="1" lang="ko-KR" altLang="en-US" sz="2400" dirty="0"/>
              <a:t>하드웨어에 대한 지식이 없어도 응용 프로그램 가능 </a:t>
            </a:r>
            <a:endParaRPr kumimoji="1" lang="en-US" altLang="ko-KR" sz="2400" dirty="0"/>
          </a:p>
          <a:p>
            <a:pPr lvl="1">
              <a:buFont typeface="Wingdings" pitchFamily="2" charset="2"/>
              <a:buChar char="è"/>
            </a:pPr>
            <a:r>
              <a:rPr kumimoji="1" lang="ko-KR" altLang="en-US" sz="2400" i="0" dirty="0"/>
              <a:t>많은 인력이 </a:t>
            </a:r>
            <a:r>
              <a:rPr kumimoji="1" lang="ko-KR" altLang="en-US" sz="2400" i="0" dirty="0" err="1"/>
              <a:t>로보틱스</a:t>
            </a:r>
            <a:r>
              <a:rPr kumimoji="1" lang="ko-KR" altLang="en-US" sz="2400" i="0" dirty="0"/>
              <a:t> 분야로 진입 가능</a:t>
            </a:r>
            <a:endParaRPr kumimoji="1" lang="en-US" altLang="ko-KR" sz="2400" i="0" dirty="0"/>
          </a:p>
          <a:p>
            <a:r>
              <a:rPr kumimoji="1" lang="ko-KR" altLang="en-US" sz="2400" i="0" dirty="0">
                <a:highlight>
                  <a:srgbClr val="FFFF00"/>
                </a:highlight>
              </a:rPr>
              <a:t>유저에 제공할 서비스에 집중 가능</a:t>
            </a:r>
            <a:endParaRPr kumimoji="1" lang="en-US" altLang="ko-KR" sz="2400" i="0" dirty="0">
              <a:highlight>
                <a:srgbClr val="FFFF00"/>
              </a:highlight>
            </a:endParaRPr>
          </a:p>
          <a:p>
            <a:endParaRPr kumimoji="1"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29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/>
          <a:lstStyle/>
          <a:p>
            <a:r>
              <a:rPr kumimoji="1" lang="ko-KR" altLang="en-US" dirty="0"/>
              <a:t>로봇 소프트웨어 플랫폼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547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Q) </a:t>
            </a:r>
            <a:r>
              <a:rPr kumimoji="1" lang="ko-KR" altLang="en-US" sz="2400" dirty="0"/>
              <a:t>오픈 소스의 라이센스는</a:t>
            </a:r>
            <a:r>
              <a:rPr kumimoji="1" lang="en-US" altLang="ko-KR" sz="2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궁금한 점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584EC1-9587-8243-BFF2-9ECD9E92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09" y="4186766"/>
            <a:ext cx="3774385" cy="17043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1E65E1-808C-D249-9734-A2B05BCDC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82" y="2055724"/>
            <a:ext cx="4279900" cy="36830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DBE3CF0-B803-2244-88E6-E911B56F2E86}"/>
              </a:ext>
            </a:extLst>
          </p:cNvPr>
          <p:cNvSpPr txBox="1">
            <a:spLocks/>
          </p:cNvSpPr>
          <p:nvPr/>
        </p:nvSpPr>
        <p:spPr>
          <a:xfrm>
            <a:off x="1333394" y="3578821"/>
            <a:ext cx="9601200" cy="54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kumimoji="1" lang="en-US" altLang="ko-KR" sz="2400" dirty="0"/>
              <a:t>Q)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Industrial Robot</a:t>
            </a:r>
            <a:r>
              <a:rPr kumimoji="1" lang="ko-KR" altLang="en-US" sz="2400" dirty="0"/>
              <a:t>에서는 </a:t>
            </a:r>
            <a:r>
              <a:rPr kumimoji="1" lang="en-US" altLang="ko-KR" sz="2400" dirty="0"/>
              <a:t>ROS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잘 쓰지 않는지</a:t>
            </a:r>
            <a:r>
              <a:rPr kumimoji="1" lang="en-US" altLang="ko-KR" sz="2400" dirty="0"/>
              <a:t>?</a:t>
            </a:r>
            <a:endParaRPr kumimoji="1" lang="ko-Kore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F5E7357-9B56-7D49-919C-95DF83DD9B9A}"/>
              </a:ext>
            </a:extLst>
          </p:cNvPr>
          <p:cNvSpPr txBox="1">
            <a:spLocks/>
          </p:cNvSpPr>
          <p:nvPr/>
        </p:nvSpPr>
        <p:spPr>
          <a:xfrm>
            <a:off x="1295400" y="6066430"/>
            <a:ext cx="9601200" cy="54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kumimoji="1" lang="en-US" altLang="ko-KR" sz="2400" dirty="0"/>
              <a:t>Q)</a:t>
            </a:r>
            <a:r>
              <a:rPr kumimoji="1" lang="ko-KR" altLang="en-US" sz="2400" dirty="0"/>
              <a:t> 실제 로봇 회사에서 </a:t>
            </a:r>
            <a:r>
              <a:rPr kumimoji="1" lang="en-US" altLang="ko-KR" sz="2400" dirty="0"/>
              <a:t>ROS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활용 하는지</a:t>
            </a:r>
            <a:r>
              <a:rPr kumimoji="1" lang="en-US" altLang="ko-KR" sz="2400" dirty="0"/>
              <a:t>?</a:t>
            </a:r>
            <a:endParaRPr kumimoji="1" lang="ko-Kore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D1305F-EEE9-6443-AA7A-6A279B0F4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182" y="2556812"/>
            <a:ext cx="8051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9214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43</TotalTime>
  <Words>154</Words>
  <Application>Microsoft Macintosh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자르기</vt:lpstr>
      <vt:lpstr>ROS Study 01 -로봇 소프트웨어 플랫폼-</vt:lpstr>
      <vt:lpstr>Contents</vt:lpstr>
      <vt:lpstr>로봇 소프트웨어 플랫폼</vt:lpstr>
      <vt:lpstr>로봇 소프트웨어 플랫폼이 가져올 미래</vt:lpstr>
      <vt:lpstr>로봇 소프트웨어 플랫폼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Study</dc:title>
  <dc:creator>최 윤호</dc:creator>
  <cp:lastModifiedBy>최 윤호</cp:lastModifiedBy>
  <cp:revision>54</cp:revision>
  <dcterms:created xsi:type="dcterms:W3CDTF">2022-02-25T09:49:46Z</dcterms:created>
  <dcterms:modified xsi:type="dcterms:W3CDTF">2022-02-25T10:36:10Z</dcterms:modified>
</cp:coreProperties>
</file>