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23CF-42D4-4BEE-92E9-43F8C252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923BD-16E0-4366-9C40-A4C0CF7D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8670A-72C7-4B0A-91EC-2A5C7B1E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BE568-51C7-490A-BF15-0973F726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E779-FB3B-4B38-ADF5-0DE1969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0C3F4-2D22-4200-88D8-6805D3C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282F9-9BC6-4EF6-A84B-BF2A82A2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B4F2E-4733-404D-9ABF-35D87123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C4319-5C0A-4BDB-8810-0139A62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FDCA5-728A-4B50-8C8A-DA192D3F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C13DB-15C0-45CC-B94B-E9A537868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701AD-32E1-41D0-90CB-4B46CA32B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B77B4-15EF-42E8-9D8B-E72E2F81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AC534-1EAB-4977-8B2F-45D56DE3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91CC3-9D96-4D9F-8589-6F0E8011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B102D-4A21-42E6-A70B-3379011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EECC-041B-4689-9096-CAD38CFE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2A4EB-4BF9-494A-8D04-70CBF125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D50E-0809-4021-B6D7-EFB1EB9B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4783-21CD-4817-B82B-97567A1D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71B02-3810-4CB6-87A4-075BEC2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2E4A-6258-4066-BE85-390C234F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8AA6-2AA5-4717-ACFF-22B9C21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EA0C-15B4-417C-A94B-C1C34B3A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CC51-0B6D-4848-9B8F-E7C0F472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F286-3D1F-4EF9-B09D-774F584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70536-8116-4038-98E5-5A3ED0F5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B356E-1AC2-45B2-81AE-C1AE719E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24B40-9D1A-436D-B2E2-690E3BA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4D445-12EB-477E-A641-AE42FCCA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AC1CF-EB50-4661-AF74-35FE392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AD47B-C8B3-455E-8BBE-FE782B0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5BCB4-911F-4C0A-9E0A-7EA8D337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70A4D-5507-4737-A859-73C6DC05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05584-7F34-4645-B26F-E765A2060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2E8E5-8142-45A7-850A-2B018924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A1684-F097-4668-B43B-5097BD5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8479D-4D2F-459E-8E13-C72F666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89E31E-1274-4E65-895A-3F95BFC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D93A-EDA6-42FF-A637-8FA0EE9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FA646F-FA03-41C5-BB06-5CB33B6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6ADE4-0FF1-4232-8F61-A29935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7D17C-16EE-407B-B780-4F6FD38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A8C3C6-2FE6-4F68-9087-DB4A587B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C71A2B-565C-4BFB-82C4-F4128380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31E48-8320-4D1C-A755-2F676071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D217-EBDC-435E-A375-011ECC2C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DDC74-D763-469E-BA88-DBFBE456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4432-32A3-4BFF-B3AD-9D75D561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07E78-93D8-4CB4-A01D-C06877C6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41B41-F915-42BC-AD1B-04BDC424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3AADF-CE4E-497C-84C1-522ECC5D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2E62-440A-4B69-85AB-F4103B55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05780-CBEF-42F7-84F5-D983E83B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1D1AF-BFF0-46EC-9994-F8D0ECF4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C22B9-9658-4A2D-8F37-2CFC0F98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B2FBB-D8A5-405F-84BD-DADB9271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7D8D4-3074-4F9E-B914-DB341D40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BF515-8F4E-4F3D-90DF-01628E79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2C420-A9FD-4FD2-8A19-F465F728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B88F4-4271-4696-8993-03DF946D0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BC3E-1155-442A-9238-BA4B2F3D887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694C9-BE7D-4798-A5AB-24308621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B9C40-EB6A-47F6-89EF-4694B499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26B4-5590-47F9-94C0-2DC6AA53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9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1EB6-FD6B-4A4A-A1ED-444A947E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368"/>
            <a:ext cx="9144000" cy="2001838"/>
          </a:xfrm>
        </p:spPr>
        <p:txBody>
          <a:bodyPr/>
          <a:lstStyle/>
          <a:p>
            <a:r>
              <a:rPr lang="ko-KR" altLang="en-US" dirty="0" err="1"/>
              <a:t>오로카</a:t>
            </a:r>
            <a:r>
              <a:rPr lang="ko-KR" altLang="en-US" dirty="0"/>
              <a:t> 판교 </a:t>
            </a:r>
            <a:r>
              <a:rPr lang="en-US" altLang="ko-KR"/>
              <a:t>ROS</a:t>
            </a:r>
            <a:br>
              <a:rPr lang="en-US" altLang="ko-KR" dirty="0"/>
            </a:br>
            <a:r>
              <a:rPr lang="ko-KR" altLang="en-US" dirty="0"/>
              <a:t>온라인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A3E16-407F-4BF6-B5B1-7FDD8C06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0497" y="4868562"/>
            <a:ext cx="2426043" cy="1044146"/>
          </a:xfrm>
        </p:spPr>
        <p:txBody>
          <a:bodyPr/>
          <a:lstStyle/>
          <a:p>
            <a:pPr algn="r"/>
            <a:r>
              <a:rPr lang="ko-KR" altLang="en-US" dirty="0"/>
              <a:t>강의</a:t>
            </a:r>
            <a:r>
              <a:rPr lang="en-US" altLang="ko-KR" dirty="0"/>
              <a:t>2 </a:t>
            </a:r>
            <a:r>
              <a:rPr lang="ko-KR" altLang="en-US" dirty="0"/>
              <a:t>정리</a:t>
            </a:r>
            <a:endParaRPr lang="en-US" altLang="ko-KR" dirty="0"/>
          </a:p>
          <a:p>
            <a:pPr algn="r"/>
            <a:r>
              <a:rPr lang="ko-KR" altLang="en-US" dirty="0"/>
              <a:t>박경준</a:t>
            </a:r>
          </a:p>
        </p:txBody>
      </p:sp>
    </p:spTree>
    <p:extLst>
      <p:ext uri="{BB962C8B-B14F-4D97-AF65-F5344CB8AC3E}">
        <p14:creationId xmlns:p14="http://schemas.microsoft.com/office/powerpoint/2010/main" val="39797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DF13F-785E-4F93-B301-9B026D84B9AC}"/>
              </a:ext>
            </a:extLst>
          </p:cNvPr>
          <p:cNvSpPr txBox="1"/>
          <p:nvPr/>
        </p:nvSpPr>
        <p:spPr>
          <a:xfrm>
            <a:off x="428139" y="1242156"/>
            <a:ext cx="8103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</a:t>
            </a:r>
            <a:r>
              <a:rPr lang="ko-KR" altLang="en-US" dirty="0"/>
              <a:t>는 로봇소프트웨어의 개발을 위한 프레임워크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노드간 메시지 교환방법으로 복잡한 프로그램을 잘게 나눠 공동 개발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명령어도구</a:t>
            </a:r>
            <a:r>
              <a:rPr lang="en-US" altLang="ko-KR" dirty="0"/>
              <a:t>, </a:t>
            </a:r>
            <a:r>
              <a:rPr lang="ko-KR" altLang="en-US" dirty="0"/>
              <a:t>시각화도구</a:t>
            </a:r>
            <a:r>
              <a:rPr lang="en-US" altLang="ko-KR" dirty="0"/>
              <a:t>(</a:t>
            </a:r>
            <a:r>
              <a:rPr lang="en-US" altLang="ko-KR" dirty="0" err="1"/>
              <a:t>Rviz</a:t>
            </a:r>
            <a:r>
              <a:rPr lang="en-US" altLang="ko-KR" dirty="0"/>
              <a:t>), GUI </a:t>
            </a:r>
            <a:r>
              <a:rPr lang="ko-KR" altLang="en-US" dirty="0"/>
              <a:t>도구모음인 </a:t>
            </a:r>
            <a:r>
              <a:rPr lang="en-US" altLang="ko-KR" dirty="0" err="1"/>
              <a:t>rqt</a:t>
            </a:r>
            <a:r>
              <a:rPr lang="en-US" altLang="ko-KR" dirty="0"/>
              <a:t>, Gazebo</a:t>
            </a:r>
            <a:r>
              <a:rPr lang="ko-KR" altLang="en-US" dirty="0"/>
              <a:t> 등 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22A63-D8B8-40AB-97EE-FB51A5E82E93}"/>
              </a:ext>
            </a:extLst>
          </p:cNvPr>
          <p:cNvSpPr txBox="1"/>
          <p:nvPr/>
        </p:nvSpPr>
        <p:spPr>
          <a:xfrm>
            <a:off x="428139" y="3054403"/>
            <a:ext cx="117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ROS</a:t>
            </a:r>
            <a:r>
              <a:rPr lang="ko-KR" altLang="en-US" dirty="0"/>
              <a:t>의 진짜 목적은 </a:t>
            </a:r>
            <a:r>
              <a:rPr lang="ko-KR" altLang="en-US" dirty="0" err="1"/>
              <a:t>로보틱스</a:t>
            </a:r>
            <a:r>
              <a:rPr lang="ko-KR" altLang="en-US" dirty="0"/>
              <a:t> 소프트웨어 개발을 전세계 레벨에서 공동작업이 가능하도록 생태계를 구축하는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CC91B-082F-4FC8-B818-958605AA0AF3}"/>
              </a:ext>
            </a:extLst>
          </p:cNvPr>
          <p:cNvSpPr txBox="1"/>
          <p:nvPr/>
        </p:nvSpPr>
        <p:spPr>
          <a:xfrm>
            <a:off x="428139" y="3758654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메타로보틱스의</a:t>
            </a:r>
            <a:r>
              <a:rPr lang="ko-KR" altLang="en-US" dirty="0"/>
              <a:t> 최대 장점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이기종 </a:t>
            </a:r>
            <a:r>
              <a:rPr lang="ko-KR" altLang="en-US" dirty="0" err="1"/>
              <a:t>디바이스간의</a:t>
            </a:r>
            <a:r>
              <a:rPr lang="ko-KR" altLang="en-US" dirty="0"/>
              <a:t> 통신을 지원함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02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B08F5F-D508-4639-B77E-5270ADCF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4" y="722327"/>
            <a:ext cx="9627392" cy="54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EB5C2-66E8-4793-A6AA-32128DB9BA4D}"/>
              </a:ext>
            </a:extLst>
          </p:cNvPr>
          <p:cNvSpPr txBox="1"/>
          <p:nvPr/>
        </p:nvSpPr>
        <p:spPr>
          <a:xfrm>
            <a:off x="186267" y="849868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ROS</a:t>
            </a:r>
            <a:r>
              <a:rPr lang="ko-KR" altLang="en-US" b="1" dirty="0"/>
              <a:t>의 특징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DBE2A-433B-41D3-B8CD-B9EE38113C31}"/>
              </a:ext>
            </a:extLst>
          </p:cNvPr>
          <p:cNvSpPr txBox="1"/>
          <p:nvPr/>
        </p:nvSpPr>
        <p:spPr>
          <a:xfrm>
            <a:off x="186267" y="1397675"/>
            <a:ext cx="6816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통신인프라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노드간 데이터 통신을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통상적 미들웨어로 지칭되는 메시지 전달 인터페이스 지원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메시지 </a:t>
            </a:r>
            <a:r>
              <a:rPr lang="ko-KR" altLang="en-US" dirty="0" err="1"/>
              <a:t>파싱기능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메시지 기록 및 재생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메시지의 사용으로 인한 다양한 프로그래밍 언어를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분산매개 변수 시스템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78CC1-B5C5-4AEF-A262-B752183E9631}"/>
              </a:ext>
            </a:extLst>
          </p:cNvPr>
          <p:cNvSpPr txBox="1"/>
          <p:nvPr/>
        </p:nvSpPr>
        <p:spPr>
          <a:xfrm>
            <a:off x="7002557" y="1397675"/>
            <a:ext cx="35702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로봇 관련 다양한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로봇에 대한 표준 메시지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로봇 기하학 라이브러리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로봇 기술 언어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진단시스템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센싱</a:t>
            </a:r>
            <a:r>
              <a:rPr lang="en-US" altLang="ko-KR" dirty="0"/>
              <a:t>/ </a:t>
            </a:r>
            <a:r>
              <a:rPr lang="ko-KR" altLang="en-US" dirty="0"/>
              <a:t>인식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네비게이션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매니퓰레이션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71A4E-261B-4FA7-9610-B2853BC1E641}"/>
              </a:ext>
            </a:extLst>
          </p:cNvPr>
          <p:cNvSpPr txBox="1"/>
          <p:nvPr/>
        </p:nvSpPr>
        <p:spPr>
          <a:xfrm>
            <a:off x="186267" y="4153763"/>
            <a:ext cx="4887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다양한 개발 도구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로봇 개발에 필요한 다양한 개발 도구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로봇 개발의 효율성 향상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Command-Line Tools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RVIZ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RQT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GAZEBO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96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오로카 판교 ROS 온라인 스터디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오로카 판교 ROS1 온라인 스터디</dc:title>
  <dc:creator>박 경준</dc:creator>
  <cp:lastModifiedBy>박경준</cp:lastModifiedBy>
  <cp:revision>3</cp:revision>
  <dcterms:created xsi:type="dcterms:W3CDTF">2022-02-22T11:43:01Z</dcterms:created>
  <dcterms:modified xsi:type="dcterms:W3CDTF">2022-03-03T12:40:52Z</dcterms:modified>
</cp:coreProperties>
</file>