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C90474-958D-4647-8104-61163516792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DC0EF6-93B3-48E4-AA07-3C61A6F2FE6E}">
      <dgm:prSet/>
      <dgm:spPr/>
      <dgm:t>
        <a:bodyPr/>
        <a:lstStyle/>
        <a:p>
          <a:r>
            <a:rPr lang="en-US"/>
            <a:t>ROS</a:t>
          </a:r>
          <a:r>
            <a:rPr lang="ko-KR"/>
            <a:t>의 특징</a:t>
          </a:r>
          <a:endParaRPr lang="en-US"/>
        </a:p>
      </dgm:t>
    </dgm:pt>
    <dgm:pt modelId="{770A27CB-69C4-4785-B6C7-AC0C7DBA6F54}" type="parTrans" cxnId="{35CD1345-BB48-44BE-9F45-B765CBB0B86A}">
      <dgm:prSet/>
      <dgm:spPr/>
      <dgm:t>
        <a:bodyPr/>
        <a:lstStyle/>
        <a:p>
          <a:endParaRPr lang="en-US"/>
        </a:p>
      </dgm:t>
    </dgm:pt>
    <dgm:pt modelId="{77B746AD-EFF3-4C06-A405-3B7D9FFF1FE7}" type="sibTrans" cxnId="{35CD1345-BB48-44BE-9F45-B765CBB0B86A}">
      <dgm:prSet/>
      <dgm:spPr/>
      <dgm:t>
        <a:bodyPr/>
        <a:lstStyle/>
        <a:p>
          <a:endParaRPr lang="en-US"/>
        </a:p>
      </dgm:t>
    </dgm:pt>
    <dgm:pt modelId="{5C649415-8A57-41F7-90CE-0FDF9E4AFD27}">
      <dgm:prSet/>
      <dgm:spPr/>
      <dgm:t>
        <a:bodyPr/>
        <a:lstStyle/>
        <a:p>
          <a:r>
            <a:rPr lang="ko-KR"/>
            <a:t>이기종 디바이스 간의 통신 지원</a:t>
          </a:r>
          <a:endParaRPr lang="en-US"/>
        </a:p>
      </dgm:t>
    </dgm:pt>
    <dgm:pt modelId="{ACAE2AD6-A124-406F-BE43-3E7DDD588B2F}" type="parTrans" cxnId="{C69341B7-C739-42F7-B937-6EB32C9FFE12}">
      <dgm:prSet/>
      <dgm:spPr/>
      <dgm:t>
        <a:bodyPr/>
        <a:lstStyle/>
        <a:p>
          <a:endParaRPr lang="en-US"/>
        </a:p>
      </dgm:t>
    </dgm:pt>
    <dgm:pt modelId="{33CFF603-DEE2-4904-A6D9-80FCE50EEC53}" type="sibTrans" cxnId="{C69341B7-C739-42F7-B937-6EB32C9FFE12}">
      <dgm:prSet/>
      <dgm:spPr/>
      <dgm:t>
        <a:bodyPr/>
        <a:lstStyle/>
        <a:p>
          <a:endParaRPr lang="en-US"/>
        </a:p>
      </dgm:t>
    </dgm:pt>
    <dgm:pt modelId="{A76D25F4-7F0A-4AFE-90D2-5673C22FBB80}">
      <dgm:prSet/>
      <dgm:spPr/>
      <dgm:t>
        <a:bodyPr/>
        <a:lstStyle/>
        <a:p>
          <a:r>
            <a:rPr lang="ko-KR"/>
            <a:t>기존 전통적인 운영체제는 전부 사용 가능</a:t>
          </a:r>
          <a:endParaRPr lang="en-US"/>
        </a:p>
      </dgm:t>
    </dgm:pt>
    <dgm:pt modelId="{35504858-AC6C-4EC3-9FAC-C642701401F6}" type="parTrans" cxnId="{9BEBA480-AE3D-4D2B-8306-8F78EB338C88}">
      <dgm:prSet/>
      <dgm:spPr/>
      <dgm:t>
        <a:bodyPr/>
        <a:lstStyle/>
        <a:p>
          <a:endParaRPr lang="en-US"/>
        </a:p>
      </dgm:t>
    </dgm:pt>
    <dgm:pt modelId="{E5BA6F6D-E149-4714-977A-14916CB3C521}" type="sibTrans" cxnId="{9BEBA480-AE3D-4D2B-8306-8F78EB338C88}">
      <dgm:prSet/>
      <dgm:spPr/>
      <dgm:t>
        <a:bodyPr/>
        <a:lstStyle/>
        <a:p>
          <a:endParaRPr lang="en-US"/>
        </a:p>
      </dgm:t>
    </dgm:pt>
    <dgm:pt modelId="{55035ABD-90B1-49A7-B15B-7DDFB732B2D1}">
      <dgm:prSet/>
      <dgm:spPr/>
      <dgm:t>
        <a:bodyPr/>
        <a:lstStyle/>
        <a:p>
          <a:r>
            <a:rPr lang="en-US"/>
            <a:t>90</a:t>
          </a:r>
          <a:r>
            <a:rPr lang="ko-KR"/>
            <a:t>종류 이상의 로봇</a:t>
          </a:r>
          <a:r>
            <a:rPr lang="en-US"/>
            <a:t>, 80</a:t>
          </a:r>
          <a:r>
            <a:rPr lang="ko-KR"/>
            <a:t>종류 이상의 센서 지원</a:t>
          </a:r>
          <a:endParaRPr lang="en-US"/>
        </a:p>
      </dgm:t>
    </dgm:pt>
    <dgm:pt modelId="{5E15490C-26F6-4D42-924F-2E68AC3B05F7}" type="parTrans" cxnId="{E1A81D6A-516B-40D3-8B23-6B3BFFABC7B8}">
      <dgm:prSet/>
      <dgm:spPr/>
      <dgm:t>
        <a:bodyPr/>
        <a:lstStyle/>
        <a:p>
          <a:endParaRPr lang="en-US"/>
        </a:p>
      </dgm:t>
    </dgm:pt>
    <dgm:pt modelId="{497F65F6-CF59-4088-B0C7-C66B8E82DE42}" type="sibTrans" cxnId="{E1A81D6A-516B-40D3-8B23-6B3BFFABC7B8}">
      <dgm:prSet/>
      <dgm:spPr/>
      <dgm:t>
        <a:bodyPr/>
        <a:lstStyle/>
        <a:p>
          <a:endParaRPr lang="en-US"/>
        </a:p>
      </dgm:t>
    </dgm:pt>
    <dgm:pt modelId="{AD5B8F56-82A3-4BA7-A54C-531E568C6EFF}">
      <dgm:prSet/>
      <dgm:spPr/>
      <dgm:t>
        <a:bodyPr/>
        <a:lstStyle/>
        <a:p>
          <a:r>
            <a:rPr lang="ko-KR"/>
            <a:t>통신 인프라</a:t>
          </a:r>
          <a:endParaRPr lang="en-US"/>
        </a:p>
      </dgm:t>
    </dgm:pt>
    <dgm:pt modelId="{A458A252-A9E4-4072-BD02-AEBF2A745AC6}" type="parTrans" cxnId="{5DF6DEC9-1B02-4970-8320-EAADE5E20672}">
      <dgm:prSet/>
      <dgm:spPr/>
      <dgm:t>
        <a:bodyPr/>
        <a:lstStyle/>
        <a:p>
          <a:endParaRPr lang="en-US"/>
        </a:p>
      </dgm:t>
    </dgm:pt>
    <dgm:pt modelId="{63996A6F-49E9-4A40-B71B-6A71DAA48E59}" type="sibTrans" cxnId="{5DF6DEC9-1B02-4970-8320-EAADE5E20672}">
      <dgm:prSet/>
      <dgm:spPr/>
      <dgm:t>
        <a:bodyPr/>
        <a:lstStyle/>
        <a:p>
          <a:endParaRPr lang="en-US"/>
        </a:p>
      </dgm:t>
    </dgm:pt>
    <dgm:pt modelId="{80C94975-7295-4C07-84E4-D0E14D69FEA3}">
      <dgm:prSet/>
      <dgm:spPr/>
      <dgm:t>
        <a:bodyPr/>
        <a:lstStyle/>
        <a:p>
          <a:r>
            <a:rPr lang="ko-KR"/>
            <a:t>노드 간 데이터 통신을 제공</a:t>
          </a:r>
          <a:endParaRPr lang="en-US"/>
        </a:p>
      </dgm:t>
    </dgm:pt>
    <dgm:pt modelId="{BF0C77FA-C12C-44B3-9E69-95FFD5C828C1}" type="parTrans" cxnId="{0B58AD89-B9D5-4A97-814E-E22A8A429DA7}">
      <dgm:prSet/>
      <dgm:spPr/>
      <dgm:t>
        <a:bodyPr/>
        <a:lstStyle/>
        <a:p>
          <a:endParaRPr lang="en-US"/>
        </a:p>
      </dgm:t>
    </dgm:pt>
    <dgm:pt modelId="{77CA05B2-6AD5-4408-84AB-FC04B4C5F4B9}" type="sibTrans" cxnId="{0B58AD89-B9D5-4A97-814E-E22A8A429DA7}">
      <dgm:prSet/>
      <dgm:spPr/>
      <dgm:t>
        <a:bodyPr/>
        <a:lstStyle/>
        <a:p>
          <a:endParaRPr lang="en-US"/>
        </a:p>
      </dgm:t>
    </dgm:pt>
    <dgm:pt modelId="{E6594AFE-95B1-41C7-9199-CC2269F45184}">
      <dgm:prSet/>
      <dgm:spPr/>
      <dgm:t>
        <a:bodyPr/>
        <a:lstStyle/>
        <a:p>
          <a:r>
            <a:rPr lang="ko-KR"/>
            <a:t>통상적 미들웨어로 지칭되는 메시지 전달 인터페이스 지원</a:t>
          </a:r>
          <a:endParaRPr lang="en-US"/>
        </a:p>
      </dgm:t>
    </dgm:pt>
    <dgm:pt modelId="{280EA42D-1AAA-4831-A7D2-AC8BEB77C7CE}" type="parTrans" cxnId="{C604EA20-F833-41F2-B5B2-604001A657CD}">
      <dgm:prSet/>
      <dgm:spPr/>
      <dgm:t>
        <a:bodyPr/>
        <a:lstStyle/>
        <a:p>
          <a:endParaRPr lang="en-US"/>
        </a:p>
      </dgm:t>
    </dgm:pt>
    <dgm:pt modelId="{9C6903AB-E85E-4051-96FF-3836C8271455}" type="sibTrans" cxnId="{C604EA20-F833-41F2-B5B2-604001A657CD}">
      <dgm:prSet/>
      <dgm:spPr/>
      <dgm:t>
        <a:bodyPr/>
        <a:lstStyle/>
        <a:p>
          <a:endParaRPr lang="en-US"/>
        </a:p>
      </dgm:t>
    </dgm:pt>
    <dgm:pt modelId="{2D8D3D72-6DBA-4FB2-8E09-B0B57085F0F6}">
      <dgm:prSet/>
      <dgm:spPr/>
      <dgm:t>
        <a:bodyPr/>
        <a:lstStyle/>
        <a:p>
          <a:r>
            <a:rPr lang="ko-KR"/>
            <a:t>메시지 파싱 기능</a:t>
          </a:r>
          <a:endParaRPr lang="en-US"/>
        </a:p>
      </dgm:t>
    </dgm:pt>
    <dgm:pt modelId="{D42BA392-A27A-4E7C-ABA6-5DCC880E7A8B}" type="parTrans" cxnId="{56B26997-53D6-43FE-B39C-9E42166DB5A3}">
      <dgm:prSet/>
      <dgm:spPr/>
      <dgm:t>
        <a:bodyPr/>
        <a:lstStyle/>
        <a:p>
          <a:endParaRPr lang="en-US"/>
        </a:p>
      </dgm:t>
    </dgm:pt>
    <dgm:pt modelId="{07A123A8-867F-439D-A035-3D646443B4F6}" type="sibTrans" cxnId="{56B26997-53D6-43FE-B39C-9E42166DB5A3}">
      <dgm:prSet/>
      <dgm:spPr/>
      <dgm:t>
        <a:bodyPr/>
        <a:lstStyle/>
        <a:p>
          <a:endParaRPr lang="en-US"/>
        </a:p>
      </dgm:t>
    </dgm:pt>
    <dgm:pt modelId="{CBC20775-9C24-4C82-954C-518F3CED5826}">
      <dgm:prSet/>
      <dgm:spPr/>
      <dgm:t>
        <a:bodyPr/>
        <a:lstStyle/>
        <a:p>
          <a:r>
            <a:rPr lang="ko-KR"/>
            <a:t>메시지의 기록 및 재생</a:t>
          </a:r>
          <a:endParaRPr lang="en-US"/>
        </a:p>
      </dgm:t>
    </dgm:pt>
    <dgm:pt modelId="{492BCCD5-5943-4916-8886-B5609ED2EDC8}" type="parTrans" cxnId="{743D709F-2513-4FA4-82E6-A2C4316B7B93}">
      <dgm:prSet/>
      <dgm:spPr/>
      <dgm:t>
        <a:bodyPr/>
        <a:lstStyle/>
        <a:p>
          <a:endParaRPr lang="en-US"/>
        </a:p>
      </dgm:t>
    </dgm:pt>
    <dgm:pt modelId="{0C3BCDDA-4389-4B64-A5F2-A727E2FF9D68}" type="sibTrans" cxnId="{743D709F-2513-4FA4-82E6-A2C4316B7B93}">
      <dgm:prSet/>
      <dgm:spPr/>
      <dgm:t>
        <a:bodyPr/>
        <a:lstStyle/>
        <a:p>
          <a:endParaRPr lang="en-US"/>
        </a:p>
      </dgm:t>
    </dgm:pt>
    <dgm:pt modelId="{C4164273-5A87-4C52-B254-608A34C509B3}">
      <dgm:prSet/>
      <dgm:spPr/>
      <dgm:t>
        <a:bodyPr/>
        <a:lstStyle/>
        <a:p>
          <a:r>
            <a:rPr lang="ko-KR"/>
            <a:t>메시지 사용으로 인한 다양한 프로그래밍 언어 사용 가능</a:t>
          </a:r>
          <a:endParaRPr lang="en-US"/>
        </a:p>
      </dgm:t>
    </dgm:pt>
    <dgm:pt modelId="{993179E2-31CC-492C-B116-2ADF546D9C50}" type="parTrans" cxnId="{EA5B4497-6677-455B-AAC0-970BFED3FA02}">
      <dgm:prSet/>
      <dgm:spPr/>
      <dgm:t>
        <a:bodyPr/>
        <a:lstStyle/>
        <a:p>
          <a:endParaRPr lang="en-US"/>
        </a:p>
      </dgm:t>
    </dgm:pt>
    <dgm:pt modelId="{344302C5-4212-473F-AF25-4B40756151E3}" type="sibTrans" cxnId="{EA5B4497-6677-455B-AAC0-970BFED3FA02}">
      <dgm:prSet/>
      <dgm:spPr/>
      <dgm:t>
        <a:bodyPr/>
        <a:lstStyle/>
        <a:p>
          <a:endParaRPr lang="en-US"/>
        </a:p>
      </dgm:t>
    </dgm:pt>
    <dgm:pt modelId="{1465B348-5F14-4346-AF26-0DFB2ABCC3B4}">
      <dgm:prSet/>
      <dgm:spPr/>
      <dgm:t>
        <a:bodyPr/>
        <a:lstStyle/>
        <a:p>
          <a:r>
            <a:rPr lang="ko-KR"/>
            <a:t>분산 매개 변수 시스템</a:t>
          </a:r>
          <a:endParaRPr lang="en-US"/>
        </a:p>
      </dgm:t>
    </dgm:pt>
    <dgm:pt modelId="{05633DE8-1914-4B1B-8323-FE68AA943139}" type="parTrans" cxnId="{0F87F59F-2E44-4139-9B48-BD00C2492326}">
      <dgm:prSet/>
      <dgm:spPr/>
      <dgm:t>
        <a:bodyPr/>
        <a:lstStyle/>
        <a:p>
          <a:endParaRPr lang="en-US"/>
        </a:p>
      </dgm:t>
    </dgm:pt>
    <dgm:pt modelId="{FE64E522-37EE-4FAB-A4D2-DCA7892DA388}" type="sibTrans" cxnId="{0F87F59F-2E44-4139-9B48-BD00C2492326}">
      <dgm:prSet/>
      <dgm:spPr/>
      <dgm:t>
        <a:bodyPr/>
        <a:lstStyle/>
        <a:p>
          <a:endParaRPr lang="en-US"/>
        </a:p>
      </dgm:t>
    </dgm:pt>
    <dgm:pt modelId="{BC0163B5-5BDA-48E1-B4CC-CAC45F92844A}">
      <dgm:prSet/>
      <dgm:spPr/>
      <dgm:t>
        <a:bodyPr/>
        <a:lstStyle/>
        <a:p>
          <a:r>
            <a:rPr lang="ko-KR"/>
            <a:t>로봇 관련 다양한 기능</a:t>
          </a:r>
          <a:endParaRPr lang="en-US"/>
        </a:p>
      </dgm:t>
    </dgm:pt>
    <dgm:pt modelId="{E29B58C5-D7F3-4496-9EA9-F4F6E366B343}" type="parTrans" cxnId="{DAD52A94-401C-44EB-8C03-7D4F345417FC}">
      <dgm:prSet/>
      <dgm:spPr/>
      <dgm:t>
        <a:bodyPr/>
        <a:lstStyle/>
        <a:p>
          <a:endParaRPr lang="en-US"/>
        </a:p>
      </dgm:t>
    </dgm:pt>
    <dgm:pt modelId="{9F738D6F-CA2C-4D37-838F-B0C1B746C67D}" type="sibTrans" cxnId="{DAD52A94-401C-44EB-8C03-7D4F345417FC}">
      <dgm:prSet/>
      <dgm:spPr/>
      <dgm:t>
        <a:bodyPr/>
        <a:lstStyle/>
        <a:p>
          <a:endParaRPr lang="en-US"/>
        </a:p>
      </dgm:t>
    </dgm:pt>
    <dgm:pt modelId="{F37F35B7-537F-4EBC-853D-89842FA0E303}">
      <dgm:prSet/>
      <dgm:spPr/>
      <dgm:t>
        <a:bodyPr/>
        <a:lstStyle/>
        <a:p>
          <a:r>
            <a:rPr lang="ko-KR"/>
            <a:t>로봇에 대한 표준 메시지 정의</a:t>
          </a:r>
          <a:endParaRPr lang="en-US"/>
        </a:p>
      </dgm:t>
    </dgm:pt>
    <dgm:pt modelId="{4A4A3C16-238F-4D6E-B76D-37A1CFA7E9DC}" type="parTrans" cxnId="{9181DDB4-F179-4287-ABDD-AA3950136D43}">
      <dgm:prSet/>
      <dgm:spPr/>
      <dgm:t>
        <a:bodyPr/>
        <a:lstStyle/>
        <a:p>
          <a:endParaRPr lang="en-US"/>
        </a:p>
      </dgm:t>
    </dgm:pt>
    <dgm:pt modelId="{5EA16A28-E3E3-4447-B59E-8E0E7B23C85B}" type="sibTrans" cxnId="{9181DDB4-F179-4287-ABDD-AA3950136D43}">
      <dgm:prSet/>
      <dgm:spPr/>
      <dgm:t>
        <a:bodyPr/>
        <a:lstStyle/>
        <a:p>
          <a:endParaRPr lang="en-US"/>
        </a:p>
      </dgm:t>
    </dgm:pt>
    <dgm:pt modelId="{9800D680-69B4-4F55-B9BE-62731B716247}">
      <dgm:prSet/>
      <dgm:spPr/>
      <dgm:t>
        <a:bodyPr/>
        <a:lstStyle/>
        <a:p>
          <a:r>
            <a:rPr lang="ko-KR"/>
            <a:t>로봇 기하학 라이브러리 제공</a:t>
          </a:r>
          <a:endParaRPr lang="en-US"/>
        </a:p>
      </dgm:t>
    </dgm:pt>
    <dgm:pt modelId="{974642C6-7139-46C4-BBCC-12ABD69F1E96}" type="parTrans" cxnId="{6D7D7431-3160-4AB6-ABCE-F8F36A1610B5}">
      <dgm:prSet/>
      <dgm:spPr/>
      <dgm:t>
        <a:bodyPr/>
        <a:lstStyle/>
        <a:p>
          <a:endParaRPr lang="en-US"/>
        </a:p>
      </dgm:t>
    </dgm:pt>
    <dgm:pt modelId="{A829E2A9-3070-4E3C-B0D0-F7020A9132E6}" type="sibTrans" cxnId="{6D7D7431-3160-4AB6-ABCE-F8F36A1610B5}">
      <dgm:prSet/>
      <dgm:spPr/>
      <dgm:t>
        <a:bodyPr/>
        <a:lstStyle/>
        <a:p>
          <a:endParaRPr lang="en-US"/>
        </a:p>
      </dgm:t>
    </dgm:pt>
    <dgm:pt modelId="{8737F1E3-B63D-4FE9-A19C-C2FA96DA63FC}">
      <dgm:prSet/>
      <dgm:spPr/>
      <dgm:t>
        <a:bodyPr/>
        <a:lstStyle/>
        <a:p>
          <a:r>
            <a:rPr lang="ko-KR"/>
            <a:t>로봇 기술 언어 제공</a:t>
          </a:r>
          <a:endParaRPr lang="en-US"/>
        </a:p>
      </dgm:t>
    </dgm:pt>
    <dgm:pt modelId="{0993055A-DA3A-46C2-9CA9-97F01E52884D}" type="parTrans" cxnId="{5CF055F7-CB4C-41A5-87E0-83B70EBE8AE3}">
      <dgm:prSet/>
      <dgm:spPr/>
      <dgm:t>
        <a:bodyPr/>
        <a:lstStyle/>
        <a:p>
          <a:endParaRPr lang="en-US"/>
        </a:p>
      </dgm:t>
    </dgm:pt>
    <dgm:pt modelId="{C633133D-08B4-49F8-A331-973235B31D79}" type="sibTrans" cxnId="{5CF055F7-CB4C-41A5-87E0-83B70EBE8AE3}">
      <dgm:prSet/>
      <dgm:spPr/>
      <dgm:t>
        <a:bodyPr/>
        <a:lstStyle/>
        <a:p>
          <a:endParaRPr lang="en-US"/>
        </a:p>
      </dgm:t>
    </dgm:pt>
    <dgm:pt modelId="{98504AF3-D86B-4DCC-BE11-E5F2F9714C40}">
      <dgm:prSet/>
      <dgm:spPr/>
      <dgm:t>
        <a:bodyPr/>
        <a:lstStyle/>
        <a:p>
          <a:r>
            <a:rPr lang="ko-KR"/>
            <a:t>진단 시스템 제공</a:t>
          </a:r>
          <a:endParaRPr lang="en-US"/>
        </a:p>
      </dgm:t>
    </dgm:pt>
    <dgm:pt modelId="{4744BCB0-A9FB-45F4-B623-6B56215EFFD0}" type="parTrans" cxnId="{0F6E7A1E-268E-4B63-9643-F27128DA9EFC}">
      <dgm:prSet/>
      <dgm:spPr/>
      <dgm:t>
        <a:bodyPr/>
        <a:lstStyle/>
        <a:p>
          <a:endParaRPr lang="en-US"/>
        </a:p>
      </dgm:t>
    </dgm:pt>
    <dgm:pt modelId="{C7CF7BF2-C134-4C89-966C-F7F238CCF0B9}" type="sibTrans" cxnId="{0F6E7A1E-268E-4B63-9643-F27128DA9EFC}">
      <dgm:prSet/>
      <dgm:spPr/>
      <dgm:t>
        <a:bodyPr/>
        <a:lstStyle/>
        <a:p>
          <a:endParaRPr lang="en-US"/>
        </a:p>
      </dgm:t>
    </dgm:pt>
    <dgm:pt modelId="{3A33881A-F9C7-452B-9C97-09BAD6FCFD6C}">
      <dgm:prSet/>
      <dgm:spPr/>
      <dgm:t>
        <a:bodyPr/>
        <a:lstStyle/>
        <a:p>
          <a:r>
            <a:rPr lang="ko-KR"/>
            <a:t>센싱</a:t>
          </a:r>
          <a:r>
            <a:rPr lang="en-US"/>
            <a:t>/</a:t>
          </a:r>
          <a:r>
            <a:rPr lang="ko-KR"/>
            <a:t>인식 라이브러리 제공</a:t>
          </a:r>
          <a:endParaRPr lang="en-US"/>
        </a:p>
      </dgm:t>
    </dgm:pt>
    <dgm:pt modelId="{071CED63-C220-4649-A911-8A95D5646860}" type="parTrans" cxnId="{09E6E4F6-F7C0-4A60-A4A3-4055A5103732}">
      <dgm:prSet/>
      <dgm:spPr/>
      <dgm:t>
        <a:bodyPr/>
        <a:lstStyle/>
        <a:p>
          <a:endParaRPr lang="en-US"/>
        </a:p>
      </dgm:t>
    </dgm:pt>
    <dgm:pt modelId="{B76B444E-EEAB-4FDE-9516-48973ED62D22}" type="sibTrans" cxnId="{09E6E4F6-F7C0-4A60-A4A3-4055A5103732}">
      <dgm:prSet/>
      <dgm:spPr/>
      <dgm:t>
        <a:bodyPr/>
        <a:lstStyle/>
        <a:p>
          <a:endParaRPr lang="en-US"/>
        </a:p>
      </dgm:t>
    </dgm:pt>
    <dgm:pt modelId="{0EF7D902-80FA-4791-96EA-B5274296966C}">
      <dgm:prSet/>
      <dgm:spPr/>
      <dgm:t>
        <a:bodyPr/>
        <a:lstStyle/>
        <a:p>
          <a:r>
            <a:rPr lang="ko-KR"/>
            <a:t>내비게이션 라이브러리 제공</a:t>
          </a:r>
          <a:endParaRPr lang="en-US"/>
        </a:p>
      </dgm:t>
    </dgm:pt>
    <dgm:pt modelId="{69C61597-3212-4F6C-9393-86B742C44115}" type="parTrans" cxnId="{87A7D2D5-9BFD-4072-BC02-C32801B5D4D1}">
      <dgm:prSet/>
      <dgm:spPr/>
      <dgm:t>
        <a:bodyPr/>
        <a:lstStyle/>
        <a:p>
          <a:endParaRPr lang="en-US"/>
        </a:p>
      </dgm:t>
    </dgm:pt>
    <dgm:pt modelId="{BBF38B1C-C740-4D50-B8F4-60327D3FB020}" type="sibTrans" cxnId="{87A7D2D5-9BFD-4072-BC02-C32801B5D4D1}">
      <dgm:prSet/>
      <dgm:spPr/>
      <dgm:t>
        <a:bodyPr/>
        <a:lstStyle/>
        <a:p>
          <a:endParaRPr lang="en-US"/>
        </a:p>
      </dgm:t>
    </dgm:pt>
    <dgm:pt modelId="{882C0F3F-BFE6-4DB2-8FB2-79B7B2822872}">
      <dgm:prSet/>
      <dgm:spPr/>
      <dgm:t>
        <a:bodyPr/>
        <a:lstStyle/>
        <a:p>
          <a:r>
            <a:rPr lang="ko-KR"/>
            <a:t>매니퓰레이션 라이브러리 제공</a:t>
          </a:r>
          <a:endParaRPr lang="en-US"/>
        </a:p>
      </dgm:t>
    </dgm:pt>
    <dgm:pt modelId="{48A758E9-7C35-4D16-B0AD-7AFA162E3BDA}" type="parTrans" cxnId="{4DE90A9E-09D9-42A8-B3FA-180EBA507556}">
      <dgm:prSet/>
      <dgm:spPr/>
      <dgm:t>
        <a:bodyPr/>
        <a:lstStyle/>
        <a:p>
          <a:endParaRPr lang="en-US"/>
        </a:p>
      </dgm:t>
    </dgm:pt>
    <dgm:pt modelId="{89C34FF4-8A70-4FDC-98C5-A1EDFEB36DAB}" type="sibTrans" cxnId="{4DE90A9E-09D9-42A8-B3FA-180EBA507556}">
      <dgm:prSet/>
      <dgm:spPr/>
      <dgm:t>
        <a:bodyPr/>
        <a:lstStyle/>
        <a:p>
          <a:endParaRPr lang="en-US"/>
        </a:p>
      </dgm:t>
    </dgm:pt>
    <dgm:pt modelId="{F6291688-31FE-4AE1-B26C-A6E431FC4712}">
      <dgm:prSet/>
      <dgm:spPr/>
      <dgm:t>
        <a:bodyPr/>
        <a:lstStyle/>
        <a:p>
          <a:r>
            <a:rPr lang="ko-KR"/>
            <a:t>다양한 개발 도구 지원</a:t>
          </a:r>
          <a:endParaRPr lang="en-US"/>
        </a:p>
      </dgm:t>
    </dgm:pt>
    <dgm:pt modelId="{B9BBCBDE-5531-4FBE-A7BC-6B5EEA0E495E}" type="parTrans" cxnId="{EEEB4A5B-55C5-4F9E-B60F-F26C3E83030C}">
      <dgm:prSet/>
      <dgm:spPr/>
      <dgm:t>
        <a:bodyPr/>
        <a:lstStyle/>
        <a:p>
          <a:endParaRPr lang="en-US"/>
        </a:p>
      </dgm:t>
    </dgm:pt>
    <dgm:pt modelId="{28A1C72F-54F8-434C-9D27-098A027A0993}" type="sibTrans" cxnId="{EEEB4A5B-55C5-4F9E-B60F-F26C3E83030C}">
      <dgm:prSet/>
      <dgm:spPr/>
      <dgm:t>
        <a:bodyPr/>
        <a:lstStyle/>
        <a:p>
          <a:endParaRPr lang="en-US"/>
        </a:p>
      </dgm:t>
    </dgm:pt>
    <dgm:pt modelId="{7398B49E-C544-4FDF-9F2C-D8D9E84D3D59}">
      <dgm:prSet/>
      <dgm:spPr/>
      <dgm:t>
        <a:bodyPr/>
        <a:lstStyle/>
        <a:p>
          <a:r>
            <a:rPr lang="en-US"/>
            <a:t>Command-Line Tools</a:t>
          </a:r>
        </a:p>
      </dgm:t>
    </dgm:pt>
    <dgm:pt modelId="{6353B588-B15A-40B1-8DB6-A997F93DA6EA}" type="parTrans" cxnId="{2C104AE7-94DC-42C2-AA11-2CE5E62506F7}">
      <dgm:prSet/>
      <dgm:spPr/>
      <dgm:t>
        <a:bodyPr/>
        <a:lstStyle/>
        <a:p>
          <a:endParaRPr lang="en-US"/>
        </a:p>
      </dgm:t>
    </dgm:pt>
    <dgm:pt modelId="{79310176-7416-4760-AF8E-C9357E60BCC4}" type="sibTrans" cxnId="{2C104AE7-94DC-42C2-AA11-2CE5E62506F7}">
      <dgm:prSet/>
      <dgm:spPr/>
      <dgm:t>
        <a:bodyPr/>
        <a:lstStyle/>
        <a:p>
          <a:endParaRPr lang="en-US"/>
        </a:p>
      </dgm:t>
    </dgm:pt>
    <dgm:pt modelId="{90268983-D073-479D-AB64-FED84566A073}">
      <dgm:prSet/>
      <dgm:spPr/>
      <dgm:t>
        <a:bodyPr/>
        <a:lstStyle/>
        <a:p>
          <a:r>
            <a:rPr lang="en-US"/>
            <a:t>Rviz</a:t>
          </a:r>
        </a:p>
      </dgm:t>
    </dgm:pt>
    <dgm:pt modelId="{BD6E32E8-2CC5-4C5C-ABDA-48C1F724F596}" type="parTrans" cxnId="{839A3FA7-9324-493E-8F19-D3906B54EF55}">
      <dgm:prSet/>
      <dgm:spPr/>
      <dgm:t>
        <a:bodyPr/>
        <a:lstStyle/>
        <a:p>
          <a:endParaRPr lang="en-US"/>
        </a:p>
      </dgm:t>
    </dgm:pt>
    <dgm:pt modelId="{B92FD6C7-64EB-4745-B182-545FE9ADE398}" type="sibTrans" cxnId="{839A3FA7-9324-493E-8F19-D3906B54EF55}">
      <dgm:prSet/>
      <dgm:spPr/>
      <dgm:t>
        <a:bodyPr/>
        <a:lstStyle/>
        <a:p>
          <a:endParaRPr lang="en-US"/>
        </a:p>
      </dgm:t>
    </dgm:pt>
    <dgm:pt modelId="{0CD0BD24-1E95-4024-8DD8-14540E764FDE}">
      <dgm:prSet/>
      <dgm:spPr/>
      <dgm:t>
        <a:bodyPr/>
        <a:lstStyle/>
        <a:p>
          <a:r>
            <a:rPr lang="en-US"/>
            <a:t>RQT</a:t>
          </a:r>
        </a:p>
      </dgm:t>
    </dgm:pt>
    <dgm:pt modelId="{DF20F42A-F04C-44F6-8E02-B6EE8F8AF724}" type="parTrans" cxnId="{F2694B3D-93F5-4426-94CF-32B0C6BF0426}">
      <dgm:prSet/>
      <dgm:spPr/>
      <dgm:t>
        <a:bodyPr/>
        <a:lstStyle/>
        <a:p>
          <a:endParaRPr lang="en-US"/>
        </a:p>
      </dgm:t>
    </dgm:pt>
    <dgm:pt modelId="{039BB2D5-17F1-4310-8D89-4C8CB675FE2A}" type="sibTrans" cxnId="{F2694B3D-93F5-4426-94CF-32B0C6BF0426}">
      <dgm:prSet/>
      <dgm:spPr/>
      <dgm:t>
        <a:bodyPr/>
        <a:lstStyle/>
        <a:p>
          <a:endParaRPr lang="en-US"/>
        </a:p>
      </dgm:t>
    </dgm:pt>
    <dgm:pt modelId="{9FC7E257-D39F-4FD1-8898-E7428EDD14A8}">
      <dgm:prSet/>
      <dgm:spPr/>
      <dgm:t>
        <a:bodyPr/>
        <a:lstStyle/>
        <a:p>
          <a:r>
            <a:rPr lang="en-US"/>
            <a:t>Gazebo</a:t>
          </a:r>
        </a:p>
      </dgm:t>
    </dgm:pt>
    <dgm:pt modelId="{B296379D-7866-49CB-8D2A-473573C50421}" type="parTrans" cxnId="{AE50F535-E432-4D1D-A9EC-CEA9ADA93C2A}">
      <dgm:prSet/>
      <dgm:spPr/>
      <dgm:t>
        <a:bodyPr/>
        <a:lstStyle/>
        <a:p>
          <a:endParaRPr lang="en-US"/>
        </a:p>
      </dgm:t>
    </dgm:pt>
    <dgm:pt modelId="{F3A30F58-AC9B-4202-9A64-490C1AEC34FB}" type="sibTrans" cxnId="{AE50F535-E432-4D1D-A9EC-CEA9ADA93C2A}">
      <dgm:prSet/>
      <dgm:spPr/>
      <dgm:t>
        <a:bodyPr/>
        <a:lstStyle/>
        <a:p>
          <a:endParaRPr lang="en-US"/>
        </a:p>
      </dgm:t>
    </dgm:pt>
    <dgm:pt modelId="{05C157A4-2E0B-4D31-A442-ADEA589B2D14}" type="pres">
      <dgm:prSet presAssocID="{D6C90474-958D-4647-8104-61163516792C}" presName="linear" presStyleCnt="0">
        <dgm:presLayoutVars>
          <dgm:dir/>
          <dgm:animLvl val="lvl"/>
          <dgm:resizeHandles val="exact"/>
        </dgm:presLayoutVars>
      </dgm:prSet>
      <dgm:spPr/>
    </dgm:pt>
    <dgm:pt modelId="{791EDBC7-929C-4144-A5D4-525B82AC3FE5}" type="pres">
      <dgm:prSet presAssocID="{27DC0EF6-93B3-48E4-AA07-3C61A6F2FE6E}" presName="parentLin" presStyleCnt="0"/>
      <dgm:spPr/>
    </dgm:pt>
    <dgm:pt modelId="{EA9BB737-C463-47AD-B490-B641A9569BBC}" type="pres">
      <dgm:prSet presAssocID="{27DC0EF6-93B3-48E4-AA07-3C61A6F2FE6E}" presName="parentLeftMargin" presStyleLbl="node1" presStyleIdx="0" presStyleCnt="1"/>
      <dgm:spPr/>
    </dgm:pt>
    <dgm:pt modelId="{0CBCB4CD-224B-45DB-8BB2-8E3ECA04AEDF}" type="pres">
      <dgm:prSet presAssocID="{27DC0EF6-93B3-48E4-AA07-3C61A6F2FE6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A105749-14A4-4757-96ED-29237659C96A}" type="pres">
      <dgm:prSet presAssocID="{27DC0EF6-93B3-48E4-AA07-3C61A6F2FE6E}" presName="negativeSpace" presStyleCnt="0"/>
      <dgm:spPr/>
    </dgm:pt>
    <dgm:pt modelId="{4B4BCDAA-5E41-4424-8E7E-74D90C78DA56}" type="pres">
      <dgm:prSet presAssocID="{27DC0EF6-93B3-48E4-AA07-3C61A6F2FE6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E41C001-19F5-4663-B318-D7E8CEEE49DB}" type="presOf" srcId="{2D8D3D72-6DBA-4FB2-8E09-B0B57085F0F6}" destId="{4B4BCDAA-5E41-4424-8E7E-74D90C78DA56}" srcOrd="0" destOrd="6" presId="urn:microsoft.com/office/officeart/2005/8/layout/list1"/>
    <dgm:cxn modelId="{51366703-57EE-478E-A15C-15696D0F2EC7}" type="presOf" srcId="{D6C90474-958D-4647-8104-61163516792C}" destId="{05C157A4-2E0B-4D31-A442-ADEA589B2D14}" srcOrd="0" destOrd="0" presId="urn:microsoft.com/office/officeart/2005/8/layout/list1"/>
    <dgm:cxn modelId="{5E1A5406-4660-476E-A22D-DCDA20129F40}" type="presOf" srcId="{0CD0BD24-1E95-4024-8DD8-14540E764FDE}" destId="{4B4BCDAA-5E41-4424-8E7E-74D90C78DA56}" srcOrd="0" destOrd="21" presId="urn:microsoft.com/office/officeart/2005/8/layout/list1"/>
    <dgm:cxn modelId="{54339D0B-C366-4753-8EFB-72AD93922D74}" type="presOf" srcId="{F6291688-31FE-4AE1-B26C-A6E431FC4712}" destId="{4B4BCDAA-5E41-4424-8E7E-74D90C78DA56}" srcOrd="0" destOrd="18" presId="urn:microsoft.com/office/officeart/2005/8/layout/list1"/>
    <dgm:cxn modelId="{0AF3970F-D53E-4B0C-BB30-FCC47F98FB75}" type="presOf" srcId="{F37F35B7-537F-4EBC-853D-89842FA0E303}" destId="{4B4BCDAA-5E41-4424-8E7E-74D90C78DA56}" srcOrd="0" destOrd="11" presId="urn:microsoft.com/office/officeart/2005/8/layout/list1"/>
    <dgm:cxn modelId="{FDFEAA11-65CA-4F6A-9565-38CF01C72582}" type="presOf" srcId="{98504AF3-D86B-4DCC-BE11-E5F2F9714C40}" destId="{4B4BCDAA-5E41-4424-8E7E-74D90C78DA56}" srcOrd="0" destOrd="14" presId="urn:microsoft.com/office/officeart/2005/8/layout/list1"/>
    <dgm:cxn modelId="{0F6E7A1E-268E-4B63-9643-F27128DA9EFC}" srcId="{BC0163B5-5BDA-48E1-B4CC-CAC45F92844A}" destId="{98504AF3-D86B-4DCC-BE11-E5F2F9714C40}" srcOrd="3" destOrd="0" parTransId="{4744BCB0-A9FB-45F4-B623-6B56215EFFD0}" sibTransId="{C7CF7BF2-C134-4C89-966C-F7F238CCF0B9}"/>
    <dgm:cxn modelId="{C604EA20-F833-41F2-B5B2-604001A657CD}" srcId="{AD5B8F56-82A3-4BA7-A54C-531E568C6EFF}" destId="{E6594AFE-95B1-41C7-9199-CC2269F45184}" srcOrd="1" destOrd="0" parTransId="{280EA42D-1AAA-4831-A7D2-AC8BEB77C7CE}" sibTransId="{9C6903AB-E85E-4051-96FF-3836C8271455}"/>
    <dgm:cxn modelId="{6D7D7431-3160-4AB6-ABCE-F8F36A1610B5}" srcId="{BC0163B5-5BDA-48E1-B4CC-CAC45F92844A}" destId="{9800D680-69B4-4F55-B9BE-62731B716247}" srcOrd="1" destOrd="0" parTransId="{974642C6-7139-46C4-BBCC-12ABD69F1E96}" sibTransId="{A829E2A9-3070-4E3C-B0D0-F7020A9132E6}"/>
    <dgm:cxn modelId="{AE50F535-E432-4D1D-A9EC-CEA9ADA93C2A}" srcId="{F6291688-31FE-4AE1-B26C-A6E431FC4712}" destId="{9FC7E257-D39F-4FD1-8898-E7428EDD14A8}" srcOrd="3" destOrd="0" parTransId="{B296379D-7866-49CB-8D2A-473573C50421}" sibTransId="{F3A30F58-AC9B-4202-9A64-490C1AEC34FB}"/>
    <dgm:cxn modelId="{3628EB3C-3CFF-438D-8F4E-55C03B8BCD25}" type="presOf" srcId="{27DC0EF6-93B3-48E4-AA07-3C61A6F2FE6E}" destId="{EA9BB737-C463-47AD-B490-B641A9569BBC}" srcOrd="0" destOrd="0" presId="urn:microsoft.com/office/officeart/2005/8/layout/list1"/>
    <dgm:cxn modelId="{F2694B3D-93F5-4426-94CF-32B0C6BF0426}" srcId="{F6291688-31FE-4AE1-B26C-A6E431FC4712}" destId="{0CD0BD24-1E95-4024-8DD8-14540E764FDE}" srcOrd="2" destOrd="0" parTransId="{DF20F42A-F04C-44F6-8E02-B6EE8F8AF724}" sibTransId="{039BB2D5-17F1-4310-8D89-4C8CB675FE2A}"/>
    <dgm:cxn modelId="{BCD0475B-6A2A-49A4-BB20-A2C75DEDB504}" type="presOf" srcId="{0EF7D902-80FA-4791-96EA-B5274296966C}" destId="{4B4BCDAA-5E41-4424-8E7E-74D90C78DA56}" srcOrd="0" destOrd="16" presId="urn:microsoft.com/office/officeart/2005/8/layout/list1"/>
    <dgm:cxn modelId="{EEEB4A5B-55C5-4F9E-B60F-F26C3E83030C}" srcId="{27DC0EF6-93B3-48E4-AA07-3C61A6F2FE6E}" destId="{F6291688-31FE-4AE1-B26C-A6E431FC4712}" srcOrd="5" destOrd="0" parTransId="{B9BBCBDE-5531-4FBE-A7BC-6B5EEA0E495E}" sibTransId="{28A1C72F-54F8-434C-9D27-098A027A0993}"/>
    <dgm:cxn modelId="{99599662-4EB1-4045-B03E-A4F904607771}" type="presOf" srcId="{9800D680-69B4-4F55-B9BE-62731B716247}" destId="{4B4BCDAA-5E41-4424-8E7E-74D90C78DA56}" srcOrd="0" destOrd="12" presId="urn:microsoft.com/office/officeart/2005/8/layout/list1"/>
    <dgm:cxn modelId="{35CD1345-BB48-44BE-9F45-B765CBB0B86A}" srcId="{D6C90474-958D-4647-8104-61163516792C}" destId="{27DC0EF6-93B3-48E4-AA07-3C61A6F2FE6E}" srcOrd="0" destOrd="0" parTransId="{770A27CB-69C4-4785-B6C7-AC0C7DBA6F54}" sibTransId="{77B746AD-EFF3-4C06-A405-3B7D9FFF1FE7}"/>
    <dgm:cxn modelId="{F5BD9846-A37B-40FF-9226-327CCE8EBD16}" type="presOf" srcId="{80C94975-7295-4C07-84E4-D0E14D69FEA3}" destId="{4B4BCDAA-5E41-4424-8E7E-74D90C78DA56}" srcOrd="0" destOrd="4" presId="urn:microsoft.com/office/officeart/2005/8/layout/list1"/>
    <dgm:cxn modelId="{E1A81D6A-516B-40D3-8B23-6B3BFFABC7B8}" srcId="{27DC0EF6-93B3-48E4-AA07-3C61A6F2FE6E}" destId="{55035ABD-90B1-49A7-B15B-7DDFB732B2D1}" srcOrd="2" destOrd="0" parTransId="{5E15490C-26F6-4D42-924F-2E68AC3B05F7}" sibTransId="{497F65F6-CF59-4088-B0C7-C66B8E82DE42}"/>
    <dgm:cxn modelId="{A29AC352-9311-4C30-8000-AE2CF067AD44}" type="presOf" srcId="{882C0F3F-BFE6-4DB2-8FB2-79B7B2822872}" destId="{4B4BCDAA-5E41-4424-8E7E-74D90C78DA56}" srcOrd="0" destOrd="17" presId="urn:microsoft.com/office/officeart/2005/8/layout/list1"/>
    <dgm:cxn modelId="{D6718F7C-817F-49ED-A6BA-7FAB81C565CD}" type="presOf" srcId="{AD5B8F56-82A3-4BA7-A54C-531E568C6EFF}" destId="{4B4BCDAA-5E41-4424-8E7E-74D90C78DA56}" srcOrd="0" destOrd="3" presId="urn:microsoft.com/office/officeart/2005/8/layout/list1"/>
    <dgm:cxn modelId="{9BEBA480-AE3D-4D2B-8306-8F78EB338C88}" srcId="{27DC0EF6-93B3-48E4-AA07-3C61A6F2FE6E}" destId="{A76D25F4-7F0A-4AFE-90D2-5673C22FBB80}" srcOrd="1" destOrd="0" parTransId="{35504858-AC6C-4EC3-9FAC-C642701401F6}" sibTransId="{E5BA6F6D-E149-4714-977A-14916CB3C521}"/>
    <dgm:cxn modelId="{0B58AD89-B9D5-4A97-814E-E22A8A429DA7}" srcId="{AD5B8F56-82A3-4BA7-A54C-531E568C6EFF}" destId="{80C94975-7295-4C07-84E4-D0E14D69FEA3}" srcOrd="0" destOrd="0" parTransId="{BF0C77FA-C12C-44B3-9E69-95FFD5C828C1}" sibTransId="{77CA05B2-6AD5-4408-84AB-FC04B4C5F4B9}"/>
    <dgm:cxn modelId="{B788248C-30D7-464C-B5C2-8CE421DE057C}" type="presOf" srcId="{7398B49E-C544-4FDF-9F2C-D8D9E84D3D59}" destId="{4B4BCDAA-5E41-4424-8E7E-74D90C78DA56}" srcOrd="0" destOrd="19" presId="urn:microsoft.com/office/officeart/2005/8/layout/list1"/>
    <dgm:cxn modelId="{A307F88F-218D-4481-8D57-7B51008A7A4D}" type="presOf" srcId="{3A33881A-F9C7-452B-9C97-09BAD6FCFD6C}" destId="{4B4BCDAA-5E41-4424-8E7E-74D90C78DA56}" srcOrd="0" destOrd="15" presId="urn:microsoft.com/office/officeart/2005/8/layout/list1"/>
    <dgm:cxn modelId="{759D2693-ECAB-4CC4-80ED-AC8D95293144}" type="presOf" srcId="{A76D25F4-7F0A-4AFE-90D2-5673C22FBB80}" destId="{4B4BCDAA-5E41-4424-8E7E-74D90C78DA56}" srcOrd="0" destOrd="1" presId="urn:microsoft.com/office/officeart/2005/8/layout/list1"/>
    <dgm:cxn modelId="{DAD52A94-401C-44EB-8C03-7D4F345417FC}" srcId="{27DC0EF6-93B3-48E4-AA07-3C61A6F2FE6E}" destId="{BC0163B5-5BDA-48E1-B4CC-CAC45F92844A}" srcOrd="4" destOrd="0" parTransId="{E29B58C5-D7F3-4496-9EA9-F4F6E366B343}" sibTransId="{9F738D6F-CA2C-4D37-838F-B0C1B746C67D}"/>
    <dgm:cxn modelId="{EA5B4497-6677-455B-AAC0-970BFED3FA02}" srcId="{AD5B8F56-82A3-4BA7-A54C-531E568C6EFF}" destId="{C4164273-5A87-4C52-B254-608A34C509B3}" srcOrd="4" destOrd="0" parTransId="{993179E2-31CC-492C-B116-2ADF546D9C50}" sibTransId="{344302C5-4212-473F-AF25-4B40756151E3}"/>
    <dgm:cxn modelId="{56B26997-53D6-43FE-B39C-9E42166DB5A3}" srcId="{AD5B8F56-82A3-4BA7-A54C-531E568C6EFF}" destId="{2D8D3D72-6DBA-4FB2-8E09-B0B57085F0F6}" srcOrd="2" destOrd="0" parTransId="{D42BA392-A27A-4E7C-ABA6-5DCC880E7A8B}" sibTransId="{07A123A8-867F-439D-A035-3D646443B4F6}"/>
    <dgm:cxn modelId="{4DE90A9E-09D9-42A8-B3FA-180EBA507556}" srcId="{BC0163B5-5BDA-48E1-B4CC-CAC45F92844A}" destId="{882C0F3F-BFE6-4DB2-8FB2-79B7B2822872}" srcOrd="6" destOrd="0" parTransId="{48A758E9-7C35-4D16-B0AD-7AFA162E3BDA}" sibTransId="{89C34FF4-8A70-4FDC-98C5-A1EDFEB36DAB}"/>
    <dgm:cxn modelId="{743D709F-2513-4FA4-82E6-A2C4316B7B93}" srcId="{AD5B8F56-82A3-4BA7-A54C-531E568C6EFF}" destId="{CBC20775-9C24-4C82-954C-518F3CED5826}" srcOrd="3" destOrd="0" parTransId="{492BCCD5-5943-4916-8886-B5609ED2EDC8}" sibTransId="{0C3BCDDA-4389-4B64-A5F2-A727E2FF9D68}"/>
    <dgm:cxn modelId="{0F87F59F-2E44-4139-9B48-BD00C2492326}" srcId="{AD5B8F56-82A3-4BA7-A54C-531E568C6EFF}" destId="{1465B348-5F14-4346-AF26-0DFB2ABCC3B4}" srcOrd="5" destOrd="0" parTransId="{05633DE8-1914-4B1B-8323-FE68AA943139}" sibTransId="{FE64E522-37EE-4FAB-A4D2-DCA7892DA388}"/>
    <dgm:cxn modelId="{839A3FA7-9324-493E-8F19-D3906B54EF55}" srcId="{F6291688-31FE-4AE1-B26C-A6E431FC4712}" destId="{90268983-D073-479D-AB64-FED84566A073}" srcOrd="1" destOrd="0" parTransId="{BD6E32E8-2CC5-4C5C-ABDA-48C1F724F596}" sibTransId="{B92FD6C7-64EB-4745-B182-545FE9ADE398}"/>
    <dgm:cxn modelId="{6288EAAC-DE19-44F5-A033-0C9D863E1D67}" type="presOf" srcId="{55035ABD-90B1-49A7-B15B-7DDFB732B2D1}" destId="{4B4BCDAA-5E41-4424-8E7E-74D90C78DA56}" srcOrd="0" destOrd="2" presId="urn:microsoft.com/office/officeart/2005/8/layout/list1"/>
    <dgm:cxn modelId="{B66D14AE-9925-47CC-8A3B-CDE7C03A89B2}" type="presOf" srcId="{5C649415-8A57-41F7-90CE-0FDF9E4AFD27}" destId="{4B4BCDAA-5E41-4424-8E7E-74D90C78DA56}" srcOrd="0" destOrd="0" presId="urn:microsoft.com/office/officeart/2005/8/layout/list1"/>
    <dgm:cxn modelId="{91B4B6AF-B66D-46B4-8787-920070979C99}" type="presOf" srcId="{9FC7E257-D39F-4FD1-8898-E7428EDD14A8}" destId="{4B4BCDAA-5E41-4424-8E7E-74D90C78DA56}" srcOrd="0" destOrd="22" presId="urn:microsoft.com/office/officeart/2005/8/layout/list1"/>
    <dgm:cxn modelId="{9181DDB4-F179-4287-ABDD-AA3950136D43}" srcId="{BC0163B5-5BDA-48E1-B4CC-CAC45F92844A}" destId="{F37F35B7-537F-4EBC-853D-89842FA0E303}" srcOrd="0" destOrd="0" parTransId="{4A4A3C16-238F-4D6E-B76D-37A1CFA7E9DC}" sibTransId="{5EA16A28-E3E3-4447-B59E-8E0E7B23C85B}"/>
    <dgm:cxn modelId="{C69341B7-C739-42F7-B937-6EB32C9FFE12}" srcId="{27DC0EF6-93B3-48E4-AA07-3C61A6F2FE6E}" destId="{5C649415-8A57-41F7-90CE-0FDF9E4AFD27}" srcOrd="0" destOrd="0" parTransId="{ACAE2AD6-A124-406F-BE43-3E7DDD588B2F}" sibTransId="{33CFF603-DEE2-4904-A6D9-80FCE50EEC53}"/>
    <dgm:cxn modelId="{9527F4BC-525D-4D29-8AB4-AD5E73929C72}" type="presOf" srcId="{CBC20775-9C24-4C82-954C-518F3CED5826}" destId="{4B4BCDAA-5E41-4424-8E7E-74D90C78DA56}" srcOrd="0" destOrd="7" presId="urn:microsoft.com/office/officeart/2005/8/layout/list1"/>
    <dgm:cxn modelId="{6E0D77BF-C418-47C3-8BEF-FF6BCBA8FC30}" type="presOf" srcId="{90268983-D073-479D-AB64-FED84566A073}" destId="{4B4BCDAA-5E41-4424-8E7E-74D90C78DA56}" srcOrd="0" destOrd="20" presId="urn:microsoft.com/office/officeart/2005/8/layout/list1"/>
    <dgm:cxn modelId="{CED929C9-6DFD-4729-BD38-D7DDAFE3435C}" type="presOf" srcId="{BC0163B5-5BDA-48E1-B4CC-CAC45F92844A}" destId="{4B4BCDAA-5E41-4424-8E7E-74D90C78DA56}" srcOrd="0" destOrd="10" presId="urn:microsoft.com/office/officeart/2005/8/layout/list1"/>
    <dgm:cxn modelId="{5DF6DEC9-1B02-4970-8320-EAADE5E20672}" srcId="{27DC0EF6-93B3-48E4-AA07-3C61A6F2FE6E}" destId="{AD5B8F56-82A3-4BA7-A54C-531E568C6EFF}" srcOrd="3" destOrd="0" parTransId="{A458A252-A9E4-4072-BD02-AEBF2A745AC6}" sibTransId="{63996A6F-49E9-4A40-B71B-6A71DAA48E59}"/>
    <dgm:cxn modelId="{87A7D2D5-9BFD-4072-BC02-C32801B5D4D1}" srcId="{BC0163B5-5BDA-48E1-B4CC-CAC45F92844A}" destId="{0EF7D902-80FA-4791-96EA-B5274296966C}" srcOrd="5" destOrd="0" parTransId="{69C61597-3212-4F6C-9393-86B742C44115}" sibTransId="{BBF38B1C-C740-4D50-B8F4-60327D3FB020}"/>
    <dgm:cxn modelId="{D84449DE-F425-4F0F-B4EC-973A8FB01C69}" type="presOf" srcId="{27DC0EF6-93B3-48E4-AA07-3C61A6F2FE6E}" destId="{0CBCB4CD-224B-45DB-8BB2-8E3ECA04AEDF}" srcOrd="1" destOrd="0" presId="urn:microsoft.com/office/officeart/2005/8/layout/list1"/>
    <dgm:cxn modelId="{2C104AE7-94DC-42C2-AA11-2CE5E62506F7}" srcId="{F6291688-31FE-4AE1-B26C-A6E431FC4712}" destId="{7398B49E-C544-4FDF-9F2C-D8D9E84D3D59}" srcOrd="0" destOrd="0" parTransId="{6353B588-B15A-40B1-8DB6-A997F93DA6EA}" sibTransId="{79310176-7416-4760-AF8E-C9357E60BCC4}"/>
    <dgm:cxn modelId="{8C9A5CE9-A7C7-4D62-985C-3FF7EF07A136}" type="presOf" srcId="{C4164273-5A87-4C52-B254-608A34C509B3}" destId="{4B4BCDAA-5E41-4424-8E7E-74D90C78DA56}" srcOrd="0" destOrd="8" presId="urn:microsoft.com/office/officeart/2005/8/layout/list1"/>
    <dgm:cxn modelId="{3C9576F4-6C7D-4C01-9704-C0C83BB7A091}" type="presOf" srcId="{1465B348-5F14-4346-AF26-0DFB2ABCC3B4}" destId="{4B4BCDAA-5E41-4424-8E7E-74D90C78DA56}" srcOrd="0" destOrd="9" presId="urn:microsoft.com/office/officeart/2005/8/layout/list1"/>
    <dgm:cxn modelId="{09E6E4F6-F7C0-4A60-A4A3-4055A5103732}" srcId="{BC0163B5-5BDA-48E1-B4CC-CAC45F92844A}" destId="{3A33881A-F9C7-452B-9C97-09BAD6FCFD6C}" srcOrd="4" destOrd="0" parTransId="{071CED63-C220-4649-A911-8A95D5646860}" sibTransId="{B76B444E-EEAB-4FDE-9516-48973ED62D22}"/>
    <dgm:cxn modelId="{5CF055F7-CB4C-41A5-87E0-83B70EBE8AE3}" srcId="{BC0163B5-5BDA-48E1-B4CC-CAC45F92844A}" destId="{8737F1E3-B63D-4FE9-A19C-C2FA96DA63FC}" srcOrd="2" destOrd="0" parTransId="{0993055A-DA3A-46C2-9CA9-97F01E52884D}" sibTransId="{C633133D-08B4-49F8-A331-973235B31D79}"/>
    <dgm:cxn modelId="{B24C87F7-32E0-42C0-9DB0-F5CC1E9EE96A}" type="presOf" srcId="{E6594AFE-95B1-41C7-9199-CC2269F45184}" destId="{4B4BCDAA-5E41-4424-8E7E-74D90C78DA56}" srcOrd="0" destOrd="5" presId="urn:microsoft.com/office/officeart/2005/8/layout/list1"/>
    <dgm:cxn modelId="{27FBB4FB-CF57-405E-A8B6-8D1A0DD1C9E8}" type="presOf" srcId="{8737F1E3-B63D-4FE9-A19C-C2FA96DA63FC}" destId="{4B4BCDAA-5E41-4424-8E7E-74D90C78DA56}" srcOrd="0" destOrd="13" presId="urn:microsoft.com/office/officeart/2005/8/layout/list1"/>
    <dgm:cxn modelId="{0A3636DD-88FE-461E-A22F-739D020A0BEC}" type="presParOf" srcId="{05C157A4-2E0B-4D31-A442-ADEA589B2D14}" destId="{791EDBC7-929C-4144-A5D4-525B82AC3FE5}" srcOrd="0" destOrd="0" presId="urn:microsoft.com/office/officeart/2005/8/layout/list1"/>
    <dgm:cxn modelId="{6E1D26CF-38EB-41FF-8AC1-95C5DC4F738B}" type="presParOf" srcId="{791EDBC7-929C-4144-A5D4-525B82AC3FE5}" destId="{EA9BB737-C463-47AD-B490-B641A9569BBC}" srcOrd="0" destOrd="0" presId="urn:microsoft.com/office/officeart/2005/8/layout/list1"/>
    <dgm:cxn modelId="{6EBAFA87-65F5-4DF8-9F47-93662CB8E07A}" type="presParOf" srcId="{791EDBC7-929C-4144-A5D4-525B82AC3FE5}" destId="{0CBCB4CD-224B-45DB-8BB2-8E3ECA04AEDF}" srcOrd="1" destOrd="0" presId="urn:microsoft.com/office/officeart/2005/8/layout/list1"/>
    <dgm:cxn modelId="{52D02127-C9B3-47AB-80A6-7E60C1A3E6D3}" type="presParOf" srcId="{05C157A4-2E0B-4D31-A442-ADEA589B2D14}" destId="{AA105749-14A4-4757-96ED-29237659C96A}" srcOrd="1" destOrd="0" presId="urn:microsoft.com/office/officeart/2005/8/layout/list1"/>
    <dgm:cxn modelId="{B4A594F5-C41D-40A2-8E12-76DDDDE374A6}" type="presParOf" srcId="{05C157A4-2E0B-4D31-A442-ADEA589B2D14}" destId="{4B4BCDAA-5E41-4424-8E7E-74D90C78DA5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BCDAA-5E41-4424-8E7E-74D90C78DA56}">
      <dsp:nvSpPr>
        <dsp:cNvPr id="0" name=""/>
        <dsp:cNvSpPr/>
      </dsp:nvSpPr>
      <dsp:spPr>
        <a:xfrm>
          <a:off x="0" y="332833"/>
          <a:ext cx="9291782" cy="623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146" tIns="229108" rIns="72114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100" kern="1200"/>
            <a:t>이기종 디바이스 간의 통신 지원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100" kern="1200"/>
            <a:t>기존 전통적인 운영체제는 전부 사용 가능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90</a:t>
          </a:r>
          <a:r>
            <a:rPr lang="ko-KR" sz="1100" kern="1200"/>
            <a:t>종류 이상의 로봇</a:t>
          </a:r>
          <a:r>
            <a:rPr lang="en-US" sz="1100" kern="1200"/>
            <a:t>, 80</a:t>
          </a:r>
          <a:r>
            <a:rPr lang="ko-KR" sz="1100" kern="1200"/>
            <a:t>종류 이상의 센서 지원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100" kern="1200"/>
            <a:t>통신 인프라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100" kern="1200"/>
            <a:t>노드 간 데이터 통신을 제공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100" kern="1200"/>
            <a:t>통상적 미들웨어로 지칭되는 메시지 전달 인터페이스 지원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100" kern="1200"/>
            <a:t>메시지 파싱 기능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100" kern="1200"/>
            <a:t>메시지의 기록 및 재생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100" kern="1200"/>
            <a:t>메시지 사용으로 인한 다양한 프로그래밍 언어 사용 가능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100" kern="1200"/>
            <a:t>분산 매개 변수 시스템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100" kern="1200"/>
            <a:t>로봇 관련 다양한 기능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100" kern="1200"/>
            <a:t>로봇에 대한 표준 메시지 정의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100" kern="1200"/>
            <a:t>로봇 기하학 라이브러리 제공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100" kern="1200"/>
            <a:t>로봇 기술 언어 제공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100" kern="1200"/>
            <a:t>진단 시스템 제공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100" kern="1200"/>
            <a:t>센싱</a:t>
          </a:r>
          <a:r>
            <a:rPr lang="en-US" sz="1100" kern="1200"/>
            <a:t>/</a:t>
          </a:r>
          <a:r>
            <a:rPr lang="ko-KR" sz="1100" kern="1200"/>
            <a:t>인식 라이브러리 제공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100" kern="1200"/>
            <a:t>내비게이션 라이브러리 제공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100" kern="1200"/>
            <a:t>매니퓰레이션 라이브러리 제공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100" kern="1200"/>
            <a:t>다양한 개발 도구 지원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Command-Line Tools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Rviz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RQT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Gazebo</a:t>
          </a:r>
        </a:p>
      </dsp:txBody>
      <dsp:txXfrm>
        <a:off x="0" y="332833"/>
        <a:ext cx="9291782" cy="6237000"/>
      </dsp:txXfrm>
    </dsp:sp>
    <dsp:sp modelId="{0CBCB4CD-224B-45DB-8BB2-8E3ECA04AEDF}">
      <dsp:nvSpPr>
        <dsp:cNvPr id="0" name=""/>
        <dsp:cNvSpPr/>
      </dsp:nvSpPr>
      <dsp:spPr>
        <a:xfrm>
          <a:off x="464589" y="170473"/>
          <a:ext cx="6504247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845" tIns="0" rIns="24584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ROS</a:t>
          </a:r>
          <a:r>
            <a:rPr lang="ko-KR" sz="1100" kern="1200"/>
            <a:t>의 특징</a:t>
          </a:r>
          <a:endParaRPr lang="en-US" sz="1100" kern="1200"/>
        </a:p>
      </dsp:txBody>
      <dsp:txXfrm>
        <a:off x="480441" y="186325"/>
        <a:ext cx="6472543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76611-0CF3-4A86-AC4D-7F72939B6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D85720-F894-4FB9-95FE-96C6EE55A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F53A5-099D-42E4-A5B4-1E78B01C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8F54-ADF1-4FFE-AE0D-044719FF11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B7A32-E444-4A41-B728-4153A9FF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C36D9-37B4-4589-A9EC-97203716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2E1-457F-421A-B5CD-4586E0214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88C96-4331-4050-A744-A2A6BC8D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8D54-6C69-469C-8E89-FE020279A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7D73C-52AB-4CF9-BDED-964A6EDA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8F54-ADF1-4FFE-AE0D-044719FF11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C323C-194B-4967-9E70-220FE474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19E9B-5836-4EB3-8FDA-9C738138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2E1-457F-421A-B5CD-4586E0214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1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527FBB-04FC-4F22-9FBA-C4208B53F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643149-5A7D-4E8C-8D21-4A8B4AA93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75185-FCFC-4ACE-B44C-FE1D3D9F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8F54-ADF1-4FFE-AE0D-044719FF11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7BE0B-9FAD-40EE-A472-49CD6B8A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BBBBA-6E43-4B2D-BAFB-A58439FA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2E1-457F-421A-B5CD-4586E0214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7F9DC-4E0A-4822-8770-63236DCB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81349-E413-4205-88FD-A92AF8DE2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5C9D6-75AB-4818-8F18-73E98009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8F54-ADF1-4FFE-AE0D-044719FF11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58AE7-B28D-4286-8880-B5DBE542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D0848-1EB7-4A91-838F-539DAE18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2E1-457F-421A-B5CD-4586E0214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3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B790D-5F2C-4E32-89D5-C41872C3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C87D95-8D53-4BE1-A4E7-3C7576612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ED658-AB68-47DD-B398-D14EAFD6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8F54-ADF1-4FFE-AE0D-044719FF11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0C5B4-4D88-4A91-9409-6F5C8DD2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5F702-D606-48F1-B12D-B25A7957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2E1-457F-421A-B5CD-4586E0214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7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E5EF9-5737-499A-8052-D71C0423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B919C-233D-4F6A-ABCC-64F915E64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8AFB58-6EE7-419F-821C-DE9C27EAC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90DC3-EB27-41BF-96C0-504B859D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8F54-ADF1-4FFE-AE0D-044719FF11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94F17B-7247-47D8-8CEC-5A8B9723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B05686-4D74-4044-B24A-E4375CFA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2E1-457F-421A-B5CD-4586E0214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3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7BEE7-BAA0-47AB-A51E-F544F6FE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D8A095-5915-4E5A-8888-D9D327A30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DE112-B748-4E09-8029-ECE44884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97FCAC-E05C-4300-B1BE-4B918DC05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DACD25-F0EF-41EA-A1A6-BDD15BC38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EB26B8-4625-4CFC-B0FF-164A5DAB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8F54-ADF1-4FFE-AE0D-044719FF11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452192-8115-4E5E-84A9-2EA48FFD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51EA57-2390-494F-A9F7-CA672DF2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2E1-457F-421A-B5CD-4586E0214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87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470EB-1024-449D-86D1-DC89AC90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646F49-5D42-4B62-8409-901DD8AB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8F54-ADF1-4FFE-AE0D-044719FF11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F8003C-496D-47F2-A1DA-F9740331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417594-7CD0-4991-BFBC-715851CD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2E1-457F-421A-B5CD-4586E0214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4E9297-FB7E-46FE-8C10-39DE2F7A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8F54-ADF1-4FFE-AE0D-044719FF11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A65819-80E8-4DA2-93BA-6F1050DB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7DE38F-1979-4E93-B39A-DF773778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2E1-457F-421A-B5CD-4586E0214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3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1D5DA-1728-4E23-B8FA-9076059F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C5D9A9-B89E-4F27-9082-F3AFC3739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5BCB10-B5A9-49F0-8AA9-6226D8431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01E7D-395F-4133-A70A-A00AA5E6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8F54-ADF1-4FFE-AE0D-044719FF11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CEA1D-008D-4D60-BD39-0066E470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57803-463F-4367-94AB-24D740CD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2E1-457F-421A-B5CD-4586E0214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62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4A039-2BB5-48F4-9619-44047EA9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9D9495-6EFA-4A52-AA74-B1C251AAD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66A50C-3D53-42BD-B142-BC92596DB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237E6A-5127-4C48-B417-BEE19049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8F54-ADF1-4FFE-AE0D-044719FF11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812E1-009C-4B74-98C4-AFBF77D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CAB685-8E5A-4737-ABBA-ED57B1BE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2E1-457F-421A-B5CD-4586E0214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5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321C43-5500-4EE0-8AC2-FA29E54F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61C1A-B0CE-4B0A-BA08-0C9BAE74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2F6DD-ACF8-42A4-ABE7-76ECB2337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D8F54-ADF1-4FFE-AE0D-044719FF11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9962C-2CA6-4AA2-BB9C-12E5C99FD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222A8-2345-4C48-AD75-FAA425575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72E1-457F-421A-B5CD-4586E0214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6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7E9BDA-9FD1-4AAB-92B2-4961DD5F5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altLang="ko-KR" sz="8800" dirty="0"/>
              <a:t>ROS1</a:t>
            </a:r>
            <a:r>
              <a:rPr lang="ko-KR" altLang="en-US" sz="8800" dirty="0"/>
              <a:t> 스터디</a:t>
            </a:r>
            <a:br>
              <a:rPr lang="en-US" altLang="ko-KR" sz="8800" dirty="0"/>
            </a:br>
            <a:endParaRPr lang="ko-KR" altLang="en-US" sz="8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203D6C-F991-4A21-8C49-105A681B8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159" y="4965614"/>
            <a:ext cx="9623404" cy="834454"/>
          </a:xfrm>
        </p:spPr>
        <p:txBody>
          <a:bodyPr>
            <a:normAutofit/>
          </a:bodyPr>
          <a:lstStyle/>
          <a:p>
            <a:pPr algn="l"/>
            <a:r>
              <a:rPr lang="ko-KR" altLang="en-US"/>
              <a:t>안성원</a:t>
            </a:r>
          </a:p>
        </p:txBody>
      </p:sp>
    </p:spTree>
    <p:extLst>
      <p:ext uri="{BB962C8B-B14F-4D97-AF65-F5344CB8AC3E}">
        <p14:creationId xmlns:p14="http://schemas.microsoft.com/office/powerpoint/2010/main" val="380475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D67F186-F472-45CF-AC29-5DCBD98AF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25" y="896959"/>
            <a:ext cx="9012983" cy="50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extBox 11">
            <a:extLst>
              <a:ext uri="{FF2B5EF4-FFF2-40B4-BE49-F238E27FC236}">
                <a16:creationId xmlns:a16="http://schemas.microsoft.com/office/drawing/2014/main" id="{7709E46B-9274-42F9-B678-3DD8CE2272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135679"/>
              </p:ext>
            </p:extLst>
          </p:nvPr>
        </p:nvGraphicFramePr>
        <p:xfrm>
          <a:off x="1202435" y="117693"/>
          <a:ext cx="9291782" cy="6740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89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101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ROS1 스터디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ROS1 스터디 </dc:title>
  <dc:creator>An sungwon</dc:creator>
  <cp:lastModifiedBy>An sungwon</cp:lastModifiedBy>
  <cp:revision>1</cp:revision>
  <dcterms:created xsi:type="dcterms:W3CDTF">2022-03-04T03:49:44Z</dcterms:created>
  <dcterms:modified xsi:type="dcterms:W3CDTF">2022-03-04T04:09:40Z</dcterms:modified>
</cp:coreProperties>
</file>