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80"/>
    <p:restoredTop sz="96327"/>
  </p:normalViewPr>
  <p:slideViewPr>
    <p:cSldViewPr snapToGrid="0" snapToObjects="1">
      <p:cViewPr>
        <p:scale>
          <a:sx n="90" d="100"/>
          <a:sy n="90" d="100"/>
        </p:scale>
        <p:origin x="312" y="3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1385-DA66-CF4B-81C6-3F95B531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ROS Study</a:t>
            </a:r>
            <a:r>
              <a:rPr kumimoji="1" lang="ko-KR" altLang="en-US" dirty="0"/>
              <a:t> </a:t>
            </a:r>
            <a:r>
              <a:rPr kumimoji="1" lang="en-US" altLang="ko-KR" dirty="0"/>
              <a:t>02</a:t>
            </a:r>
            <a:br>
              <a:rPr kumimoji="1" lang="en-US" altLang="ko-KR" dirty="0"/>
            </a:br>
            <a:r>
              <a:rPr kumimoji="1" lang="en-US" altLang="ko-KR" sz="4000" dirty="0"/>
              <a:t>-</a:t>
            </a:r>
            <a:r>
              <a:rPr kumimoji="1" lang="ko-KR" altLang="en-US" sz="4000" dirty="0"/>
              <a:t>로봇 운영체제 </a:t>
            </a:r>
            <a:r>
              <a:rPr kumimoji="1" lang="en-US" altLang="ko-KR" sz="4000" dirty="0"/>
              <a:t>ROS-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335921-7812-974D-AB1F-DDA24E970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2022. 03. 04</a:t>
            </a:r>
          </a:p>
          <a:p>
            <a:r>
              <a:rPr kumimoji="1" lang="ko-KR" altLang="en-US" dirty="0"/>
              <a:t>최윤호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53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D77A-2C94-F14F-A695-1A7F2570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DCC65-47EF-354A-A156-1EE7C0D1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내용 정리</a:t>
            </a:r>
            <a:endParaRPr kumimoji="1"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5066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로봇 운영체제 </a:t>
            </a:r>
            <a:r>
              <a:rPr kumimoji="1" lang="en-US" altLang="ko-KR" dirty="0"/>
              <a:t>ROS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4891709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소프트웨어 프레임워크</a:t>
            </a:r>
            <a:endParaRPr kumimoji="1" lang="en-US" altLang="ko-KR" sz="2400" dirty="0"/>
          </a:p>
          <a:p>
            <a:pPr lvl="1"/>
            <a:r>
              <a:rPr kumimoji="1" lang="ko-KR" altLang="en-US" i="0" dirty="0" err="1">
                <a:highlight>
                  <a:srgbClr val="FFFF00"/>
                </a:highlight>
              </a:rPr>
              <a:t>노드간의</a:t>
            </a:r>
            <a:r>
              <a:rPr kumimoji="1" lang="ko-KR" altLang="en-US" i="0" dirty="0">
                <a:highlight>
                  <a:srgbClr val="FFFF00"/>
                </a:highlight>
              </a:rPr>
              <a:t> 메시지 교환 방법</a:t>
            </a:r>
            <a:r>
              <a:rPr kumimoji="1" lang="ko-KR" altLang="en-US" i="0" dirty="0"/>
              <a:t>으로 </a:t>
            </a:r>
            <a:r>
              <a:rPr kumimoji="1" lang="ko-KR" altLang="en-US" i="0" dirty="0">
                <a:highlight>
                  <a:srgbClr val="FFFF00"/>
                </a:highlight>
              </a:rPr>
              <a:t>복잡한 프로그램을 잘게 나눠 공동 개발 </a:t>
            </a:r>
            <a:r>
              <a:rPr kumimoji="1" lang="ko-KR" altLang="en-US" i="0" dirty="0"/>
              <a:t>가능</a:t>
            </a:r>
            <a:endParaRPr kumimoji="1" lang="en-US" altLang="ko-KR" i="0" dirty="0"/>
          </a:p>
          <a:p>
            <a:pPr lvl="1"/>
            <a:r>
              <a:rPr kumimoji="1" lang="ko-KR" altLang="en-US" i="0" dirty="0"/>
              <a:t>명령어 도구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시각화 도구 </a:t>
            </a:r>
            <a:r>
              <a:rPr kumimoji="1" lang="en-US" altLang="ko-KR" i="0" dirty="0" err="1"/>
              <a:t>Rviz</a:t>
            </a:r>
            <a:r>
              <a:rPr kumimoji="1" lang="en-US" altLang="ko-KR" i="0" dirty="0"/>
              <a:t>, GUI </a:t>
            </a:r>
            <a:r>
              <a:rPr kumimoji="1" lang="ko-KR" altLang="en-US" i="0" dirty="0"/>
              <a:t>도구 모음  </a:t>
            </a:r>
            <a:r>
              <a:rPr kumimoji="1" lang="en-US" altLang="ko-KR" i="0" dirty="0" err="1"/>
              <a:t>rqt</a:t>
            </a:r>
            <a:r>
              <a:rPr kumimoji="1" lang="en-US" altLang="ko-KR" i="0" dirty="0"/>
              <a:t>, 3</a:t>
            </a:r>
            <a:r>
              <a:rPr kumimoji="1" lang="ko-KR" altLang="en-US" i="0" dirty="0"/>
              <a:t>차원 시뮬레이터 </a:t>
            </a:r>
            <a:r>
              <a:rPr kumimoji="1" lang="en-US" altLang="ko-KR" i="0" dirty="0"/>
              <a:t>Gazebo </a:t>
            </a:r>
            <a:r>
              <a:rPr kumimoji="1" lang="ko-KR" altLang="en-US" i="0" dirty="0"/>
              <a:t>지원</a:t>
            </a:r>
            <a:endParaRPr kumimoji="1" lang="en-US" altLang="ko-KR" i="0" dirty="0"/>
          </a:p>
          <a:p>
            <a:pPr lvl="1"/>
            <a:r>
              <a:rPr kumimoji="1" lang="ko-KR" altLang="en-US" i="0" dirty="0" err="1"/>
              <a:t>로보틱스에서</a:t>
            </a:r>
            <a:r>
              <a:rPr kumimoji="1" lang="ko-KR" altLang="en-US" i="0" dirty="0"/>
              <a:t> 많이 사용되는 모델링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</a:t>
            </a:r>
            <a:r>
              <a:rPr kumimoji="1" lang="ko-KR" altLang="en-US" i="0" dirty="0" err="1"/>
              <a:t>센싱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인식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내비게이션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</a:t>
            </a:r>
            <a:r>
              <a:rPr kumimoji="1" lang="ko-KR" altLang="en-US" i="0" dirty="0" err="1"/>
              <a:t>매니퓰레이션</a:t>
            </a:r>
            <a:r>
              <a:rPr kumimoji="1" lang="ko-KR" altLang="en-US" i="0" dirty="0"/>
              <a:t> 지원</a:t>
            </a:r>
            <a:endParaRPr kumimoji="1" lang="en-US" altLang="ko-KR" i="0" dirty="0"/>
          </a:p>
          <a:p>
            <a:r>
              <a:rPr kumimoji="1" lang="ko-KR" altLang="en-US" sz="2400" dirty="0"/>
              <a:t>메타운영체제</a:t>
            </a:r>
            <a:endParaRPr kumimoji="1" lang="en-US" altLang="ko-KR" sz="2400" dirty="0"/>
          </a:p>
          <a:p>
            <a:pPr lvl="1"/>
            <a:r>
              <a:rPr kumimoji="1" lang="ko-KR" altLang="en-US" i="0" dirty="0"/>
              <a:t>전통적인 운영체제</a:t>
            </a:r>
            <a:r>
              <a:rPr kumimoji="1" lang="en-US" altLang="ko-KR" i="0" dirty="0"/>
              <a:t>(</a:t>
            </a:r>
            <a:r>
              <a:rPr kumimoji="1" lang="ko-KR" altLang="en-US" i="0" dirty="0"/>
              <a:t>리눅스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</a:t>
            </a:r>
            <a:r>
              <a:rPr kumimoji="1" lang="ko-KR" altLang="en-US" i="0" dirty="0" err="1"/>
              <a:t>윈도우즈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</a:t>
            </a:r>
            <a:r>
              <a:rPr kumimoji="1" lang="en-US" altLang="ko-KR" i="0" dirty="0"/>
              <a:t>OS-X,</a:t>
            </a:r>
            <a:r>
              <a:rPr kumimoji="1" lang="ko-KR" altLang="en-US" i="0" dirty="0"/>
              <a:t> 안드로이드</a:t>
            </a:r>
            <a:r>
              <a:rPr kumimoji="1" lang="en-US" altLang="ko-KR" i="0" dirty="0"/>
              <a:t>)</a:t>
            </a:r>
            <a:r>
              <a:rPr kumimoji="1" lang="ko-KR" altLang="en-US" i="0" dirty="0" err="1"/>
              <a:t>를</a:t>
            </a:r>
            <a:r>
              <a:rPr kumimoji="1" lang="ko-KR" altLang="en-US" i="0" dirty="0"/>
              <a:t> 이용</a:t>
            </a:r>
            <a:endParaRPr kumimoji="1" lang="en-US" altLang="ko-KR" i="0" dirty="0"/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altLang="ko-KR" dirty="0"/>
              <a:t>Ubuntu, </a:t>
            </a:r>
            <a:r>
              <a:rPr kumimoji="1" lang="en-US" altLang="ko-KR" dirty="0" err="1"/>
              <a:t>Os</a:t>
            </a:r>
            <a:r>
              <a:rPr kumimoji="1" lang="en-US" altLang="ko-KR" dirty="0"/>
              <a:t> X</a:t>
            </a:r>
            <a:r>
              <a:rPr kumimoji="1" lang="ko-KR" altLang="en-US" dirty="0"/>
              <a:t>에서 구동하는 것을 추천</a:t>
            </a:r>
            <a:endParaRPr kumimoji="1" lang="en-US" altLang="ko-KR" i="0" dirty="0"/>
          </a:p>
          <a:p>
            <a:pPr lvl="1"/>
            <a:r>
              <a:rPr kumimoji="1" lang="ko-KR" altLang="en-US" i="0" dirty="0"/>
              <a:t>로봇 응용 소프트웨어 개발을 위한 기능 라이브러리 형태로 제공</a:t>
            </a:r>
            <a:endParaRPr kumimoji="1" lang="en-US" altLang="ko-KR" i="0" dirty="0"/>
          </a:p>
          <a:p>
            <a:pPr lvl="1"/>
            <a:r>
              <a:rPr kumimoji="1" lang="ko-KR" altLang="en-US" i="0" dirty="0">
                <a:highlight>
                  <a:srgbClr val="FFFF00"/>
                </a:highlight>
              </a:rPr>
              <a:t>이기종 디바이스 간의 통신 지원</a:t>
            </a:r>
            <a:endParaRPr kumimoji="1" lang="en-US" altLang="ko-KR" i="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906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25635" cy="77261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ROS </a:t>
            </a:r>
            <a:r>
              <a:rPr kumimoji="1" lang="ko-KR" altLang="en-US" dirty="0"/>
              <a:t>구성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125634" cy="4049806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Client Layer / Robotics Application / Robotics Application Framework (</a:t>
            </a:r>
            <a:r>
              <a:rPr kumimoji="1" lang="en-US" altLang="ko-KR" sz="2400" dirty="0" err="1"/>
              <a:t>tf</a:t>
            </a:r>
            <a:r>
              <a:rPr kumimoji="1" lang="en-US" altLang="ko-KR" sz="2400" dirty="0"/>
              <a:t>, calibration, </a:t>
            </a:r>
            <a:r>
              <a:rPr kumimoji="1" lang="ko-KR" altLang="en-US" sz="2400" dirty="0"/>
              <a:t>등</a:t>
            </a:r>
            <a:r>
              <a:rPr kumimoji="1" lang="en-US" altLang="ko-KR" sz="2400" dirty="0"/>
              <a:t>)</a:t>
            </a:r>
          </a:p>
          <a:p>
            <a:r>
              <a:rPr kumimoji="1" lang="en-US" altLang="ko-KR" sz="2400" dirty="0"/>
              <a:t>Communication Layer (</a:t>
            </a:r>
            <a:r>
              <a:rPr kumimoji="1" lang="en-US" altLang="ko-KR" sz="2400" dirty="0" err="1"/>
              <a:t>rosnode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rostopic</a:t>
            </a:r>
            <a:r>
              <a:rPr kumimoji="1" lang="en-US" altLang="ko-KR" sz="2400" dirty="0"/>
              <a:t>,…)</a:t>
            </a:r>
          </a:p>
          <a:p>
            <a:r>
              <a:rPr kumimoji="1" lang="en-US" altLang="ko-KR" sz="2400" dirty="0"/>
              <a:t>Hardware Interface Layer (camera drivers, </a:t>
            </a:r>
            <a:r>
              <a:rPr kumimoji="1" lang="en-US" altLang="ko-KR" sz="2400" dirty="0" err="1"/>
              <a:t>rosserial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ethercat</a:t>
            </a:r>
            <a:r>
              <a:rPr kumimoji="1" lang="en-US" altLang="ko-KR" sz="2400" dirty="0"/>
              <a:t> drivers,…)</a:t>
            </a:r>
          </a:p>
          <a:p>
            <a:r>
              <a:rPr kumimoji="1" lang="en-US" altLang="ko-KR" sz="2400" dirty="0"/>
              <a:t>Software Development Tools (</a:t>
            </a:r>
            <a:r>
              <a:rPr kumimoji="1" lang="en-US" altLang="ko-KR" sz="2400" dirty="0" err="1"/>
              <a:t>Rviz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rqt</a:t>
            </a:r>
            <a:r>
              <a:rPr kumimoji="1" lang="en-US" altLang="ko-KR" sz="2400" dirty="0"/>
              <a:t>, ….)</a:t>
            </a:r>
          </a:p>
          <a:p>
            <a:r>
              <a:rPr kumimoji="1" lang="en-US" altLang="ko-KR" sz="2400" dirty="0"/>
              <a:t>Simulation (gazebo  </a:t>
            </a:r>
            <a:r>
              <a:rPr kumimoji="1" lang="en-US" altLang="ko-KR" sz="2400" dirty="0" err="1"/>
              <a:t>ros</a:t>
            </a:r>
            <a:r>
              <a:rPr kumimoji="1" lang="en-US" altLang="ko-KR" sz="2400" dirty="0"/>
              <a:t> pkgs)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29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25635" cy="77261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ROS </a:t>
            </a:r>
            <a:r>
              <a:rPr kumimoji="1" lang="ko-KR" altLang="en-US" dirty="0"/>
              <a:t>특징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통신 인프라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125634" cy="4891088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sz="2400" dirty="0"/>
              <a:t>노드 간 데이터 통신을 제공</a:t>
            </a:r>
            <a:endParaRPr kumimoji="1" lang="en-US" altLang="ko-KR" sz="2400" dirty="0"/>
          </a:p>
          <a:p>
            <a:r>
              <a:rPr kumimoji="1" lang="ko-KR" altLang="en-US" sz="2400" dirty="0"/>
              <a:t>통상적 </a:t>
            </a:r>
            <a:r>
              <a:rPr kumimoji="1" lang="ko-KR" altLang="en-US" sz="2400" dirty="0" err="1"/>
              <a:t>미들웨어로</a:t>
            </a:r>
            <a:r>
              <a:rPr kumimoji="1" lang="ko-KR" altLang="en-US" sz="2400" dirty="0"/>
              <a:t> 지칭되는 메시지 전달 인터페이스 지원</a:t>
            </a:r>
            <a:endParaRPr kumimoji="1" lang="en-US" altLang="ko-KR" sz="2400" dirty="0"/>
          </a:p>
          <a:p>
            <a:r>
              <a:rPr kumimoji="1" lang="ko-KR" altLang="en-US" sz="2400" dirty="0">
                <a:highlight>
                  <a:srgbClr val="FFFF00"/>
                </a:highlight>
              </a:rPr>
              <a:t>메시지 </a:t>
            </a:r>
            <a:r>
              <a:rPr kumimoji="1" lang="ko-KR" altLang="en-US" sz="2400" dirty="0" err="1">
                <a:highlight>
                  <a:srgbClr val="FFFF00"/>
                </a:highlight>
              </a:rPr>
              <a:t>파싱</a:t>
            </a:r>
            <a:r>
              <a:rPr kumimoji="1" lang="ko-KR" altLang="en-US" sz="2400" dirty="0">
                <a:highlight>
                  <a:srgbClr val="FFFF00"/>
                </a:highlight>
              </a:rPr>
              <a:t> 가능</a:t>
            </a:r>
            <a:endParaRPr kumimoji="1" lang="en-US" altLang="ko-KR" sz="2400" dirty="0">
              <a:highlight>
                <a:srgbClr val="FFFF00"/>
              </a:highlight>
            </a:endParaRPr>
          </a:p>
          <a:p>
            <a:pPr lvl="1"/>
            <a:r>
              <a:rPr kumimoji="1" lang="ko-KR" altLang="en-US" i="0" dirty="0"/>
              <a:t>로봇 개발 시에 빈번히 사용되는 통신 시스템 제공</a:t>
            </a:r>
            <a:endParaRPr kumimoji="1" lang="en-US" altLang="ko-KR" i="0" dirty="0"/>
          </a:p>
          <a:p>
            <a:pPr lvl="1"/>
            <a:r>
              <a:rPr kumimoji="1" lang="ko-KR" altLang="en-US" i="0" dirty="0"/>
              <a:t>캡슐화 및 코드 재사용을 촉진하는 노드들 간의 메시지 전달 인터페이스</a:t>
            </a:r>
            <a:endParaRPr kumimoji="1" lang="en-US" altLang="ko-KR" i="0" dirty="0"/>
          </a:p>
          <a:p>
            <a:r>
              <a:rPr kumimoji="1" lang="ko-KR" altLang="en-US" sz="2400" dirty="0">
                <a:highlight>
                  <a:srgbClr val="FFFF00"/>
                </a:highlight>
              </a:rPr>
              <a:t>메시지의 기록 및 재생</a:t>
            </a:r>
            <a:endParaRPr kumimoji="1" lang="en-US" altLang="ko-KR" sz="2400" dirty="0">
              <a:highlight>
                <a:srgbClr val="FFFF00"/>
              </a:highlight>
            </a:endParaRPr>
          </a:p>
          <a:p>
            <a:pPr lvl="1"/>
            <a:r>
              <a:rPr kumimoji="1" lang="ko-KR" altLang="en-US" i="0" dirty="0"/>
              <a:t>노드 간 송</a:t>
            </a:r>
            <a:r>
              <a:rPr kumimoji="1" lang="en-US" altLang="ko-KR" i="0" dirty="0"/>
              <a:t>/</a:t>
            </a:r>
            <a:r>
              <a:rPr kumimoji="1" lang="ko-KR" altLang="en-US" i="0" dirty="0"/>
              <a:t>수신되는 데이터인 메시지를 저장하고 </a:t>
            </a:r>
            <a:r>
              <a:rPr kumimoji="1" lang="ko-KR" altLang="en-US" i="0" dirty="0" err="1"/>
              <a:t>필요시에</a:t>
            </a:r>
            <a:r>
              <a:rPr kumimoji="1" lang="ko-KR" altLang="en-US" i="0" dirty="0"/>
              <a:t> 재사용 가능</a:t>
            </a:r>
            <a:endParaRPr kumimoji="1" lang="en-US" altLang="ko-KR" i="0" dirty="0"/>
          </a:p>
          <a:p>
            <a:pPr lvl="1"/>
            <a:r>
              <a:rPr kumimoji="1" lang="ko-KR" altLang="en-US" i="0" dirty="0"/>
              <a:t>저장된 메시지를 기반으로 반복적인 실험 가능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</a:t>
            </a:r>
            <a:r>
              <a:rPr kumimoji="1" lang="ko-KR" altLang="en-US" i="0" dirty="0">
                <a:highlight>
                  <a:srgbClr val="FFFF00"/>
                </a:highlight>
              </a:rPr>
              <a:t>알고리즘 테스트에 용이</a:t>
            </a:r>
            <a:endParaRPr kumimoji="1" lang="en-US" altLang="ko-KR" i="0" dirty="0">
              <a:highlight>
                <a:srgbClr val="FFFF00"/>
              </a:highlight>
            </a:endParaRPr>
          </a:p>
          <a:p>
            <a:r>
              <a:rPr kumimoji="1" lang="ko-KR" altLang="en-US" sz="2400" dirty="0"/>
              <a:t>메시지 사용으로 인한 다양한 프로그래밍 언어 사용 가능</a:t>
            </a:r>
            <a:endParaRPr kumimoji="1" lang="en-US" altLang="ko-KR" sz="2400" dirty="0"/>
          </a:p>
          <a:p>
            <a:pPr lvl="1"/>
            <a:r>
              <a:rPr kumimoji="1" lang="ko-KR" altLang="en-US" i="0" dirty="0">
                <a:highlight>
                  <a:srgbClr val="FFFF00"/>
                </a:highlight>
              </a:rPr>
              <a:t>각 노드는 서로 다른 언어로 작성 가능</a:t>
            </a:r>
            <a:endParaRPr kumimoji="1" lang="en-US" altLang="ko-KR" i="0" dirty="0">
              <a:highlight>
                <a:srgbClr val="FFFF00"/>
              </a:highlight>
            </a:endParaRPr>
          </a:p>
          <a:p>
            <a:r>
              <a:rPr kumimoji="1" lang="ko-KR" altLang="en-US" sz="2400" dirty="0"/>
              <a:t>분산 매개 변수 시스템</a:t>
            </a:r>
            <a:endParaRPr kumimoji="1" lang="en-US" altLang="ko-KR" sz="2400" dirty="0"/>
          </a:p>
          <a:p>
            <a:pPr lvl="1"/>
            <a:r>
              <a:rPr kumimoji="1" lang="ko-KR" altLang="en-US" i="0" dirty="0"/>
              <a:t>시스템에서 사용되는 변수를 글로벌 </a:t>
            </a:r>
            <a:r>
              <a:rPr kumimoji="1" lang="ko-KR" altLang="en-US" i="0" dirty="0" err="1"/>
              <a:t>키값으로</a:t>
            </a:r>
            <a:r>
              <a:rPr kumimoji="1" lang="ko-KR" altLang="en-US" i="0" dirty="0"/>
              <a:t> 작성하여 공유 및 수정 실시간 반영</a:t>
            </a:r>
            <a:endParaRPr kumimoji="1" lang="en-US" altLang="ko-KR" i="0" dirty="0"/>
          </a:p>
          <a:p>
            <a:pPr lvl="1"/>
            <a:endParaRPr kumimoji="1" lang="en-US" altLang="ko-KR" i="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679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25635" cy="77261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ROS </a:t>
            </a:r>
            <a:r>
              <a:rPr kumimoji="1" lang="ko-KR" altLang="en-US" dirty="0"/>
              <a:t>특징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로봇 관련 다양한 기능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125634" cy="4891088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로봇에 대한 표준 메시지 정의</a:t>
            </a:r>
            <a:endParaRPr kumimoji="1" lang="en-US" altLang="ko-KR" sz="2400" dirty="0"/>
          </a:p>
          <a:p>
            <a:pPr lvl="1"/>
            <a:r>
              <a:rPr kumimoji="1" lang="ko-KR" altLang="en-US" sz="2200" i="0" dirty="0"/>
              <a:t>카메라</a:t>
            </a:r>
            <a:r>
              <a:rPr kumimoji="1" lang="en-US" altLang="ko-KR" sz="2200" i="0" dirty="0"/>
              <a:t>,</a:t>
            </a:r>
            <a:r>
              <a:rPr kumimoji="1" lang="ko-KR" altLang="en-US" sz="2200" i="0" dirty="0"/>
              <a:t> </a:t>
            </a:r>
            <a:r>
              <a:rPr kumimoji="1" lang="en-US" altLang="ko-KR" sz="2200" i="0" dirty="0"/>
              <a:t>IMU,</a:t>
            </a:r>
            <a:r>
              <a:rPr kumimoji="1" lang="ko-KR" altLang="en-US" sz="2200" i="0" dirty="0"/>
              <a:t> 레이저 등의 센서 데이터 등의 표준 메시지 정의</a:t>
            </a:r>
            <a:endParaRPr kumimoji="1" lang="en-US" altLang="ko-KR" sz="2400" dirty="0"/>
          </a:p>
          <a:p>
            <a:r>
              <a:rPr kumimoji="1" lang="ko-KR" altLang="en-US" sz="2400" dirty="0"/>
              <a:t>로봇 기하학 라이브러리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좌표를 </a:t>
            </a:r>
            <a:r>
              <a:rPr kumimoji="1" lang="ko-KR" altLang="en-US" sz="2400" dirty="0" err="1"/>
              <a:t>트리화</a:t>
            </a:r>
            <a:r>
              <a:rPr kumimoji="1" lang="ko-KR" altLang="en-US" sz="2400" dirty="0"/>
              <a:t> 하는 </a:t>
            </a:r>
            <a:r>
              <a:rPr kumimoji="1" lang="en-US" altLang="ko-KR" sz="2400" dirty="0"/>
              <a:t>TF </a:t>
            </a:r>
            <a:r>
              <a:rPr kumimoji="1" lang="ko-KR" altLang="en-US" sz="2400" dirty="0"/>
              <a:t>제공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FK IK)</a:t>
            </a:r>
          </a:p>
          <a:p>
            <a:r>
              <a:rPr kumimoji="1" lang="ko-KR" altLang="en-US" sz="2400" dirty="0"/>
              <a:t>로봇 기술 언어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물리적 특성을 설명하는 </a:t>
            </a:r>
            <a:r>
              <a:rPr kumimoji="1" lang="en-US" altLang="ko-KR" sz="2400" dirty="0"/>
              <a:t>XML </a:t>
            </a:r>
            <a:r>
              <a:rPr kumimoji="1" lang="ko-KR" altLang="en-US" sz="2400" dirty="0"/>
              <a:t>문서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진단 시스템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배터리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모터축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각도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센서값</a:t>
            </a:r>
            <a:r>
              <a:rPr kumimoji="1" lang="en-US" altLang="ko-KR" sz="2400" dirty="0"/>
              <a:t>)</a:t>
            </a:r>
            <a:endParaRPr kumimoji="1" lang="en-US" altLang="ko-KR" i="0" dirty="0"/>
          </a:p>
          <a:p>
            <a:r>
              <a:rPr kumimoji="1" lang="ko-KR" altLang="en-US" sz="2400" dirty="0" err="1"/>
              <a:t>센싱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인식</a:t>
            </a:r>
            <a:endParaRPr kumimoji="1" lang="en-US" altLang="ko-KR" sz="2400" dirty="0"/>
          </a:p>
          <a:p>
            <a:r>
              <a:rPr kumimoji="1" lang="ko-KR" altLang="en-US" sz="2400" dirty="0"/>
              <a:t>내비게이션</a:t>
            </a:r>
            <a:endParaRPr kumimoji="1" lang="en-US" altLang="ko-KR" sz="2400" dirty="0">
              <a:highlight>
                <a:srgbClr val="FFFF00"/>
              </a:highlight>
            </a:endParaRPr>
          </a:p>
          <a:p>
            <a:r>
              <a:rPr kumimoji="1" lang="ko-KR" altLang="en-US" sz="2400" dirty="0" err="1"/>
              <a:t>매니퓰레이션</a:t>
            </a:r>
            <a:endParaRPr kumimoji="1"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84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25635" cy="77261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ROS </a:t>
            </a:r>
            <a:r>
              <a:rPr kumimoji="1" lang="ko-KR" altLang="en-US" dirty="0"/>
              <a:t>특징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다양한 개발 도구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125634" cy="4891088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Command-Line Tools</a:t>
            </a:r>
          </a:p>
          <a:p>
            <a:pPr lvl="1"/>
            <a:r>
              <a:rPr kumimoji="1" lang="en-US" altLang="ko-KR" sz="2200" i="0" dirty="0"/>
              <a:t>GUI</a:t>
            </a:r>
            <a:r>
              <a:rPr kumimoji="1" lang="ko-KR" altLang="en-US" sz="2200" i="0" dirty="0"/>
              <a:t>없이 </a:t>
            </a:r>
            <a:r>
              <a:rPr kumimoji="1" lang="en-US" altLang="ko-KR" sz="2200" i="0" dirty="0"/>
              <a:t>ROS</a:t>
            </a:r>
            <a:r>
              <a:rPr kumimoji="1" lang="ko-KR" altLang="en-US" sz="2200" i="0" dirty="0"/>
              <a:t>에서 제공되는 명령어로만 로봇 </a:t>
            </a:r>
            <a:r>
              <a:rPr kumimoji="1" lang="ko-KR" altLang="en-US" sz="2200" i="0" dirty="0" err="1"/>
              <a:t>엑세스</a:t>
            </a:r>
            <a:r>
              <a:rPr kumimoji="1" lang="ko-KR" altLang="en-US" sz="2200" i="0" dirty="0"/>
              <a:t> 및 거의 모든 </a:t>
            </a:r>
            <a:r>
              <a:rPr kumimoji="1" lang="en-US" altLang="ko-KR" sz="2200" i="0" dirty="0"/>
              <a:t>ROS </a:t>
            </a:r>
            <a:r>
              <a:rPr kumimoji="1" lang="ko-KR" altLang="en-US" sz="2200" i="0" dirty="0"/>
              <a:t>기능 소화</a:t>
            </a:r>
            <a:endParaRPr kumimoji="1" lang="en-US" altLang="ko-KR" sz="2400" dirty="0"/>
          </a:p>
          <a:p>
            <a:r>
              <a:rPr kumimoji="1" lang="en-US" altLang="ko-KR" sz="2400" dirty="0" err="1"/>
              <a:t>Rviz</a:t>
            </a:r>
            <a:endParaRPr kumimoji="1" lang="en-US" altLang="ko-KR" sz="2400" dirty="0"/>
          </a:p>
          <a:p>
            <a:pPr lvl="1"/>
            <a:r>
              <a:rPr kumimoji="1" lang="ko-KR" altLang="en-US" i="0" dirty="0"/>
              <a:t>강력한 </a:t>
            </a:r>
            <a:r>
              <a:rPr kumimoji="1" lang="en-US" altLang="ko-KR" i="0" dirty="0"/>
              <a:t>3D </a:t>
            </a:r>
            <a:r>
              <a:rPr kumimoji="1" lang="ko-KR" altLang="en-US" i="0" dirty="0" err="1"/>
              <a:t>시각화툴</a:t>
            </a:r>
            <a:r>
              <a:rPr kumimoji="1" lang="ko-KR" altLang="en-US" i="0" dirty="0"/>
              <a:t> 제공</a:t>
            </a:r>
            <a:endParaRPr kumimoji="1" lang="en-US" altLang="ko-KR" i="0" dirty="0"/>
          </a:p>
          <a:p>
            <a:pPr lvl="1"/>
            <a:r>
              <a:rPr kumimoji="1" lang="ko-KR" altLang="en-US" i="0" dirty="0"/>
              <a:t>레이저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카메라 등의 센서 데이터를 시각화</a:t>
            </a:r>
            <a:endParaRPr kumimoji="1" lang="en-US" altLang="ko-KR" i="0" dirty="0"/>
          </a:p>
          <a:p>
            <a:pPr lvl="1"/>
            <a:r>
              <a:rPr kumimoji="1" lang="ko-KR" altLang="en-US" i="0" dirty="0"/>
              <a:t>로봇 외형과 계획된 동작을 표현</a:t>
            </a:r>
            <a:endParaRPr kumimoji="1" lang="en-US" altLang="ko-KR" i="0" dirty="0"/>
          </a:p>
          <a:p>
            <a:r>
              <a:rPr kumimoji="1" lang="en-US" altLang="ko-KR" sz="2400" dirty="0"/>
              <a:t>RQT</a:t>
            </a:r>
          </a:p>
          <a:p>
            <a:r>
              <a:rPr kumimoji="1" lang="en-US" altLang="ko-KR" sz="2400" dirty="0"/>
              <a:t>Gazebo</a:t>
            </a:r>
          </a:p>
          <a:p>
            <a:pPr lvl="1"/>
            <a:r>
              <a:rPr kumimoji="1" lang="ko-KR" altLang="en-US" i="0" dirty="0"/>
              <a:t>물리 엔진 탑재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로봇 센서 환경 모델 등을 지원하는 </a:t>
            </a:r>
            <a:r>
              <a:rPr kumimoji="1" lang="en-US" altLang="ko-KR" i="0" dirty="0"/>
              <a:t>3</a:t>
            </a:r>
            <a:r>
              <a:rPr kumimoji="1" lang="ko-KR" altLang="en-US" i="0" dirty="0"/>
              <a:t>차원 시뮬레이터</a:t>
            </a:r>
            <a:endParaRPr kumimoji="1"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815825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71</TotalTime>
  <Words>374</Words>
  <Application>Microsoft Macintosh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자르기</vt:lpstr>
      <vt:lpstr>ROS Study 02 -로봇 운영체제 ROS-</vt:lpstr>
      <vt:lpstr>Contents</vt:lpstr>
      <vt:lpstr>로봇 운영체제 ROS</vt:lpstr>
      <vt:lpstr>ROS 구성</vt:lpstr>
      <vt:lpstr>ROS 특징 1 – 통신 인프라</vt:lpstr>
      <vt:lpstr>ROS 특징 2 – 로봇 관련 다양한 기능</vt:lpstr>
      <vt:lpstr>ROS 특징 3 – 다양한 개발 도구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Study</dc:title>
  <dc:creator>최 윤호</dc:creator>
  <cp:lastModifiedBy>최 윤호</cp:lastModifiedBy>
  <cp:revision>56</cp:revision>
  <dcterms:created xsi:type="dcterms:W3CDTF">2022-02-25T09:49:46Z</dcterms:created>
  <dcterms:modified xsi:type="dcterms:W3CDTF">2022-03-10T20:15:05Z</dcterms:modified>
</cp:coreProperties>
</file>