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41c3339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41c3339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41c3339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41c3339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41c33396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41c33396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41c33396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41c33396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41c33396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41c33396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41c33396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41c33396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11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오로카 판교 ROS1 스터디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800"/>
              <a:t>Chapter2. 로봇 운영체제 ROS</a:t>
            </a:r>
            <a:endParaRPr sz="3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349250" y="2834125"/>
            <a:ext cx="3483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김 나 은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ROS의 진정한 목적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ROS의 생태계 및 구성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ROS의 장점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ROS의 특징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느낀점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/>
              <a:t>강의 영상 : https://www.youtube.com/watch?v=KcIUl3WH-C8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ROS(Robot Operating System)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로봇 소프트웨어를 개발하기 위한 소프트웨어 프레임워크, 미들웨어, 메타 운영체제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1)	ROS의 진정한 목적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: 로보틱스 소프트웨어 개발을 전세계 레벨에서 공동 작업 가능하도록 </a:t>
            </a:r>
            <a:r>
              <a:rPr lang="ko">
                <a:solidFill>
                  <a:srgbClr val="FF0000"/>
                </a:solidFill>
              </a:rPr>
              <a:t>생태계 </a:t>
            </a:r>
            <a:r>
              <a:rPr lang="ko"/>
              <a:t>구축하는 것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75" y="2694525"/>
            <a:ext cx="2796475" cy="14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2825" y="2678275"/>
            <a:ext cx="2796475" cy="1505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375" y="2686400"/>
            <a:ext cx="2447151" cy="15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ROS(Robot Operating System)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로봇 소프트웨어를 개발하기 위한 소프트웨어 프레임워크, 미들웨어, 메타 운영체제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2)	ROS의 생태계 및 구성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14525"/>
            <a:ext cx="4387651" cy="287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500" y="1914525"/>
            <a:ext cx="4063425" cy="28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ROS(Robot Operating System)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로봇 소프트웨어를 개발하기 위한 소프트웨어 프레임워크, 미들웨어, 메타 운영체제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r>
              <a:rPr lang="ko"/>
              <a:t>)	ROS의 장점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: 이기종 디바이스 간의 통신 지원  </a:t>
            </a:r>
            <a:r>
              <a:rPr lang="ko">
                <a:solidFill>
                  <a:srgbClr val="1155CC"/>
                </a:solidFill>
              </a:rPr>
              <a:t>(로봇의 형태 다양        상호작용 가능)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125" y="2393350"/>
            <a:ext cx="5017775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5410200" y="1874550"/>
            <a:ext cx="365700" cy="24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6187375" y="3230900"/>
            <a:ext cx="227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특정 OS가 아닌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메타 OS이기 때문에 가능 !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ROS(Robot Operating System)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로봇 소프트웨어를 개발하기 위한 소프트웨어 프레임워크, 미들웨어, 메타 운영체제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r>
              <a:rPr lang="ko"/>
              <a:t>)	ROS의 특징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: 통신 인프라, 로봇 관련 다양한 기능, 다양한 개발 도구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50" y="2322325"/>
            <a:ext cx="2785475" cy="158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7050" y="2322325"/>
            <a:ext cx="2785483" cy="158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4550" y="2322325"/>
            <a:ext cx="2667751" cy="15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느낀점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304875"/>
            <a:ext cx="8520600" cy="1803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</a:rPr>
              <a:t>ROS에 대한 배경지식을 쌓을 수 있어 유익하였습니다. ROS의 구성에 대한 이해가 부족하였는데, 이번 기회에 공부하게 되어 좋은 시간이 되었던 것 같고, ROS의 특징 부분을 보면서 전에 공부하였던 내용을 다시 한번 상기할 수 있어 좋았습니다.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