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6" r:id="rId4"/>
    <p:sldId id="289" r:id="rId5"/>
    <p:sldId id="290" r:id="rId6"/>
    <p:sldId id="291" r:id="rId7"/>
    <p:sldId id="287" r:id="rId8"/>
    <p:sldId id="305" r:id="rId9"/>
    <p:sldId id="277" r:id="rId10"/>
    <p:sldId id="304" r:id="rId11"/>
    <p:sldId id="303" r:id="rId12"/>
    <p:sldId id="270" r:id="rId13"/>
    <p:sldId id="278" r:id="rId14"/>
    <p:sldId id="292" r:id="rId15"/>
    <p:sldId id="293" r:id="rId16"/>
    <p:sldId id="294" r:id="rId17"/>
    <p:sldId id="279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12" r:id="rId26"/>
    <p:sldId id="280" r:id="rId27"/>
    <p:sldId id="306" r:id="rId28"/>
    <p:sldId id="307" r:id="rId29"/>
    <p:sldId id="308" r:id="rId30"/>
    <p:sldId id="309" r:id="rId31"/>
    <p:sldId id="310" r:id="rId32"/>
    <p:sldId id="313" r:id="rId33"/>
    <p:sldId id="314" r:id="rId34"/>
    <p:sldId id="274" r:id="rId35"/>
    <p:sldId id="282" r:id="rId36"/>
    <p:sldId id="315" r:id="rId37"/>
    <p:sldId id="316" r:id="rId38"/>
    <p:sldId id="283" r:id="rId39"/>
    <p:sldId id="317" r:id="rId40"/>
    <p:sldId id="318" r:id="rId41"/>
    <p:sldId id="319" r:id="rId42"/>
    <p:sldId id="284" r:id="rId43"/>
    <p:sldId id="320" r:id="rId44"/>
    <p:sldId id="321" r:id="rId45"/>
    <p:sldId id="285" r:id="rId46"/>
    <p:sldId id="311" r:id="rId47"/>
    <p:sldId id="27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19E65"/>
    <a:srgbClr val="F7CAAB"/>
    <a:srgbClr val="D1E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511D-6EBF-491B-8C21-09DE431E9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5A92A-DD20-4C14-AB0A-DBEA7A58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E182B-730D-4E55-858E-BE91A88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3493C-416B-4E65-9A9F-08C0748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672C1-E6BC-4BD5-907A-8E6C42F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7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E5CC9-8EA6-4F35-8EEF-0B137E9F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AA943-86F0-471D-96CD-736BD504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70F9-9895-481A-A956-FE401F66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B9DBA-F665-4A93-B65D-25CAB7F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4B0C0-9EC7-450A-A801-85D84FBC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55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8DD8D-37B9-47AA-9654-11753F2F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894DB-8341-4AF4-943A-B6D87B2C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EBE5C-5412-4F9C-863A-02BAC15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29236-985F-48B4-80C1-11A723B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8B56-D12C-4F5B-9B35-D08AAA94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1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49E19A9-7D0E-4ACD-96D4-1220225402D5}"/>
              </a:ext>
            </a:extLst>
          </p:cNvPr>
          <p:cNvSpPr/>
          <p:nvPr userDrawn="1"/>
        </p:nvSpPr>
        <p:spPr>
          <a:xfrm rot="2700000">
            <a:off x="10466649" y="4121962"/>
            <a:ext cx="2021374" cy="4042748"/>
          </a:xfrm>
          <a:custGeom>
            <a:avLst/>
            <a:gdLst>
              <a:gd name="connsiteX0" fmla="*/ 0 w 2021374"/>
              <a:gd name="connsiteY0" fmla="*/ 0 h 4042748"/>
              <a:gd name="connsiteX1" fmla="*/ 2021374 w 2021374"/>
              <a:gd name="connsiteY1" fmla="*/ 2021374 h 4042748"/>
              <a:gd name="connsiteX2" fmla="*/ 0 w 2021374"/>
              <a:gd name="connsiteY2" fmla="*/ 4042748 h 404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374" h="4042748">
                <a:moveTo>
                  <a:pt x="0" y="0"/>
                </a:moveTo>
                <a:lnTo>
                  <a:pt x="2021374" y="2021374"/>
                </a:lnTo>
                <a:lnTo>
                  <a:pt x="0" y="4042748"/>
                </a:lnTo>
                <a:close/>
              </a:path>
            </a:pathLst>
          </a:custGeom>
          <a:solidFill>
            <a:srgbClr val="F7CAAB"/>
          </a:solidFill>
          <a:ln>
            <a:solidFill>
              <a:srgbClr val="F7C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2419A7-350F-4D68-BA24-CE3FEDF5F857}"/>
              </a:ext>
            </a:extLst>
          </p:cNvPr>
          <p:cNvSpPr/>
          <p:nvPr userDrawn="1"/>
        </p:nvSpPr>
        <p:spPr>
          <a:xfrm rot="2700000">
            <a:off x="10895896" y="4802657"/>
            <a:ext cx="1518480" cy="3036961"/>
          </a:xfrm>
          <a:custGeom>
            <a:avLst/>
            <a:gdLst>
              <a:gd name="connsiteX0" fmla="*/ 0 w 1518480"/>
              <a:gd name="connsiteY0" fmla="*/ 0 h 3036961"/>
              <a:gd name="connsiteX1" fmla="*/ 1518480 w 1518480"/>
              <a:gd name="connsiteY1" fmla="*/ 1518481 h 3036961"/>
              <a:gd name="connsiteX2" fmla="*/ 0 w 1518480"/>
              <a:gd name="connsiteY2" fmla="*/ 3036961 h 303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480" h="3036961">
                <a:moveTo>
                  <a:pt x="0" y="0"/>
                </a:moveTo>
                <a:lnTo>
                  <a:pt x="1518480" y="1518481"/>
                </a:lnTo>
                <a:lnTo>
                  <a:pt x="0" y="3036961"/>
                </a:ln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ED115-07EA-4BB5-A8CB-755920A6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188" y="365125"/>
            <a:ext cx="900961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BDDB4-FB8C-4C77-9BA6-72C5AD71E615}"/>
              </a:ext>
            </a:extLst>
          </p:cNvPr>
          <p:cNvSpPr/>
          <p:nvPr userDrawn="1"/>
        </p:nvSpPr>
        <p:spPr>
          <a:xfrm>
            <a:off x="0" y="0"/>
            <a:ext cx="147966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21AAB2-72BB-46A6-B45F-EB459769F1FB}"/>
              </a:ext>
            </a:extLst>
          </p:cNvPr>
          <p:cNvSpPr/>
          <p:nvPr userDrawn="1"/>
        </p:nvSpPr>
        <p:spPr>
          <a:xfrm>
            <a:off x="1596043" y="712022"/>
            <a:ext cx="631767" cy="631767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9B552DF-80B9-4C8D-A7F1-41A54AEEFC0B}"/>
              </a:ext>
            </a:extLst>
          </p:cNvPr>
          <p:cNvSpPr/>
          <p:nvPr userDrawn="1"/>
        </p:nvSpPr>
        <p:spPr>
          <a:xfrm rot="2700000">
            <a:off x="11169053" y="5235825"/>
            <a:ext cx="1198457" cy="2396915"/>
          </a:xfrm>
          <a:custGeom>
            <a:avLst/>
            <a:gdLst>
              <a:gd name="connsiteX0" fmla="*/ 0 w 1198457"/>
              <a:gd name="connsiteY0" fmla="*/ 0 h 2396915"/>
              <a:gd name="connsiteX1" fmla="*/ 1198457 w 1198457"/>
              <a:gd name="connsiteY1" fmla="*/ 1198458 h 2396915"/>
              <a:gd name="connsiteX2" fmla="*/ 0 w 1198457"/>
              <a:gd name="connsiteY2" fmla="*/ 2396915 h 23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457" h="2396915">
                <a:moveTo>
                  <a:pt x="0" y="0"/>
                </a:moveTo>
                <a:lnTo>
                  <a:pt x="1198457" y="1198458"/>
                </a:lnTo>
                <a:lnTo>
                  <a:pt x="0" y="2396915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1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49E19A9-7D0E-4ACD-96D4-1220225402D5}"/>
              </a:ext>
            </a:extLst>
          </p:cNvPr>
          <p:cNvSpPr/>
          <p:nvPr userDrawn="1"/>
        </p:nvSpPr>
        <p:spPr>
          <a:xfrm rot="2700000">
            <a:off x="10466649" y="4121962"/>
            <a:ext cx="2021374" cy="4042748"/>
          </a:xfrm>
          <a:custGeom>
            <a:avLst/>
            <a:gdLst>
              <a:gd name="connsiteX0" fmla="*/ 0 w 2021374"/>
              <a:gd name="connsiteY0" fmla="*/ 0 h 4042748"/>
              <a:gd name="connsiteX1" fmla="*/ 2021374 w 2021374"/>
              <a:gd name="connsiteY1" fmla="*/ 2021374 h 4042748"/>
              <a:gd name="connsiteX2" fmla="*/ 0 w 2021374"/>
              <a:gd name="connsiteY2" fmla="*/ 4042748 h 404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374" h="4042748">
                <a:moveTo>
                  <a:pt x="0" y="0"/>
                </a:moveTo>
                <a:lnTo>
                  <a:pt x="2021374" y="2021374"/>
                </a:lnTo>
                <a:lnTo>
                  <a:pt x="0" y="4042748"/>
                </a:lnTo>
                <a:close/>
              </a:path>
            </a:pathLst>
          </a:custGeom>
          <a:solidFill>
            <a:srgbClr val="F7CAAB"/>
          </a:solidFill>
          <a:ln>
            <a:solidFill>
              <a:srgbClr val="F7C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72419A7-350F-4D68-BA24-CE3FEDF5F857}"/>
              </a:ext>
            </a:extLst>
          </p:cNvPr>
          <p:cNvSpPr/>
          <p:nvPr userDrawn="1"/>
        </p:nvSpPr>
        <p:spPr>
          <a:xfrm rot="2700000">
            <a:off x="10895896" y="4802657"/>
            <a:ext cx="1518480" cy="3036961"/>
          </a:xfrm>
          <a:custGeom>
            <a:avLst/>
            <a:gdLst>
              <a:gd name="connsiteX0" fmla="*/ 0 w 1518480"/>
              <a:gd name="connsiteY0" fmla="*/ 0 h 3036961"/>
              <a:gd name="connsiteX1" fmla="*/ 1518480 w 1518480"/>
              <a:gd name="connsiteY1" fmla="*/ 1518481 h 3036961"/>
              <a:gd name="connsiteX2" fmla="*/ 0 w 1518480"/>
              <a:gd name="connsiteY2" fmla="*/ 3036961 h 303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480" h="3036961">
                <a:moveTo>
                  <a:pt x="0" y="0"/>
                </a:moveTo>
                <a:lnTo>
                  <a:pt x="1518480" y="1518481"/>
                </a:lnTo>
                <a:lnTo>
                  <a:pt x="0" y="3036961"/>
                </a:ln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ED115-07EA-4BB5-A8CB-755920A6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188" y="365125"/>
            <a:ext cx="900961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BDDB4-FB8C-4C77-9BA6-72C5AD71E615}"/>
              </a:ext>
            </a:extLst>
          </p:cNvPr>
          <p:cNvSpPr/>
          <p:nvPr userDrawn="1"/>
        </p:nvSpPr>
        <p:spPr>
          <a:xfrm>
            <a:off x="0" y="0"/>
            <a:ext cx="147966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9B552DF-80B9-4C8D-A7F1-41A54AEEFC0B}"/>
              </a:ext>
            </a:extLst>
          </p:cNvPr>
          <p:cNvSpPr/>
          <p:nvPr userDrawn="1"/>
        </p:nvSpPr>
        <p:spPr>
          <a:xfrm rot="2700000">
            <a:off x="11169053" y="5235825"/>
            <a:ext cx="1198457" cy="2396915"/>
          </a:xfrm>
          <a:custGeom>
            <a:avLst/>
            <a:gdLst>
              <a:gd name="connsiteX0" fmla="*/ 0 w 1198457"/>
              <a:gd name="connsiteY0" fmla="*/ 0 h 2396915"/>
              <a:gd name="connsiteX1" fmla="*/ 1198457 w 1198457"/>
              <a:gd name="connsiteY1" fmla="*/ 1198458 h 2396915"/>
              <a:gd name="connsiteX2" fmla="*/ 0 w 1198457"/>
              <a:gd name="connsiteY2" fmla="*/ 2396915 h 23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457" h="2396915">
                <a:moveTo>
                  <a:pt x="0" y="0"/>
                </a:moveTo>
                <a:lnTo>
                  <a:pt x="1198457" y="1198458"/>
                </a:lnTo>
                <a:lnTo>
                  <a:pt x="0" y="2396915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9EB0-D2F1-4265-B870-BC774E8D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CAD08-5569-4C86-A4F4-08CC6B7A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DC438-6738-4F1E-A4F2-BE1D6031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65890-952A-4D93-A82E-DCD8C56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67C4A-7EF8-47F7-9647-8176094F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2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12329-BABE-45D3-9CF3-46BF4F50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F256B-A7EE-4E2C-A436-67B84FF4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7C917-C2FD-4A77-9ACD-B80254E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C79A0-715E-4366-8DFB-E3576F6F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20B9-D061-42F2-B0FF-94B5ECE8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0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BCA1E-5585-46FF-A0EB-2278CBB8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A28BA-F6DA-4C5C-BA5B-D362E4322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C4640-089B-4E54-BC06-DE9C5CDA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BB5F3-FAC7-4387-9A96-E818D4F3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6025B-7DB2-4733-A7D6-1A48C85D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E65DF-B193-4291-9830-FA338BE0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0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29D1-37D9-4377-9120-7621CC25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6EECF-7620-4BB3-8B96-E7F835BB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DA2D9-AF61-4AC0-9F99-590AD66B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6C7A1-3E25-424B-B321-0D6792C7E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FF11A-21F0-47DC-9F3F-27A44BCA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8A960-C329-4D57-AF10-F1AE5B4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F246B-A493-4789-8E1D-DC61EFCF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56D3D-4BF2-4234-8A42-06AB349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8CC5-83C1-4D2D-A065-855FDA2C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9FCEC4-20E5-4148-837D-9605A2BB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089475-EA9C-4FDF-8099-20EF1B47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77D8-1004-45F3-99B5-9C6FA2D4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4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C315D-AFAE-4D33-8CE6-E750EF9D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C2E80-0C44-40EF-A9CD-B00BA00F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42837-269C-413F-AD3C-7F1D447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9295F-6624-42FE-BBAA-C222E049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ED4C-0653-4AEF-BDD3-6C6E77C2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456A1-85CC-4CA7-B33D-9A3D8051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E5705-8496-47E0-A17B-A289781C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440E4-0DF0-49BC-A51A-580FF843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0E11D-3B97-4263-83F7-DBFB8D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1050-D982-4227-8301-712786EB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4B82D-064E-4AFC-B6B6-F80AA8724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7A0EB-81C7-4384-B040-DBA8F789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8809B-ECF9-4D14-B071-6D5B372C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AC6C5-BE1D-4F6D-9DE7-E6F3BF7E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890B2-5DB5-45D9-92B6-928AA2FC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0DD26B-1174-41A8-8EB6-CCF408D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B4A63-992B-4725-A3E9-4C7E050A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37E6B-D4DC-4644-A1B9-47B9D0B1A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B13F-9594-440E-A94C-F9E6F374F66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0969C-D5D5-4C5B-99B5-4102B74CE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F5E29-932D-44C5-BD72-CD597E1FF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325E-54B1-47B4-A581-86F95C96F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os2/ros2/foxy/ros2.repops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EA939C0B-FFAD-42AA-883A-50369779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FF6AD5-B2CC-4FD5-85B4-48830DDC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6600"/>
              <a:t>ROS2 </a:t>
            </a:r>
            <a:r>
              <a:rPr lang="ko-KR" altLang="en-US" sz="6600"/>
              <a:t>온라인 스터디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741C7-3EAA-43EB-97ED-22619B26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/>
              <a:t>ROS2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폴더</a:t>
            </a:r>
            <a:r>
              <a:rPr lang="en-US" altLang="ko-KR"/>
              <a:t>, </a:t>
            </a:r>
            <a:r>
              <a:rPr lang="ko-KR" altLang="en-US"/>
              <a:t>빌드</a:t>
            </a:r>
          </a:p>
        </p:txBody>
      </p:sp>
    </p:spTree>
    <p:extLst>
      <p:ext uri="{BB962C8B-B14F-4D97-AF65-F5344CB8AC3E}">
        <p14:creationId xmlns:p14="http://schemas.microsoft.com/office/powerpoint/2010/main" val="91470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69450-2867-4549-AED0-4DD4F69DB562}"/>
              </a:ext>
            </a:extLst>
          </p:cNvPr>
          <p:cNvSpPr txBox="1"/>
          <p:nvPr/>
        </p:nvSpPr>
        <p:spPr>
          <a:xfrm>
            <a:off x="2656587" y="13716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시간관련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API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91EA6-4107-48F6-A9BC-B82DD6E14197}"/>
              </a:ext>
            </a:extLst>
          </p:cNvPr>
          <p:cNvSpPr txBox="1"/>
          <p:nvPr/>
        </p:nvSpPr>
        <p:spPr>
          <a:xfrm>
            <a:off x="2656587" y="2735401"/>
            <a:ext cx="9230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Duration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순간의 시간이 아닌 기간</a:t>
            </a:r>
            <a:r>
              <a:rPr lang="en-US" altLang="ko-KR" dirty="0"/>
              <a:t>(3</a:t>
            </a:r>
            <a:r>
              <a:rPr lang="ko-KR" altLang="en-US" dirty="0"/>
              <a:t>시간 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) </a:t>
            </a:r>
            <a:r>
              <a:rPr lang="ko-KR" altLang="en-US" dirty="0"/>
              <a:t>등을 다룰 수 있는 오퍼레이터 제공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앞의 </a:t>
            </a:r>
            <a:r>
              <a:rPr lang="en-US" altLang="ko-KR" dirty="0"/>
              <a:t>Time </a:t>
            </a:r>
            <a:r>
              <a:rPr lang="ko-KR" altLang="en-US" dirty="0"/>
              <a:t>클래스와 연산이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Time </a:t>
            </a:r>
            <a:r>
              <a:rPr lang="ko-KR" altLang="en-US" dirty="0"/>
              <a:t>과의 연산을 통해 해당 시간 전</a:t>
            </a:r>
            <a:r>
              <a:rPr lang="en-US" altLang="ko-KR" dirty="0"/>
              <a:t>, </a:t>
            </a:r>
            <a:r>
              <a:rPr lang="ko-KR" altLang="en-US" dirty="0"/>
              <a:t>후를 다룰 수 있음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rclcpp</a:t>
            </a:r>
            <a:r>
              <a:rPr lang="en-US" altLang="ko-KR" sz="1800" dirty="0"/>
              <a:t>::</a:t>
            </a:r>
            <a:r>
              <a:rPr lang="en-US" altLang="ko-KR" dirty="0"/>
              <a:t>Duration</a:t>
            </a:r>
            <a:r>
              <a:rPr lang="en-US" altLang="ko-KR" sz="1800" dirty="0"/>
              <a:t> d</a:t>
            </a:r>
            <a:r>
              <a:rPr lang="en-US" altLang="ko-KR" dirty="0"/>
              <a:t>uration(1, 0);</a:t>
            </a:r>
          </a:p>
          <a:p>
            <a:r>
              <a:rPr lang="en-US" altLang="ko-KR" sz="1800" dirty="0" err="1"/>
              <a:t>msg.stamp</a:t>
            </a:r>
            <a:r>
              <a:rPr lang="en-US" altLang="ko-KR" sz="1800" dirty="0"/>
              <a:t> = now + duration;</a:t>
            </a:r>
          </a:p>
          <a:p>
            <a:r>
              <a:rPr lang="en-US" altLang="ko-KR" dirty="0" err="1"/>
              <a:t>time_publisher</a:t>
            </a:r>
            <a:r>
              <a:rPr lang="en-US" altLang="ko-KR" dirty="0"/>
              <a:t>-&gt;publish(msg);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12F5A-977A-4E72-A2E7-165B83A48930}"/>
              </a:ext>
            </a:extLst>
          </p:cNvPr>
          <p:cNvSpPr txBox="1"/>
          <p:nvPr/>
        </p:nvSpPr>
        <p:spPr>
          <a:xfrm>
            <a:off x="2656587" y="2095500"/>
            <a:ext cx="30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Time, Duration </a:t>
            </a:r>
            <a:r>
              <a:rPr lang="ko-KR" altLang="en-US" dirty="0"/>
              <a:t>그리고 </a:t>
            </a:r>
            <a:r>
              <a:rPr lang="en-US" altLang="ko-KR" dirty="0"/>
              <a:t>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69450-2867-4549-AED0-4DD4F69DB562}"/>
              </a:ext>
            </a:extLst>
          </p:cNvPr>
          <p:cNvSpPr txBox="1"/>
          <p:nvPr/>
        </p:nvSpPr>
        <p:spPr>
          <a:xfrm>
            <a:off x="2656587" y="13716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시간관련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API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91EA6-4107-48F6-A9BC-B82DD6E14197}"/>
              </a:ext>
            </a:extLst>
          </p:cNvPr>
          <p:cNvSpPr txBox="1"/>
          <p:nvPr/>
        </p:nvSpPr>
        <p:spPr>
          <a:xfrm>
            <a:off x="2656587" y="2735401"/>
            <a:ext cx="8527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Rate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Rate </a:t>
            </a:r>
            <a:r>
              <a:rPr lang="ko-KR" altLang="en-US" dirty="0"/>
              <a:t>클래스는 </a:t>
            </a:r>
            <a:r>
              <a:rPr lang="en-US" altLang="ko-KR" dirty="0"/>
              <a:t>Time</a:t>
            </a:r>
            <a:r>
              <a:rPr lang="ko-KR" altLang="en-US" dirty="0"/>
              <a:t>및 </a:t>
            </a:r>
            <a:r>
              <a:rPr lang="en-US" altLang="ko-KR" dirty="0"/>
              <a:t>Duration</a:t>
            </a:r>
            <a:r>
              <a:rPr lang="ko-KR" altLang="en-US" dirty="0"/>
              <a:t>과 달리 일정 헤르츠의 주기를 표현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Rate </a:t>
            </a:r>
            <a:r>
              <a:rPr lang="ko-KR" altLang="en-US" dirty="0"/>
              <a:t>클래스는 </a:t>
            </a:r>
            <a:r>
              <a:rPr lang="en-US" altLang="ko-KR" dirty="0"/>
              <a:t>System time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사용하며 </a:t>
            </a:r>
            <a:r>
              <a:rPr lang="en-US" altLang="ko-KR" dirty="0" err="1"/>
              <a:t>WallRate</a:t>
            </a:r>
            <a:r>
              <a:rPr lang="ko-KR" altLang="en-US" dirty="0"/>
              <a:t> 클래스는 </a:t>
            </a:r>
            <a:r>
              <a:rPr lang="en-US" altLang="ko-KR" dirty="0"/>
              <a:t>Steady Clock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ROS2 </a:t>
            </a:r>
            <a:r>
              <a:rPr lang="ko-KR" altLang="en-US" dirty="0"/>
              <a:t>는 별도의 </a:t>
            </a:r>
            <a:r>
              <a:rPr lang="en-US" altLang="ko-KR" dirty="0"/>
              <a:t>Timer </a:t>
            </a:r>
            <a:r>
              <a:rPr lang="ko-KR" altLang="en-US" dirty="0" err="1"/>
              <a:t>콜백을</a:t>
            </a:r>
            <a:r>
              <a:rPr lang="ko-KR" altLang="en-US" dirty="0"/>
              <a:t> 지원</a:t>
            </a:r>
            <a:r>
              <a:rPr lang="en-US" altLang="ko-KR" dirty="0"/>
              <a:t>, while </a:t>
            </a:r>
            <a:r>
              <a:rPr lang="ko-KR" altLang="en-US" dirty="0"/>
              <a:t>문과 </a:t>
            </a:r>
            <a:r>
              <a:rPr lang="en-US" altLang="ko-KR" dirty="0"/>
              <a:t>Rate </a:t>
            </a:r>
            <a:r>
              <a:rPr lang="ko-KR" altLang="en-US" dirty="0"/>
              <a:t>의 조합보다 </a:t>
            </a:r>
            <a:r>
              <a:rPr lang="en-US" altLang="ko-KR" dirty="0"/>
              <a:t>Timer </a:t>
            </a:r>
            <a:r>
              <a:rPr lang="ko-KR" altLang="en-US" dirty="0" err="1"/>
              <a:t>콜백</a:t>
            </a:r>
            <a:r>
              <a:rPr lang="ko-KR" altLang="en-US" dirty="0"/>
              <a:t> 사용을 추천</a:t>
            </a:r>
            <a:r>
              <a:rPr lang="en-US" altLang="ko-KR" dirty="0"/>
              <a:t>(ROS1 </a:t>
            </a:r>
            <a:r>
              <a:rPr lang="ko-KR" altLang="en-US" dirty="0"/>
              <a:t>도 </a:t>
            </a:r>
            <a:r>
              <a:rPr lang="en-US" altLang="ko-KR" dirty="0"/>
              <a:t>Timer </a:t>
            </a:r>
            <a:r>
              <a:rPr lang="ko-KR" altLang="en-US" dirty="0" err="1"/>
              <a:t>콜백이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rclcpp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WallRate</a:t>
            </a:r>
            <a:r>
              <a:rPr lang="ko-KR" altLang="en-US" sz="1800" dirty="0"/>
              <a:t> </a:t>
            </a:r>
            <a:r>
              <a:rPr lang="en-US" altLang="ko-KR" dirty="0" err="1"/>
              <a:t>loop_rate</a:t>
            </a:r>
            <a:r>
              <a:rPr lang="en-US" altLang="ko-KR" dirty="0"/>
              <a:t>(1);</a:t>
            </a:r>
          </a:p>
          <a:p>
            <a:endParaRPr lang="en-US" altLang="ko-KR" dirty="0"/>
          </a:p>
          <a:p>
            <a:r>
              <a:rPr lang="en-US" altLang="ko-KR" dirty="0"/>
              <a:t>while (</a:t>
            </a:r>
            <a:r>
              <a:rPr lang="en-US" altLang="ko-KR" dirty="0" err="1"/>
              <a:t>rclcpp</a:t>
            </a:r>
            <a:r>
              <a:rPr lang="en-US" altLang="ko-KR" dirty="0"/>
              <a:t>::ok()) {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loop_rate.sleep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12F5A-977A-4E72-A2E7-165B83A48930}"/>
              </a:ext>
            </a:extLst>
          </p:cNvPr>
          <p:cNvSpPr txBox="1"/>
          <p:nvPr/>
        </p:nvSpPr>
        <p:spPr>
          <a:xfrm>
            <a:off x="2656587" y="2095500"/>
            <a:ext cx="30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Time, Duration </a:t>
            </a:r>
            <a:r>
              <a:rPr lang="ko-KR" altLang="en-US" dirty="0"/>
              <a:t>그리고 </a:t>
            </a:r>
            <a:r>
              <a:rPr lang="en-US" altLang="ko-KR" dirty="0"/>
              <a:t>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3E869-4767-4D3C-88E3-7EB855FF1C63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1615F-AAA1-4418-A44D-9D7DDEFD458D}"/>
              </a:ext>
            </a:extLst>
          </p:cNvPr>
          <p:cNvSpPr txBox="1"/>
          <p:nvPr/>
        </p:nvSpPr>
        <p:spPr>
          <a:xfrm>
            <a:off x="2656587" y="2095500"/>
            <a:ext cx="716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 </a:t>
            </a:r>
            <a:r>
              <a:rPr lang="ko-KR" altLang="en-US" dirty="0"/>
              <a:t>의 설치</a:t>
            </a:r>
            <a:r>
              <a:rPr lang="en-US" altLang="ko-KR" dirty="0"/>
              <a:t>, </a:t>
            </a:r>
            <a:r>
              <a:rPr lang="ko-KR" altLang="en-US" dirty="0"/>
              <a:t>환경설정</a:t>
            </a:r>
            <a:r>
              <a:rPr lang="en-US" altLang="ko-KR" dirty="0"/>
              <a:t>, </a:t>
            </a:r>
            <a:r>
              <a:rPr lang="ko-KR" altLang="en-US" dirty="0"/>
              <a:t>노드 작성 등을 위해 반드시 알아야 할 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E1ACA-9966-40B2-9433-5DBBE6254092}"/>
              </a:ext>
            </a:extLst>
          </p:cNvPr>
          <p:cNvSpPr txBox="1"/>
          <p:nvPr/>
        </p:nvSpPr>
        <p:spPr>
          <a:xfrm>
            <a:off x="2656587" y="2735401"/>
            <a:ext cx="8648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파일 시스템을 알아야 뭐든 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노드의 주요 코드</a:t>
            </a:r>
            <a:r>
              <a:rPr lang="en-US" altLang="ko-KR" dirty="0"/>
              <a:t>(include, </a:t>
            </a:r>
            <a:r>
              <a:rPr lang="en-US" altLang="ko-KR" dirty="0" err="1"/>
              <a:t>src</a:t>
            </a:r>
            <a:r>
              <a:rPr lang="en-US" altLang="ko-KR" dirty="0"/>
              <a:t>, launch </a:t>
            </a:r>
            <a:r>
              <a:rPr lang="en-US" altLang="ko-KR" dirty="0" err="1"/>
              <a:t>etc</a:t>
            </a:r>
            <a:r>
              <a:rPr lang="en-US" altLang="ko-KR" dirty="0"/>
              <a:t>) </a:t>
            </a:r>
            <a:r>
              <a:rPr lang="ko-KR" altLang="en-US" dirty="0"/>
              <a:t>의 저장 위치를 알아야 수정 또는 작성이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파일관리가 제대로 되지 않으면 차후에 문제가 생겼을 경우 해결이 매우 </a:t>
            </a:r>
            <a:r>
              <a:rPr lang="ko-KR" altLang="en-US" dirty="0" err="1"/>
              <a:t>힘들어짐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137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BFCD3-AF90-426C-A76D-8465B4DB18B5}"/>
              </a:ext>
            </a:extLst>
          </p:cNvPr>
          <p:cNvSpPr txBox="1"/>
          <p:nvPr/>
        </p:nvSpPr>
        <p:spPr>
          <a:xfrm>
            <a:off x="2656587" y="137160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메타패키지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바이너리 그리고 소스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8115B-A250-4FEF-A753-37EF41F04AB0}"/>
              </a:ext>
            </a:extLst>
          </p:cNvPr>
          <p:cNvSpPr txBox="1"/>
          <p:nvPr/>
        </p:nvSpPr>
        <p:spPr>
          <a:xfrm>
            <a:off x="2656587" y="20955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패키지와 메타패키지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1214F-16F5-42D2-909E-FA559F79E093}"/>
              </a:ext>
            </a:extLst>
          </p:cNvPr>
          <p:cNvSpPr txBox="1"/>
          <p:nvPr/>
        </p:nvSpPr>
        <p:spPr>
          <a:xfrm>
            <a:off x="2656587" y="2735401"/>
            <a:ext cx="8648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패키지란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패키지란 </a:t>
            </a:r>
            <a:r>
              <a:rPr lang="en-US" altLang="ko-KR" dirty="0"/>
              <a:t>ROS2 </a:t>
            </a:r>
            <a:r>
              <a:rPr lang="ko-KR" altLang="en-US" dirty="0"/>
              <a:t>에서 소프트웨어 구성을 위한 기본 단위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패키지는 최소한 하나 이상의 노드로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메타패키지란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메타패키지는 패키지를 </a:t>
            </a:r>
            <a:r>
              <a:rPr lang="ko-KR" altLang="en-US" dirty="0" err="1"/>
              <a:t>모아놓은</a:t>
            </a:r>
            <a:r>
              <a:rPr lang="ko-KR" altLang="en-US" dirty="0"/>
              <a:t> 패키지의 집합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메타패키지를 구성하는 각각의 패키지들은 각자 패키지를 구성하는 요소를 가짐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8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BFCD3-AF90-426C-A76D-8465B4DB18B5}"/>
              </a:ext>
            </a:extLst>
          </p:cNvPr>
          <p:cNvSpPr txBox="1"/>
          <p:nvPr/>
        </p:nvSpPr>
        <p:spPr>
          <a:xfrm>
            <a:off x="2656587" y="137160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메타패키지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바이너리 그리고 소스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8115B-A250-4FEF-A753-37EF41F04AB0}"/>
              </a:ext>
            </a:extLst>
          </p:cNvPr>
          <p:cNvSpPr txBox="1"/>
          <p:nvPr/>
        </p:nvSpPr>
        <p:spPr>
          <a:xfrm>
            <a:off x="2656587" y="20955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패키지와 메타패키지</a:t>
            </a:r>
          </a:p>
        </p:txBody>
      </p:sp>
      <p:pic>
        <p:nvPicPr>
          <p:cNvPr id="3" name="그래픽 2" descr="열린 폴더 단색으로 채워진">
            <a:extLst>
              <a:ext uri="{FF2B5EF4-FFF2-40B4-BE49-F238E27FC236}">
                <a16:creationId xmlns:a16="http://schemas.microsoft.com/office/drawing/2014/main" id="{0A3F372A-75CC-495B-A60F-B58FE05C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511" y="2730037"/>
            <a:ext cx="687390" cy="687390"/>
          </a:xfrm>
          <a:prstGeom prst="rect">
            <a:avLst/>
          </a:prstGeom>
        </p:spPr>
      </p:pic>
      <p:pic>
        <p:nvPicPr>
          <p:cNvPr id="22" name="그래픽 21" descr="열린 폴더 단색으로 채워진">
            <a:extLst>
              <a:ext uri="{FF2B5EF4-FFF2-40B4-BE49-F238E27FC236}">
                <a16:creationId xmlns:a16="http://schemas.microsoft.com/office/drawing/2014/main" id="{9CF1D641-369C-44C1-9A83-840A28D8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0202" y="3655528"/>
            <a:ext cx="687390" cy="687390"/>
          </a:xfrm>
          <a:prstGeom prst="rect">
            <a:avLst/>
          </a:prstGeom>
        </p:spPr>
      </p:pic>
      <p:pic>
        <p:nvPicPr>
          <p:cNvPr id="25" name="그래픽 24" descr="열린 폴더 단색으로 채워진">
            <a:extLst>
              <a:ext uri="{FF2B5EF4-FFF2-40B4-BE49-F238E27FC236}">
                <a16:creationId xmlns:a16="http://schemas.microsoft.com/office/drawing/2014/main" id="{99406ED7-3BA5-4D0E-A2EC-C6B4F2670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0202" y="5142704"/>
            <a:ext cx="687390" cy="687390"/>
          </a:xfrm>
          <a:prstGeom prst="rect">
            <a:avLst/>
          </a:prstGeom>
        </p:spPr>
      </p:pic>
      <p:pic>
        <p:nvPicPr>
          <p:cNvPr id="8" name="그래픽 7" descr="문서 단색으로 채워진">
            <a:extLst>
              <a:ext uri="{FF2B5EF4-FFF2-40B4-BE49-F238E27FC236}">
                <a16:creationId xmlns:a16="http://schemas.microsoft.com/office/drawing/2014/main" id="{D14DF6F5-4F6D-4F98-9F68-5586CCAB0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588" y="4312550"/>
            <a:ext cx="687390" cy="687390"/>
          </a:xfrm>
          <a:prstGeom prst="rect">
            <a:avLst/>
          </a:prstGeom>
        </p:spPr>
      </p:pic>
      <p:pic>
        <p:nvPicPr>
          <p:cNvPr id="26" name="그래픽 25" descr="문서 단색으로 채워진">
            <a:extLst>
              <a:ext uri="{FF2B5EF4-FFF2-40B4-BE49-F238E27FC236}">
                <a16:creationId xmlns:a16="http://schemas.microsoft.com/office/drawing/2014/main" id="{7D93A2C3-458C-4C72-B56F-4F8CB91D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588" y="5897275"/>
            <a:ext cx="687390" cy="68739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322ED0E-A683-467F-8AA0-E45A3A7A89C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446206" y="3455227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A175885-4A00-47F6-860C-2AEF7E9975D0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02618" y="4198815"/>
            <a:ext cx="2032172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96A7888-72F1-45CA-A8BC-0E7946BD530F}"/>
              </a:ext>
            </a:extLst>
          </p:cNvPr>
          <p:cNvCxnSpPr>
            <a:cxnSpLocks/>
            <a:stCxn id="22" idx="2"/>
            <a:endCxn id="8" idx="1"/>
          </p:cNvCxnSpPr>
          <p:nvPr/>
        </p:nvCxnSpPr>
        <p:spPr>
          <a:xfrm rot="16200000" flipH="1">
            <a:off x="4620579" y="4056235"/>
            <a:ext cx="313327" cy="8866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2C2B271-DB8A-49F1-9FE0-E8EC191AB8B6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4571804" y="5592186"/>
            <a:ext cx="410876" cy="8866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6E6DE1-FE36-49D0-AAF3-10B0538B92EF}"/>
              </a:ext>
            </a:extLst>
          </p:cNvPr>
          <p:cNvSpPr txBox="1"/>
          <p:nvPr/>
        </p:nvSpPr>
        <p:spPr>
          <a:xfrm>
            <a:off x="3990202" y="2918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메타패키지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62103-47CB-403F-82E2-DEA79BE75A72}"/>
              </a:ext>
            </a:extLst>
          </p:cNvPr>
          <p:cNvSpPr txBox="1"/>
          <p:nvPr/>
        </p:nvSpPr>
        <p:spPr>
          <a:xfrm>
            <a:off x="4762761" y="38153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FF617-7508-4092-9CFE-8B4F7A73B3B0}"/>
              </a:ext>
            </a:extLst>
          </p:cNvPr>
          <p:cNvSpPr txBox="1"/>
          <p:nvPr/>
        </p:nvSpPr>
        <p:spPr>
          <a:xfrm>
            <a:off x="4757172" y="530173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5C7284-E3AA-4DDB-9BB0-893D7BF41A45}"/>
              </a:ext>
            </a:extLst>
          </p:cNvPr>
          <p:cNvSpPr txBox="1"/>
          <p:nvPr/>
        </p:nvSpPr>
        <p:spPr>
          <a:xfrm>
            <a:off x="6107279" y="4486968"/>
            <a:ext cx="379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구성 파일</a:t>
            </a:r>
            <a:r>
              <a:rPr lang="en-US" altLang="ko-KR" dirty="0"/>
              <a:t>(CMAKE</a:t>
            </a:r>
            <a:r>
              <a:rPr lang="ko-KR" altLang="en-US" dirty="0"/>
              <a:t> </a:t>
            </a:r>
            <a:r>
              <a:rPr lang="en-US" altLang="ko-KR" dirty="0"/>
              <a:t>List..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6CDF0-27A8-4CD2-86EE-9CEF8AB6665F}"/>
              </a:ext>
            </a:extLst>
          </p:cNvPr>
          <p:cNvSpPr txBox="1"/>
          <p:nvPr/>
        </p:nvSpPr>
        <p:spPr>
          <a:xfrm>
            <a:off x="6107279" y="60563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구성 파일</a:t>
            </a:r>
          </a:p>
        </p:txBody>
      </p:sp>
    </p:spTree>
    <p:extLst>
      <p:ext uri="{BB962C8B-B14F-4D97-AF65-F5344CB8AC3E}">
        <p14:creationId xmlns:p14="http://schemas.microsoft.com/office/powerpoint/2010/main" val="2237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BFCD3-AF90-426C-A76D-8465B4DB18B5}"/>
              </a:ext>
            </a:extLst>
          </p:cNvPr>
          <p:cNvSpPr txBox="1"/>
          <p:nvPr/>
        </p:nvSpPr>
        <p:spPr>
          <a:xfrm>
            <a:off x="2656587" y="137160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메타패키지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바이너리 그리고 소스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8115B-A250-4FEF-A753-37EF41F04AB0}"/>
              </a:ext>
            </a:extLst>
          </p:cNvPr>
          <p:cNvSpPr txBox="1"/>
          <p:nvPr/>
        </p:nvSpPr>
        <p:spPr>
          <a:xfrm>
            <a:off x="2656587" y="20955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 설치와 소스 설치의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1214F-16F5-42D2-909E-FA559F79E093}"/>
              </a:ext>
            </a:extLst>
          </p:cNvPr>
          <p:cNvSpPr txBox="1"/>
          <p:nvPr/>
        </p:nvSpPr>
        <p:spPr>
          <a:xfrm>
            <a:off x="2656587" y="2735401"/>
            <a:ext cx="864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바이너리</a:t>
            </a:r>
            <a:r>
              <a:rPr lang="en-US" altLang="ko-KR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바이너리란 </a:t>
            </a:r>
            <a:r>
              <a:rPr lang="en-US" altLang="ko-KR" dirty="0"/>
              <a:t>2</a:t>
            </a:r>
            <a:r>
              <a:rPr lang="ko-KR" altLang="en-US" dirty="0"/>
              <a:t>진수 형태로 저장되는 파일로써 다양한 용도가 있으나 바이너리 설치에서는 컴파일이 완료된 파일들을 뜻함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즉 바이너리 설치 시 별도의 컴파일 과정이 필요하지 않음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컴파일 과정이 </a:t>
            </a:r>
            <a:r>
              <a:rPr lang="ko-KR" altLang="en-US" dirty="0" err="1"/>
              <a:t>필요없다는</a:t>
            </a:r>
            <a:r>
              <a:rPr lang="ko-KR" altLang="en-US" dirty="0"/>
              <a:t> 장점이 있으나 수정이 불가능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바이너리 설치는 </a:t>
            </a:r>
            <a:r>
              <a:rPr lang="en-US" altLang="ko-KR" dirty="0"/>
              <a:t>/opt/</a:t>
            </a:r>
            <a:r>
              <a:rPr lang="en-US" altLang="ko-KR" dirty="0" err="1"/>
              <a:t>ros</a:t>
            </a:r>
            <a:r>
              <a:rPr lang="en-US" altLang="ko-KR" dirty="0"/>
              <a:t>/foxy(ros2 </a:t>
            </a:r>
            <a:r>
              <a:rPr lang="ko-KR" altLang="en-US" dirty="0"/>
              <a:t>버전</a:t>
            </a:r>
            <a:r>
              <a:rPr lang="en-US" altLang="ko-KR" dirty="0"/>
              <a:t>) </a:t>
            </a:r>
            <a:r>
              <a:rPr lang="ko-KR" altLang="en-US" dirty="0"/>
              <a:t>내에 설치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바이너리 설치는 </a:t>
            </a:r>
            <a:r>
              <a:rPr lang="en-US" altLang="ko-KR" dirty="0" err="1"/>
              <a:t>sudo</a:t>
            </a:r>
            <a:r>
              <a:rPr lang="en-US" altLang="ko-KR" dirty="0"/>
              <a:t> apt install [</a:t>
            </a:r>
            <a:r>
              <a:rPr lang="ko-KR" altLang="en-US" dirty="0"/>
              <a:t>패키지 이름</a:t>
            </a:r>
            <a:r>
              <a:rPr lang="en-US" altLang="ko-KR" dirty="0"/>
              <a:t>] </a:t>
            </a:r>
            <a:r>
              <a:rPr lang="ko-KR" altLang="en-US" dirty="0"/>
              <a:t>으로 설치가능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3" name="그래픽 2" descr="이진수 단색으로 채워진">
            <a:extLst>
              <a:ext uri="{FF2B5EF4-FFF2-40B4-BE49-F238E27FC236}">
                <a16:creationId xmlns:a16="http://schemas.microsoft.com/office/drawing/2014/main" id="{DB2EC1D7-D907-4E03-BD86-20294B18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440075"/>
            <a:ext cx="914400" cy="914400"/>
          </a:xfrm>
          <a:prstGeom prst="rect">
            <a:avLst/>
          </a:prstGeom>
        </p:spPr>
      </p:pic>
      <p:pic>
        <p:nvPicPr>
          <p:cNvPr id="22" name="그래픽 21" descr="문서 단색으로 채워진">
            <a:extLst>
              <a:ext uri="{FF2B5EF4-FFF2-40B4-BE49-F238E27FC236}">
                <a16:creationId xmlns:a16="http://schemas.microsoft.com/office/drawing/2014/main" id="{E6C94D2E-24E6-4A2C-B536-32F466347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568" y="5440075"/>
            <a:ext cx="914399" cy="914399"/>
          </a:xfrm>
          <a:prstGeom prst="rect">
            <a:avLst/>
          </a:prstGeom>
        </p:spPr>
      </p:pic>
      <p:pic>
        <p:nvPicPr>
          <p:cNvPr id="25" name="그래픽 24" descr="문서 단색으로 채워진">
            <a:extLst>
              <a:ext uri="{FF2B5EF4-FFF2-40B4-BE49-F238E27FC236}">
                <a16:creationId xmlns:a16="http://schemas.microsoft.com/office/drawing/2014/main" id="{5B9D06FF-FCDB-4DF1-8557-3DD6AD3E8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033" y="5440075"/>
            <a:ext cx="914399" cy="91439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07EC7E-A5A6-4241-A678-D99FA5FE277F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3972967" y="5897275"/>
            <a:ext cx="16658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DED82F-5580-455D-8C39-810E9A512456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6553200" y="5897275"/>
            <a:ext cx="16658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768DC7-A90D-4A01-B6BB-A026D5D013C5}"/>
              </a:ext>
            </a:extLst>
          </p:cNvPr>
          <p:cNvSpPr txBox="1"/>
          <p:nvPr/>
        </p:nvSpPr>
        <p:spPr>
          <a:xfrm>
            <a:off x="2961769" y="6412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소스파일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07859-E1FE-4810-9C5B-59A80F7B25E5}"/>
              </a:ext>
            </a:extLst>
          </p:cNvPr>
          <p:cNvSpPr txBox="1"/>
          <p:nvPr/>
        </p:nvSpPr>
        <p:spPr>
          <a:xfrm>
            <a:off x="5542002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1EC4C-3C86-4808-BF60-C384A0ADA339}"/>
              </a:ext>
            </a:extLst>
          </p:cNvPr>
          <p:cNvSpPr txBox="1"/>
          <p:nvPr/>
        </p:nvSpPr>
        <p:spPr>
          <a:xfrm>
            <a:off x="7891402" y="6416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바이너리파일</a:t>
            </a:r>
          </a:p>
        </p:txBody>
      </p:sp>
    </p:spTree>
    <p:extLst>
      <p:ext uri="{BB962C8B-B14F-4D97-AF65-F5344CB8AC3E}">
        <p14:creationId xmlns:p14="http://schemas.microsoft.com/office/powerpoint/2010/main" val="14467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래픽 42" descr="이진수 단색으로 채워진">
            <a:extLst>
              <a:ext uri="{FF2B5EF4-FFF2-40B4-BE49-F238E27FC236}">
                <a16:creationId xmlns:a16="http://schemas.microsoft.com/office/drawing/2014/main" id="{75CF19CD-1705-49BA-BFA7-6593A46A1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029" y="5440074"/>
            <a:ext cx="914400" cy="914400"/>
          </a:xfrm>
          <a:prstGeom prst="rect">
            <a:avLst/>
          </a:prstGeom>
        </p:spPr>
      </p:pic>
      <p:pic>
        <p:nvPicPr>
          <p:cNvPr id="40" name="그래픽 39" descr="열린 폴더 단색으로 채워진">
            <a:extLst>
              <a:ext uri="{FF2B5EF4-FFF2-40B4-BE49-F238E27FC236}">
                <a16:creationId xmlns:a16="http://schemas.microsoft.com/office/drawing/2014/main" id="{C324C81D-67CF-4394-AE6B-A334BFD4B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8" y="5440074"/>
            <a:ext cx="914399" cy="914399"/>
          </a:xfrm>
          <a:prstGeom prst="rect">
            <a:avLst/>
          </a:prstGeom>
        </p:spPr>
      </p:pic>
      <p:pic>
        <p:nvPicPr>
          <p:cNvPr id="3" name="그래픽 2" descr="클라우드에서 다운로드 단색으로 채워진">
            <a:extLst>
              <a:ext uri="{FF2B5EF4-FFF2-40B4-BE49-F238E27FC236}">
                <a16:creationId xmlns:a16="http://schemas.microsoft.com/office/drawing/2014/main" id="{D266B06D-C0BD-482E-BDF4-8418A3F7C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8567" y="5440075"/>
            <a:ext cx="914399" cy="91439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BFCD3-AF90-426C-A76D-8465B4DB18B5}"/>
              </a:ext>
            </a:extLst>
          </p:cNvPr>
          <p:cNvSpPr txBox="1"/>
          <p:nvPr/>
        </p:nvSpPr>
        <p:spPr>
          <a:xfrm>
            <a:off x="2656587" y="137160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메타패키지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바이너리 그리고 소스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8115B-A250-4FEF-A753-37EF41F04AB0}"/>
              </a:ext>
            </a:extLst>
          </p:cNvPr>
          <p:cNvSpPr txBox="1"/>
          <p:nvPr/>
        </p:nvSpPr>
        <p:spPr>
          <a:xfrm>
            <a:off x="2656587" y="20955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 설치와 소스 설치의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1214F-16F5-42D2-909E-FA559F79E093}"/>
              </a:ext>
            </a:extLst>
          </p:cNvPr>
          <p:cNvSpPr txBox="1"/>
          <p:nvPr/>
        </p:nvSpPr>
        <p:spPr>
          <a:xfrm>
            <a:off x="2656587" y="2735401"/>
            <a:ext cx="8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소스</a:t>
            </a:r>
            <a:r>
              <a:rPr lang="en-US" altLang="ko-KR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소스 설치는 사용자의 작업 폴더</a:t>
            </a:r>
            <a:r>
              <a:rPr lang="en-US" altLang="ko-KR" dirty="0"/>
              <a:t>(workspace) </a:t>
            </a:r>
            <a:r>
              <a:rPr lang="ko-KR" altLang="en-US" dirty="0"/>
              <a:t>에 </a:t>
            </a:r>
            <a:r>
              <a:rPr lang="ko-KR" altLang="en-US" dirty="0" err="1"/>
              <a:t>리포지토리</a:t>
            </a:r>
            <a:r>
              <a:rPr lang="en-US" altLang="ko-KR" dirty="0"/>
              <a:t>(</a:t>
            </a:r>
            <a:r>
              <a:rPr lang="ko-KR" altLang="en-US" dirty="0"/>
              <a:t>소스파일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r>
              <a:rPr lang="ko-KR" altLang="en-US" dirty="0" err="1"/>
              <a:t>를복사한</a:t>
            </a:r>
            <a:r>
              <a:rPr lang="ko-KR" altLang="en-US" dirty="0"/>
              <a:t> 후 빌드하여 설치하는 방법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소스 파일이 작업 폴더 내에 있기 때문에 수정이 가능함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주로 </a:t>
            </a:r>
            <a:r>
              <a:rPr lang="en-US" altLang="ko-KR" dirty="0"/>
              <a:t>git clone [</a:t>
            </a:r>
            <a:r>
              <a:rPr lang="ko-KR" altLang="en-US" dirty="0" err="1"/>
              <a:t>리포지토리</a:t>
            </a:r>
            <a:r>
              <a:rPr lang="ko-KR" altLang="en-US" dirty="0"/>
              <a:t> 주소</a:t>
            </a:r>
            <a:r>
              <a:rPr lang="en-US" altLang="ko-KR" dirty="0"/>
              <a:t>]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명령어를 통하여 설치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4812BE-3359-44C2-B837-226E02B40385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 flipV="1">
            <a:off x="3972966" y="5897274"/>
            <a:ext cx="16658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C95066-2418-40A0-B580-8DA705739C23}"/>
              </a:ext>
            </a:extLst>
          </p:cNvPr>
          <p:cNvSpPr txBox="1"/>
          <p:nvPr/>
        </p:nvSpPr>
        <p:spPr>
          <a:xfrm>
            <a:off x="3042719" y="63936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187A2E-8DA9-455D-974F-754B0231C64E}"/>
              </a:ext>
            </a:extLst>
          </p:cNvPr>
          <p:cNvSpPr txBox="1"/>
          <p:nvPr/>
        </p:nvSpPr>
        <p:spPr>
          <a:xfrm>
            <a:off x="5542002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작업공간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1AF2D-A66B-4F81-91EC-4F896DCDE43A}"/>
              </a:ext>
            </a:extLst>
          </p:cNvPr>
          <p:cNvSpPr txBox="1"/>
          <p:nvPr/>
        </p:nvSpPr>
        <p:spPr>
          <a:xfrm>
            <a:off x="8122235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E33DFBD-6159-4610-9580-399DDF163726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553197" y="5897274"/>
            <a:ext cx="16658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55ACB-0C91-40C6-BCB5-CA7DC144A485}"/>
              </a:ext>
            </a:extLst>
          </p:cNvPr>
          <p:cNvSpPr txBox="1"/>
          <p:nvPr/>
        </p:nvSpPr>
        <p:spPr>
          <a:xfrm>
            <a:off x="2656587" y="20955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설치 폴더 구조</a:t>
            </a:r>
          </a:p>
        </p:txBody>
      </p:sp>
      <p:pic>
        <p:nvPicPr>
          <p:cNvPr id="26" name="그래픽 25" descr="열린 폴더 단색으로 채워진">
            <a:extLst>
              <a:ext uri="{FF2B5EF4-FFF2-40B4-BE49-F238E27FC236}">
                <a16:creationId xmlns:a16="http://schemas.microsoft.com/office/drawing/2014/main" id="{4DBBBE86-6218-4A42-80CF-EEBF673D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477" y="2806862"/>
            <a:ext cx="687390" cy="687390"/>
          </a:xfrm>
          <a:prstGeom prst="rect">
            <a:avLst/>
          </a:prstGeom>
        </p:spPr>
      </p:pic>
      <p:pic>
        <p:nvPicPr>
          <p:cNvPr id="27" name="그래픽 26" descr="열린 폴더 단색으로 채워진">
            <a:extLst>
              <a:ext uri="{FF2B5EF4-FFF2-40B4-BE49-F238E27FC236}">
                <a16:creationId xmlns:a16="http://schemas.microsoft.com/office/drawing/2014/main" id="{6ADB6EF9-E064-45F3-9674-DEE1ACBC3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168" y="3732353"/>
            <a:ext cx="687390" cy="687390"/>
          </a:xfrm>
          <a:prstGeom prst="rect">
            <a:avLst/>
          </a:prstGeom>
        </p:spPr>
      </p:pic>
      <p:pic>
        <p:nvPicPr>
          <p:cNvPr id="28" name="그래픽 27" descr="열린 폴더 단색으로 채워진">
            <a:extLst>
              <a:ext uri="{FF2B5EF4-FFF2-40B4-BE49-F238E27FC236}">
                <a16:creationId xmlns:a16="http://schemas.microsoft.com/office/drawing/2014/main" id="{FB7FD158-C35B-4D33-9EEE-A551E07E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9867" y="4600001"/>
            <a:ext cx="687390" cy="687390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3335172" y="3532052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A17530-1FAE-4013-BB83-82F8538835E2}"/>
              </a:ext>
            </a:extLst>
          </p:cNvPr>
          <p:cNvSpPr txBox="1"/>
          <p:nvPr/>
        </p:nvSpPr>
        <p:spPr>
          <a:xfrm>
            <a:off x="3879168" y="29955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01A1E-5AA6-4CFA-9927-AB105B95934B}"/>
              </a:ext>
            </a:extLst>
          </p:cNvPr>
          <p:cNvSpPr txBox="1"/>
          <p:nvPr/>
        </p:nvSpPr>
        <p:spPr>
          <a:xfrm>
            <a:off x="4651727" y="38921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4AF328E-31E3-4B83-BBA1-2AA6F3F31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4472" y="4399700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38CA2A-18C4-4152-9FDA-B3E124F1DD3E}"/>
              </a:ext>
            </a:extLst>
          </p:cNvPr>
          <p:cNvSpPr txBox="1"/>
          <p:nvPr/>
        </p:nvSpPr>
        <p:spPr>
          <a:xfrm>
            <a:off x="5514126" y="4759030"/>
            <a:ext cx="5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ros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43D317C-DD39-4B26-A96D-BFDD7489F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2562" y="5286098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68FA4D-31F1-4604-85A7-077AAEAF746B}"/>
              </a:ext>
            </a:extLst>
          </p:cNvPr>
          <p:cNvGrpSpPr/>
          <p:nvPr/>
        </p:nvGrpSpPr>
        <p:grpSpPr>
          <a:xfrm>
            <a:off x="5601495" y="5486399"/>
            <a:ext cx="1329394" cy="687390"/>
            <a:chOff x="5601495" y="5486399"/>
            <a:chExt cx="1329394" cy="687390"/>
          </a:xfrm>
        </p:grpSpPr>
        <p:pic>
          <p:nvPicPr>
            <p:cNvPr id="34" name="그래픽 33" descr="열린 폴더 단색으로 채워진">
              <a:extLst>
                <a:ext uri="{FF2B5EF4-FFF2-40B4-BE49-F238E27FC236}">
                  <a16:creationId xmlns:a16="http://schemas.microsoft.com/office/drawing/2014/main" id="{FA5AE18F-42EE-4DFB-9C71-59A55AE3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1495" y="5486399"/>
              <a:ext cx="687390" cy="68739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D2A189-3965-4607-BC5A-BEAE94EAF8E5}"/>
                </a:ext>
              </a:extLst>
            </p:cNvPr>
            <p:cNvSpPr txBox="1"/>
            <p:nvPr/>
          </p:nvSpPr>
          <p:spPr>
            <a:xfrm>
              <a:off x="6316425" y="5645428"/>
              <a:ext cx="61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foxy</a:t>
              </a:r>
              <a:endParaRPr lang="ko-KR" altLang="en-US" dirty="0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59DD38A-E7A6-4A4C-AF80-709E5FF04787}"/>
              </a:ext>
            </a:extLst>
          </p:cNvPr>
          <p:cNvCxnSpPr>
            <a:cxnSpLocks/>
          </p:cNvCxnSpPr>
          <p:nvPr/>
        </p:nvCxnSpPr>
        <p:spPr>
          <a:xfrm flipH="1">
            <a:off x="4461164" y="3181924"/>
            <a:ext cx="10529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D531D8-0F88-42AB-9440-15CC665FD99A}"/>
              </a:ext>
            </a:extLst>
          </p:cNvPr>
          <p:cNvSpPr txBox="1"/>
          <p:nvPr/>
        </p:nvSpPr>
        <p:spPr>
          <a:xfrm>
            <a:off x="5518336" y="3020122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</a:t>
            </a:r>
            <a:r>
              <a:rPr lang="ko-KR" altLang="en-US" dirty="0"/>
              <a:t>는 리눅스 시스템의 최상위 디렉토리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23F901-D265-4BB8-B7F1-D212B3BE20DF}"/>
              </a:ext>
            </a:extLst>
          </p:cNvPr>
          <p:cNvCxnSpPr>
            <a:cxnSpLocks/>
          </p:cNvCxnSpPr>
          <p:nvPr/>
        </p:nvCxnSpPr>
        <p:spPr>
          <a:xfrm flipH="1">
            <a:off x="5141381" y="4077346"/>
            <a:ext cx="10529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776549-4AAE-46C0-9B30-A5184A9FEA65}"/>
              </a:ext>
            </a:extLst>
          </p:cNvPr>
          <p:cNvSpPr txBox="1"/>
          <p:nvPr/>
        </p:nvSpPr>
        <p:spPr>
          <a:xfrm>
            <a:off x="6198553" y="3915544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 </a:t>
            </a:r>
            <a:r>
              <a:rPr lang="ko-KR" altLang="en-US" dirty="0"/>
              <a:t>는 응용 프로그램이 설치되는 디렉토리</a:t>
            </a:r>
          </a:p>
        </p:txBody>
      </p:sp>
    </p:spTree>
    <p:extLst>
      <p:ext uri="{BB962C8B-B14F-4D97-AF65-F5344CB8AC3E}">
        <p14:creationId xmlns:p14="http://schemas.microsoft.com/office/powerpoint/2010/main" val="25497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68FA4D-31F1-4604-85A7-077AAEAF746B}"/>
              </a:ext>
            </a:extLst>
          </p:cNvPr>
          <p:cNvGrpSpPr/>
          <p:nvPr/>
        </p:nvGrpSpPr>
        <p:grpSpPr>
          <a:xfrm>
            <a:off x="2858473" y="2707154"/>
            <a:ext cx="1329394" cy="687390"/>
            <a:chOff x="5601495" y="5486399"/>
            <a:chExt cx="1329394" cy="687390"/>
          </a:xfrm>
        </p:grpSpPr>
        <p:pic>
          <p:nvPicPr>
            <p:cNvPr id="34" name="그래픽 33" descr="열린 폴더 단색으로 채워진">
              <a:extLst>
                <a:ext uri="{FF2B5EF4-FFF2-40B4-BE49-F238E27FC236}">
                  <a16:creationId xmlns:a16="http://schemas.microsoft.com/office/drawing/2014/main" id="{FA5AE18F-42EE-4DFB-9C71-59A55AE3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1495" y="5486399"/>
              <a:ext cx="687390" cy="68739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D2A189-3965-4607-BC5A-BEAE94EAF8E5}"/>
                </a:ext>
              </a:extLst>
            </p:cNvPr>
            <p:cNvSpPr txBox="1"/>
            <p:nvPr/>
          </p:nvSpPr>
          <p:spPr>
            <a:xfrm>
              <a:off x="6316425" y="5645428"/>
              <a:ext cx="61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foxy</a:t>
              </a:r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55ACB-0C91-40C6-BCB5-CA7DC144A485}"/>
              </a:ext>
            </a:extLst>
          </p:cNvPr>
          <p:cNvSpPr txBox="1"/>
          <p:nvPr/>
        </p:nvSpPr>
        <p:spPr>
          <a:xfrm>
            <a:off x="2656587" y="20955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설치 폴더 구조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35418B4-B7D5-4D73-BA83-706EF9AEF74F}"/>
              </a:ext>
            </a:extLst>
          </p:cNvPr>
          <p:cNvCxnSpPr>
            <a:cxnSpLocks/>
            <a:stCxn id="34" idx="2"/>
            <a:endCxn id="45" idx="1"/>
          </p:cNvCxnSpPr>
          <p:nvPr/>
        </p:nvCxnSpPr>
        <p:spPr>
          <a:xfrm rot="16200000" flipH="1">
            <a:off x="3283787" y="3312925"/>
            <a:ext cx="502998" cy="6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래픽 43" descr="열린 폴더 단색으로 채워진">
            <a:extLst>
              <a:ext uri="{FF2B5EF4-FFF2-40B4-BE49-F238E27FC236}">
                <a16:creationId xmlns:a16="http://schemas.microsoft.com/office/drawing/2014/main" id="{F1675158-904A-4FBA-A047-AE3FE0CA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311813"/>
            <a:ext cx="521350" cy="521350"/>
          </a:xfrm>
          <a:prstGeom prst="rect">
            <a:avLst/>
          </a:prstGeom>
        </p:spPr>
      </p:pic>
      <p:pic>
        <p:nvPicPr>
          <p:cNvPr id="45" name="그래픽 44" descr="열린 폴더 단색으로 채워진">
            <a:extLst>
              <a:ext uri="{FF2B5EF4-FFF2-40B4-BE49-F238E27FC236}">
                <a16:creationId xmlns:a16="http://schemas.microsoft.com/office/drawing/2014/main" id="{C9EBC973-61BD-4C10-A486-021337AC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3636867"/>
            <a:ext cx="521350" cy="521350"/>
          </a:xfrm>
          <a:prstGeom prst="rect">
            <a:avLst/>
          </a:prstGeom>
        </p:spPr>
      </p:pic>
      <p:pic>
        <p:nvPicPr>
          <p:cNvPr id="46" name="그래픽 45" descr="열린 폴더 단색으로 채워진">
            <a:extLst>
              <a:ext uri="{FF2B5EF4-FFF2-40B4-BE49-F238E27FC236}">
                <a16:creationId xmlns:a16="http://schemas.microsoft.com/office/drawing/2014/main" id="{36565158-EEC1-4936-BB2C-E8FAE3626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986759"/>
            <a:ext cx="521350" cy="521350"/>
          </a:xfrm>
          <a:prstGeom prst="rect">
            <a:avLst/>
          </a:prstGeom>
        </p:spPr>
      </p:pic>
      <p:pic>
        <p:nvPicPr>
          <p:cNvPr id="47" name="그래픽 46" descr="열린 폴더 단색으로 채워진">
            <a:extLst>
              <a:ext uri="{FF2B5EF4-FFF2-40B4-BE49-F238E27FC236}">
                <a16:creationId xmlns:a16="http://schemas.microsoft.com/office/drawing/2014/main" id="{1208B2BC-0A42-479B-9366-7F1A32D8E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5661705"/>
            <a:ext cx="521350" cy="521350"/>
          </a:xfrm>
          <a:prstGeom prst="rect">
            <a:avLst/>
          </a:prstGeom>
        </p:spPr>
      </p:pic>
      <p:pic>
        <p:nvPicPr>
          <p:cNvPr id="49" name="그래픽 48" descr="열린 폴더 단색으로 채워진">
            <a:extLst>
              <a:ext uri="{FF2B5EF4-FFF2-40B4-BE49-F238E27FC236}">
                <a16:creationId xmlns:a16="http://schemas.microsoft.com/office/drawing/2014/main" id="{CF4AD5D9-5846-4A57-BA85-63AFE6E8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6336650"/>
            <a:ext cx="521350" cy="521350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0535D21-6CDA-40DA-B75C-8513EC2B1172}"/>
              </a:ext>
            </a:extLst>
          </p:cNvPr>
          <p:cNvCxnSpPr>
            <a:cxnSpLocks/>
            <a:stCxn id="34" idx="2"/>
            <a:endCxn id="44" idx="1"/>
          </p:cNvCxnSpPr>
          <p:nvPr/>
        </p:nvCxnSpPr>
        <p:spPr>
          <a:xfrm rot="16200000" flipH="1">
            <a:off x="2946314" y="3650398"/>
            <a:ext cx="1177944" cy="6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C8B00A5-9F95-4FB7-A013-C1507C495269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2608841" y="3987871"/>
            <a:ext cx="1852890" cy="6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E968F7-8692-4B2A-A0B4-A1932AB5E2C7}"/>
              </a:ext>
            </a:extLst>
          </p:cNvPr>
          <p:cNvCxnSpPr>
            <a:cxnSpLocks/>
            <a:stCxn id="34" idx="2"/>
            <a:endCxn id="47" idx="1"/>
          </p:cNvCxnSpPr>
          <p:nvPr/>
        </p:nvCxnSpPr>
        <p:spPr>
          <a:xfrm rot="16200000" flipH="1">
            <a:off x="2271368" y="4325344"/>
            <a:ext cx="2527836" cy="6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C8347D1-B5B1-447C-B48D-94CF668D15F0}"/>
              </a:ext>
            </a:extLst>
          </p:cNvPr>
          <p:cNvCxnSpPr>
            <a:cxnSpLocks/>
            <a:stCxn id="34" idx="2"/>
            <a:endCxn id="49" idx="1"/>
          </p:cNvCxnSpPr>
          <p:nvPr/>
        </p:nvCxnSpPr>
        <p:spPr>
          <a:xfrm rot="16200000" flipH="1">
            <a:off x="1933896" y="4662816"/>
            <a:ext cx="3202781" cy="6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열린 폴더 단색으로 채워진">
            <a:extLst>
              <a:ext uri="{FF2B5EF4-FFF2-40B4-BE49-F238E27FC236}">
                <a16:creationId xmlns:a16="http://schemas.microsoft.com/office/drawing/2014/main" id="{0AC4E794-A4F0-48BC-98D5-EB1D2365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401" y="3651655"/>
            <a:ext cx="521350" cy="52135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61F9CC8-0A80-4A24-8449-DB963A6EA025}"/>
              </a:ext>
            </a:extLst>
          </p:cNvPr>
          <p:cNvSpPr txBox="1"/>
          <p:nvPr/>
        </p:nvSpPr>
        <p:spPr>
          <a:xfrm>
            <a:off x="4480208" y="37380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AF800A-9A0D-4A72-AD17-E12A2E2593B9}"/>
              </a:ext>
            </a:extLst>
          </p:cNvPr>
          <p:cNvSpPr txBox="1"/>
          <p:nvPr/>
        </p:nvSpPr>
        <p:spPr>
          <a:xfrm>
            <a:off x="4483694" y="4387822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cmake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638FE2-6522-4EAE-B13B-9825C6B686D1}"/>
              </a:ext>
            </a:extLst>
          </p:cNvPr>
          <p:cNvSpPr txBox="1"/>
          <p:nvPr/>
        </p:nvSpPr>
        <p:spPr>
          <a:xfrm>
            <a:off x="4483694" y="504053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E9E0A2-4B85-429C-92A3-4A527686C5AD}"/>
              </a:ext>
            </a:extLst>
          </p:cNvPr>
          <p:cNvSpPr txBox="1"/>
          <p:nvPr/>
        </p:nvSpPr>
        <p:spPr>
          <a:xfrm>
            <a:off x="4577145" y="57787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lib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AD116C-C67D-4F93-9A6B-3E8E519C4618}"/>
              </a:ext>
            </a:extLst>
          </p:cNvPr>
          <p:cNvSpPr txBox="1"/>
          <p:nvPr/>
        </p:nvSpPr>
        <p:spPr>
          <a:xfrm>
            <a:off x="4577145" y="6378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C3911B-53FE-4563-80B1-CFC993B82E50}"/>
              </a:ext>
            </a:extLst>
          </p:cNvPr>
          <p:cNvSpPr txBox="1"/>
          <p:nvPr/>
        </p:nvSpPr>
        <p:spPr>
          <a:xfrm>
            <a:off x="8323597" y="3702538"/>
            <a:ext cx="73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share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DFF32A-07EB-4B65-9EE5-88411E103393}"/>
              </a:ext>
            </a:extLst>
          </p:cNvPr>
          <p:cNvSpPr txBox="1"/>
          <p:nvPr/>
        </p:nvSpPr>
        <p:spPr>
          <a:xfrm>
            <a:off x="8323597" y="437386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local_setup.*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B52C88-D926-4ABD-810C-F20EE263466C}"/>
              </a:ext>
            </a:extLst>
          </p:cNvPr>
          <p:cNvSpPr txBox="1"/>
          <p:nvPr/>
        </p:nvSpPr>
        <p:spPr>
          <a:xfrm>
            <a:off x="8323597" y="507755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setup.*</a:t>
            </a:r>
            <a:endParaRPr lang="ko-KR" altLang="en-US" dirty="0"/>
          </a:p>
        </p:txBody>
      </p:sp>
      <p:pic>
        <p:nvPicPr>
          <p:cNvPr id="87" name="그래픽 86" descr="문서 단색으로 채워진">
            <a:extLst>
              <a:ext uri="{FF2B5EF4-FFF2-40B4-BE49-F238E27FC236}">
                <a16:creationId xmlns:a16="http://schemas.microsoft.com/office/drawing/2014/main" id="{967CC130-BA6D-40E1-B2BA-E7F1ADBE8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401" y="4954185"/>
            <a:ext cx="521351" cy="521351"/>
          </a:xfrm>
          <a:prstGeom prst="rect">
            <a:avLst/>
          </a:prstGeom>
        </p:spPr>
      </p:pic>
      <p:pic>
        <p:nvPicPr>
          <p:cNvPr id="88" name="그래픽 87" descr="문서 단색으로 채워진">
            <a:extLst>
              <a:ext uri="{FF2B5EF4-FFF2-40B4-BE49-F238E27FC236}">
                <a16:creationId xmlns:a16="http://schemas.microsoft.com/office/drawing/2014/main" id="{577B221E-D914-47A8-BE45-8D4C5B719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401" y="4301474"/>
            <a:ext cx="521351" cy="5213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4B790B-C9C5-4E23-A934-B08C02E3E813}"/>
              </a:ext>
            </a:extLst>
          </p:cNvPr>
          <p:cNvSpPr txBox="1"/>
          <p:nvPr/>
        </p:nvSpPr>
        <p:spPr>
          <a:xfrm>
            <a:off x="5512535" y="377383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 가능한 바이너리 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E05CC4-0A0E-4459-9226-26AD460DC865}"/>
              </a:ext>
            </a:extLst>
          </p:cNvPr>
          <p:cNvSpPr txBox="1"/>
          <p:nvPr/>
        </p:nvSpPr>
        <p:spPr>
          <a:xfrm>
            <a:off x="5518736" y="443942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빌드 설정 파일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108EFF-8621-425C-84DA-2667D2BDD501}"/>
              </a:ext>
            </a:extLst>
          </p:cNvPr>
          <p:cNvSpPr txBox="1"/>
          <p:nvPr/>
        </p:nvSpPr>
        <p:spPr>
          <a:xfrm>
            <a:off x="5518736" y="51089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헤더 파일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058D7-C968-46DB-A136-A34D8867B833}"/>
              </a:ext>
            </a:extLst>
          </p:cNvPr>
          <p:cNvSpPr txBox="1"/>
          <p:nvPr/>
        </p:nvSpPr>
        <p:spPr>
          <a:xfrm>
            <a:off x="5512534" y="582493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라이브러리 파일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07B20D-591B-4A4C-BA94-3F33F90404D9}"/>
              </a:ext>
            </a:extLst>
          </p:cNvPr>
          <p:cNvSpPr txBox="1"/>
          <p:nvPr/>
        </p:nvSpPr>
        <p:spPr>
          <a:xfrm>
            <a:off x="5512533" y="645882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기타 의존 패키지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9DCC7-7082-4B3E-AB06-B8105C5C8FB7}"/>
              </a:ext>
            </a:extLst>
          </p:cNvPr>
          <p:cNvSpPr txBox="1"/>
          <p:nvPr/>
        </p:nvSpPr>
        <p:spPr>
          <a:xfrm>
            <a:off x="9872528" y="3784168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패키지의 빌드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 파일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625659-3E09-4D77-B1E0-4C74C7C628BC}"/>
              </a:ext>
            </a:extLst>
          </p:cNvPr>
          <p:cNvSpPr txBox="1"/>
          <p:nvPr/>
        </p:nvSpPr>
        <p:spPr>
          <a:xfrm>
            <a:off x="9855718" y="443398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환경설정 파일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5F0BFE-2C9F-488B-A512-D06D8373CAEB}"/>
              </a:ext>
            </a:extLst>
          </p:cNvPr>
          <p:cNvSpPr txBox="1"/>
          <p:nvPr/>
        </p:nvSpPr>
        <p:spPr>
          <a:xfrm>
            <a:off x="9873304" y="510893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환경설정 파일</a:t>
            </a:r>
          </a:p>
        </p:txBody>
      </p:sp>
    </p:spTree>
    <p:extLst>
      <p:ext uri="{BB962C8B-B14F-4D97-AF65-F5344CB8AC3E}">
        <p14:creationId xmlns:p14="http://schemas.microsoft.com/office/powerpoint/2010/main" val="410168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39" grpId="0"/>
      <p:bldP spid="40" grpId="0"/>
      <p:bldP spid="41" grpId="0"/>
      <p:bldP spid="43" grpId="0"/>
      <p:bldP spid="48" grpId="0"/>
      <p:bldP spid="54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55ACB-0C91-40C6-BCB5-CA7DC144A485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3335172" y="3532052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716448-F4BE-4435-84B4-198C74C2AEF9}"/>
              </a:ext>
            </a:extLst>
          </p:cNvPr>
          <p:cNvGrpSpPr/>
          <p:nvPr/>
        </p:nvGrpSpPr>
        <p:grpSpPr>
          <a:xfrm>
            <a:off x="2992477" y="2806862"/>
            <a:ext cx="2307273" cy="687390"/>
            <a:chOff x="2992477" y="2806862"/>
            <a:chExt cx="2307273" cy="687390"/>
          </a:xfrm>
        </p:grpSpPr>
        <p:pic>
          <p:nvPicPr>
            <p:cNvPr id="26" name="그래픽 25" descr="열린 폴더 단색으로 채워진">
              <a:extLst>
                <a:ext uri="{FF2B5EF4-FFF2-40B4-BE49-F238E27FC236}">
                  <a16:creationId xmlns:a16="http://schemas.microsoft.com/office/drawing/2014/main" id="{4DBBBE86-6218-4A42-80CF-EEBF673D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92477" y="2806862"/>
              <a:ext cx="687390" cy="68739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A17530-1FAE-4013-BB83-82F8538835E2}"/>
                </a:ext>
              </a:extLst>
            </p:cNvPr>
            <p:cNvSpPr txBox="1"/>
            <p:nvPr/>
          </p:nvSpPr>
          <p:spPr>
            <a:xfrm>
              <a:off x="3879168" y="299551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사용자 이름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1003E5-D8CD-47EB-9AD1-6784BDF940F3}"/>
              </a:ext>
            </a:extLst>
          </p:cNvPr>
          <p:cNvGrpSpPr/>
          <p:nvPr/>
        </p:nvGrpSpPr>
        <p:grpSpPr>
          <a:xfrm>
            <a:off x="3879168" y="3732353"/>
            <a:ext cx="1896521" cy="687390"/>
            <a:chOff x="3879168" y="3732353"/>
            <a:chExt cx="1896521" cy="687390"/>
          </a:xfrm>
        </p:grpSpPr>
        <p:pic>
          <p:nvPicPr>
            <p:cNvPr id="27" name="그래픽 26" descr="열린 폴더 단색으로 채워진">
              <a:extLst>
                <a:ext uri="{FF2B5EF4-FFF2-40B4-BE49-F238E27FC236}">
                  <a16:creationId xmlns:a16="http://schemas.microsoft.com/office/drawing/2014/main" id="{6ADB6EF9-E064-45F3-9674-DEE1ACBC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168" y="3732353"/>
              <a:ext cx="687390" cy="6873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E01A1E-5AA6-4CFA-9927-AB105B95934B}"/>
                </a:ext>
              </a:extLst>
            </p:cNvPr>
            <p:cNvSpPr txBox="1"/>
            <p:nvPr/>
          </p:nvSpPr>
          <p:spPr>
            <a:xfrm>
              <a:off x="4651727" y="3892128"/>
              <a:ext cx="112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robot_ws</a:t>
              </a:r>
              <a:endParaRPr lang="ko-KR" altLang="en-US" dirty="0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4AF328E-31E3-4B83-BBA1-2AA6F3F31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4472" y="4399700"/>
            <a:ext cx="544996" cy="542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9FBCF0-5D31-4237-B597-A70053904B31}"/>
              </a:ext>
            </a:extLst>
          </p:cNvPr>
          <p:cNvGrpSpPr/>
          <p:nvPr/>
        </p:nvGrpSpPr>
        <p:grpSpPr>
          <a:xfrm>
            <a:off x="4729867" y="4600001"/>
            <a:ext cx="1255798" cy="687390"/>
            <a:chOff x="4729867" y="4600001"/>
            <a:chExt cx="1255798" cy="687390"/>
          </a:xfrm>
        </p:grpSpPr>
        <p:pic>
          <p:nvPicPr>
            <p:cNvPr id="28" name="그래픽 27" descr="열린 폴더 단색으로 채워진">
              <a:extLst>
                <a:ext uri="{FF2B5EF4-FFF2-40B4-BE49-F238E27FC236}">
                  <a16:creationId xmlns:a16="http://schemas.microsoft.com/office/drawing/2014/main" id="{FB7FD158-C35B-4D33-9EEE-A551E07E3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38CA2A-18C4-4152-9FDA-B3E124F1DD3E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59DD38A-E7A6-4A4C-AF80-709E5FF04787}"/>
              </a:ext>
            </a:extLst>
          </p:cNvPr>
          <p:cNvCxnSpPr>
            <a:cxnSpLocks/>
          </p:cNvCxnSpPr>
          <p:nvPr/>
        </p:nvCxnSpPr>
        <p:spPr>
          <a:xfrm flipH="1">
            <a:off x="5192260" y="3188154"/>
            <a:ext cx="10529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D531D8-0F88-42AB-9440-15CC665FD99A}"/>
              </a:ext>
            </a:extLst>
          </p:cNvPr>
          <p:cNvSpPr txBox="1"/>
          <p:nvPr/>
        </p:nvSpPr>
        <p:spPr>
          <a:xfrm>
            <a:off x="6249432" y="3026352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~/ </a:t>
            </a:r>
            <a:r>
              <a:rPr lang="ko-KR" altLang="en-US" dirty="0"/>
              <a:t>는 </a:t>
            </a:r>
            <a:r>
              <a:rPr lang="en-US" altLang="ko-KR" dirty="0"/>
              <a:t>home/[</a:t>
            </a:r>
            <a:r>
              <a:rPr lang="ko-KR" altLang="en-US" dirty="0"/>
              <a:t>사용자 이름</a:t>
            </a:r>
            <a:r>
              <a:rPr lang="en-US" altLang="ko-KR" dirty="0"/>
              <a:t>]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나타냄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23F901-D265-4BB8-B7F1-D212B3BE20DF}"/>
              </a:ext>
            </a:extLst>
          </p:cNvPr>
          <p:cNvCxnSpPr>
            <a:cxnSpLocks/>
          </p:cNvCxnSpPr>
          <p:nvPr/>
        </p:nvCxnSpPr>
        <p:spPr>
          <a:xfrm flipH="1">
            <a:off x="5860858" y="4076049"/>
            <a:ext cx="10529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776549-4AAE-46C0-9B30-A5184A9FEA65}"/>
              </a:ext>
            </a:extLst>
          </p:cNvPr>
          <p:cNvSpPr txBox="1"/>
          <p:nvPr/>
        </p:nvSpPr>
        <p:spPr>
          <a:xfrm>
            <a:off x="6918030" y="3914247"/>
            <a:ext cx="359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workspace </a:t>
            </a:r>
            <a:r>
              <a:rPr lang="ko-KR" altLang="en-US" dirty="0"/>
              <a:t>이름은 사용자 지정임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243FB-5E71-41CE-9779-2A0A31C0FE4B}"/>
                  </a:ext>
                </a:extLst>
              </p:cNvPr>
              <p:cNvSpPr txBox="1"/>
              <p:nvPr/>
            </p:nvSpPr>
            <p:spPr>
              <a:xfrm>
                <a:off x="4927038" y="5091100"/>
                <a:ext cx="8643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243FB-5E71-41CE-9779-2A0A31C0F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8" y="5091100"/>
                <a:ext cx="864339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5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FE424-4499-412A-9CB3-D4B46784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188" y="677041"/>
            <a:ext cx="4092787" cy="701731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A6BA6BB-6A5F-402A-A2E8-79E5FA9E27F7}"/>
              </a:ext>
            </a:extLst>
          </p:cNvPr>
          <p:cNvSpPr/>
          <p:nvPr/>
        </p:nvSpPr>
        <p:spPr>
          <a:xfrm>
            <a:off x="2344188" y="3429000"/>
            <a:ext cx="385893" cy="385893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75087B-93C4-4E4D-A8E9-98688EAC0F6F}"/>
              </a:ext>
            </a:extLst>
          </p:cNvPr>
          <p:cNvSpPr/>
          <p:nvPr/>
        </p:nvSpPr>
        <p:spPr>
          <a:xfrm>
            <a:off x="2344188" y="4167231"/>
            <a:ext cx="385893" cy="385893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5DAAB8-89E9-4969-9674-2BA0BC16EEDC}"/>
              </a:ext>
            </a:extLst>
          </p:cNvPr>
          <p:cNvSpPr/>
          <p:nvPr/>
        </p:nvSpPr>
        <p:spPr>
          <a:xfrm>
            <a:off x="2344188" y="4905462"/>
            <a:ext cx="385893" cy="385893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9E0B244-288C-4855-B932-8CD5C778F918}"/>
              </a:ext>
            </a:extLst>
          </p:cNvPr>
          <p:cNvSpPr/>
          <p:nvPr/>
        </p:nvSpPr>
        <p:spPr>
          <a:xfrm>
            <a:off x="2344188" y="5643693"/>
            <a:ext cx="385893" cy="385893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831578C-9EA8-4860-A683-92FE10DEBAE7}"/>
              </a:ext>
            </a:extLst>
          </p:cNvPr>
          <p:cNvSpPr/>
          <p:nvPr/>
        </p:nvSpPr>
        <p:spPr>
          <a:xfrm>
            <a:off x="2344189" y="2690769"/>
            <a:ext cx="385893" cy="385893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9E73-4F38-4723-B47A-320B86E75FA2}"/>
              </a:ext>
            </a:extLst>
          </p:cNvPr>
          <p:cNvSpPr txBox="1"/>
          <p:nvPr/>
        </p:nvSpPr>
        <p:spPr>
          <a:xfrm>
            <a:off x="3200400" y="269076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ROS2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의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BEF62-8098-4E8C-9F79-6881FF936C1B}"/>
              </a:ext>
            </a:extLst>
          </p:cNvPr>
          <p:cNvSpPr txBox="1"/>
          <p:nvPr/>
        </p:nvSpPr>
        <p:spPr>
          <a:xfrm>
            <a:off x="3200400" y="3428568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/>
              <a:t>ROS2 </a:t>
            </a:r>
            <a:r>
              <a:rPr lang="ko-KR" altLang="en-US"/>
              <a:t>의</a:t>
            </a:r>
            <a:r>
              <a:rPr lang="en-US" altLang="ko-KR" dirty="0"/>
              <a:t> </a:t>
            </a:r>
            <a:r>
              <a:rPr lang="ko-KR" altLang="en-US" dirty="0"/>
              <a:t>파일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B9879-03B4-4284-8814-03F2F7F5514C}"/>
              </a:ext>
            </a:extLst>
          </p:cNvPr>
          <p:cNvSpPr txBox="1"/>
          <p:nvPr/>
        </p:nvSpPr>
        <p:spPr>
          <a:xfrm>
            <a:off x="3200400" y="4183792"/>
            <a:ext cx="346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dirty="0"/>
              <a:t>ROS2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빌드 시스템과 빌드 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2F571-30EA-40C2-80A2-1CCF46FC247A}"/>
              </a:ext>
            </a:extLst>
          </p:cNvPr>
          <p:cNvSpPr txBox="1"/>
          <p:nvPr/>
        </p:nvSpPr>
        <p:spPr>
          <a:xfrm>
            <a:off x="3200400" y="4939016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/>
              <a:t>ROS2 </a:t>
            </a:r>
            <a:r>
              <a:rPr lang="ko-KR" altLang="en-US"/>
              <a:t>의</a:t>
            </a:r>
            <a:r>
              <a:rPr lang="en-US" altLang="ko-KR" dirty="0"/>
              <a:t> </a:t>
            </a:r>
            <a:r>
              <a:rPr lang="ko-KR" altLang="en-US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BB966-A7E1-4BF3-8BA4-79B03E74928E}"/>
              </a:ext>
            </a:extLst>
          </p:cNvPr>
          <p:cNvSpPr txBox="1"/>
          <p:nvPr/>
        </p:nvSpPr>
        <p:spPr>
          <a:xfrm>
            <a:off x="3200400" y="56942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4231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98AC5CE9-4C00-41C4-8639-48F7D4CD2F94}"/>
              </a:ext>
            </a:extLst>
          </p:cNvPr>
          <p:cNvGrpSpPr/>
          <p:nvPr/>
        </p:nvGrpSpPr>
        <p:grpSpPr>
          <a:xfrm>
            <a:off x="2993410" y="2806862"/>
            <a:ext cx="1896521" cy="687390"/>
            <a:chOff x="3879168" y="3732353"/>
            <a:chExt cx="1896521" cy="687390"/>
          </a:xfrm>
        </p:grpSpPr>
        <p:pic>
          <p:nvPicPr>
            <p:cNvPr id="35" name="그래픽 34" descr="열린 폴더 단색으로 채워진">
              <a:extLst>
                <a:ext uri="{FF2B5EF4-FFF2-40B4-BE49-F238E27FC236}">
                  <a16:creationId xmlns:a16="http://schemas.microsoft.com/office/drawing/2014/main" id="{D52BE42C-3D02-4355-B3A8-B8DC9FE6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168" y="3732353"/>
              <a:ext cx="687390" cy="68739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996A4F-410C-4A96-8F65-1BABAF6950A2}"/>
                </a:ext>
              </a:extLst>
            </p:cNvPr>
            <p:cNvSpPr txBox="1"/>
            <p:nvPr/>
          </p:nvSpPr>
          <p:spPr>
            <a:xfrm>
              <a:off x="4651727" y="3892128"/>
              <a:ext cx="112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robot_ws</a:t>
              </a:r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stCxn id="35" idx="2"/>
            <a:endCxn id="42" idx="1"/>
          </p:cNvCxnSpPr>
          <p:nvPr/>
        </p:nvCxnSpPr>
        <p:spPr>
          <a:xfrm rot="16200000" flipH="1">
            <a:off x="3317238" y="3514118"/>
            <a:ext cx="581796" cy="5420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66F244-4A16-42CE-A923-CD5A47C24FD7}"/>
              </a:ext>
            </a:extLst>
          </p:cNvPr>
          <p:cNvGrpSpPr/>
          <p:nvPr/>
        </p:nvGrpSpPr>
        <p:grpSpPr>
          <a:xfrm>
            <a:off x="3879168" y="3732353"/>
            <a:ext cx="1255798" cy="687390"/>
            <a:chOff x="4729867" y="4600001"/>
            <a:chExt cx="1255798" cy="687390"/>
          </a:xfrm>
        </p:grpSpPr>
        <p:pic>
          <p:nvPicPr>
            <p:cNvPr id="42" name="그래픽 41" descr="열린 폴더 단색으로 채워진">
              <a:extLst>
                <a:ext uri="{FF2B5EF4-FFF2-40B4-BE49-F238E27FC236}">
                  <a16:creationId xmlns:a16="http://schemas.microsoft.com/office/drawing/2014/main" id="{698DFDCD-B68C-4807-87C2-50DFB7796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180DBB-CA4D-4CE8-9F11-8210EEE34DC9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pic>
        <p:nvPicPr>
          <p:cNvPr id="44" name="그래픽 43" descr="열린 폴더 단색으로 채워진">
            <a:extLst>
              <a:ext uri="{FF2B5EF4-FFF2-40B4-BE49-F238E27FC236}">
                <a16:creationId xmlns:a16="http://schemas.microsoft.com/office/drawing/2014/main" id="{A74581FE-6075-42A8-B5DA-D43EB7ED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168" y="4533238"/>
            <a:ext cx="687390" cy="687390"/>
          </a:xfrm>
          <a:prstGeom prst="rect">
            <a:avLst/>
          </a:prstGeom>
        </p:spPr>
      </p:pic>
      <p:pic>
        <p:nvPicPr>
          <p:cNvPr id="45" name="그래픽 44" descr="열린 폴더 단색으로 채워진">
            <a:extLst>
              <a:ext uri="{FF2B5EF4-FFF2-40B4-BE49-F238E27FC236}">
                <a16:creationId xmlns:a16="http://schemas.microsoft.com/office/drawing/2014/main" id="{378566CC-1395-4512-BB24-D54E4E081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168" y="5337542"/>
            <a:ext cx="687390" cy="687390"/>
          </a:xfrm>
          <a:prstGeom prst="rect">
            <a:avLst/>
          </a:prstGeom>
        </p:spPr>
      </p:pic>
      <p:pic>
        <p:nvPicPr>
          <p:cNvPr id="46" name="그래픽 45" descr="열린 폴더 단색으로 채워진">
            <a:extLst>
              <a:ext uri="{FF2B5EF4-FFF2-40B4-BE49-F238E27FC236}">
                <a16:creationId xmlns:a16="http://schemas.microsoft.com/office/drawing/2014/main" id="{53E5EED8-9292-4081-AAF0-8DF16C7D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168" y="6117375"/>
            <a:ext cx="687390" cy="6873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2F5696-60C4-4F7A-96A6-C5BB519BA157}"/>
              </a:ext>
            </a:extLst>
          </p:cNvPr>
          <p:cNvSpPr txBox="1"/>
          <p:nvPr/>
        </p:nvSpPr>
        <p:spPr>
          <a:xfrm>
            <a:off x="4675418" y="469463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815832-11EF-4E5F-B494-827A4A9CED15}"/>
              </a:ext>
            </a:extLst>
          </p:cNvPr>
          <p:cNvSpPr txBox="1"/>
          <p:nvPr/>
        </p:nvSpPr>
        <p:spPr>
          <a:xfrm>
            <a:off x="4675418" y="54978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6DEDD8-347B-443B-B508-CE682B3C8F13}"/>
              </a:ext>
            </a:extLst>
          </p:cNvPr>
          <p:cNvSpPr txBox="1"/>
          <p:nvPr/>
        </p:nvSpPr>
        <p:spPr>
          <a:xfrm>
            <a:off x="4663427" y="627640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19194AB-9391-4B6C-851F-C8BAFFE2C891}"/>
              </a:ext>
            </a:extLst>
          </p:cNvPr>
          <p:cNvCxnSpPr>
            <a:cxnSpLocks/>
            <a:stCxn id="35" idx="2"/>
            <a:endCxn id="44" idx="1"/>
          </p:cNvCxnSpPr>
          <p:nvPr/>
        </p:nvCxnSpPr>
        <p:spPr>
          <a:xfrm rot="16200000" flipH="1">
            <a:off x="2916796" y="3914560"/>
            <a:ext cx="1382681" cy="5420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B05D01C-941D-4033-B68C-D0E4AF823C44}"/>
              </a:ext>
            </a:extLst>
          </p:cNvPr>
          <p:cNvCxnSpPr>
            <a:cxnSpLocks/>
            <a:stCxn id="35" idx="2"/>
            <a:endCxn id="45" idx="1"/>
          </p:cNvCxnSpPr>
          <p:nvPr/>
        </p:nvCxnSpPr>
        <p:spPr>
          <a:xfrm rot="16200000" flipH="1">
            <a:off x="2514644" y="4316712"/>
            <a:ext cx="2186985" cy="5420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85E73FC-81D6-4864-AD77-0A37027527FF}"/>
              </a:ext>
            </a:extLst>
          </p:cNvPr>
          <p:cNvCxnSpPr>
            <a:cxnSpLocks/>
            <a:stCxn id="35" idx="2"/>
            <a:endCxn id="46" idx="1"/>
          </p:cNvCxnSpPr>
          <p:nvPr/>
        </p:nvCxnSpPr>
        <p:spPr>
          <a:xfrm rot="16200000" flipH="1">
            <a:off x="2124727" y="4706629"/>
            <a:ext cx="2966818" cy="5420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85FC402-33CB-4D4A-8E1E-A814C26D634A}"/>
              </a:ext>
            </a:extLst>
          </p:cNvPr>
          <p:cNvSpPr txBox="1"/>
          <p:nvPr/>
        </p:nvSpPr>
        <p:spPr>
          <a:xfrm>
            <a:off x="6160816" y="389138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패키지용 폴더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D13F8-8FE0-4DE0-9C0D-792938EB4B5B}"/>
              </a:ext>
            </a:extLst>
          </p:cNvPr>
          <p:cNvSpPr txBox="1"/>
          <p:nvPr/>
        </p:nvSpPr>
        <p:spPr>
          <a:xfrm>
            <a:off x="6160816" y="469463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설정 파일용 폴더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974254-C4D9-42A7-A4D5-41AC063DD7E0}"/>
              </a:ext>
            </a:extLst>
          </p:cNvPr>
          <p:cNvSpPr txBox="1"/>
          <p:nvPr/>
        </p:nvSpPr>
        <p:spPr>
          <a:xfrm>
            <a:off x="6160816" y="5494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로깅 파일용 폴더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8553F6-247D-4ED3-B3BC-454A5E496F64}"/>
              </a:ext>
            </a:extLst>
          </p:cNvPr>
          <p:cNvSpPr txBox="1"/>
          <p:nvPr/>
        </p:nvSpPr>
        <p:spPr>
          <a:xfrm>
            <a:off x="6160816" y="6137904"/>
            <a:ext cx="5920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msg, </a:t>
            </a:r>
            <a:r>
              <a:rPr lang="en-US" altLang="ko-KR" dirty="0" err="1"/>
              <a:t>srv</a:t>
            </a:r>
            <a:r>
              <a:rPr lang="en-US" altLang="ko-KR" dirty="0"/>
              <a:t>, action </a:t>
            </a:r>
            <a:r>
              <a:rPr lang="ko-KR" altLang="en-US" dirty="0"/>
              <a:t>헤더 파일과 사용자 패키지 라이브러리</a:t>
            </a:r>
            <a:endParaRPr lang="en-US" altLang="ko-KR" dirty="0"/>
          </a:p>
          <a:p>
            <a:r>
              <a:rPr lang="en-US" altLang="ko-KR" dirty="0"/>
              <a:t>,</a:t>
            </a:r>
            <a:r>
              <a:rPr lang="ko-KR" altLang="en-US" dirty="0"/>
              <a:t>실행 파일용 폴더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B51E6-6A8F-4217-97B4-CA23856C8970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</p:spTree>
    <p:extLst>
      <p:ext uri="{BB962C8B-B14F-4D97-AF65-F5344CB8AC3E}">
        <p14:creationId xmlns:p14="http://schemas.microsoft.com/office/powerpoint/2010/main" val="258638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stCxn id="52" idx="2"/>
            <a:endCxn id="60" idx="1"/>
          </p:cNvCxnSpPr>
          <p:nvPr/>
        </p:nvCxnSpPr>
        <p:spPr>
          <a:xfrm rot="16200000" flipH="1">
            <a:off x="3401109" y="3430246"/>
            <a:ext cx="403291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19194AB-9391-4B6C-851F-C8BAFFE2C891}"/>
              </a:ext>
            </a:extLst>
          </p:cNvPr>
          <p:cNvCxnSpPr>
            <a:cxnSpLocks/>
            <a:stCxn id="52" idx="2"/>
            <a:endCxn id="59" idx="1"/>
          </p:cNvCxnSpPr>
          <p:nvPr/>
        </p:nvCxnSpPr>
        <p:spPr>
          <a:xfrm rot="16200000" flipH="1">
            <a:off x="3063636" y="3767719"/>
            <a:ext cx="1078237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B05D01C-941D-4033-B68C-D0E4AF823C44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726163" y="4105192"/>
            <a:ext cx="1753183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85E73FC-81D6-4864-AD77-0A37027527FF}"/>
              </a:ext>
            </a:extLst>
          </p:cNvPr>
          <p:cNvCxnSpPr>
            <a:cxnSpLocks/>
            <a:stCxn id="52" idx="2"/>
            <a:endCxn id="63" idx="1"/>
          </p:cNvCxnSpPr>
          <p:nvPr/>
        </p:nvCxnSpPr>
        <p:spPr>
          <a:xfrm rot="16200000" flipH="1">
            <a:off x="2051217" y="4780138"/>
            <a:ext cx="3103074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049D7B-E08C-4AE4-9AF4-68215B3C8236}"/>
              </a:ext>
            </a:extLst>
          </p:cNvPr>
          <p:cNvGrpSpPr/>
          <p:nvPr/>
        </p:nvGrpSpPr>
        <p:grpSpPr>
          <a:xfrm>
            <a:off x="2993410" y="2806861"/>
            <a:ext cx="1255798" cy="687390"/>
            <a:chOff x="4729867" y="4600001"/>
            <a:chExt cx="1255798" cy="687390"/>
          </a:xfrm>
        </p:grpSpPr>
        <p:pic>
          <p:nvPicPr>
            <p:cNvPr id="52" name="그래픽 51" descr="열린 폴더 단색으로 채워진">
              <a:extLst>
                <a:ext uri="{FF2B5EF4-FFF2-40B4-BE49-F238E27FC236}">
                  <a16:creationId xmlns:a16="http://schemas.microsoft.com/office/drawing/2014/main" id="{84975314-9435-43D7-9F2A-261EAFD7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463A3B-1A3D-4C0F-8080-710419B54FB0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pic>
        <p:nvPicPr>
          <p:cNvPr id="59" name="그래픽 58" descr="열린 폴더 단색으로 채워진">
            <a:extLst>
              <a:ext uri="{FF2B5EF4-FFF2-40B4-BE49-F238E27FC236}">
                <a16:creationId xmlns:a16="http://schemas.microsoft.com/office/drawing/2014/main" id="{E6BBF44B-7F12-45D7-BC2D-B0662198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311813"/>
            <a:ext cx="521350" cy="521350"/>
          </a:xfrm>
          <a:prstGeom prst="rect">
            <a:avLst/>
          </a:prstGeom>
        </p:spPr>
      </p:pic>
      <p:pic>
        <p:nvPicPr>
          <p:cNvPr id="60" name="그래픽 59" descr="열린 폴더 단색으로 채워진">
            <a:extLst>
              <a:ext uri="{FF2B5EF4-FFF2-40B4-BE49-F238E27FC236}">
                <a16:creationId xmlns:a16="http://schemas.microsoft.com/office/drawing/2014/main" id="{2BD4DF2E-D942-4AD6-98CD-14A3E404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3636867"/>
            <a:ext cx="521350" cy="521350"/>
          </a:xfrm>
          <a:prstGeom prst="rect">
            <a:avLst/>
          </a:prstGeom>
        </p:spPr>
      </p:pic>
      <p:pic>
        <p:nvPicPr>
          <p:cNvPr id="61" name="그래픽 60" descr="열린 폴더 단색으로 채워진">
            <a:extLst>
              <a:ext uri="{FF2B5EF4-FFF2-40B4-BE49-F238E27FC236}">
                <a16:creationId xmlns:a16="http://schemas.microsoft.com/office/drawing/2014/main" id="{4C765CB0-F122-414C-8A76-B8B4694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986759"/>
            <a:ext cx="521350" cy="521350"/>
          </a:xfrm>
          <a:prstGeom prst="rect">
            <a:avLst/>
          </a:prstGeom>
        </p:spPr>
      </p:pic>
      <p:pic>
        <p:nvPicPr>
          <p:cNvPr id="62" name="그래픽 61" descr="열린 폴더 단색으로 채워진">
            <a:extLst>
              <a:ext uri="{FF2B5EF4-FFF2-40B4-BE49-F238E27FC236}">
                <a16:creationId xmlns:a16="http://schemas.microsoft.com/office/drawing/2014/main" id="{C6AA696D-3858-43EC-B46A-DFB4685EC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5661705"/>
            <a:ext cx="521350" cy="521350"/>
          </a:xfrm>
          <a:prstGeom prst="rect">
            <a:avLst/>
          </a:prstGeom>
        </p:spPr>
      </p:pic>
      <p:pic>
        <p:nvPicPr>
          <p:cNvPr id="63" name="그래픽 62" descr="열린 폴더 단색으로 채워진">
            <a:extLst>
              <a:ext uri="{FF2B5EF4-FFF2-40B4-BE49-F238E27FC236}">
                <a16:creationId xmlns:a16="http://schemas.microsoft.com/office/drawing/2014/main" id="{75881DF2-68F3-4CCA-B256-B79F2922D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6336650"/>
            <a:ext cx="521350" cy="52135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2DB690-F10B-49C1-A632-2744997F8FE0}"/>
              </a:ext>
            </a:extLst>
          </p:cNvPr>
          <p:cNvSpPr txBox="1"/>
          <p:nvPr/>
        </p:nvSpPr>
        <p:spPr>
          <a:xfrm>
            <a:off x="4480208" y="3738002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128170-E690-49EB-8BC6-6FD61DAB95E6}"/>
              </a:ext>
            </a:extLst>
          </p:cNvPr>
          <p:cNvSpPr txBox="1"/>
          <p:nvPr/>
        </p:nvSpPr>
        <p:spPr>
          <a:xfrm>
            <a:off x="4483694" y="43878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AC26FF-4D91-4B18-96CE-12F28A489F64}"/>
              </a:ext>
            </a:extLst>
          </p:cNvPr>
          <p:cNvSpPr txBox="1"/>
          <p:nvPr/>
        </p:nvSpPr>
        <p:spPr>
          <a:xfrm>
            <a:off x="4483694" y="5040533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33853-EE5D-49E4-9F90-B06965FC84EE}"/>
              </a:ext>
            </a:extLst>
          </p:cNvPr>
          <p:cNvSpPr txBox="1"/>
          <p:nvPr/>
        </p:nvSpPr>
        <p:spPr>
          <a:xfrm>
            <a:off x="4577145" y="577876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launch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EFFE4A-B05E-48F1-9F1F-58E6623A86FC}"/>
              </a:ext>
            </a:extLst>
          </p:cNvPr>
          <p:cNvSpPr txBox="1"/>
          <p:nvPr/>
        </p:nvSpPr>
        <p:spPr>
          <a:xfrm>
            <a:off x="4577145" y="641265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</a:t>
            </a:r>
            <a:r>
              <a:rPr lang="en-US" altLang="ko-KR" dirty="0"/>
              <a:t>_</a:t>
            </a:r>
            <a:r>
              <a:rPr lang="ko-KR" altLang="en-US" dirty="0"/>
              <a:t>폴더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3A96146-1535-493E-AE79-CF40E6B16D3B}"/>
              </a:ext>
            </a:extLst>
          </p:cNvPr>
          <p:cNvCxnSpPr>
            <a:cxnSpLocks/>
            <a:stCxn id="52" idx="2"/>
            <a:endCxn id="62" idx="1"/>
          </p:cNvCxnSpPr>
          <p:nvPr/>
        </p:nvCxnSpPr>
        <p:spPr>
          <a:xfrm rot="16200000" flipH="1">
            <a:off x="2388690" y="4442665"/>
            <a:ext cx="2428129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AC52519-7050-4CE2-8BA6-22E6DC72DFE2}"/>
              </a:ext>
            </a:extLst>
          </p:cNvPr>
          <p:cNvSpPr txBox="1"/>
          <p:nvPr/>
        </p:nvSpPr>
        <p:spPr>
          <a:xfrm>
            <a:off x="6096002" y="377383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C/C++ </a:t>
            </a:r>
            <a:r>
              <a:rPr lang="ko-KR" altLang="en-US" sz="1200" dirty="0"/>
              <a:t>코드용 폴더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0DB2EF-FA7E-485F-8DD8-3D04B922362E}"/>
              </a:ext>
            </a:extLst>
          </p:cNvPr>
          <p:cNvSpPr txBox="1"/>
          <p:nvPr/>
        </p:nvSpPr>
        <p:spPr>
          <a:xfrm>
            <a:off x="6102203" y="4439429"/>
            <a:ext cx="472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C/C++ </a:t>
            </a:r>
            <a:r>
              <a:rPr lang="ko-KR" altLang="en-US" sz="1200" dirty="0"/>
              <a:t>헤더</a:t>
            </a:r>
            <a:r>
              <a:rPr lang="en-US" altLang="ko-KR" sz="1200" dirty="0"/>
              <a:t> </a:t>
            </a:r>
            <a:r>
              <a:rPr lang="ko-KR" altLang="en-US" sz="1200" dirty="0"/>
              <a:t>파일용 폴더</a:t>
            </a:r>
            <a:r>
              <a:rPr lang="en-US" altLang="ko-KR" sz="1200" dirty="0"/>
              <a:t>(</a:t>
            </a:r>
            <a:r>
              <a:rPr lang="ko-KR" altLang="en-US" sz="1200" dirty="0"/>
              <a:t>각 패키지 </a:t>
            </a:r>
            <a:r>
              <a:rPr lang="ko-KR" altLang="en-US" sz="1200" dirty="0" err="1"/>
              <a:t>이름별</a:t>
            </a:r>
            <a:r>
              <a:rPr lang="ko-KR" altLang="en-US" sz="1200" dirty="0"/>
              <a:t> 폴더로 헤더를 구분함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443652-1B4D-46B0-955D-D02DD25114C6}"/>
              </a:ext>
            </a:extLst>
          </p:cNvPr>
          <p:cNvSpPr txBox="1"/>
          <p:nvPr/>
        </p:nvSpPr>
        <p:spPr>
          <a:xfrm>
            <a:off x="6102203" y="510893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파라미터 파일용 폴더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5EC80C-0D6E-45DD-A615-CF22A4DBD7D6}"/>
              </a:ext>
            </a:extLst>
          </p:cNvPr>
          <p:cNvSpPr txBox="1"/>
          <p:nvPr/>
        </p:nvSpPr>
        <p:spPr>
          <a:xfrm>
            <a:off x="6096001" y="5824930"/>
            <a:ext cx="3128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roslaunch</a:t>
            </a:r>
            <a:r>
              <a:rPr lang="en-US" altLang="ko-KR" sz="1200" dirty="0"/>
              <a:t> </a:t>
            </a:r>
            <a:r>
              <a:rPr lang="ko-KR" altLang="en-US" sz="1200" dirty="0"/>
              <a:t>에 사용되는 </a:t>
            </a:r>
            <a:r>
              <a:rPr lang="en-US" altLang="ko-KR" sz="1200" dirty="0"/>
              <a:t>launch </a:t>
            </a:r>
            <a:r>
              <a:rPr lang="ko-KR" altLang="en-US" sz="1200" dirty="0"/>
              <a:t>파일용 폴더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F8AB20-7CEE-455E-99ED-F311F96AA3B6}"/>
              </a:ext>
            </a:extLst>
          </p:cNvPr>
          <p:cNvSpPr txBox="1"/>
          <p:nvPr/>
        </p:nvSpPr>
        <p:spPr>
          <a:xfrm>
            <a:off x="6096000" y="6458825"/>
            <a:ext cx="4144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파이썬 코드용 폴더</a:t>
            </a:r>
            <a:r>
              <a:rPr lang="en-US" altLang="ko-KR" sz="1200" dirty="0"/>
              <a:t>(</a:t>
            </a:r>
            <a:r>
              <a:rPr lang="ko-KR" altLang="en-US" sz="1200" dirty="0"/>
              <a:t>패키지 이름으로 폴더를 생성한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41157D-EB1E-461A-96E5-82C729EED141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</p:spTree>
    <p:extLst>
      <p:ext uri="{BB962C8B-B14F-4D97-AF65-F5344CB8AC3E}">
        <p14:creationId xmlns:p14="http://schemas.microsoft.com/office/powerpoint/2010/main" val="68515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6" grpId="0"/>
      <p:bldP spid="77" grpId="0"/>
      <p:bldP spid="78" grpId="0"/>
      <p:bldP spid="79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stCxn id="52" idx="2"/>
            <a:endCxn id="60" idx="1"/>
          </p:cNvCxnSpPr>
          <p:nvPr/>
        </p:nvCxnSpPr>
        <p:spPr>
          <a:xfrm rot="16200000" flipH="1">
            <a:off x="3401109" y="3430246"/>
            <a:ext cx="403291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19194AB-9391-4B6C-851F-C8BAFFE2C891}"/>
              </a:ext>
            </a:extLst>
          </p:cNvPr>
          <p:cNvCxnSpPr>
            <a:cxnSpLocks/>
            <a:stCxn id="52" idx="2"/>
            <a:endCxn id="59" idx="1"/>
          </p:cNvCxnSpPr>
          <p:nvPr/>
        </p:nvCxnSpPr>
        <p:spPr>
          <a:xfrm rot="16200000" flipH="1">
            <a:off x="3063636" y="3767719"/>
            <a:ext cx="1078237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B05D01C-941D-4033-B68C-D0E4AF823C44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726163" y="4105192"/>
            <a:ext cx="1753183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85E73FC-81D6-4864-AD77-0A37027527FF}"/>
              </a:ext>
            </a:extLst>
          </p:cNvPr>
          <p:cNvCxnSpPr>
            <a:cxnSpLocks/>
            <a:stCxn id="52" idx="2"/>
            <a:endCxn id="63" idx="1"/>
          </p:cNvCxnSpPr>
          <p:nvPr/>
        </p:nvCxnSpPr>
        <p:spPr>
          <a:xfrm rot="16200000" flipH="1">
            <a:off x="2051217" y="4780138"/>
            <a:ext cx="3103074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049D7B-E08C-4AE4-9AF4-68215B3C8236}"/>
              </a:ext>
            </a:extLst>
          </p:cNvPr>
          <p:cNvGrpSpPr/>
          <p:nvPr/>
        </p:nvGrpSpPr>
        <p:grpSpPr>
          <a:xfrm>
            <a:off x="2993410" y="2806861"/>
            <a:ext cx="1255798" cy="687390"/>
            <a:chOff x="4729867" y="4600001"/>
            <a:chExt cx="1255798" cy="687390"/>
          </a:xfrm>
        </p:grpSpPr>
        <p:pic>
          <p:nvPicPr>
            <p:cNvPr id="52" name="그래픽 51" descr="열린 폴더 단색으로 채워진">
              <a:extLst>
                <a:ext uri="{FF2B5EF4-FFF2-40B4-BE49-F238E27FC236}">
                  <a16:creationId xmlns:a16="http://schemas.microsoft.com/office/drawing/2014/main" id="{84975314-9435-43D7-9F2A-261EAFD7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463A3B-1A3D-4C0F-8080-710419B54FB0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pic>
        <p:nvPicPr>
          <p:cNvPr id="59" name="그래픽 58" descr="열린 폴더 단색으로 채워진">
            <a:extLst>
              <a:ext uri="{FF2B5EF4-FFF2-40B4-BE49-F238E27FC236}">
                <a16:creationId xmlns:a16="http://schemas.microsoft.com/office/drawing/2014/main" id="{E6BBF44B-7F12-45D7-BC2D-B0662198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311813"/>
            <a:ext cx="521350" cy="521350"/>
          </a:xfrm>
          <a:prstGeom prst="rect">
            <a:avLst/>
          </a:prstGeom>
        </p:spPr>
      </p:pic>
      <p:pic>
        <p:nvPicPr>
          <p:cNvPr id="60" name="그래픽 59" descr="열린 폴더 단색으로 채워진">
            <a:extLst>
              <a:ext uri="{FF2B5EF4-FFF2-40B4-BE49-F238E27FC236}">
                <a16:creationId xmlns:a16="http://schemas.microsoft.com/office/drawing/2014/main" id="{2BD4DF2E-D942-4AD6-98CD-14A3E404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3636867"/>
            <a:ext cx="521350" cy="521350"/>
          </a:xfrm>
          <a:prstGeom prst="rect">
            <a:avLst/>
          </a:prstGeom>
        </p:spPr>
      </p:pic>
      <p:pic>
        <p:nvPicPr>
          <p:cNvPr id="61" name="그래픽 60" descr="열린 폴더 단색으로 채워진">
            <a:extLst>
              <a:ext uri="{FF2B5EF4-FFF2-40B4-BE49-F238E27FC236}">
                <a16:creationId xmlns:a16="http://schemas.microsoft.com/office/drawing/2014/main" id="{4C765CB0-F122-414C-8A76-B8B4694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4986759"/>
            <a:ext cx="521350" cy="521350"/>
          </a:xfrm>
          <a:prstGeom prst="rect">
            <a:avLst/>
          </a:prstGeom>
        </p:spPr>
      </p:pic>
      <p:pic>
        <p:nvPicPr>
          <p:cNvPr id="62" name="그래픽 61" descr="열린 폴더 단색으로 채워진">
            <a:extLst>
              <a:ext uri="{FF2B5EF4-FFF2-40B4-BE49-F238E27FC236}">
                <a16:creationId xmlns:a16="http://schemas.microsoft.com/office/drawing/2014/main" id="{C6AA696D-3858-43EC-B46A-DFB4685EC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5661705"/>
            <a:ext cx="521350" cy="521350"/>
          </a:xfrm>
          <a:prstGeom prst="rect">
            <a:avLst/>
          </a:prstGeom>
        </p:spPr>
      </p:pic>
      <p:pic>
        <p:nvPicPr>
          <p:cNvPr id="63" name="그래픽 62" descr="열린 폴더 단색으로 채워진">
            <a:extLst>
              <a:ext uri="{FF2B5EF4-FFF2-40B4-BE49-F238E27FC236}">
                <a16:creationId xmlns:a16="http://schemas.microsoft.com/office/drawing/2014/main" id="{75881DF2-68F3-4CCA-B256-B79F2922D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404" y="6336650"/>
            <a:ext cx="521350" cy="52135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2DB690-F10B-49C1-A632-2744997F8FE0}"/>
              </a:ext>
            </a:extLst>
          </p:cNvPr>
          <p:cNvSpPr txBox="1"/>
          <p:nvPr/>
        </p:nvSpPr>
        <p:spPr>
          <a:xfrm>
            <a:off x="4480208" y="3738002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128170-E690-49EB-8BC6-6FD61DAB95E6}"/>
              </a:ext>
            </a:extLst>
          </p:cNvPr>
          <p:cNvSpPr txBox="1"/>
          <p:nvPr/>
        </p:nvSpPr>
        <p:spPr>
          <a:xfrm>
            <a:off x="4483694" y="43878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AC26FF-4D91-4B18-96CE-12F28A489F64}"/>
              </a:ext>
            </a:extLst>
          </p:cNvPr>
          <p:cNvSpPr txBox="1"/>
          <p:nvPr/>
        </p:nvSpPr>
        <p:spPr>
          <a:xfrm>
            <a:off x="4483694" y="5040533"/>
            <a:ext cx="48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srv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33853-EE5D-49E4-9F90-B06965FC84EE}"/>
              </a:ext>
            </a:extLst>
          </p:cNvPr>
          <p:cNvSpPr txBox="1"/>
          <p:nvPr/>
        </p:nvSpPr>
        <p:spPr>
          <a:xfrm>
            <a:off x="4577145" y="577876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EFFE4A-B05E-48F1-9F1F-58E6623A86FC}"/>
              </a:ext>
            </a:extLst>
          </p:cNvPr>
          <p:cNvSpPr txBox="1"/>
          <p:nvPr/>
        </p:nvSpPr>
        <p:spPr>
          <a:xfrm>
            <a:off x="4577145" y="64126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3A96146-1535-493E-AE79-CF40E6B16D3B}"/>
              </a:ext>
            </a:extLst>
          </p:cNvPr>
          <p:cNvCxnSpPr>
            <a:cxnSpLocks/>
            <a:stCxn id="52" idx="2"/>
            <a:endCxn id="62" idx="1"/>
          </p:cNvCxnSpPr>
          <p:nvPr/>
        </p:nvCxnSpPr>
        <p:spPr>
          <a:xfrm rot="16200000" flipH="1">
            <a:off x="2388690" y="4442665"/>
            <a:ext cx="2428129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B1D892-3052-4F3D-898C-171BC24E5943}"/>
              </a:ext>
            </a:extLst>
          </p:cNvPr>
          <p:cNvSpPr txBox="1"/>
          <p:nvPr/>
        </p:nvSpPr>
        <p:spPr>
          <a:xfrm>
            <a:off x="6096002" y="3773830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테스트 코드 및 테스트 데이터용 폴더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D4E56-9D92-4CD5-8E43-279AF5795A98}"/>
              </a:ext>
            </a:extLst>
          </p:cNvPr>
          <p:cNvSpPr txBox="1"/>
          <p:nvPr/>
        </p:nvSpPr>
        <p:spPr>
          <a:xfrm>
            <a:off x="6102203" y="443942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 파일용 폴더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5C2292-34BA-4791-874C-A6B77B8A0010}"/>
              </a:ext>
            </a:extLst>
          </p:cNvPr>
          <p:cNvSpPr txBox="1"/>
          <p:nvPr/>
        </p:nvSpPr>
        <p:spPr>
          <a:xfrm>
            <a:off x="6102203" y="510893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파일용 폴더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A059A5-8A21-4891-A200-2F5CF25E9094}"/>
              </a:ext>
            </a:extLst>
          </p:cNvPr>
          <p:cNvSpPr txBox="1"/>
          <p:nvPr/>
        </p:nvSpPr>
        <p:spPr>
          <a:xfrm>
            <a:off x="6096001" y="582493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액션 파일용 폴더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FE6C1B-522D-4D9C-A31A-28B6790BD4A5}"/>
              </a:ext>
            </a:extLst>
          </p:cNvPr>
          <p:cNvSpPr txBox="1"/>
          <p:nvPr/>
        </p:nvSpPr>
        <p:spPr>
          <a:xfrm>
            <a:off x="6096000" y="645882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문서용 폴더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DC115B-A51C-448E-9017-49B61EDF4ADA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</p:spTree>
    <p:extLst>
      <p:ext uri="{BB962C8B-B14F-4D97-AF65-F5344CB8AC3E}">
        <p14:creationId xmlns:p14="http://schemas.microsoft.com/office/powerpoint/2010/main" val="40240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stCxn id="52" idx="2"/>
            <a:endCxn id="60" idx="1"/>
          </p:cNvCxnSpPr>
          <p:nvPr/>
        </p:nvCxnSpPr>
        <p:spPr>
          <a:xfrm rot="16200000" flipH="1">
            <a:off x="3401109" y="3430246"/>
            <a:ext cx="403291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19194AB-9391-4B6C-851F-C8BAFFE2C891}"/>
              </a:ext>
            </a:extLst>
          </p:cNvPr>
          <p:cNvCxnSpPr>
            <a:cxnSpLocks/>
            <a:stCxn id="52" idx="2"/>
            <a:endCxn id="59" idx="1"/>
          </p:cNvCxnSpPr>
          <p:nvPr/>
        </p:nvCxnSpPr>
        <p:spPr>
          <a:xfrm rot="16200000" flipH="1">
            <a:off x="3063636" y="3767719"/>
            <a:ext cx="1078237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B05D01C-941D-4033-B68C-D0E4AF823C44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726163" y="4105192"/>
            <a:ext cx="1753183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85E73FC-81D6-4864-AD77-0A37027527FF}"/>
              </a:ext>
            </a:extLst>
          </p:cNvPr>
          <p:cNvCxnSpPr>
            <a:cxnSpLocks/>
            <a:stCxn id="52" idx="2"/>
            <a:endCxn id="63" idx="1"/>
          </p:cNvCxnSpPr>
          <p:nvPr/>
        </p:nvCxnSpPr>
        <p:spPr>
          <a:xfrm rot="16200000" flipH="1">
            <a:off x="2051217" y="4780138"/>
            <a:ext cx="3103074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049D7B-E08C-4AE4-9AF4-68215B3C8236}"/>
              </a:ext>
            </a:extLst>
          </p:cNvPr>
          <p:cNvGrpSpPr/>
          <p:nvPr/>
        </p:nvGrpSpPr>
        <p:grpSpPr>
          <a:xfrm>
            <a:off x="2993410" y="2806861"/>
            <a:ext cx="1255798" cy="687390"/>
            <a:chOff x="4729867" y="4600001"/>
            <a:chExt cx="1255798" cy="687390"/>
          </a:xfrm>
        </p:grpSpPr>
        <p:pic>
          <p:nvPicPr>
            <p:cNvPr id="52" name="그래픽 51" descr="열린 폴더 단색으로 채워진">
              <a:extLst>
                <a:ext uri="{FF2B5EF4-FFF2-40B4-BE49-F238E27FC236}">
                  <a16:creationId xmlns:a16="http://schemas.microsoft.com/office/drawing/2014/main" id="{84975314-9435-43D7-9F2A-261EAFD7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463A3B-1A3D-4C0F-8080-710419B54FB0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pic>
        <p:nvPicPr>
          <p:cNvPr id="59" name="그래픽 58" descr="문서 단색으로 채워진">
            <a:extLst>
              <a:ext uri="{FF2B5EF4-FFF2-40B4-BE49-F238E27FC236}">
                <a16:creationId xmlns:a16="http://schemas.microsoft.com/office/drawing/2014/main" id="{E6BBF44B-7F12-45D7-BC2D-B0662198F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4311813"/>
            <a:ext cx="521350" cy="521350"/>
          </a:xfrm>
          <a:prstGeom prst="rect">
            <a:avLst/>
          </a:prstGeom>
        </p:spPr>
      </p:pic>
      <p:pic>
        <p:nvPicPr>
          <p:cNvPr id="60" name="그래픽 59" descr="문서 단색으로 채워진">
            <a:extLst>
              <a:ext uri="{FF2B5EF4-FFF2-40B4-BE49-F238E27FC236}">
                <a16:creationId xmlns:a16="http://schemas.microsoft.com/office/drawing/2014/main" id="{2BD4DF2E-D942-4AD6-98CD-14A3E404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3636867"/>
            <a:ext cx="521350" cy="521350"/>
          </a:xfrm>
          <a:prstGeom prst="rect">
            <a:avLst/>
          </a:prstGeom>
        </p:spPr>
      </p:pic>
      <p:pic>
        <p:nvPicPr>
          <p:cNvPr id="61" name="그래픽 60" descr="문서 단색으로 채워진">
            <a:extLst>
              <a:ext uri="{FF2B5EF4-FFF2-40B4-BE49-F238E27FC236}">
                <a16:creationId xmlns:a16="http://schemas.microsoft.com/office/drawing/2014/main" id="{4C765CB0-F122-414C-8A76-B8B469426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4986759"/>
            <a:ext cx="521350" cy="521350"/>
          </a:xfrm>
          <a:prstGeom prst="rect">
            <a:avLst/>
          </a:prstGeom>
        </p:spPr>
      </p:pic>
      <p:pic>
        <p:nvPicPr>
          <p:cNvPr id="62" name="그래픽 61" descr="문서 단색으로 채워진">
            <a:extLst>
              <a:ext uri="{FF2B5EF4-FFF2-40B4-BE49-F238E27FC236}">
                <a16:creationId xmlns:a16="http://schemas.microsoft.com/office/drawing/2014/main" id="{C6AA696D-3858-43EC-B46A-DFB4685E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5661705"/>
            <a:ext cx="521350" cy="521350"/>
          </a:xfrm>
          <a:prstGeom prst="rect">
            <a:avLst/>
          </a:prstGeom>
        </p:spPr>
      </p:pic>
      <p:pic>
        <p:nvPicPr>
          <p:cNvPr id="63" name="그래픽 62" descr="문서 단색으로 채워진">
            <a:extLst>
              <a:ext uri="{FF2B5EF4-FFF2-40B4-BE49-F238E27FC236}">
                <a16:creationId xmlns:a16="http://schemas.microsoft.com/office/drawing/2014/main" id="{75881DF2-68F3-4CCA-B256-B79F2922D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6336650"/>
            <a:ext cx="521350" cy="52135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2DB690-F10B-49C1-A632-2744997F8FE0}"/>
              </a:ext>
            </a:extLst>
          </p:cNvPr>
          <p:cNvSpPr txBox="1"/>
          <p:nvPr/>
        </p:nvSpPr>
        <p:spPr>
          <a:xfrm>
            <a:off x="4480208" y="3738002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package.xml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128170-E690-49EB-8BC6-6FD61DAB95E6}"/>
              </a:ext>
            </a:extLst>
          </p:cNvPr>
          <p:cNvSpPr txBox="1"/>
          <p:nvPr/>
        </p:nvSpPr>
        <p:spPr>
          <a:xfrm>
            <a:off x="4483694" y="4387822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CMakeLists.txt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AC26FF-4D91-4B18-96CE-12F28A489F64}"/>
              </a:ext>
            </a:extLst>
          </p:cNvPr>
          <p:cNvSpPr txBox="1"/>
          <p:nvPr/>
        </p:nvSpPr>
        <p:spPr>
          <a:xfrm>
            <a:off x="4483694" y="504053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setup.py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33853-EE5D-49E4-9F90-B06965FC84EE}"/>
              </a:ext>
            </a:extLst>
          </p:cNvPr>
          <p:cNvSpPr txBox="1"/>
          <p:nvPr/>
        </p:nvSpPr>
        <p:spPr>
          <a:xfrm>
            <a:off x="4577145" y="5778764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EFFE4A-B05E-48F1-9F1F-58E6623A86FC}"/>
              </a:ext>
            </a:extLst>
          </p:cNvPr>
          <p:cNvSpPr txBox="1"/>
          <p:nvPr/>
        </p:nvSpPr>
        <p:spPr>
          <a:xfrm>
            <a:off x="4577145" y="6412659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CONTRIBUTING.md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3A96146-1535-493E-AE79-CF40E6B16D3B}"/>
              </a:ext>
            </a:extLst>
          </p:cNvPr>
          <p:cNvCxnSpPr>
            <a:cxnSpLocks/>
            <a:stCxn id="52" idx="2"/>
            <a:endCxn id="62" idx="1"/>
          </p:cNvCxnSpPr>
          <p:nvPr/>
        </p:nvCxnSpPr>
        <p:spPr>
          <a:xfrm rot="16200000" flipH="1">
            <a:off x="2388690" y="4442665"/>
            <a:ext cx="2428129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BF676C-DCDA-41B5-AF00-61A6B181AAB5}"/>
              </a:ext>
            </a:extLst>
          </p:cNvPr>
          <p:cNvSpPr txBox="1"/>
          <p:nvPr/>
        </p:nvSpPr>
        <p:spPr>
          <a:xfrm>
            <a:off x="6800769" y="3773830"/>
            <a:ext cx="32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패키지 설정 파일 </a:t>
            </a:r>
            <a:r>
              <a:rPr lang="en-US" altLang="ko-KR" sz="1200" dirty="0"/>
              <a:t>(REP-0140, REP-0149 </a:t>
            </a:r>
            <a:r>
              <a:rPr lang="ko-KR" altLang="en-US" sz="1200" dirty="0"/>
              <a:t>참조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7A0F5-41DA-430A-83C5-A2C9E8627192}"/>
              </a:ext>
            </a:extLst>
          </p:cNvPr>
          <p:cNvSpPr txBox="1"/>
          <p:nvPr/>
        </p:nvSpPr>
        <p:spPr>
          <a:xfrm>
            <a:off x="6806970" y="4439429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C/C++ </a:t>
            </a:r>
            <a:r>
              <a:rPr lang="ko-KR" altLang="en-US" sz="1200" dirty="0"/>
              <a:t>빌드 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D2B924-1192-479A-8F1E-BCDAFA23934B}"/>
              </a:ext>
            </a:extLst>
          </p:cNvPr>
          <p:cNvSpPr txBox="1"/>
          <p:nvPr/>
        </p:nvSpPr>
        <p:spPr>
          <a:xfrm>
            <a:off x="6806970" y="5108934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파이썬 코드 환경 설정 파일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13B9F-4777-482D-9A4A-56DF7E773B14}"/>
              </a:ext>
            </a:extLst>
          </p:cNvPr>
          <p:cNvSpPr txBox="1"/>
          <p:nvPr/>
        </p:nvSpPr>
        <p:spPr>
          <a:xfrm>
            <a:off x="6800768" y="5824930"/>
            <a:ext cx="3563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문서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리포지토리의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메인에</a:t>
            </a:r>
            <a:r>
              <a:rPr lang="ko-KR" altLang="en-US" sz="1200" dirty="0"/>
              <a:t> 표시됨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0D986C-4B41-4264-BC6D-CCBD1B606322}"/>
              </a:ext>
            </a:extLst>
          </p:cNvPr>
          <p:cNvSpPr txBox="1"/>
          <p:nvPr/>
        </p:nvSpPr>
        <p:spPr>
          <a:xfrm>
            <a:off x="6800767" y="6458825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패키지 개발에 공헌하는 방법을 기술하는 파일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B2191-3B9E-449D-949C-E14D43EC25A1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</p:spTree>
    <p:extLst>
      <p:ext uri="{BB962C8B-B14F-4D97-AF65-F5344CB8AC3E}">
        <p14:creationId xmlns:p14="http://schemas.microsoft.com/office/powerpoint/2010/main" val="16349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F0D6D5-D3E4-4052-A039-A3FE31C91C59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FE10-4E0C-43B8-A3B4-17E3A0143D3F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파일 시스템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BA8FF9-5D95-43A9-B1DD-FA66FEA6EC06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B9A8-FC6C-4AE0-82E1-658EDF92D9DA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BCCD-2D3F-4E71-A4F3-302F3B846EE5}"/>
              </a:ext>
            </a:extLst>
          </p:cNvPr>
          <p:cNvSpPr txBox="1"/>
          <p:nvPr/>
        </p:nvSpPr>
        <p:spPr>
          <a:xfrm>
            <a:off x="2656587" y="1371601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설치폴더와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작업폴더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(workspace)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F05716E-C283-4F16-9579-C3DC607B236C}"/>
              </a:ext>
            </a:extLst>
          </p:cNvPr>
          <p:cNvCxnSpPr>
            <a:cxnSpLocks/>
            <a:stCxn id="52" idx="2"/>
            <a:endCxn id="60" idx="1"/>
          </p:cNvCxnSpPr>
          <p:nvPr/>
        </p:nvCxnSpPr>
        <p:spPr>
          <a:xfrm rot="16200000" flipH="1">
            <a:off x="3401109" y="3430246"/>
            <a:ext cx="403291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19194AB-9391-4B6C-851F-C8BAFFE2C891}"/>
              </a:ext>
            </a:extLst>
          </p:cNvPr>
          <p:cNvCxnSpPr>
            <a:cxnSpLocks/>
            <a:stCxn id="52" idx="2"/>
            <a:endCxn id="59" idx="1"/>
          </p:cNvCxnSpPr>
          <p:nvPr/>
        </p:nvCxnSpPr>
        <p:spPr>
          <a:xfrm rot="16200000" flipH="1">
            <a:off x="3063636" y="3767719"/>
            <a:ext cx="1078237" cy="531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049D7B-E08C-4AE4-9AF4-68215B3C8236}"/>
              </a:ext>
            </a:extLst>
          </p:cNvPr>
          <p:cNvGrpSpPr/>
          <p:nvPr/>
        </p:nvGrpSpPr>
        <p:grpSpPr>
          <a:xfrm>
            <a:off x="2993410" y="2806861"/>
            <a:ext cx="1255798" cy="687390"/>
            <a:chOff x="4729867" y="4600001"/>
            <a:chExt cx="1255798" cy="687390"/>
          </a:xfrm>
        </p:grpSpPr>
        <p:pic>
          <p:nvPicPr>
            <p:cNvPr id="52" name="그래픽 51" descr="열린 폴더 단색으로 채워진">
              <a:extLst>
                <a:ext uri="{FF2B5EF4-FFF2-40B4-BE49-F238E27FC236}">
                  <a16:creationId xmlns:a16="http://schemas.microsoft.com/office/drawing/2014/main" id="{84975314-9435-43D7-9F2A-261EAFD7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9867" y="4600001"/>
              <a:ext cx="687390" cy="68739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463A3B-1A3D-4C0F-8080-710419B54FB0}"/>
                </a:ext>
              </a:extLst>
            </p:cNvPr>
            <p:cNvSpPr txBox="1"/>
            <p:nvPr/>
          </p:nvSpPr>
          <p:spPr>
            <a:xfrm>
              <a:off x="5514126" y="4759030"/>
              <a:ext cx="471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src</a:t>
              </a:r>
              <a:endParaRPr lang="ko-KR" altLang="en-US" dirty="0"/>
            </a:p>
          </p:txBody>
        </p:sp>
      </p:grpSp>
      <p:pic>
        <p:nvPicPr>
          <p:cNvPr id="59" name="그래픽 58" descr="문서 단색으로 채워진">
            <a:extLst>
              <a:ext uri="{FF2B5EF4-FFF2-40B4-BE49-F238E27FC236}">
                <a16:creationId xmlns:a16="http://schemas.microsoft.com/office/drawing/2014/main" id="{E6BBF44B-7F12-45D7-BC2D-B0662198F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4311813"/>
            <a:ext cx="521350" cy="521350"/>
          </a:xfrm>
          <a:prstGeom prst="rect">
            <a:avLst/>
          </a:prstGeom>
        </p:spPr>
      </p:pic>
      <p:pic>
        <p:nvPicPr>
          <p:cNvPr id="60" name="그래픽 59" descr="문서 단색으로 채워진">
            <a:extLst>
              <a:ext uri="{FF2B5EF4-FFF2-40B4-BE49-F238E27FC236}">
                <a16:creationId xmlns:a16="http://schemas.microsoft.com/office/drawing/2014/main" id="{2BD4DF2E-D942-4AD6-98CD-14A3E404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404" y="3636867"/>
            <a:ext cx="521350" cy="5213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7BB84ED-CD26-4FFF-833C-1843E5EDB7FF}"/>
              </a:ext>
            </a:extLst>
          </p:cNvPr>
          <p:cNvSpPr txBox="1"/>
          <p:nvPr/>
        </p:nvSpPr>
        <p:spPr>
          <a:xfrm>
            <a:off x="4480208" y="377383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LICENSE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2383D0-CBE8-4A17-AD40-50D7A766F8BF}"/>
              </a:ext>
            </a:extLst>
          </p:cNvPr>
          <p:cNvSpPr txBox="1"/>
          <p:nvPr/>
        </p:nvSpPr>
        <p:spPr>
          <a:xfrm>
            <a:off x="4483694" y="4423650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CHANGELOG.rst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BF676C-DCDA-41B5-AF00-61A6B181AAB5}"/>
              </a:ext>
            </a:extLst>
          </p:cNvPr>
          <p:cNvSpPr txBox="1"/>
          <p:nvPr/>
        </p:nvSpPr>
        <p:spPr>
          <a:xfrm>
            <a:off x="6440132" y="3773830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패키지의 라이선스를 기술하는 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7A0F5-41DA-430A-83C5-A2C9E8627192}"/>
              </a:ext>
            </a:extLst>
          </p:cNvPr>
          <p:cNvSpPr txBox="1"/>
          <p:nvPr/>
        </p:nvSpPr>
        <p:spPr>
          <a:xfrm>
            <a:off x="6446333" y="4439429"/>
            <a:ext cx="409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패키지의 </a:t>
            </a:r>
            <a:r>
              <a:rPr lang="ko-KR" altLang="en-US" sz="1200" dirty="0" err="1"/>
              <a:t>버전별</a:t>
            </a:r>
            <a:r>
              <a:rPr lang="ko-KR" altLang="en-US" sz="1200" dirty="0"/>
              <a:t> 변경 사항 모음 파일</a:t>
            </a:r>
            <a:r>
              <a:rPr lang="en-US" altLang="ko-KR" sz="1200" dirty="0"/>
              <a:t>(REP-0142 </a:t>
            </a:r>
            <a:r>
              <a:rPr lang="ko-KR" altLang="en-US" sz="1200" dirty="0"/>
              <a:t>참고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238D73-E008-4787-82A0-1B6D5710B07C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구조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C82A7-D3F3-4CAE-B68A-B95DDE7AD409}"/>
              </a:ext>
            </a:extLst>
          </p:cNvPr>
          <p:cNvSpPr txBox="1"/>
          <p:nvPr/>
        </p:nvSpPr>
        <p:spPr>
          <a:xfrm>
            <a:off x="304799" y="4311813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시스템과 빌</a:t>
            </a:r>
            <a:r>
              <a:rPr lang="ko-KR" altLang="en-US" sz="800" dirty="0">
                <a:solidFill>
                  <a:schemeClr val="bg1"/>
                </a:solidFill>
              </a:rPr>
              <a:t>드 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FEEDEB-44DC-49F9-9BCC-F8BAAA922F8E}"/>
              </a:ext>
            </a:extLst>
          </p:cNvPr>
          <p:cNvSpPr/>
          <p:nvPr/>
        </p:nvSpPr>
        <p:spPr>
          <a:xfrm>
            <a:off x="1478175" y="3768494"/>
            <a:ext cx="706007" cy="151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30FB6-A922-4DA1-9EC4-62863C037919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AD966-AE45-4EDA-9C01-A57D7417B20A}"/>
              </a:ext>
            </a:extLst>
          </p:cNvPr>
          <p:cNvSpPr txBox="1"/>
          <p:nvPr/>
        </p:nvSpPr>
        <p:spPr>
          <a:xfrm>
            <a:off x="2656587" y="209550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소스만으로 빌드할 수 있는 것이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54D77-D3F9-4B58-978E-0216678F2C60}"/>
              </a:ext>
            </a:extLst>
          </p:cNvPr>
          <p:cNvSpPr txBox="1"/>
          <p:nvPr/>
        </p:nvSpPr>
        <p:spPr>
          <a:xfrm>
            <a:off x="2656587" y="2735401"/>
            <a:ext cx="8632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빌드 시스템과 빌드 툴이 필요한 이유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C++/python </a:t>
            </a:r>
            <a:r>
              <a:rPr lang="ko-KR" altLang="en-US" dirty="0"/>
              <a:t>을 이용하여 작성된 소스 파일만으로는 노드를 실행할 수 없음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하나의 노드를 </a:t>
            </a:r>
            <a:r>
              <a:rPr lang="ko-KR" altLang="en-US" dirty="0" err="1"/>
              <a:t>작성할때</a:t>
            </a:r>
            <a:r>
              <a:rPr lang="ko-KR" altLang="en-US" dirty="0"/>
              <a:t> 여러 소스파일이 사용되며 또 패키지는 여러 또다른 패키지와 연결되어 있음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 모든 것을 연결해줄 빌드 시스템과 툴이 필요하게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236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30FB6-A922-4DA1-9EC4-62863C037919}"/>
              </a:ext>
            </a:extLst>
          </p:cNvPr>
          <p:cNvSpPr txBox="1"/>
          <p:nvPr/>
        </p:nvSpPr>
        <p:spPr>
          <a:xfrm>
            <a:off x="2656587" y="137160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 시스템과 빌드 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AD966-AE45-4EDA-9C01-A57D7417B20A}"/>
              </a:ext>
            </a:extLst>
          </p:cNvPr>
          <p:cNvSpPr txBox="1"/>
          <p:nvPr/>
        </p:nvSpPr>
        <p:spPr>
          <a:xfrm>
            <a:off x="2656587" y="20955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시스템과 빌드 툴의 차이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54D77-D3F9-4B58-978E-0216678F2C60}"/>
              </a:ext>
            </a:extLst>
          </p:cNvPr>
          <p:cNvSpPr txBox="1"/>
          <p:nvPr/>
        </p:nvSpPr>
        <p:spPr>
          <a:xfrm>
            <a:off x="2656587" y="2735401"/>
            <a:ext cx="8632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빌드 시스템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빌드 시스템이란 하나의 패키지를 빌드하는 도구로 </a:t>
            </a:r>
            <a:r>
              <a:rPr lang="en-US" altLang="ko-KR" dirty="0"/>
              <a:t>C++ </a:t>
            </a:r>
            <a:r>
              <a:rPr lang="ko-KR" altLang="en-US" dirty="0"/>
              <a:t>에서 </a:t>
            </a:r>
            <a:r>
              <a:rPr lang="en-US" altLang="ko-KR" dirty="0"/>
              <a:t>CMAKE </a:t>
            </a:r>
            <a:r>
              <a:rPr lang="ko-KR" altLang="en-US" dirty="0"/>
              <a:t>와 </a:t>
            </a:r>
            <a:r>
              <a:rPr lang="en-US" altLang="ko-KR" dirty="0"/>
              <a:t>python </a:t>
            </a:r>
            <a:r>
              <a:rPr lang="ko-KR" altLang="en-US" dirty="0"/>
              <a:t>의 </a:t>
            </a:r>
            <a:r>
              <a:rPr lang="en-US" altLang="ko-KR" dirty="0" err="1"/>
              <a:t>setuptools</a:t>
            </a:r>
            <a:r>
              <a:rPr lang="en-US" altLang="ko-KR" dirty="0"/>
              <a:t> </a:t>
            </a:r>
            <a:r>
              <a:rPr lang="ko-KR" altLang="en-US" dirty="0"/>
              <a:t>를 사용하고 있음</a:t>
            </a:r>
            <a:r>
              <a:rPr lang="en-US" altLang="ko-KR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빌드 시스템은 패키지 내에서 각각의 파일들을 링크해주어 </a:t>
            </a:r>
            <a:r>
              <a:rPr lang="en-US" altLang="ko-KR" dirty="0"/>
              <a:t>make </a:t>
            </a:r>
            <a:r>
              <a:rPr lang="ko-KR" altLang="en-US" dirty="0"/>
              <a:t>등을 통해 컴파일 할 수 있도록 </a:t>
            </a:r>
            <a:r>
              <a:rPr lang="ko-KR" altLang="en-US" dirty="0" err="1"/>
              <a:t>해줌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6" name="그래픽 25" descr="이진수 단색으로 채워진">
            <a:extLst>
              <a:ext uri="{FF2B5EF4-FFF2-40B4-BE49-F238E27FC236}">
                <a16:creationId xmlns:a16="http://schemas.microsoft.com/office/drawing/2014/main" id="{B45D9F6C-ADE2-4C60-945D-515DA460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7132" y="536383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4A2003-D073-424B-8C63-5D79CDB6A18A}"/>
              </a:ext>
            </a:extLst>
          </p:cNvPr>
          <p:cNvSpPr txBox="1"/>
          <p:nvPr/>
        </p:nvSpPr>
        <p:spPr>
          <a:xfrm>
            <a:off x="8122235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pic>
        <p:nvPicPr>
          <p:cNvPr id="3" name="그래픽 2" descr="문서 단색으로 채워진">
            <a:extLst>
              <a:ext uri="{FF2B5EF4-FFF2-40B4-BE49-F238E27FC236}">
                <a16:creationId xmlns:a16="http://schemas.microsoft.com/office/drawing/2014/main" id="{9FB95638-2E48-48CE-9502-502E5952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839" y="4652447"/>
            <a:ext cx="638908" cy="638908"/>
          </a:xfrm>
          <a:prstGeom prst="rect">
            <a:avLst/>
          </a:prstGeom>
        </p:spPr>
      </p:pic>
      <p:pic>
        <p:nvPicPr>
          <p:cNvPr id="28" name="그래픽 27" descr="문서 단색으로 채워진">
            <a:extLst>
              <a:ext uri="{FF2B5EF4-FFF2-40B4-BE49-F238E27FC236}">
                <a16:creationId xmlns:a16="http://schemas.microsoft.com/office/drawing/2014/main" id="{50A06B84-1BDC-4D84-88E7-B96405560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839" y="5506230"/>
            <a:ext cx="638908" cy="638908"/>
          </a:xfrm>
          <a:prstGeom prst="rect">
            <a:avLst/>
          </a:prstGeom>
        </p:spPr>
      </p:pic>
      <p:pic>
        <p:nvPicPr>
          <p:cNvPr id="29" name="그래픽 28" descr="문서 단색으로 채워진">
            <a:extLst>
              <a:ext uri="{FF2B5EF4-FFF2-40B4-BE49-F238E27FC236}">
                <a16:creationId xmlns:a16="http://schemas.microsoft.com/office/drawing/2014/main" id="{4805ED20-4A18-4775-B08C-28BD70C2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951" y="5715566"/>
            <a:ext cx="638908" cy="638908"/>
          </a:xfrm>
          <a:prstGeom prst="rect">
            <a:avLst/>
          </a:prstGeom>
        </p:spPr>
      </p:pic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143EE543-C0BD-4FE6-9778-65653DD1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876" y="4952404"/>
            <a:ext cx="638908" cy="638908"/>
          </a:xfrm>
          <a:prstGeom prst="rect">
            <a:avLst/>
          </a:prstGeom>
        </p:spPr>
      </p:pic>
      <p:pic>
        <p:nvPicPr>
          <p:cNvPr id="31" name="그래픽 30" descr="문서 단색으로 채워진">
            <a:extLst>
              <a:ext uri="{FF2B5EF4-FFF2-40B4-BE49-F238E27FC236}">
                <a16:creationId xmlns:a16="http://schemas.microsoft.com/office/drawing/2014/main" id="{42AA2236-75E2-47F2-8E0F-4EEDEF52F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0677" y="5090700"/>
            <a:ext cx="638908" cy="638908"/>
          </a:xfrm>
          <a:prstGeom prst="rect">
            <a:avLst/>
          </a:prstGeom>
        </p:spPr>
      </p:pic>
      <p:pic>
        <p:nvPicPr>
          <p:cNvPr id="32" name="그래픽 31" descr="문서 단색으로 채워진">
            <a:extLst>
              <a:ext uri="{FF2B5EF4-FFF2-40B4-BE49-F238E27FC236}">
                <a16:creationId xmlns:a16="http://schemas.microsoft.com/office/drawing/2014/main" id="{71D62007-42C4-4681-941F-DCF8BE594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465" y="5753344"/>
            <a:ext cx="638908" cy="63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78A84-EC5F-411F-9B78-DFF3B93BCA38}"/>
              </a:ext>
            </a:extLst>
          </p:cNvPr>
          <p:cNvSpPr txBox="1"/>
          <p:nvPr/>
        </p:nvSpPr>
        <p:spPr>
          <a:xfrm>
            <a:off x="2186349" y="6393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576B43-66DB-48B2-BDFF-CC33CE446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30" y="5363835"/>
            <a:ext cx="914399" cy="9143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9CDB6-3693-4B4F-80D5-6D1FB519A03A}"/>
              </a:ext>
            </a:extLst>
          </p:cNvPr>
          <p:cNvSpPr txBox="1"/>
          <p:nvPr/>
        </p:nvSpPr>
        <p:spPr>
          <a:xfrm>
            <a:off x="4514920" y="63936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193996-4762-454B-A1AA-E759DD4F60E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38863" y="5821035"/>
            <a:ext cx="923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D185FA14-89B8-407C-861B-8D28C7418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655" y="5363835"/>
            <a:ext cx="914399" cy="914399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3D5552-1446-4952-8EA8-CADB3A2BCF05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5677229" y="5821035"/>
            <a:ext cx="825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8E5679-CE01-4D93-9D6A-BA1D097584E4}"/>
              </a:ext>
            </a:extLst>
          </p:cNvPr>
          <p:cNvSpPr txBox="1"/>
          <p:nvPr/>
        </p:nvSpPr>
        <p:spPr>
          <a:xfrm>
            <a:off x="6385166" y="6393646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make</a:t>
            </a:r>
            <a:r>
              <a:rPr lang="ko-KR" altLang="en-US" dirty="0"/>
              <a:t> 파일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989D80-A57E-497C-8D94-2395A0B2559C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7417054" y="5821034"/>
            <a:ext cx="8300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7AA78818-2C8C-4D30-A2CB-3071E228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28" y="5360629"/>
            <a:ext cx="914399" cy="9143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30FB6-A922-4DA1-9EC4-62863C037919}"/>
              </a:ext>
            </a:extLst>
          </p:cNvPr>
          <p:cNvSpPr txBox="1"/>
          <p:nvPr/>
        </p:nvSpPr>
        <p:spPr>
          <a:xfrm>
            <a:off x="2656587" y="137160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 시스템과 빌드 툴</a:t>
            </a:r>
          </a:p>
        </p:txBody>
      </p:sp>
      <p:pic>
        <p:nvPicPr>
          <p:cNvPr id="26" name="그래픽 25" descr="이진수 단색으로 채워진">
            <a:extLst>
              <a:ext uri="{FF2B5EF4-FFF2-40B4-BE49-F238E27FC236}">
                <a16:creationId xmlns:a16="http://schemas.microsoft.com/office/drawing/2014/main" id="{B45D9F6C-ADE2-4C60-945D-515DA4609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7132" y="536383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4A2003-D073-424B-8C63-5D79CDB6A18A}"/>
              </a:ext>
            </a:extLst>
          </p:cNvPr>
          <p:cNvSpPr txBox="1"/>
          <p:nvPr/>
        </p:nvSpPr>
        <p:spPr>
          <a:xfrm>
            <a:off x="8122235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pic>
        <p:nvPicPr>
          <p:cNvPr id="3" name="그래픽 2" descr="열린 폴더 단색으로 채워진">
            <a:extLst>
              <a:ext uri="{FF2B5EF4-FFF2-40B4-BE49-F238E27FC236}">
                <a16:creationId xmlns:a16="http://schemas.microsoft.com/office/drawing/2014/main" id="{9FB95638-2E48-48CE-9502-502E59522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03839" y="4652447"/>
            <a:ext cx="638908" cy="638908"/>
          </a:xfrm>
          <a:prstGeom prst="rect">
            <a:avLst/>
          </a:prstGeom>
        </p:spPr>
      </p:pic>
      <p:pic>
        <p:nvPicPr>
          <p:cNvPr id="28" name="그래픽 27" descr="열린 폴더 단색으로 채워진">
            <a:extLst>
              <a:ext uri="{FF2B5EF4-FFF2-40B4-BE49-F238E27FC236}">
                <a16:creationId xmlns:a16="http://schemas.microsoft.com/office/drawing/2014/main" id="{50A06B84-1BDC-4D84-88E7-B96405560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03839" y="5506230"/>
            <a:ext cx="638908" cy="638908"/>
          </a:xfrm>
          <a:prstGeom prst="rect">
            <a:avLst/>
          </a:prstGeom>
        </p:spPr>
      </p:pic>
      <p:pic>
        <p:nvPicPr>
          <p:cNvPr id="29" name="그래픽 28" descr="열린 폴더 단색으로 채워진">
            <a:extLst>
              <a:ext uri="{FF2B5EF4-FFF2-40B4-BE49-F238E27FC236}">
                <a16:creationId xmlns:a16="http://schemas.microsoft.com/office/drawing/2014/main" id="{4805ED20-4A18-4775-B08C-28BD70C27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95951" y="5715566"/>
            <a:ext cx="638908" cy="638908"/>
          </a:xfrm>
          <a:prstGeom prst="rect">
            <a:avLst/>
          </a:prstGeom>
        </p:spPr>
      </p:pic>
      <p:pic>
        <p:nvPicPr>
          <p:cNvPr id="30" name="그래픽 29" descr="열린 폴더 단색으로 채워진">
            <a:extLst>
              <a:ext uri="{FF2B5EF4-FFF2-40B4-BE49-F238E27FC236}">
                <a16:creationId xmlns:a16="http://schemas.microsoft.com/office/drawing/2014/main" id="{143EE543-C0BD-4FE6-9778-65653DD1B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85876" y="4952404"/>
            <a:ext cx="638908" cy="638908"/>
          </a:xfrm>
          <a:prstGeom prst="rect">
            <a:avLst/>
          </a:prstGeom>
        </p:spPr>
      </p:pic>
      <p:pic>
        <p:nvPicPr>
          <p:cNvPr id="31" name="그래픽 30" descr="열린 폴더 단색으로 채워진">
            <a:extLst>
              <a:ext uri="{FF2B5EF4-FFF2-40B4-BE49-F238E27FC236}">
                <a16:creationId xmlns:a16="http://schemas.microsoft.com/office/drawing/2014/main" id="{42AA2236-75E2-47F2-8E0F-4EEDEF52F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50677" y="5090700"/>
            <a:ext cx="638908" cy="638908"/>
          </a:xfrm>
          <a:prstGeom prst="rect">
            <a:avLst/>
          </a:prstGeom>
        </p:spPr>
      </p:pic>
      <p:pic>
        <p:nvPicPr>
          <p:cNvPr id="32" name="그래픽 31" descr="열린 폴더 단색으로 채워진">
            <a:extLst>
              <a:ext uri="{FF2B5EF4-FFF2-40B4-BE49-F238E27FC236}">
                <a16:creationId xmlns:a16="http://schemas.microsoft.com/office/drawing/2014/main" id="{71D62007-42C4-4681-941F-DCF8BE594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82465" y="5753344"/>
            <a:ext cx="638908" cy="63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78A84-EC5F-411F-9B78-DFF3B93BCA38}"/>
              </a:ext>
            </a:extLst>
          </p:cNvPr>
          <p:cNvSpPr txBox="1"/>
          <p:nvPr/>
        </p:nvSpPr>
        <p:spPr>
          <a:xfrm>
            <a:off x="2186349" y="6393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패키지들</a:t>
            </a:r>
          </a:p>
        </p:txBody>
      </p:sp>
      <p:pic>
        <p:nvPicPr>
          <p:cNvPr id="8" name="그림 7" descr="네트워크 다이어그램 단색으로 채워진">
            <a:extLst>
              <a:ext uri="{FF2B5EF4-FFF2-40B4-BE49-F238E27FC236}">
                <a16:creationId xmlns:a16="http://schemas.microsoft.com/office/drawing/2014/main" id="{79576B43-66DB-48B2-BDFF-CC33CE446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62830" y="5363835"/>
            <a:ext cx="914399" cy="9143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9CDB6-3693-4B4F-80D5-6D1FB519A03A}"/>
              </a:ext>
            </a:extLst>
          </p:cNvPr>
          <p:cNvSpPr txBox="1"/>
          <p:nvPr/>
        </p:nvSpPr>
        <p:spPr>
          <a:xfrm>
            <a:off x="4762830" y="639364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193996-4762-454B-A1AA-E759DD4F60E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38863" y="5821035"/>
            <a:ext cx="923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3D5552-1446-4952-8EA8-CADB3A2BCF0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77229" y="5821035"/>
            <a:ext cx="825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8E5679-CE01-4D93-9D6A-BA1D097584E4}"/>
              </a:ext>
            </a:extLst>
          </p:cNvPr>
          <p:cNvSpPr txBox="1"/>
          <p:nvPr/>
        </p:nvSpPr>
        <p:spPr>
          <a:xfrm>
            <a:off x="6385166" y="63936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시스템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989D80-A57E-497C-8D94-2395A0B2559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417054" y="5821034"/>
            <a:ext cx="8300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19987F-EABC-472D-85CA-82E2A656A42B}"/>
              </a:ext>
            </a:extLst>
          </p:cNvPr>
          <p:cNvSpPr txBox="1"/>
          <p:nvPr/>
        </p:nvSpPr>
        <p:spPr>
          <a:xfrm>
            <a:off x="2656587" y="20955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시스템과 빌드 툴의 차이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0E7510-1CC5-4C44-BD00-290271811EB0}"/>
              </a:ext>
            </a:extLst>
          </p:cNvPr>
          <p:cNvSpPr txBox="1"/>
          <p:nvPr/>
        </p:nvSpPr>
        <p:spPr>
          <a:xfrm>
            <a:off x="2656587" y="2735401"/>
            <a:ext cx="863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빌드 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빌드 툴은 여러 패키지 사이에서 의존성을 확인하여 종속된 순서대로 패키지들이 빌드 될 수 있도록 관리해주는 도구이다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00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30FB6-A922-4DA1-9EC4-62863C037919}"/>
              </a:ext>
            </a:extLst>
          </p:cNvPr>
          <p:cNvSpPr txBox="1"/>
          <p:nvPr/>
        </p:nvSpPr>
        <p:spPr>
          <a:xfrm>
            <a:off x="2656587" y="137160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 시스템과 빌드 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9987F-EABC-472D-85CA-82E2A656A42B}"/>
              </a:ext>
            </a:extLst>
          </p:cNvPr>
          <p:cNvSpPr txBox="1"/>
          <p:nvPr/>
        </p:nvSpPr>
        <p:spPr>
          <a:xfrm>
            <a:off x="2656587" y="2095500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ROS2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빌드 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0E7510-1CC5-4C44-BD00-290271811EB0}"/>
              </a:ext>
            </a:extLst>
          </p:cNvPr>
          <p:cNvSpPr txBox="1"/>
          <p:nvPr/>
        </p:nvSpPr>
        <p:spPr>
          <a:xfrm>
            <a:off x="2656587" y="2735401"/>
            <a:ext cx="8632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ament </a:t>
            </a:r>
            <a:r>
              <a:rPr lang="ko-KR" altLang="en-US" dirty="0"/>
              <a:t>는 </a:t>
            </a:r>
            <a:r>
              <a:rPr lang="en-US" altLang="ko-KR" dirty="0"/>
              <a:t>ROS2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빌드 시스템으로 </a:t>
            </a:r>
            <a:r>
              <a:rPr lang="en-US" altLang="ko-KR" dirty="0"/>
              <a:t>catkin 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ament </a:t>
            </a:r>
            <a:r>
              <a:rPr lang="ko-KR" altLang="en-US" dirty="0"/>
              <a:t>는 </a:t>
            </a:r>
            <a:r>
              <a:rPr lang="en-US" altLang="ko-KR" dirty="0"/>
              <a:t>CMakeList.txt </a:t>
            </a:r>
            <a:r>
              <a:rPr lang="ko-KR" altLang="en-US" dirty="0"/>
              <a:t>로 부터 빌드를 수행</a:t>
            </a:r>
            <a:r>
              <a:rPr lang="en-US" altLang="ko-KR" dirty="0"/>
              <a:t>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ament </a:t>
            </a:r>
            <a:r>
              <a:rPr lang="ko-KR" altLang="en-US" dirty="0"/>
              <a:t>는 </a:t>
            </a:r>
            <a:r>
              <a:rPr lang="en-US" altLang="ko-KR" dirty="0" err="1"/>
              <a:t>devel</a:t>
            </a:r>
            <a:r>
              <a:rPr lang="en-US" altLang="ko-KR" dirty="0"/>
              <a:t> </a:t>
            </a:r>
            <a:r>
              <a:rPr lang="ko-KR" altLang="en-US" dirty="0"/>
              <a:t>공간을 사용하지 않으며 </a:t>
            </a:r>
            <a:r>
              <a:rPr lang="en-US" altLang="ko-KR" dirty="0"/>
              <a:t>CMAKE_PREFIX_PATH </a:t>
            </a:r>
            <a:r>
              <a:rPr lang="ko-KR" altLang="en-US" dirty="0"/>
              <a:t>와 별개의 </a:t>
            </a:r>
            <a:r>
              <a:rPr lang="en-US" altLang="ko-KR" dirty="0"/>
              <a:t>AMENT_PREFIX_PATH </a:t>
            </a:r>
            <a:r>
              <a:rPr lang="ko-KR" altLang="en-US" dirty="0"/>
              <a:t>를 사용할 수 있음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ament </a:t>
            </a:r>
            <a:r>
              <a:rPr lang="ko-KR" altLang="en-US" dirty="0"/>
              <a:t>는 </a:t>
            </a:r>
            <a:r>
              <a:rPr lang="en-US" altLang="ko-KR" dirty="0" err="1"/>
              <a:t>CMake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사용하지 않는 </a:t>
            </a:r>
            <a:r>
              <a:rPr lang="en-US" altLang="ko-KR" dirty="0"/>
              <a:t>python </a:t>
            </a:r>
            <a:r>
              <a:rPr lang="ko-KR" altLang="en-US" dirty="0"/>
              <a:t>을 지원하여 </a:t>
            </a:r>
            <a:r>
              <a:rPr lang="en-US" altLang="ko-KR" dirty="0"/>
              <a:t>setup.py </a:t>
            </a:r>
            <a:r>
              <a:rPr lang="ko-KR" altLang="en-US" dirty="0"/>
              <a:t>파일의 모든 기능을 파이썬 모듈과 같이 개발가능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34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30FB6-A922-4DA1-9EC4-62863C037919}"/>
              </a:ext>
            </a:extLst>
          </p:cNvPr>
          <p:cNvSpPr txBox="1"/>
          <p:nvPr/>
        </p:nvSpPr>
        <p:spPr>
          <a:xfrm>
            <a:off x="2656587" y="137160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 시스템과 빌드 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9987F-EABC-472D-85CA-82E2A656A42B}"/>
              </a:ext>
            </a:extLst>
          </p:cNvPr>
          <p:cNvSpPr txBox="1"/>
          <p:nvPr/>
        </p:nvSpPr>
        <p:spPr>
          <a:xfrm>
            <a:off x="2656587" y="2095500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ROS2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빌드 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0E7510-1CC5-4C44-BD00-290271811EB0}"/>
              </a:ext>
            </a:extLst>
          </p:cNvPr>
          <p:cNvSpPr txBox="1"/>
          <p:nvPr/>
        </p:nvSpPr>
        <p:spPr>
          <a:xfrm>
            <a:off x="2656587" y="2735401"/>
            <a:ext cx="8632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colcon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colcon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ROS2 Bouncy </a:t>
            </a:r>
            <a:r>
              <a:rPr lang="ko-KR" altLang="en-US" dirty="0"/>
              <a:t>부터 추천되는 </a:t>
            </a:r>
            <a:r>
              <a:rPr lang="en-US" altLang="ko-KR" dirty="0"/>
              <a:t>ROS2 </a:t>
            </a:r>
            <a:r>
              <a:rPr lang="ko-KR" altLang="en-US" dirty="0"/>
              <a:t>의 빌드 툴임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ROS2</a:t>
            </a:r>
            <a:r>
              <a:rPr lang="ko-KR" altLang="en-US" dirty="0"/>
              <a:t> 패키지의 작성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빌드 등 </a:t>
            </a:r>
            <a:r>
              <a:rPr lang="en-US" altLang="ko-KR" dirty="0"/>
              <a:t>ROS2 </a:t>
            </a:r>
            <a:r>
              <a:rPr lang="ko-KR" altLang="en-US" dirty="0"/>
              <a:t>기반의 작업에서 빠지지 않는 툴로 </a:t>
            </a:r>
            <a:r>
              <a:rPr lang="en-US" altLang="ko-KR" dirty="0"/>
              <a:t>ROS1</a:t>
            </a:r>
            <a:r>
              <a:rPr lang="ko-KR" altLang="en-US" dirty="0"/>
              <a:t>과</a:t>
            </a:r>
            <a:r>
              <a:rPr lang="en-US" altLang="ko-KR" dirty="0"/>
              <a:t> ROS2 </a:t>
            </a:r>
            <a:r>
              <a:rPr lang="ko-KR" altLang="en-US" dirty="0"/>
              <a:t>모두를 지원하기 위해 통합된 빌드 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16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A6107-BAF4-4CD9-A99A-380BA68CE7ED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5BE40-1550-4599-B1FE-F675AD174E99}"/>
              </a:ext>
            </a:extLst>
          </p:cNvPr>
          <p:cNvSpPr txBox="1"/>
          <p:nvPr/>
        </p:nvSpPr>
        <p:spPr>
          <a:xfrm>
            <a:off x="2656587" y="2095500"/>
            <a:ext cx="33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시간이 중요한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9C35F-DEAB-4D1C-AF9A-93721ACA6283}"/>
              </a:ext>
            </a:extLst>
          </p:cNvPr>
          <p:cNvSpPr txBox="1"/>
          <p:nvPr/>
        </p:nvSpPr>
        <p:spPr>
          <a:xfrm>
            <a:off x="2656587" y="2735401"/>
            <a:ext cx="86773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ROS </a:t>
            </a:r>
            <a:r>
              <a:rPr lang="ko-KR" altLang="en-US" dirty="0"/>
              <a:t>에서 </a:t>
            </a:r>
            <a:r>
              <a:rPr lang="ko-KR" altLang="en-US" dirty="0" err="1"/>
              <a:t>퍼블리시되는</a:t>
            </a:r>
            <a:r>
              <a:rPr lang="ko-KR" altLang="en-US" dirty="0"/>
              <a:t> 토픽들은 비 동기적으로 작동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각각의 노드에서 </a:t>
            </a:r>
            <a:r>
              <a:rPr lang="ko-KR" altLang="en-US" dirty="0" err="1"/>
              <a:t>퍼블리시되는</a:t>
            </a:r>
            <a:r>
              <a:rPr lang="ko-KR" altLang="en-US" dirty="0"/>
              <a:t> 토픽을 동기화 시킬 필요가 있음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토픽에 시간이 저장될 경우 해당 시간 데이터를 이용하여 동기화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노드 내에서 시간을 사용해야 하는 경우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/>
              <a:t>제어기 등의 경우 시간이 매우 중요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데이터의 로깅 및 가시화에서도 시간은 필수적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76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85A84-A62D-4E9C-9447-80671CB1773A}"/>
              </a:ext>
            </a:extLst>
          </p:cNvPr>
          <p:cNvSpPr txBox="1"/>
          <p:nvPr/>
        </p:nvSpPr>
        <p:spPr>
          <a:xfrm>
            <a:off x="2656587" y="137160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생성과 빌드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06335-1530-47BF-B7F5-A081C08F152A}"/>
              </a:ext>
            </a:extLst>
          </p:cNvPr>
          <p:cNvSpPr txBox="1"/>
          <p:nvPr/>
        </p:nvSpPr>
        <p:spPr>
          <a:xfrm>
            <a:off x="2656587" y="20955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패키지를 생성해보자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4737F-FA81-4947-8EE8-57C0007CAA5A}"/>
              </a:ext>
            </a:extLst>
          </p:cNvPr>
          <p:cNvSpPr txBox="1"/>
          <p:nvPr/>
        </p:nvSpPr>
        <p:spPr>
          <a:xfrm>
            <a:off x="2656587" y="2735401"/>
            <a:ext cx="8632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패키지 생성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패키지를 생성하는 방법은 두가지로 직접 폴더를 생성하는 방법</a:t>
            </a:r>
            <a:r>
              <a:rPr lang="en-US" altLang="ko-KR" dirty="0"/>
              <a:t>, </a:t>
            </a:r>
            <a:r>
              <a:rPr lang="ko-KR" altLang="en-US" dirty="0"/>
              <a:t>명령어를 이용하는 방법이 존재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패키지는 다음 명령어로 생성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/>
            <a:r>
              <a:rPr lang="en-US" altLang="ko-KR" dirty="0"/>
              <a:t>ros2 pkg create [</a:t>
            </a:r>
            <a:r>
              <a:rPr lang="ko-KR" altLang="en-US" dirty="0"/>
              <a:t>패키지 이름</a:t>
            </a:r>
            <a:r>
              <a:rPr lang="en-US" altLang="ko-KR" dirty="0"/>
              <a:t>] –build-type [</a:t>
            </a:r>
            <a:r>
              <a:rPr lang="ko-KR" altLang="en-US" dirty="0"/>
              <a:t>빌드 타입</a:t>
            </a:r>
            <a:r>
              <a:rPr lang="en-US" altLang="ko-KR" dirty="0"/>
              <a:t>] --dependencies [</a:t>
            </a:r>
            <a:r>
              <a:rPr lang="ko-KR" altLang="en-US" dirty="0"/>
              <a:t>의존 패키지</a:t>
            </a:r>
            <a:r>
              <a:rPr lang="en-US" altLang="ko-KR" dirty="0"/>
              <a:t>1] [</a:t>
            </a:r>
            <a:r>
              <a:rPr lang="ko-KR" altLang="en-US" dirty="0"/>
              <a:t>의존 패키지</a:t>
            </a:r>
            <a:r>
              <a:rPr lang="en-US" altLang="ko-KR" dirty="0"/>
              <a:t>2] …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패키지는 작업공간 내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폴더에 생성됨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명령어를 이용할 경우 </a:t>
            </a:r>
            <a:r>
              <a:rPr lang="en-US" altLang="ko-KR" dirty="0"/>
              <a:t>CMakeList.txt </a:t>
            </a:r>
            <a:r>
              <a:rPr lang="ko-KR" altLang="en-US" dirty="0"/>
              <a:t>와 </a:t>
            </a:r>
            <a:r>
              <a:rPr lang="en-US" altLang="ko-KR" dirty="0"/>
              <a:t>package.xml </a:t>
            </a:r>
            <a:r>
              <a:rPr lang="ko-KR" altLang="en-US" dirty="0"/>
              <a:t>을 포함한 기본 패키지 구성을 생성함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59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85A84-A62D-4E9C-9447-80671CB1773A}"/>
              </a:ext>
            </a:extLst>
          </p:cNvPr>
          <p:cNvSpPr txBox="1"/>
          <p:nvPr/>
        </p:nvSpPr>
        <p:spPr>
          <a:xfrm>
            <a:off x="2656587" y="137160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생성과 빌드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06335-1530-47BF-B7F5-A081C08F152A}"/>
              </a:ext>
            </a:extLst>
          </p:cNvPr>
          <p:cNvSpPr txBox="1"/>
          <p:nvPr/>
        </p:nvSpPr>
        <p:spPr>
          <a:xfrm>
            <a:off x="2656587" y="20955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패키지를 빌드하는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4737F-FA81-4947-8EE8-57C0007CAA5A}"/>
              </a:ext>
            </a:extLst>
          </p:cNvPr>
          <p:cNvSpPr txBox="1"/>
          <p:nvPr/>
        </p:nvSpPr>
        <p:spPr>
          <a:xfrm>
            <a:off x="2656587" y="2735401"/>
            <a:ext cx="8632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colcon</a:t>
            </a:r>
            <a:r>
              <a:rPr lang="en-US" altLang="ko-KR" dirty="0"/>
              <a:t> </a:t>
            </a:r>
            <a:r>
              <a:rPr lang="ko-KR" altLang="en-US" dirty="0"/>
              <a:t>을 사용하자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패키지를 빌드 하기 위해서는 </a:t>
            </a:r>
            <a:r>
              <a:rPr lang="en-US" altLang="ko-KR" dirty="0"/>
              <a:t>cd</a:t>
            </a:r>
            <a:r>
              <a:rPr lang="ko-KR" altLang="en-US" dirty="0"/>
              <a:t> 명령어로 작업 공간으로 이동 후 </a:t>
            </a:r>
            <a:r>
              <a:rPr lang="en-US" altLang="ko-KR" dirty="0" err="1"/>
              <a:t>colcon</a:t>
            </a:r>
            <a:r>
              <a:rPr lang="en-US" altLang="ko-KR" dirty="0"/>
              <a:t> build </a:t>
            </a:r>
            <a:r>
              <a:rPr lang="ko-KR" altLang="en-US" dirty="0"/>
              <a:t>명령어를 사용하면 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colcon</a:t>
            </a:r>
            <a:r>
              <a:rPr lang="en-US" altLang="ko-KR" dirty="0"/>
              <a:t> build </a:t>
            </a:r>
            <a:r>
              <a:rPr lang="ko-KR" altLang="en-US" dirty="0"/>
              <a:t>는 여러 옵션을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--packages-select / --packages-up-to </a:t>
            </a:r>
            <a:r>
              <a:rPr lang="ko-KR" altLang="en-US" dirty="0"/>
              <a:t>특정 패키지만 빌드하고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symlink</a:t>
            </a:r>
            <a:r>
              <a:rPr lang="en-US" altLang="ko-KR" dirty="0"/>
              <a:t>-install 			   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cd ~/</a:t>
            </a:r>
            <a:r>
              <a:rPr lang="en-US" altLang="ko-KR" dirty="0" err="1"/>
              <a:t>robot_ws</a:t>
            </a:r>
            <a:r>
              <a:rPr lang="en-US" altLang="ko-KR" dirty="0"/>
              <a:t> &amp;&amp; </a:t>
            </a:r>
            <a:r>
              <a:rPr lang="en-US" altLang="ko-KR" dirty="0" err="1"/>
              <a:t>colcon</a:t>
            </a:r>
            <a:r>
              <a:rPr lang="en-US" altLang="ko-KR" dirty="0"/>
              <a:t> build --</a:t>
            </a:r>
            <a:r>
              <a:rPr lang="en-US" altLang="ko-KR" dirty="0" err="1"/>
              <a:t>symlink</a:t>
            </a:r>
            <a:r>
              <a:rPr lang="en-US" altLang="ko-KR" dirty="0"/>
              <a:t>-install</a:t>
            </a:r>
          </a:p>
          <a:p>
            <a:r>
              <a:rPr lang="en-US" altLang="ko-KR" dirty="0"/>
              <a:t>cd ~/</a:t>
            </a:r>
            <a:r>
              <a:rPr lang="en-US" altLang="ko-KR" dirty="0" err="1"/>
              <a:t>robot_ws</a:t>
            </a:r>
            <a:r>
              <a:rPr lang="en-US" altLang="ko-KR" dirty="0"/>
              <a:t> &amp;&amp; </a:t>
            </a:r>
            <a:r>
              <a:rPr lang="en-US" altLang="ko-KR" dirty="0" err="1"/>
              <a:t>colcon</a:t>
            </a:r>
            <a:r>
              <a:rPr lang="en-US" altLang="ko-KR" dirty="0"/>
              <a:t> build --</a:t>
            </a:r>
            <a:r>
              <a:rPr lang="en-US" altLang="ko-KR" dirty="0" err="1"/>
              <a:t>symlink</a:t>
            </a:r>
            <a:r>
              <a:rPr lang="en-US" altLang="ko-KR" dirty="0"/>
              <a:t>-install --packages-select [</a:t>
            </a:r>
            <a:r>
              <a:rPr lang="ko-KR" altLang="en-US" dirty="0"/>
              <a:t>패키지 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cd ~/</a:t>
            </a:r>
            <a:r>
              <a:rPr lang="en-US" altLang="ko-KR" dirty="0" err="1"/>
              <a:t>robot_ws</a:t>
            </a:r>
            <a:r>
              <a:rPr lang="en-US" altLang="ko-KR" dirty="0"/>
              <a:t> &amp;&amp; </a:t>
            </a:r>
            <a:r>
              <a:rPr lang="en-US" altLang="ko-KR" dirty="0" err="1"/>
              <a:t>colcon</a:t>
            </a:r>
            <a:r>
              <a:rPr lang="en-US" altLang="ko-KR" dirty="0"/>
              <a:t> build --</a:t>
            </a:r>
            <a:r>
              <a:rPr lang="en-US" altLang="ko-KR" dirty="0" err="1"/>
              <a:t>symlink</a:t>
            </a:r>
            <a:r>
              <a:rPr lang="en-US" altLang="ko-KR" dirty="0"/>
              <a:t>-install --packages-up-to [</a:t>
            </a:r>
            <a:r>
              <a:rPr lang="ko-KR" altLang="en-US" dirty="0"/>
              <a:t>패키지 이름</a:t>
            </a:r>
            <a:r>
              <a:rPr lang="en-US" altLang="ko-KR" dirty="0"/>
              <a:t>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08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85A84-A62D-4E9C-9447-80671CB1773A}"/>
              </a:ext>
            </a:extLst>
          </p:cNvPr>
          <p:cNvSpPr txBox="1"/>
          <p:nvPr/>
        </p:nvSpPr>
        <p:spPr>
          <a:xfrm>
            <a:off x="2656587" y="137160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생성과 빌드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06335-1530-47BF-B7F5-A081C08F152A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부가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4737F-FA81-4947-8EE8-57C0007CAA5A}"/>
              </a:ext>
            </a:extLst>
          </p:cNvPr>
          <p:cNvSpPr txBox="1"/>
          <p:nvPr/>
        </p:nvSpPr>
        <p:spPr>
          <a:xfrm>
            <a:off x="2656587" y="2735401"/>
            <a:ext cx="8632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vcstool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vcstool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리포지토리를</a:t>
            </a:r>
            <a:r>
              <a:rPr lang="ko-KR" altLang="en-US" dirty="0"/>
              <a:t> 다운로드 할 때 버전을 관리해주는 시스템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별도로 </a:t>
            </a:r>
            <a:r>
              <a:rPr lang="ko-KR" altLang="en-US" dirty="0" err="1"/>
              <a:t>내려받은</a:t>
            </a:r>
            <a:r>
              <a:rPr lang="en-US" altLang="ko-KR" dirty="0"/>
              <a:t> *.repos </a:t>
            </a:r>
            <a:r>
              <a:rPr lang="ko-KR" altLang="en-US" dirty="0"/>
              <a:t>파일로 부터 버전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 err="1"/>
              <a:t>브랜치</a:t>
            </a:r>
            <a:r>
              <a:rPr lang="ko-KR" altLang="en-US" dirty="0"/>
              <a:t> 등을 불러옴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–p ~/ros2_foxy/</a:t>
            </a:r>
            <a:r>
              <a:rPr lang="en-US" altLang="ko-KR" dirty="0" err="1"/>
              <a:t>src</a:t>
            </a:r>
            <a:endParaRPr lang="en-US" altLang="ko-KR" dirty="0"/>
          </a:p>
          <a:p>
            <a:r>
              <a:rPr lang="en-US" altLang="ko-KR" dirty="0"/>
              <a:t>cd ~/ros2_foxy</a:t>
            </a:r>
          </a:p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https://raw.githubusercontent.com/ros2/ros2/foxy/ros2.repops</a:t>
            </a:r>
            <a:endParaRPr lang="en-US" altLang="ko-KR" dirty="0"/>
          </a:p>
          <a:p>
            <a:r>
              <a:rPr lang="en-US" altLang="ko-KR" dirty="0" err="1"/>
              <a:t>vcs</a:t>
            </a:r>
            <a:r>
              <a:rPr lang="en-US" altLang="ko-KR" dirty="0"/>
              <a:t> import </a:t>
            </a:r>
            <a:r>
              <a:rPr lang="en-US" altLang="ko-KR" dirty="0" err="1"/>
              <a:t>src</a:t>
            </a:r>
            <a:r>
              <a:rPr lang="en-US" altLang="ko-KR" dirty="0"/>
              <a:t> &lt; ros2.repos</a:t>
            </a:r>
          </a:p>
          <a:p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25662A-26EF-42CD-A35C-5A9301735FB6}"/>
              </a:ext>
            </a:extLst>
          </p:cNvPr>
          <p:cNvCxnSpPr/>
          <p:nvPr/>
        </p:nvCxnSpPr>
        <p:spPr>
          <a:xfrm flipH="1" flipV="1">
            <a:off x="5687736" y="5291355"/>
            <a:ext cx="1140903" cy="438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39664-E7C8-459B-AAC5-C383B30463A3}"/>
              </a:ext>
            </a:extLst>
          </p:cNvPr>
          <p:cNvSpPr/>
          <p:nvPr/>
        </p:nvSpPr>
        <p:spPr>
          <a:xfrm>
            <a:off x="2656587" y="4999839"/>
            <a:ext cx="3031149" cy="3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DB33E-2735-4CDF-B948-DD3FAE7D5507}"/>
              </a:ext>
            </a:extLst>
          </p:cNvPr>
          <p:cNvSpPr txBox="1"/>
          <p:nvPr/>
        </p:nvSpPr>
        <p:spPr>
          <a:xfrm>
            <a:off x="6677637" y="5729681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vcstool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144193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175868-7359-4B6D-A567-8F8D40FC2E5D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43B62-EDF4-49EA-870D-B9F37E4E8AF7}"/>
              </a:ext>
            </a:extLst>
          </p:cNvPr>
          <p:cNvSpPr txBox="1"/>
          <p:nvPr/>
        </p:nvSpPr>
        <p:spPr>
          <a:xfrm>
            <a:off x="2656587" y="740625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빌드 시스템과 빌드 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85A84-A62D-4E9C-9447-80671CB1773A}"/>
              </a:ext>
            </a:extLst>
          </p:cNvPr>
          <p:cNvSpPr txBox="1"/>
          <p:nvPr/>
        </p:nvSpPr>
        <p:spPr>
          <a:xfrm>
            <a:off x="2656587" y="137160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생성과 빌드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06335-1530-47BF-B7F5-A081C08F152A}"/>
              </a:ext>
            </a:extLst>
          </p:cNvPr>
          <p:cNvSpPr txBox="1"/>
          <p:nvPr/>
        </p:nvSpPr>
        <p:spPr>
          <a:xfrm>
            <a:off x="2656587" y="20955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부가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4737F-FA81-4947-8EE8-57C0007CAA5A}"/>
              </a:ext>
            </a:extLst>
          </p:cNvPr>
          <p:cNvSpPr txBox="1"/>
          <p:nvPr/>
        </p:nvSpPr>
        <p:spPr>
          <a:xfrm>
            <a:off x="2656587" y="2735401"/>
            <a:ext cx="8632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rosdep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패키지내 </a:t>
            </a:r>
            <a:r>
              <a:rPr lang="en-US" altLang="ko-KR" dirty="0"/>
              <a:t>package.xml </a:t>
            </a:r>
            <a:r>
              <a:rPr lang="ko-KR" altLang="en-US" dirty="0"/>
              <a:t>파일에 정의된 의존성을 불러들여 필요한 패키지를 설치해주는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bloom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바이너리</a:t>
            </a:r>
            <a:r>
              <a:rPr lang="en-US" altLang="ko-KR" dirty="0"/>
              <a:t> </a:t>
            </a:r>
            <a:r>
              <a:rPr lang="ko-KR" altLang="en-US" dirty="0"/>
              <a:t>배포를 위한 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282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91D96-D6D5-4430-883D-347DA4C5103D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44456-7124-402C-A5B6-193F0F48D910}"/>
              </a:ext>
            </a:extLst>
          </p:cNvPr>
          <p:cNvSpPr txBox="1"/>
          <p:nvPr/>
        </p:nvSpPr>
        <p:spPr>
          <a:xfrm>
            <a:off x="2656587" y="209550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파일에 대하여 알아보자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25B258-92FC-42E1-A0A9-B0A90540DC8B}"/>
              </a:ext>
            </a:extLst>
          </p:cNvPr>
          <p:cNvSpPr txBox="1"/>
          <p:nvPr/>
        </p:nvSpPr>
        <p:spPr>
          <a:xfrm>
            <a:off x="2656587" y="2735401"/>
            <a:ext cx="8648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패키지 파일들이란 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 파일은 패키지 내부의 패키지 설정 파일</a:t>
            </a:r>
            <a:r>
              <a:rPr lang="en-US" altLang="ko-KR" dirty="0"/>
              <a:t>, </a:t>
            </a:r>
            <a:r>
              <a:rPr lang="ko-KR" altLang="en-US" dirty="0"/>
              <a:t>빌드 설정 파일</a:t>
            </a:r>
            <a:r>
              <a:rPr lang="en-US" altLang="ko-KR" dirty="0"/>
              <a:t>, </a:t>
            </a:r>
            <a:r>
              <a:rPr lang="ko-KR" altLang="en-US" dirty="0"/>
              <a:t>파이썬 패키지 설정 파일</a:t>
            </a:r>
            <a:r>
              <a:rPr lang="en-US" altLang="ko-KR" dirty="0"/>
              <a:t>, </a:t>
            </a:r>
            <a:r>
              <a:rPr lang="ko-KR" altLang="en-US" dirty="0"/>
              <a:t>파이썬 패키지 환경설정 파일 등등 패키지의 환경설정을 위해 존재하는 파일들임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 </a:t>
            </a:r>
            <a:r>
              <a:rPr lang="ko-KR" altLang="en-US" dirty="0" err="1"/>
              <a:t>패키지</a:t>
            </a:r>
            <a:r>
              <a:rPr lang="ko-KR" altLang="en-US" dirty="0"/>
              <a:t> 파일들을 통하여 패키지의 관리</a:t>
            </a:r>
            <a:r>
              <a:rPr lang="en-US" altLang="ko-KR" dirty="0"/>
              <a:t>, </a:t>
            </a:r>
            <a:r>
              <a:rPr lang="ko-KR" altLang="en-US" dirty="0"/>
              <a:t>빌드 등이 이루어짐으로 반드시 관리되어야 하며 설정이 잘못된 경우 패키지 빌드가 제대로 이루어지지 않는다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07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D76A-1C5A-4174-85F6-ECC3483B324C}"/>
              </a:ext>
            </a:extLst>
          </p:cNvPr>
          <p:cNvSpPr txBox="1"/>
          <p:nvPr/>
        </p:nvSpPr>
        <p:spPr>
          <a:xfrm>
            <a:off x="2656587" y="1371601"/>
            <a:ext cx="287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(package.xml)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E273D-ED51-4CAE-938D-F0F7A7DCA57C}"/>
              </a:ext>
            </a:extLst>
          </p:cNvPr>
          <p:cNvSpPr txBox="1"/>
          <p:nvPr/>
        </p:nvSpPr>
        <p:spPr>
          <a:xfrm>
            <a:off x="2656587" y="20955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패키지의 의존성</a:t>
            </a:r>
            <a:r>
              <a:rPr lang="en-US" altLang="ko-KR" dirty="0"/>
              <a:t>, </a:t>
            </a:r>
            <a:r>
              <a:rPr lang="ko-KR" altLang="en-US" dirty="0"/>
              <a:t>빌드 툴을 설정하는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E0A86-6973-4EB1-ADD9-8B7C4D47577E}"/>
              </a:ext>
            </a:extLst>
          </p:cNvPr>
          <p:cNvSpPr txBox="1"/>
          <p:nvPr/>
        </p:nvSpPr>
        <p:spPr>
          <a:xfrm>
            <a:off x="2656587" y="2735401"/>
            <a:ext cx="864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package.xml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 설정 파일 </a:t>
            </a:r>
            <a:r>
              <a:rPr lang="en-US" altLang="ko-KR" dirty="0"/>
              <a:t>package.xml </a:t>
            </a:r>
            <a:r>
              <a:rPr lang="ko-KR" altLang="en-US" dirty="0"/>
              <a:t>은 패키지 이름</a:t>
            </a:r>
            <a:r>
              <a:rPr lang="en-US" altLang="ko-KR" dirty="0"/>
              <a:t>, </a:t>
            </a:r>
            <a:r>
              <a:rPr lang="ko-KR" altLang="en-US" dirty="0"/>
              <a:t>저작자</a:t>
            </a:r>
            <a:r>
              <a:rPr lang="en-US" altLang="ko-KR" dirty="0"/>
              <a:t>, </a:t>
            </a:r>
            <a:r>
              <a:rPr lang="ko-KR" altLang="en-US" dirty="0"/>
              <a:t>라이선스</a:t>
            </a:r>
            <a:r>
              <a:rPr lang="en-US" altLang="ko-KR" dirty="0"/>
              <a:t>, </a:t>
            </a:r>
            <a:r>
              <a:rPr lang="ko-KR" altLang="en-US" dirty="0"/>
              <a:t>의존성 등을 기술하는 파일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이중 의존성의 경우 빌드하기 위해 의존하는 패키지를 제대로 기술하지 않으면 </a:t>
            </a:r>
            <a:r>
              <a:rPr lang="ko-KR" altLang="en-US" dirty="0" err="1"/>
              <a:t>빌드되지</a:t>
            </a:r>
            <a:r>
              <a:rPr lang="ko-KR" altLang="en-US" dirty="0"/>
              <a:t> 않을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21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D76A-1C5A-4174-85F6-ECC3483B324C}"/>
              </a:ext>
            </a:extLst>
          </p:cNvPr>
          <p:cNvSpPr txBox="1"/>
          <p:nvPr/>
        </p:nvSpPr>
        <p:spPr>
          <a:xfrm>
            <a:off x="2656587" y="1371601"/>
            <a:ext cx="287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(package.xml)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E273D-ED51-4CAE-938D-F0F7A7DCA57C}"/>
              </a:ext>
            </a:extLst>
          </p:cNvPr>
          <p:cNvSpPr txBox="1"/>
          <p:nvPr/>
        </p:nvSpPr>
        <p:spPr>
          <a:xfrm>
            <a:off x="2656587" y="20955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패키지의 의존성</a:t>
            </a:r>
            <a:r>
              <a:rPr lang="en-US" altLang="ko-KR" dirty="0"/>
              <a:t>, </a:t>
            </a:r>
            <a:r>
              <a:rPr lang="ko-KR" altLang="en-US" dirty="0"/>
              <a:t>빌드 툴을 설정하는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E0A86-6973-4EB1-ADD9-8B7C4D47577E}"/>
              </a:ext>
            </a:extLst>
          </p:cNvPr>
          <p:cNvSpPr txBox="1"/>
          <p:nvPr/>
        </p:nvSpPr>
        <p:spPr>
          <a:xfrm>
            <a:off x="2656587" y="2735401"/>
            <a:ext cx="8648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&lt;?xml&gt;		xml </a:t>
            </a:r>
            <a:r>
              <a:rPr lang="ko-KR" altLang="en-US" dirty="0"/>
              <a:t>문법을 정의</a:t>
            </a:r>
            <a:r>
              <a:rPr lang="en-US" altLang="ko-KR" dirty="0"/>
              <a:t>, </a:t>
            </a:r>
            <a:r>
              <a:rPr lang="ko-KR" altLang="en-US" dirty="0"/>
              <a:t>버전 알림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&lt;package&gt;		</a:t>
            </a:r>
            <a:r>
              <a:rPr lang="ko-KR" altLang="en-US" dirty="0"/>
              <a:t>패키지 파일임을 알림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&lt;name&gt;		</a:t>
            </a:r>
            <a:r>
              <a:rPr lang="ko-KR" altLang="en-US" dirty="0"/>
              <a:t>패키지의 이름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&lt;description&gt;		</a:t>
            </a:r>
            <a:r>
              <a:rPr lang="ko-KR" altLang="en-US" dirty="0"/>
              <a:t>패키지에 대한 설명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&lt;maintainer&gt;		</a:t>
            </a:r>
            <a:r>
              <a:rPr lang="ko-KR" altLang="en-US" dirty="0"/>
              <a:t>패키지 관리자 이름</a:t>
            </a:r>
            <a:r>
              <a:rPr lang="en-US" altLang="ko-KR" dirty="0"/>
              <a:t>, </a:t>
            </a:r>
            <a:r>
              <a:rPr lang="ko-KR" altLang="en-US" dirty="0"/>
              <a:t>이메일 주소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&lt;license&gt;		</a:t>
            </a:r>
            <a:r>
              <a:rPr lang="ko-KR" altLang="en-US" dirty="0"/>
              <a:t>라이선스 지정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</a:t>
            </a:r>
            <a:r>
              <a:rPr lang="en-US" altLang="ko-KR" dirty="0" err="1"/>
              <a:t>url</a:t>
            </a:r>
            <a:r>
              <a:rPr lang="en-US" altLang="ko-KR" dirty="0"/>
              <a:t>&gt;			</a:t>
            </a:r>
            <a:r>
              <a:rPr lang="ko-KR" altLang="en-US" dirty="0"/>
              <a:t>패키지 웹페이지 지정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40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D76A-1C5A-4174-85F6-ECC3483B324C}"/>
              </a:ext>
            </a:extLst>
          </p:cNvPr>
          <p:cNvSpPr txBox="1"/>
          <p:nvPr/>
        </p:nvSpPr>
        <p:spPr>
          <a:xfrm>
            <a:off x="2656587" y="1371601"/>
            <a:ext cx="287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패키지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(package.xml)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E273D-ED51-4CAE-938D-F0F7A7DCA57C}"/>
              </a:ext>
            </a:extLst>
          </p:cNvPr>
          <p:cNvSpPr txBox="1"/>
          <p:nvPr/>
        </p:nvSpPr>
        <p:spPr>
          <a:xfrm>
            <a:off x="2656587" y="20955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패키지의 의존성</a:t>
            </a:r>
            <a:r>
              <a:rPr lang="en-US" altLang="ko-KR" dirty="0"/>
              <a:t>, </a:t>
            </a:r>
            <a:r>
              <a:rPr lang="ko-KR" altLang="en-US" dirty="0"/>
              <a:t>빌드 툴을 설정하는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E0A86-6973-4EB1-ADD9-8B7C4D47577E}"/>
              </a:ext>
            </a:extLst>
          </p:cNvPr>
          <p:cNvSpPr txBox="1"/>
          <p:nvPr/>
        </p:nvSpPr>
        <p:spPr>
          <a:xfrm>
            <a:off x="2656587" y="2735401"/>
            <a:ext cx="864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&lt;author&gt;		</a:t>
            </a:r>
            <a:r>
              <a:rPr lang="ko-KR" altLang="en-US" dirty="0"/>
              <a:t>패키지 개발자 이름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</a:t>
            </a:r>
            <a:r>
              <a:rPr lang="en-US" altLang="ko-KR" dirty="0" err="1"/>
              <a:t>build_depend</a:t>
            </a:r>
            <a:r>
              <a:rPr lang="en-US" altLang="ko-KR" dirty="0"/>
              <a:t>&gt;	</a:t>
            </a:r>
            <a:r>
              <a:rPr lang="ko-KR" altLang="en-US" dirty="0"/>
              <a:t>빌드 의존성 기술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</a:t>
            </a:r>
            <a:r>
              <a:rPr lang="en-US" altLang="ko-KR" dirty="0" err="1"/>
              <a:t>exec_depend</a:t>
            </a:r>
            <a:r>
              <a:rPr lang="en-US" altLang="ko-KR" dirty="0"/>
              <a:t>&gt;	</a:t>
            </a:r>
            <a:r>
              <a:rPr lang="ko-KR" altLang="en-US" dirty="0"/>
              <a:t>실행 의존성 기술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</a:t>
            </a:r>
            <a:r>
              <a:rPr lang="en-US" altLang="ko-KR" dirty="0" err="1"/>
              <a:t>test_depend</a:t>
            </a:r>
            <a:r>
              <a:rPr lang="en-US" altLang="ko-KR" dirty="0"/>
              <a:t>&gt;	</a:t>
            </a:r>
            <a:r>
              <a:rPr lang="ko-KR" altLang="en-US" dirty="0"/>
              <a:t>테스트 의존성 기술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&lt;export&gt;		</a:t>
            </a:r>
            <a:r>
              <a:rPr lang="ko-KR" altLang="en-US" dirty="0"/>
              <a:t>확장 </a:t>
            </a:r>
            <a:r>
              <a:rPr lang="ko-KR" altLang="en-US" dirty="0" err="1"/>
              <a:t>태그명</a:t>
            </a:r>
            <a:r>
              <a:rPr lang="ko-KR" altLang="en-US" dirty="0"/>
              <a:t> 사용시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08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B501-D379-40C6-8067-28F9586B6192}"/>
              </a:ext>
            </a:extLst>
          </p:cNvPr>
          <p:cNvSpPr txBox="1"/>
          <p:nvPr/>
        </p:nvSpPr>
        <p:spPr>
          <a:xfrm>
            <a:off x="2656587" y="1371601"/>
            <a:ext cx="34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(CMakeLists.xml)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467E5-535E-4C6F-9BBB-8A37F0B8F7E1}"/>
              </a:ext>
            </a:extLst>
          </p:cNvPr>
          <p:cNvSpPr txBox="1"/>
          <p:nvPr/>
        </p:nvSpPr>
        <p:spPr>
          <a:xfrm>
            <a:off x="2656587" y="2095500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문제가 없는데 빌드가 안될 때 가장 먼저 확인해야 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260F9-8CD9-4A19-B3CE-824A80130CC0}"/>
              </a:ext>
            </a:extLst>
          </p:cNvPr>
          <p:cNvSpPr txBox="1"/>
          <p:nvPr/>
        </p:nvSpPr>
        <p:spPr>
          <a:xfrm>
            <a:off x="2656587" y="2735401"/>
            <a:ext cx="864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CMakeLists.xml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빌드 시스템은 </a:t>
            </a:r>
            <a:r>
              <a:rPr lang="en-US" altLang="ko-KR" dirty="0"/>
              <a:t>CMakeLists.xml </a:t>
            </a:r>
            <a:r>
              <a:rPr lang="ko-KR" altLang="en-US" dirty="0"/>
              <a:t>으로부터 프로그래밍 언어</a:t>
            </a:r>
            <a:r>
              <a:rPr lang="en-US" altLang="ko-KR" dirty="0"/>
              <a:t>, </a:t>
            </a:r>
            <a:r>
              <a:rPr lang="ko-KR" altLang="en-US" dirty="0"/>
              <a:t>실행파일</a:t>
            </a:r>
            <a:r>
              <a:rPr lang="en-US" altLang="ko-KR" dirty="0"/>
              <a:t>, </a:t>
            </a:r>
            <a:r>
              <a:rPr lang="ko-KR" altLang="en-US" dirty="0"/>
              <a:t>의존성 패키지</a:t>
            </a:r>
            <a:r>
              <a:rPr lang="en-US" altLang="ko-KR" dirty="0"/>
              <a:t>, </a:t>
            </a:r>
            <a:r>
              <a:rPr lang="ko-KR" altLang="en-US" dirty="0"/>
              <a:t>라이브러리 링크 등을 전달받아 빌드 수행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Cmake</a:t>
            </a:r>
            <a:r>
              <a:rPr lang="en-US" altLang="ko-KR" dirty="0"/>
              <a:t> </a:t>
            </a:r>
            <a:r>
              <a:rPr lang="ko-KR" altLang="en-US" dirty="0"/>
              <a:t>는 크로스 플랫폼을 지원하여 윈도우 환경에서도 사용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CMakeLists.xml </a:t>
            </a:r>
            <a:r>
              <a:rPr lang="ko-KR" altLang="en-US" dirty="0"/>
              <a:t>가 제대로 기술되지 않으면 빌드 오류 발생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40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B501-D379-40C6-8067-28F9586B6192}"/>
              </a:ext>
            </a:extLst>
          </p:cNvPr>
          <p:cNvSpPr txBox="1"/>
          <p:nvPr/>
        </p:nvSpPr>
        <p:spPr>
          <a:xfrm>
            <a:off x="2656587" y="1371601"/>
            <a:ext cx="34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(CMakeLists.xml)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467E5-535E-4C6F-9BBB-8A37F0B8F7E1}"/>
              </a:ext>
            </a:extLst>
          </p:cNvPr>
          <p:cNvSpPr txBox="1"/>
          <p:nvPr/>
        </p:nvSpPr>
        <p:spPr>
          <a:xfrm>
            <a:off x="2656587" y="2095500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문제가 없는데 빌드가 안될 때 가장 먼저 확인해야 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260F9-8CD9-4A19-B3CE-824A80130CC0}"/>
              </a:ext>
            </a:extLst>
          </p:cNvPr>
          <p:cNvSpPr txBox="1"/>
          <p:nvPr/>
        </p:nvSpPr>
        <p:spPr>
          <a:xfrm>
            <a:off x="2656587" y="2735401"/>
            <a:ext cx="8827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일단 가장 중요한 두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CMakeLists.xml </a:t>
            </a:r>
            <a:r>
              <a:rPr lang="ko-KR" altLang="en-US" dirty="0"/>
              <a:t>작성법은 상당히 다양하고 또 중요함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너무 방대하기 때문에 이번 발표에서는 가장 중요한 부분들을 위주로 설명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그중 </a:t>
            </a:r>
            <a:r>
              <a:rPr lang="en-US" altLang="ko-KR" dirty="0" err="1"/>
              <a:t>add_executable</a:t>
            </a:r>
            <a:r>
              <a:rPr lang="ko-KR" altLang="en-US" dirty="0"/>
              <a:t>과 </a:t>
            </a:r>
            <a:r>
              <a:rPr lang="en-US" altLang="ko-KR" dirty="0" err="1"/>
              <a:t>ament_target_dependencies</a:t>
            </a:r>
            <a:r>
              <a:rPr lang="ko-KR" altLang="en-US" dirty="0"/>
              <a:t>는 특히 중요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 err="1"/>
              <a:t>add_executable</a:t>
            </a:r>
            <a:r>
              <a:rPr lang="en-US" altLang="ko-KR" dirty="0"/>
              <a:t>([</a:t>
            </a:r>
            <a:r>
              <a:rPr lang="ko-KR" altLang="en-US" dirty="0"/>
              <a:t>노드 이름</a:t>
            </a:r>
            <a:r>
              <a:rPr lang="en-US" altLang="ko-KR" dirty="0"/>
              <a:t>] [</a:t>
            </a:r>
            <a:r>
              <a:rPr lang="ko-KR" altLang="en-US" dirty="0"/>
              <a:t>노드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] [</a:t>
            </a:r>
            <a:r>
              <a:rPr lang="en-US" altLang="ko-KR" dirty="0" err="1"/>
              <a:t>cpp</a:t>
            </a:r>
            <a:r>
              <a:rPr lang="ko-KR" altLang="en-US" dirty="0"/>
              <a:t>파일</a:t>
            </a:r>
            <a:r>
              <a:rPr lang="en-US" altLang="ko-KR" dirty="0"/>
              <a:t>]…)	ros2 run </a:t>
            </a:r>
            <a:r>
              <a:rPr lang="ko-KR" altLang="en-US" dirty="0"/>
              <a:t>에서 사용될 </a:t>
            </a:r>
            <a:r>
              <a:rPr lang="en-US" altLang="ko-KR" dirty="0"/>
              <a:t>							</a:t>
            </a:r>
            <a:r>
              <a:rPr lang="ko-KR" altLang="en-US" dirty="0"/>
              <a:t>노드 이름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ament_target_dependencies</a:t>
            </a:r>
            <a:r>
              <a:rPr lang="en-US" altLang="ko-KR" dirty="0"/>
              <a:t>([</a:t>
            </a:r>
            <a:r>
              <a:rPr lang="ko-KR" altLang="en-US" dirty="0"/>
              <a:t>노드 이름</a:t>
            </a:r>
            <a:r>
              <a:rPr lang="en-US" altLang="ko-KR" dirty="0"/>
              <a:t>] ${</a:t>
            </a:r>
            <a:r>
              <a:rPr lang="ko-KR" altLang="en-US" dirty="0"/>
              <a:t>의존성</a:t>
            </a:r>
            <a:r>
              <a:rPr lang="en-US" altLang="ko-KR" dirty="0"/>
              <a:t>})		</a:t>
            </a:r>
            <a:r>
              <a:rPr lang="ko-KR" altLang="en-US" dirty="0"/>
              <a:t>의존성 패키지를 기술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745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936391-F6F9-4DF8-9A70-3760F87E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87" y="2428799"/>
            <a:ext cx="5354972" cy="435521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A6107-BAF4-4CD9-A99A-380BA68CE7ED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5BE40-1550-4599-B1FE-F675AD174E99}"/>
              </a:ext>
            </a:extLst>
          </p:cNvPr>
          <p:cNvSpPr txBox="1"/>
          <p:nvPr/>
        </p:nvSpPr>
        <p:spPr>
          <a:xfrm>
            <a:off x="2656587" y="20955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메시지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7C6B5F-0902-485D-9513-7A5174AF0945}"/>
              </a:ext>
            </a:extLst>
          </p:cNvPr>
          <p:cNvSpPr/>
          <p:nvPr/>
        </p:nvSpPr>
        <p:spPr>
          <a:xfrm>
            <a:off x="4019274" y="5332921"/>
            <a:ext cx="955397" cy="15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ED2D2A-4E4F-4DEC-A023-6025C7D4F3A0}"/>
              </a:ext>
            </a:extLst>
          </p:cNvPr>
          <p:cNvSpPr/>
          <p:nvPr/>
        </p:nvSpPr>
        <p:spPr>
          <a:xfrm>
            <a:off x="4019275" y="5083543"/>
            <a:ext cx="864066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50E868-D9D7-4CC2-AAFD-D5CD020335FB}"/>
              </a:ext>
            </a:extLst>
          </p:cNvPr>
          <p:cNvSpPr/>
          <p:nvPr/>
        </p:nvSpPr>
        <p:spPr>
          <a:xfrm>
            <a:off x="4019275" y="4473419"/>
            <a:ext cx="864066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B61C-EEE7-4B9F-88F8-3F2B3BC15E21}"/>
              </a:ext>
            </a:extLst>
          </p:cNvPr>
          <p:cNvSpPr txBox="1"/>
          <p:nvPr/>
        </p:nvSpPr>
        <p:spPr>
          <a:xfrm>
            <a:off x="1791606" y="390258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</a:t>
            </a:r>
            <a:r>
              <a:rPr lang="en-US" altLang="ko-KR" dirty="0"/>
              <a:t>: </a:t>
            </a:r>
            <a:r>
              <a:rPr lang="ko-KR" altLang="en-US" dirty="0"/>
              <a:t>토픽의 </a:t>
            </a:r>
            <a:endParaRPr lang="en-US" altLang="ko-KR" dirty="0"/>
          </a:p>
          <a:p>
            <a:r>
              <a:rPr lang="ko-KR" altLang="en-US" dirty="0"/>
              <a:t>발행 순번을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06AC6-4935-4037-BDFD-90F4160CD4F7}"/>
              </a:ext>
            </a:extLst>
          </p:cNvPr>
          <p:cNvSpPr txBox="1"/>
          <p:nvPr/>
        </p:nvSpPr>
        <p:spPr>
          <a:xfrm>
            <a:off x="1713900" y="483759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타임스템프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토픽의 </a:t>
            </a:r>
            <a:endParaRPr lang="en-US" altLang="ko-KR" dirty="0"/>
          </a:p>
          <a:p>
            <a:r>
              <a:rPr lang="ko-KR" altLang="en-US" dirty="0"/>
              <a:t>발행 시간을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288EA-FB1E-458A-8D26-C942EED50EFA}"/>
              </a:ext>
            </a:extLst>
          </p:cNvPr>
          <p:cNvSpPr txBox="1"/>
          <p:nvPr/>
        </p:nvSpPr>
        <p:spPr>
          <a:xfrm>
            <a:off x="9314159" y="5640264"/>
            <a:ext cx="295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센서와 관련된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TF </a:t>
            </a:r>
            <a:r>
              <a:rPr lang="ko-KR" altLang="en-US" dirty="0"/>
              <a:t>프레임 </a:t>
            </a:r>
            <a:r>
              <a:rPr lang="en-US" altLang="ko-KR" dirty="0"/>
              <a:t>id </a:t>
            </a:r>
            <a:r>
              <a:rPr lang="ko-KR" altLang="en-US" dirty="0"/>
              <a:t>를 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9DE236-58E5-429B-BD2F-389E6D4E7A4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55605" y="4225755"/>
            <a:ext cx="249756" cy="233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82A22A-63E2-4DBA-BD0E-7A3CE1FF9A1C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769518" y="5160757"/>
            <a:ext cx="272263" cy="60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99283F-F26C-423F-8B9E-642BDE305A11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 flipV="1">
            <a:off x="4974671" y="5408422"/>
            <a:ext cx="4339488" cy="55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F70E9B-DF2E-4F32-AD99-0C96674D27BB}"/>
              </a:ext>
            </a:extLst>
          </p:cNvPr>
          <p:cNvSpPr/>
          <p:nvPr/>
        </p:nvSpPr>
        <p:spPr>
          <a:xfrm>
            <a:off x="4019275" y="5083543"/>
            <a:ext cx="864066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140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B501-D379-40C6-8067-28F9586B6192}"/>
              </a:ext>
            </a:extLst>
          </p:cNvPr>
          <p:cNvSpPr txBox="1"/>
          <p:nvPr/>
        </p:nvSpPr>
        <p:spPr>
          <a:xfrm>
            <a:off x="2656587" y="1371601"/>
            <a:ext cx="34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(CMakeLists.xml)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467E5-535E-4C6F-9BBB-8A37F0B8F7E1}"/>
              </a:ext>
            </a:extLst>
          </p:cNvPr>
          <p:cNvSpPr txBox="1"/>
          <p:nvPr/>
        </p:nvSpPr>
        <p:spPr>
          <a:xfrm>
            <a:off x="2656587" y="2095500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문제가 없는데 빌드가 안될 때 가장 먼저 확인해야 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260F9-8CD9-4A19-B3CE-824A80130CC0}"/>
              </a:ext>
            </a:extLst>
          </p:cNvPr>
          <p:cNvSpPr txBox="1"/>
          <p:nvPr/>
        </p:nvSpPr>
        <p:spPr>
          <a:xfrm>
            <a:off x="2656587" y="2735401"/>
            <a:ext cx="8648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cmake_minimum_required</a:t>
            </a:r>
            <a:r>
              <a:rPr lang="en-US" altLang="ko-KR" dirty="0"/>
              <a:t>()		</a:t>
            </a:r>
            <a:r>
              <a:rPr lang="en-US" altLang="ko-KR" dirty="0" err="1"/>
              <a:t>cmake</a:t>
            </a:r>
            <a:r>
              <a:rPr lang="ko-KR" altLang="en-US" dirty="0"/>
              <a:t> 최소요구 버전 기술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project()				</a:t>
            </a:r>
            <a:r>
              <a:rPr lang="ko-KR" altLang="en-US" dirty="0"/>
              <a:t>패키지 이름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set(CMAKE_CXX_STANDARD 14)		C++ </a:t>
            </a:r>
            <a:r>
              <a:rPr lang="ko-KR" altLang="en-US" dirty="0"/>
              <a:t>버전 기술</a:t>
            </a:r>
            <a:r>
              <a:rPr lang="en-US" altLang="ko-KR" dirty="0"/>
              <a:t>, </a:t>
            </a:r>
            <a:r>
              <a:rPr lang="ko-KR" altLang="en-US" dirty="0"/>
              <a:t>상위 버전 문법을 사</a:t>
            </a:r>
            <a:r>
              <a:rPr lang="en-US" altLang="ko-KR" dirty="0"/>
              <a:t>					</a:t>
            </a:r>
            <a:r>
              <a:rPr lang="ko-KR" altLang="en-US" dirty="0"/>
              <a:t>용할 경우 확인해야함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find_package</a:t>
            </a:r>
            <a:r>
              <a:rPr lang="en-US" altLang="ko-KR" dirty="0"/>
              <a:t>()				</a:t>
            </a:r>
            <a:r>
              <a:rPr lang="ko-KR" altLang="en-US" dirty="0"/>
              <a:t>빌드 의존성 패키지 기술 라이브러리 </a:t>
            </a:r>
            <a:r>
              <a:rPr lang="en-US" altLang="ko-KR" dirty="0"/>
              <a:t>					</a:t>
            </a:r>
            <a:r>
              <a:rPr lang="ko-KR" altLang="en-US" dirty="0"/>
              <a:t>링크와 함께 문제가 많이 발생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include_directories</a:t>
            </a:r>
            <a:r>
              <a:rPr lang="en-US" altLang="ko-KR" dirty="0"/>
              <a:t>()			include</a:t>
            </a:r>
            <a:r>
              <a:rPr lang="ko-KR" altLang="en-US" dirty="0"/>
              <a:t> 할 헤더파일의 디렉토리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265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B501-D379-40C6-8067-28F9586B6192}"/>
              </a:ext>
            </a:extLst>
          </p:cNvPr>
          <p:cNvSpPr txBox="1"/>
          <p:nvPr/>
        </p:nvSpPr>
        <p:spPr>
          <a:xfrm>
            <a:off x="2656587" y="1371601"/>
            <a:ext cx="34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빌드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(CMakeLists.xml)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467E5-535E-4C6F-9BBB-8A37F0B8F7E1}"/>
              </a:ext>
            </a:extLst>
          </p:cNvPr>
          <p:cNvSpPr txBox="1"/>
          <p:nvPr/>
        </p:nvSpPr>
        <p:spPr>
          <a:xfrm>
            <a:off x="2656587" y="2095500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문제가 없는데 빌드가 안될 때 가장 먼저 확인해야 하는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260F9-8CD9-4A19-B3CE-824A80130CC0}"/>
              </a:ext>
            </a:extLst>
          </p:cNvPr>
          <p:cNvSpPr txBox="1"/>
          <p:nvPr/>
        </p:nvSpPr>
        <p:spPr>
          <a:xfrm>
            <a:off x="2656587" y="2610683"/>
            <a:ext cx="8648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en-US" altLang="ko-KR" dirty="0" err="1"/>
              <a:t>msg_files</a:t>
            </a:r>
            <a:r>
              <a:rPr lang="en-US" altLang="ko-KR" dirty="0"/>
              <a:t>					</a:t>
            </a:r>
            <a:r>
              <a:rPr lang="ko-KR" altLang="en-US" dirty="0"/>
              <a:t>메시지 변수 지정</a:t>
            </a:r>
            <a:endParaRPr lang="en-US" altLang="ko-KR" dirty="0"/>
          </a:p>
          <a:p>
            <a:r>
              <a:rPr lang="en-US" altLang="ko-KR" dirty="0"/>
              <a:t>    “msg/Conunt.msg”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/>
              <a:t>set(</a:t>
            </a:r>
            <a:r>
              <a:rPr lang="en-US" altLang="ko-KR" dirty="0" err="1"/>
              <a:t>srv_files</a:t>
            </a:r>
            <a:r>
              <a:rPr lang="en-US" altLang="ko-KR" dirty="0"/>
              <a:t>					</a:t>
            </a:r>
            <a:r>
              <a:rPr lang="ko-KR" altLang="en-US" dirty="0"/>
              <a:t>서비스 변수 지정</a:t>
            </a:r>
            <a:endParaRPr lang="en-US" altLang="ko-KR" dirty="0"/>
          </a:p>
          <a:p>
            <a:r>
              <a:rPr lang="en-US" altLang="ko-KR" dirty="0"/>
              <a:t>    “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Calculation.srv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/>
              <a:t>set(</a:t>
            </a:r>
            <a:r>
              <a:rPr lang="en-US" altLang="ko-KR" dirty="0" err="1"/>
              <a:t>action_files</a:t>
            </a:r>
            <a:r>
              <a:rPr lang="en-US" altLang="ko-KR" dirty="0"/>
              <a:t>					</a:t>
            </a:r>
            <a:r>
              <a:rPr lang="ko-KR" altLang="en-US" dirty="0" err="1"/>
              <a:t>엑션</a:t>
            </a:r>
            <a:r>
              <a:rPr lang="ko-KR" altLang="en-US" dirty="0"/>
              <a:t> 변수 지정</a:t>
            </a:r>
            <a:endParaRPr lang="en-US" altLang="ko-KR" dirty="0"/>
          </a:p>
          <a:p>
            <a:r>
              <a:rPr lang="en-US" altLang="ko-KR" dirty="0"/>
              <a:t>    “action/</a:t>
            </a:r>
            <a:r>
              <a:rPr lang="en-US" altLang="ko-KR" dirty="0" err="1"/>
              <a:t>Led.action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 err="1"/>
              <a:t>rosdil_generate_interfaces</a:t>
            </a:r>
            <a:r>
              <a:rPr lang="en-US" altLang="ko-KR" dirty="0"/>
              <a:t>(${PROJECT_NAME}</a:t>
            </a:r>
          </a:p>
          <a:p>
            <a:r>
              <a:rPr lang="en-US" altLang="ko-KR" dirty="0"/>
              <a:t>${</a:t>
            </a:r>
            <a:r>
              <a:rPr lang="en-US" altLang="ko-KR" dirty="0" err="1"/>
              <a:t>msg_files</a:t>
            </a:r>
            <a:r>
              <a:rPr lang="en-US" altLang="ko-KR" dirty="0"/>
              <a:t>}					#</a:t>
            </a:r>
            <a:r>
              <a:rPr lang="ko-KR" altLang="en-US" dirty="0"/>
              <a:t>변수를 불러옴</a:t>
            </a:r>
            <a:endParaRPr lang="en-US" altLang="ko-KR" dirty="0"/>
          </a:p>
          <a:p>
            <a:r>
              <a:rPr lang="en-US" altLang="ko-KR" dirty="0"/>
              <a:t>${</a:t>
            </a:r>
            <a:r>
              <a:rPr lang="en-US" altLang="ko-KR" dirty="0" err="1"/>
              <a:t>srv_files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${</a:t>
            </a:r>
            <a:r>
              <a:rPr lang="en-US" altLang="ko-KR" dirty="0" err="1"/>
              <a:t>action_files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DEPENDENCIES </a:t>
            </a:r>
            <a:r>
              <a:rPr lang="en-US" altLang="ko-KR" dirty="0" err="1"/>
              <a:t>std_msgs</a:t>
            </a:r>
            <a:r>
              <a:rPr lang="en-US" altLang="ko-KR" dirty="0"/>
              <a:t> </a:t>
            </a:r>
            <a:r>
              <a:rPr lang="en-US" altLang="ko-KR" dirty="0" err="1"/>
              <a:t>action_msgs</a:t>
            </a:r>
            <a:endParaRPr lang="en-US" altLang="ko-KR" dirty="0"/>
          </a:p>
          <a:p>
            <a:r>
              <a:rPr lang="en-US" altLang="ko-KR" dirty="0"/>
              <a:t>ADD_LINTER_TESTS)</a:t>
            </a:r>
          </a:p>
        </p:txBody>
      </p:sp>
    </p:spTree>
    <p:extLst>
      <p:ext uri="{BB962C8B-B14F-4D97-AF65-F5344CB8AC3E}">
        <p14:creationId xmlns:p14="http://schemas.microsoft.com/office/powerpoint/2010/main" val="114769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F0A3-1B6C-4174-A894-520E1050C94A}"/>
              </a:ext>
            </a:extLst>
          </p:cNvPr>
          <p:cNvSpPr txBox="1"/>
          <p:nvPr/>
        </p:nvSpPr>
        <p:spPr>
          <a:xfrm>
            <a:off x="2656587" y="1371601"/>
            <a:ext cx="361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파이썬 패키지 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(setup.py)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A82E8-5C04-4C57-BF03-FA2BA9085CAB}"/>
              </a:ext>
            </a:extLst>
          </p:cNvPr>
          <p:cNvSpPr txBox="1"/>
          <p:nvPr/>
        </p:nvSpPr>
        <p:spPr>
          <a:xfrm>
            <a:off x="2656587" y="209550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CMakeList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369F-CDCF-4AC0-BA03-3909B1AC2312}"/>
              </a:ext>
            </a:extLst>
          </p:cNvPr>
          <p:cNvSpPr txBox="1"/>
          <p:nvPr/>
        </p:nvSpPr>
        <p:spPr>
          <a:xfrm>
            <a:off x="2656587" y="2735401"/>
            <a:ext cx="8648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setup.py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순수 </a:t>
            </a:r>
            <a:r>
              <a:rPr lang="en-US" altLang="ko-KR" dirty="0"/>
              <a:t>ROS2 </a:t>
            </a:r>
            <a:r>
              <a:rPr lang="ko-KR" altLang="en-US" dirty="0"/>
              <a:t>파이썬 패키지에서만 사용하는 배포를 위한 파일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CMakeList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package </a:t>
            </a:r>
            <a:r>
              <a:rPr lang="ko-KR" altLang="en-US" dirty="0"/>
              <a:t>파일을 대체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단 </a:t>
            </a:r>
            <a:r>
              <a:rPr lang="en-US" altLang="ko-KR" dirty="0"/>
              <a:t>package </a:t>
            </a:r>
            <a:r>
              <a:rPr lang="ko-KR" altLang="en-US" dirty="0"/>
              <a:t>파일은 패키지의 필수요소로써 반드시 필요함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02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F0A3-1B6C-4174-A894-520E1050C94A}"/>
              </a:ext>
            </a:extLst>
          </p:cNvPr>
          <p:cNvSpPr txBox="1"/>
          <p:nvPr/>
        </p:nvSpPr>
        <p:spPr>
          <a:xfrm>
            <a:off x="2656587" y="1371601"/>
            <a:ext cx="361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파이썬 패키지 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(setup.py)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A82E8-5C04-4C57-BF03-FA2BA9085CAB}"/>
              </a:ext>
            </a:extLst>
          </p:cNvPr>
          <p:cNvSpPr txBox="1"/>
          <p:nvPr/>
        </p:nvSpPr>
        <p:spPr>
          <a:xfrm>
            <a:off x="2656587" y="209550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CMakeList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369F-CDCF-4AC0-BA03-3909B1AC2312}"/>
              </a:ext>
            </a:extLst>
          </p:cNvPr>
          <p:cNvSpPr txBox="1"/>
          <p:nvPr/>
        </p:nvSpPr>
        <p:spPr>
          <a:xfrm>
            <a:off x="2656587" y="2735401"/>
            <a:ext cx="8648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			</a:t>
            </a:r>
            <a:r>
              <a:rPr lang="ko-KR" altLang="en-US" dirty="0"/>
              <a:t>패키지 이름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version			</a:t>
            </a:r>
            <a:r>
              <a:rPr lang="ko-KR" altLang="en-US" dirty="0"/>
              <a:t>패키지 버전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packages			</a:t>
            </a:r>
            <a:r>
              <a:rPr lang="ko-KR" altLang="en-US" dirty="0"/>
              <a:t>의존 패키지</a:t>
            </a:r>
            <a:r>
              <a:rPr lang="en-US" altLang="ko-KR" dirty="0"/>
              <a:t>, </a:t>
            </a:r>
            <a:r>
              <a:rPr lang="en-US" altLang="ko-KR" dirty="0" err="1"/>
              <a:t>find_packages</a:t>
            </a:r>
            <a:r>
              <a:rPr lang="en-US" altLang="ko-KR" dirty="0"/>
              <a:t>()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한번에 쓸 수 </a:t>
            </a:r>
            <a:r>
              <a:rPr lang="en-US" altLang="ko-KR" dirty="0"/>
              <a:t>				</a:t>
            </a:r>
            <a:r>
              <a:rPr lang="ko-KR" altLang="en-US" dirty="0"/>
              <a:t>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data_files</a:t>
            </a:r>
            <a:r>
              <a:rPr lang="en-US" altLang="ko-KR" dirty="0"/>
              <a:t> 			</a:t>
            </a:r>
            <a:r>
              <a:rPr lang="ko-KR" altLang="en-US" dirty="0"/>
              <a:t>패키지에서 사용하는 파일</a:t>
            </a:r>
            <a:r>
              <a:rPr lang="en-US" altLang="ko-KR" dirty="0"/>
              <a:t>, package.xml, 					*.launch.py, *.</a:t>
            </a: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등 기입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install_requires</a:t>
            </a:r>
            <a:r>
              <a:rPr lang="en-US" altLang="ko-KR" dirty="0"/>
              <a:t>			</a:t>
            </a:r>
            <a:r>
              <a:rPr lang="ko-KR" altLang="en-US" dirty="0"/>
              <a:t>의존 패키지</a:t>
            </a:r>
            <a:r>
              <a:rPr lang="en-US" altLang="ko-KR" dirty="0"/>
              <a:t>, pip</a:t>
            </a:r>
            <a:r>
              <a:rPr lang="ko-KR" altLang="en-US" dirty="0"/>
              <a:t>를 통한 설치 시 같이 설치됨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test_requires</a:t>
            </a:r>
            <a:r>
              <a:rPr lang="en-US" altLang="ko-KR" dirty="0"/>
              <a:t>			</a:t>
            </a:r>
            <a:r>
              <a:rPr lang="ko-KR" altLang="en-US" dirty="0"/>
              <a:t>테스트에 필요한 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1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F0A3-1B6C-4174-A894-520E1050C94A}"/>
              </a:ext>
            </a:extLst>
          </p:cNvPr>
          <p:cNvSpPr txBox="1"/>
          <p:nvPr/>
        </p:nvSpPr>
        <p:spPr>
          <a:xfrm>
            <a:off x="2656587" y="1371601"/>
            <a:ext cx="361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파이썬 패키지 설정 파일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(setup.py)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A82E8-5C04-4C57-BF03-FA2BA9085CAB}"/>
              </a:ext>
            </a:extLst>
          </p:cNvPr>
          <p:cNvSpPr txBox="1"/>
          <p:nvPr/>
        </p:nvSpPr>
        <p:spPr>
          <a:xfrm>
            <a:off x="2656587" y="209550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CMakeList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369F-CDCF-4AC0-BA03-3909B1AC2312}"/>
              </a:ext>
            </a:extLst>
          </p:cNvPr>
          <p:cNvSpPr txBox="1"/>
          <p:nvPr/>
        </p:nvSpPr>
        <p:spPr>
          <a:xfrm>
            <a:off x="2656587" y="2735401"/>
            <a:ext cx="8648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zip_safe</a:t>
            </a:r>
            <a:r>
              <a:rPr lang="ko-KR" altLang="en-US" dirty="0"/>
              <a:t> </a:t>
            </a:r>
            <a:r>
              <a:rPr lang="en-US" altLang="ko-KR" dirty="0"/>
              <a:t>			</a:t>
            </a:r>
            <a:r>
              <a:rPr lang="ko-KR" altLang="en-US" dirty="0"/>
              <a:t>설치 시 </a:t>
            </a:r>
            <a:r>
              <a:rPr lang="en-US" altLang="ko-KR" dirty="0"/>
              <a:t>zip </a:t>
            </a:r>
            <a:r>
              <a:rPr lang="ko-KR" altLang="en-US" dirty="0"/>
              <a:t>아카이브 여부 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author,</a:t>
            </a:r>
            <a:r>
              <a:rPr lang="ko-KR" altLang="en-US" dirty="0"/>
              <a:t> </a:t>
            </a:r>
            <a:r>
              <a:rPr lang="en-US" altLang="ko-KR" dirty="0" err="1"/>
              <a:t>author_emailm</a:t>
            </a:r>
            <a:r>
              <a:rPr lang="ko-KR" altLang="en-US" dirty="0"/>
              <a:t> </a:t>
            </a:r>
            <a:r>
              <a:rPr lang="en-US" altLang="ko-KR" dirty="0"/>
              <a:t>maintainer,</a:t>
            </a:r>
            <a:r>
              <a:rPr lang="ko-KR" altLang="en-US" dirty="0"/>
              <a:t> </a:t>
            </a:r>
            <a:r>
              <a:rPr lang="en-US" altLang="ko-KR" dirty="0" err="1"/>
              <a:t>maintainer_email</a:t>
            </a:r>
            <a:r>
              <a:rPr lang="en-US" altLang="ko-KR" dirty="0"/>
              <a:t>							</a:t>
            </a:r>
            <a:r>
              <a:rPr lang="ko-KR" altLang="en-US" dirty="0"/>
              <a:t>저작자와 그 이메일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keywords			</a:t>
            </a:r>
            <a:r>
              <a:rPr lang="ko-KR" altLang="en-US" dirty="0"/>
              <a:t>패키지 키워드</a:t>
            </a:r>
            <a:r>
              <a:rPr lang="en-US" altLang="ko-KR" dirty="0"/>
              <a:t>, </a:t>
            </a:r>
            <a:r>
              <a:rPr lang="en-US" altLang="ko-KR" dirty="0" err="1"/>
              <a:t>PyPl</a:t>
            </a:r>
            <a:r>
              <a:rPr lang="en-US" altLang="ko-KR" dirty="0"/>
              <a:t> </a:t>
            </a:r>
            <a:r>
              <a:rPr lang="ko-KR" altLang="en-US" dirty="0"/>
              <a:t>에서 검색가능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classifiers			</a:t>
            </a:r>
            <a:r>
              <a:rPr lang="en-US" altLang="ko-KR" dirty="0" err="1"/>
              <a:t>PyPl</a:t>
            </a:r>
            <a:r>
              <a:rPr lang="en-US" altLang="ko-KR" dirty="0"/>
              <a:t> </a:t>
            </a:r>
            <a:r>
              <a:rPr lang="ko-KR" altLang="en-US" dirty="0"/>
              <a:t>메타 데이터 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description			</a:t>
            </a:r>
            <a:r>
              <a:rPr lang="ko-KR" altLang="en-US" dirty="0"/>
              <a:t>패키지 설명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license			</a:t>
            </a:r>
            <a:r>
              <a:rPr lang="ko-KR" altLang="en-US" dirty="0"/>
              <a:t>라이선스 기입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entry_points</a:t>
            </a:r>
            <a:r>
              <a:rPr lang="en-US" altLang="ko-KR" dirty="0"/>
              <a:t>			</a:t>
            </a:r>
            <a:r>
              <a:rPr lang="ko-KR" altLang="en-US" dirty="0"/>
              <a:t>콘솔 스크립트 이름</a:t>
            </a:r>
            <a:r>
              <a:rPr lang="en-US" altLang="ko-KR" dirty="0"/>
              <a:t>, </a:t>
            </a:r>
            <a:r>
              <a:rPr lang="ko-KR" altLang="en-US" dirty="0"/>
              <a:t>호출함수</a:t>
            </a:r>
            <a:r>
              <a:rPr lang="en-US" altLang="ko-K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5973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F0A3-1B6C-4174-A894-520E1050C94A}"/>
              </a:ext>
            </a:extLst>
          </p:cNvPr>
          <p:cNvSpPr txBox="1"/>
          <p:nvPr/>
        </p:nvSpPr>
        <p:spPr>
          <a:xfrm>
            <a:off x="2656587" y="137160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기타 설정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설명파일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E54FA-08EE-4451-86BC-F89FE5251429}"/>
              </a:ext>
            </a:extLst>
          </p:cNvPr>
          <p:cNvSpPr txBox="1"/>
          <p:nvPr/>
        </p:nvSpPr>
        <p:spPr>
          <a:xfrm>
            <a:off x="2656587" y="2735401"/>
            <a:ext cx="864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setup.cfg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순수한 </a:t>
            </a:r>
            <a:r>
              <a:rPr lang="en-US" altLang="ko-KR" dirty="0"/>
              <a:t>ROS2 </a:t>
            </a:r>
            <a:r>
              <a:rPr lang="ko-KR" altLang="en-US" dirty="0"/>
              <a:t>파이썬 패키지에서 사용하는 파일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배로를</a:t>
            </a:r>
            <a:r>
              <a:rPr lang="ko-KR" altLang="en-US" dirty="0"/>
              <a:t> 위한 구성파일로 </a:t>
            </a:r>
            <a:r>
              <a:rPr lang="en-US" altLang="ko-KR" dirty="0"/>
              <a:t>setup </a:t>
            </a:r>
            <a:r>
              <a:rPr lang="ko-KR" altLang="en-US" dirty="0"/>
              <a:t>함수에서 설정하지 못하는 기타 옵션 구성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plugin.xml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RQT</a:t>
            </a:r>
            <a:r>
              <a:rPr lang="ko-KR" altLang="en-US" dirty="0"/>
              <a:t> 플러그인 패키지를 작성할 때 필요한 파일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F4309-48D8-4E01-A31C-550419024DF8}"/>
              </a:ext>
            </a:extLst>
          </p:cNvPr>
          <p:cNvSpPr txBox="1"/>
          <p:nvPr/>
        </p:nvSpPr>
        <p:spPr>
          <a:xfrm>
            <a:off x="2656587" y="2095500"/>
            <a:ext cx="34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파이썬 환경설정</a:t>
            </a:r>
            <a:r>
              <a:rPr lang="en-US" altLang="ko-KR" dirty="0"/>
              <a:t>, </a:t>
            </a:r>
            <a:r>
              <a:rPr lang="en-US" altLang="ko-KR" dirty="0" err="1"/>
              <a:t>RQt</a:t>
            </a:r>
            <a:r>
              <a:rPr lang="en-US" altLang="ko-KR" dirty="0"/>
              <a:t> </a:t>
            </a:r>
            <a:r>
              <a:rPr lang="ko-KR" altLang="en-US" dirty="0"/>
              <a:t>플러그인</a:t>
            </a:r>
          </a:p>
        </p:txBody>
      </p:sp>
    </p:spTree>
    <p:extLst>
      <p:ext uri="{BB962C8B-B14F-4D97-AF65-F5344CB8AC3E}">
        <p14:creationId xmlns:p14="http://schemas.microsoft.com/office/powerpoint/2010/main" val="110578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QnA</a:t>
            </a:r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24F181-81DE-4DE2-9DFD-9A7B5636F273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C6867-2D85-4DB3-A824-CA4122E7280E}"/>
              </a:ext>
            </a:extLst>
          </p:cNvPr>
          <p:cNvSpPr txBox="1"/>
          <p:nvPr/>
        </p:nvSpPr>
        <p:spPr>
          <a:xfrm>
            <a:off x="2656587" y="74062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패키지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F0A3-1B6C-4174-A894-520E1050C94A}"/>
              </a:ext>
            </a:extLst>
          </p:cNvPr>
          <p:cNvSpPr txBox="1"/>
          <p:nvPr/>
        </p:nvSpPr>
        <p:spPr>
          <a:xfrm>
            <a:off x="2656587" y="137160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기타 설정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설명파일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E54FA-08EE-4451-86BC-F89FE5251429}"/>
              </a:ext>
            </a:extLst>
          </p:cNvPr>
          <p:cNvSpPr txBox="1"/>
          <p:nvPr/>
        </p:nvSpPr>
        <p:spPr>
          <a:xfrm>
            <a:off x="2656587" y="2735401"/>
            <a:ext cx="8648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CHANGELOG.rst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패키지의 변경 로그를 담고 있는 파일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LICENSE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패키지의 라이선스를 담고 있는 파일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패키지의</a:t>
            </a:r>
            <a:r>
              <a:rPr lang="en-US" altLang="ko-KR" dirty="0"/>
              <a:t> </a:t>
            </a:r>
            <a:r>
              <a:rPr lang="ko-KR" altLang="en-US" dirty="0"/>
              <a:t>부가설명 파일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주로 설치방법</a:t>
            </a:r>
            <a:r>
              <a:rPr lang="en-US" altLang="ko-KR" dirty="0"/>
              <a:t>, </a:t>
            </a:r>
            <a:r>
              <a:rPr lang="ko-KR" altLang="en-US" dirty="0"/>
              <a:t>사용방법</a:t>
            </a:r>
            <a:r>
              <a:rPr lang="en-US" altLang="ko-KR" dirty="0"/>
              <a:t>, </a:t>
            </a:r>
            <a:r>
              <a:rPr lang="ko-KR" altLang="en-US" dirty="0"/>
              <a:t>기타 유용한 정보가 들어있어 패키지 사용시 문제가 있을 때 가장 먼저 확인할 사항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80114-C9F7-4262-9F12-805C88234216}"/>
              </a:ext>
            </a:extLst>
          </p:cNvPr>
          <p:cNvSpPr txBox="1"/>
          <p:nvPr/>
        </p:nvSpPr>
        <p:spPr>
          <a:xfrm>
            <a:off x="2656587" y="209550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없어도 빌드에 문제는 없지만 알아 두면 좋은 파일들</a:t>
            </a:r>
          </a:p>
        </p:txBody>
      </p:sp>
    </p:spTree>
    <p:extLst>
      <p:ext uri="{BB962C8B-B14F-4D97-AF65-F5344CB8AC3E}">
        <p14:creationId xmlns:p14="http://schemas.microsoft.com/office/powerpoint/2010/main" val="47072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1766631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3</a:t>
            </a:r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237250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4</a:t>
            </a:r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166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233093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/>
              <a:t> </a:t>
            </a:r>
            <a:r>
              <a:rPr lang="ko-KR" altLang="en-US" sz="800"/>
              <a:t>패키지 </a:t>
            </a:r>
            <a:r>
              <a:rPr lang="ko-KR" altLang="en-US" sz="800" dirty="0"/>
              <a:t>파일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204DAB-BF2D-4EFB-9FF8-AE46814C598F}"/>
              </a:ext>
            </a:extLst>
          </p:cNvPr>
          <p:cNvSpPr/>
          <p:nvPr/>
        </p:nvSpPr>
        <p:spPr>
          <a:xfrm>
            <a:off x="172489" y="654537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93745-0839-4A68-89A9-C29E0F580E46}"/>
              </a:ext>
            </a:extLst>
          </p:cNvPr>
          <p:cNvSpPr txBox="1"/>
          <p:nvPr/>
        </p:nvSpPr>
        <p:spPr>
          <a:xfrm>
            <a:off x="304799" y="612970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시간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35E06F-CD59-4E53-82A7-BA3FAD6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46C76-FE6E-4E4D-9AD7-69A7AE34833E}"/>
              </a:ext>
            </a:extLst>
          </p:cNvPr>
          <p:cNvSpPr/>
          <p:nvPr/>
        </p:nvSpPr>
        <p:spPr>
          <a:xfrm>
            <a:off x="172488" y="119772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F6382-DD1F-4025-A4E5-A8AB8A8E75B0}"/>
              </a:ext>
            </a:extLst>
          </p:cNvPr>
          <p:cNvSpPr txBox="1"/>
          <p:nvPr/>
        </p:nvSpPr>
        <p:spPr>
          <a:xfrm>
            <a:off x="304799" y="115615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7C00F-41CA-4877-8263-7AEDAF061296}"/>
              </a:ext>
            </a:extLst>
          </p:cNvPr>
          <p:cNvSpPr txBox="1"/>
          <p:nvPr/>
        </p:nvSpPr>
        <p:spPr>
          <a:xfrm>
            <a:off x="4924846" y="2546381"/>
            <a:ext cx="23423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0" dirty="0" err="1"/>
              <a:t>QnA</a:t>
            </a:r>
            <a:endParaRPr lang="ko-KR" altLang="en-US" sz="8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ACABC-6312-4143-A904-5A37728AE34C}"/>
              </a:ext>
            </a:extLst>
          </p:cNvPr>
          <p:cNvSpPr txBox="1"/>
          <p:nvPr/>
        </p:nvSpPr>
        <p:spPr>
          <a:xfrm>
            <a:off x="4188266" y="4038600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긴 발표를 </a:t>
            </a:r>
            <a:r>
              <a:rPr lang="ko-KR" altLang="en-US" sz="2000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들어주셔서</a:t>
            </a:r>
            <a:r>
              <a:rPr lang="ko-KR" altLang="en-US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 감사합니다 </a:t>
            </a:r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!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89CE04-F37F-48EE-B24C-2DCF661D5DD1}"/>
              </a:ext>
            </a:extLst>
          </p:cNvPr>
          <p:cNvSpPr/>
          <p:nvPr/>
        </p:nvSpPr>
        <p:spPr>
          <a:xfrm>
            <a:off x="3485365" y="2856649"/>
            <a:ext cx="702901" cy="70290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5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62501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A6107-BAF4-4CD9-A99A-380BA68CE7ED}"/>
              </a:ext>
            </a:extLst>
          </p:cNvPr>
          <p:cNvSpPr txBox="1"/>
          <p:nvPr/>
        </p:nvSpPr>
        <p:spPr>
          <a:xfrm>
            <a:off x="2656587" y="13716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5BE40-1550-4599-B1FE-F675AD174E99}"/>
              </a:ext>
            </a:extLst>
          </p:cNvPr>
          <p:cNvSpPr txBox="1"/>
          <p:nvPr/>
        </p:nvSpPr>
        <p:spPr>
          <a:xfrm>
            <a:off x="2656587" y="20955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메시지 구성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D07536A-ADEC-48B4-B897-EE229728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40" y="2605692"/>
            <a:ext cx="6571322" cy="410110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F7E69-1E13-4D1F-8EAF-BFFD1871F7B2}"/>
              </a:ext>
            </a:extLst>
          </p:cNvPr>
          <p:cNvSpPr/>
          <p:nvPr/>
        </p:nvSpPr>
        <p:spPr>
          <a:xfrm>
            <a:off x="3381712" y="4580744"/>
            <a:ext cx="864066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261A3-DAD9-4EBB-8D40-D821337A0FB6}"/>
              </a:ext>
            </a:extLst>
          </p:cNvPr>
          <p:cNvSpPr/>
          <p:nvPr/>
        </p:nvSpPr>
        <p:spPr>
          <a:xfrm>
            <a:off x="3447291" y="5994699"/>
            <a:ext cx="1436050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361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47A2539-08A9-44DB-894C-2D3C86775032}"/>
              </a:ext>
            </a:extLst>
          </p:cNvPr>
          <p:cNvSpPr txBox="1"/>
          <p:nvPr/>
        </p:nvSpPr>
        <p:spPr>
          <a:xfrm>
            <a:off x="2656587" y="2735401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SYSTEM TIME </a:t>
            </a:r>
            <a:r>
              <a:rPr lang="ko-KR" altLang="en-US" dirty="0"/>
              <a:t>은 컴퓨터 자체가 가지고 있는 시간을 뜻함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칩 내부 또는 회로내의 </a:t>
            </a:r>
            <a:r>
              <a:rPr lang="en-US" altLang="ko-KR" dirty="0"/>
              <a:t>RC</a:t>
            </a:r>
            <a:r>
              <a:rPr lang="ko-KR" altLang="en-US" dirty="0"/>
              <a:t>회로 또는 크리스탈로 부터 제공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 </a:t>
            </a:r>
            <a:r>
              <a:rPr lang="en-US" altLang="ko-KR" dirty="0"/>
              <a:t>Hz</a:t>
            </a:r>
            <a:r>
              <a:rPr lang="ko-KR" altLang="en-US" dirty="0"/>
              <a:t>의 클럭을 카운트하여 시간을 계산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SYSTEM TIME </a:t>
            </a:r>
            <a:r>
              <a:rPr lang="ko-KR" altLang="en-US" dirty="0"/>
              <a:t>은 시간 서버와 동기화를 수행함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정확한 시간계산</a:t>
            </a:r>
            <a:r>
              <a:rPr lang="en-US" altLang="ko-KR" dirty="0"/>
              <a:t>, </a:t>
            </a:r>
            <a:r>
              <a:rPr lang="ko-KR" altLang="en-US" dirty="0"/>
              <a:t>컴퓨터 시간 동기화 등 여러가지 이유로 시간을 동기화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이때문에 시간이 거꾸로 갈 수 있음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B804E-6EF3-4046-9930-33FE4D4FD4C7}"/>
              </a:ext>
            </a:extLst>
          </p:cNvPr>
          <p:cNvSpPr txBox="1"/>
          <p:nvPr/>
        </p:nvSpPr>
        <p:spPr>
          <a:xfrm>
            <a:off x="2656587" y="137160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SYSTEM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과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ROS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4B399-D0FD-4162-8367-B1858C15917B}"/>
              </a:ext>
            </a:extLst>
          </p:cNvPr>
          <p:cNvSpPr txBox="1"/>
          <p:nvPr/>
        </p:nvSpPr>
        <p:spPr>
          <a:xfrm>
            <a:off x="2656587" y="2095500"/>
            <a:ext cx="22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 TIME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래픽 8" descr="프로세서 단색으로 채워진">
            <a:extLst>
              <a:ext uri="{FF2B5EF4-FFF2-40B4-BE49-F238E27FC236}">
                <a16:creationId xmlns:a16="http://schemas.microsoft.com/office/drawing/2014/main" id="{8AC891EF-00C4-4E92-9605-D81B806F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746" y="5509492"/>
            <a:ext cx="914400" cy="914400"/>
          </a:xfrm>
          <a:prstGeom prst="rect">
            <a:avLst/>
          </a:prstGeom>
        </p:spPr>
      </p:pic>
      <p:pic>
        <p:nvPicPr>
          <p:cNvPr id="22" name="그래픽 21" descr="모래가 다 떨어진 모래 시계 단색으로 채워진">
            <a:extLst>
              <a:ext uri="{FF2B5EF4-FFF2-40B4-BE49-F238E27FC236}">
                <a16:creationId xmlns:a16="http://schemas.microsoft.com/office/drawing/2014/main" id="{890F8225-E1C8-447B-AF35-240B9B8C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0584" y="5509492"/>
            <a:ext cx="914400" cy="914400"/>
          </a:xfrm>
          <a:prstGeom prst="rect">
            <a:avLst/>
          </a:prstGeom>
        </p:spPr>
      </p:pic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08BEEF10-271C-453F-8B6E-04CF53915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0908" y="5511043"/>
            <a:ext cx="914400" cy="914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3D1E3E-265A-4417-954B-46A574F01331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904984" y="5966692"/>
            <a:ext cx="17707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09421E-BBB1-44AF-8512-43EAD9FACEBE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6590146" y="5966692"/>
            <a:ext cx="1770762" cy="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4BC0BC-5018-4DB1-86E3-0C06CD70C16A}"/>
              </a:ext>
            </a:extLst>
          </p:cNvPr>
          <p:cNvSpPr txBox="1"/>
          <p:nvPr/>
        </p:nvSpPr>
        <p:spPr>
          <a:xfrm>
            <a:off x="2754677" y="6513992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크리스탈</a:t>
            </a:r>
            <a:r>
              <a:rPr lang="en-US" altLang="ko-KR" sz="1200" dirty="0"/>
              <a:t>, RC</a:t>
            </a:r>
            <a:r>
              <a:rPr lang="ko-KR" altLang="en-US" sz="1200" dirty="0"/>
              <a:t>클럭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B1271-364E-48C1-B356-E4E8269A3B3F}"/>
              </a:ext>
            </a:extLst>
          </p:cNvPr>
          <p:cNvSpPr txBox="1"/>
          <p:nvPr/>
        </p:nvSpPr>
        <p:spPr>
          <a:xfrm>
            <a:off x="5809780" y="6513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컴퓨터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6B5DBB-54A5-4FF5-83D3-DB4E402DD518}"/>
              </a:ext>
            </a:extLst>
          </p:cNvPr>
          <p:cNvSpPr txBox="1"/>
          <p:nvPr/>
        </p:nvSpPr>
        <p:spPr>
          <a:xfrm>
            <a:off x="8571886" y="65139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서버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6DDE6B-3429-448B-902A-BC21198282F8}"/>
              </a:ext>
            </a:extLst>
          </p:cNvPr>
          <p:cNvSpPr txBox="1"/>
          <p:nvPr/>
        </p:nvSpPr>
        <p:spPr>
          <a:xfrm>
            <a:off x="6709494" y="60546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서버와 동기화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8BA4F-2B1F-426F-8689-007AEA6DF392}"/>
              </a:ext>
            </a:extLst>
          </p:cNvPr>
          <p:cNvSpPr txBox="1"/>
          <p:nvPr/>
        </p:nvSpPr>
        <p:spPr>
          <a:xfrm>
            <a:off x="4127935" y="6053444"/>
            <a:ext cx="1266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SYSTEM CLOCK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7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47A2539-08A9-44DB-894C-2D3C86775032}"/>
              </a:ext>
            </a:extLst>
          </p:cNvPr>
          <p:cNvSpPr txBox="1"/>
          <p:nvPr/>
        </p:nvSpPr>
        <p:spPr>
          <a:xfrm>
            <a:off x="2656587" y="2735401"/>
            <a:ext cx="8465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시뮬레이션 환경을 위한 시간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은 </a:t>
            </a:r>
            <a:r>
              <a:rPr lang="en-US" altLang="ko-KR" dirty="0" err="1"/>
              <a:t>use_sim_time</a:t>
            </a:r>
            <a:r>
              <a:rPr lang="en-US" altLang="ko-KR" dirty="0"/>
              <a:t> </a:t>
            </a:r>
            <a:r>
              <a:rPr lang="ko-KR" altLang="en-US" dirty="0"/>
              <a:t>파라미터를 사용하여 설정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us_sim_time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true </a:t>
            </a:r>
            <a:r>
              <a:rPr lang="ko-KR" altLang="en-US" dirty="0"/>
              <a:t>인 경우 </a:t>
            </a:r>
            <a:r>
              <a:rPr lang="en-US" altLang="ko-KR" dirty="0"/>
              <a:t>/clock </a:t>
            </a:r>
            <a:r>
              <a:rPr lang="ko-KR" altLang="en-US" dirty="0"/>
              <a:t>토픽 </a:t>
            </a:r>
            <a:r>
              <a:rPr lang="en-US" altLang="ko-KR" dirty="0"/>
              <a:t>(</a:t>
            </a:r>
            <a:r>
              <a:rPr lang="ko-KR" altLang="en-US" dirty="0"/>
              <a:t>시뮬레이션으로 부터 제공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서브스라이브</a:t>
            </a:r>
            <a:r>
              <a:rPr lang="ko-KR" altLang="en-US" dirty="0"/>
              <a:t> 하기전까지 시간이 </a:t>
            </a:r>
            <a:r>
              <a:rPr lang="en-US" altLang="ko-KR" dirty="0"/>
              <a:t>0</a:t>
            </a:r>
            <a:r>
              <a:rPr lang="ko-KR" altLang="en-US" dirty="0"/>
              <a:t>으로 초기화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즉 시뮬레이션의 시작시간에 맞추어 노드를 사용할 수 있음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B804E-6EF3-4046-9930-33FE4D4FD4C7}"/>
              </a:ext>
            </a:extLst>
          </p:cNvPr>
          <p:cNvSpPr txBox="1"/>
          <p:nvPr/>
        </p:nvSpPr>
        <p:spPr>
          <a:xfrm>
            <a:off x="2656587" y="137160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SYSTEM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과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ROS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4B399-D0FD-4162-8367-B1858C15917B}"/>
              </a:ext>
            </a:extLst>
          </p:cNvPr>
          <p:cNvSpPr txBox="1"/>
          <p:nvPr/>
        </p:nvSpPr>
        <p:spPr>
          <a:xfrm>
            <a:off x="2656587" y="2095500"/>
            <a:ext cx="18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 TIME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래픽 7" descr="CMD 터미널 단색으로 채워진">
            <a:extLst>
              <a:ext uri="{FF2B5EF4-FFF2-40B4-BE49-F238E27FC236}">
                <a16:creationId xmlns:a16="http://schemas.microsoft.com/office/drawing/2014/main" id="{44BD8E18-61B9-4598-923D-21D54F17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2239" y="5291355"/>
            <a:ext cx="914400" cy="914400"/>
          </a:xfrm>
          <a:prstGeom prst="rect">
            <a:avLst/>
          </a:prstGeom>
        </p:spPr>
      </p:pic>
      <p:pic>
        <p:nvPicPr>
          <p:cNvPr id="10" name="그래픽 9" descr="일러스트레이터 단색으로 채워진">
            <a:extLst>
              <a:ext uri="{FF2B5EF4-FFF2-40B4-BE49-F238E27FC236}">
                <a16:creationId xmlns:a16="http://schemas.microsoft.com/office/drawing/2014/main" id="{B522A04C-E6E3-40D8-82E7-1704199A6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6833" y="5291355"/>
            <a:ext cx="914400" cy="9144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62FBA3-FB92-4832-80DE-F6521CC892E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71233" y="5748555"/>
            <a:ext cx="29810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71E1BB-AF17-4EE3-AFE7-DE4CC5F466B0}"/>
              </a:ext>
            </a:extLst>
          </p:cNvPr>
          <p:cNvSpPr txBox="1"/>
          <p:nvPr/>
        </p:nvSpPr>
        <p:spPr>
          <a:xfrm>
            <a:off x="3736979" y="63634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시뮬레이션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566BB-7A35-4F93-9433-B16DE41BF49B}"/>
              </a:ext>
            </a:extLst>
          </p:cNvPr>
          <p:cNvSpPr txBox="1"/>
          <p:nvPr/>
        </p:nvSpPr>
        <p:spPr>
          <a:xfrm>
            <a:off x="7863217" y="63634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노드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81437-CE39-4A28-83C0-B4E332044EEA}"/>
              </a:ext>
            </a:extLst>
          </p:cNvPr>
          <p:cNvSpPr txBox="1"/>
          <p:nvPr/>
        </p:nvSpPr>
        <p:spPr>
          <a:xfrm>
            <a:off x="5515343" y="5860475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/>
              <a:t>Clock</a:t>
            </a:r>
            <a:r>
              <a:rPr lang="ko-KR" altLang="en-US" sz="1200" dirty="0"/>
              <a:t> 토픽</a:t>
            </a:r>
          </a:p>
        </p:txBody>
      </p:sp>
    </p:spTree>
    <p:extLst>
      <p:ext uri="{BB962C8B-B14F-4D97-AF65-F5344CB8AC3E}">
        <p14:creationId xmlns:p14="http://schemas.microsoft.com/office/powerpoint/2010/main" val="19794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47A2539-08A9-44DB-894C-2D3C86775032}"/>
              </a:ext>
            </a:extLst>
          </p:cNvPr>
          <p:cNvSpPr txBox="1"/>
          <p:nvPr/>
        </p:nvSpPr>
        <p:spPr>
          <a:xfrm>
            <a:off x="2656587" y="2735401"/>
            <a:ext cx="8465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SYSTEM TIME</a:t>
            </a:r>
            <a:r>
              <a:rPr lang="ko-KR" altLang="en-US" dirty="0"/>
              <a:t>과 유사하지만 동기화가 없다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STADY TIME </a:t>
            </a:r>
            <a:r>
              <a:rPr lang="ko-KR" altLang="en-US" dirty="0"/>
              <a:t>은</a:t>
            </a:r>
            <a:r>
              <a:rPr lang="en-US" altLang="ko-KR" dirty="0"/>
              <a:t> SYSTEM TIME</a:t>
            </a:r>
            <a:r>
              <a:rPr lang="ko-KR" altLang="en-US" dirty="0"/>
              <a:t>과 같이 컴퓨터 내부의 클럭을 이용한 시간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그러나 </a:t>
            </a:r>
            <a:r>
              <a:rPr lang="en-US" altLang="ko-KR" dirty="0"/>
              <a:t>SYSTEM TIME</a:t>
            </a:r>
            <a:r>
              <a:rPr lang="ko-KR" altLang="en-US" dirty="0"/>
              <a:t>과 다르게 계속 증가하는 시간임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동기화가 없기에 타이머 등에 적합하나 알람 기능과 같이 동기화된 시간을 </a:t>
            </a:r>
            <a:r>
              <a:rPr lang="ko-KR" altLang="en-US" dirty="0" err="1"/>
              <a:t>사용할때는</a:t>
            </a:r>
            <a:r>
              <a:rPr lang="ko-KR" altLang="en-US" dirty="0"/>
              <a:t> 불리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 dirty="0"/>
              <a:t>ROS2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B804E-6EF3-4046-9930-33FE4D4FD4C7}"/>
              </a:ext>
            </a:extLst>
          </p:cNvPr>
          <p:cNvSpPr txBox="1"/>
          <p:nvPr/>
        </p:nvSpPr>
        <p:spPr>
          <a:xfrm>
            <a:off x="2656587" y="137160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SYSTEM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과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ROS TIME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4B399-D0FD-4162-8367-B1858C15917B}"/>
              </a:ext>
            </a:extLst>
          </p:cNvPr>
          <p:cNvSpPr txBox="1"/>
          <p:nvPr/>
        </p:nvSpPr>
        <p:spPr>
          <a:xfrm>
            <a:off x="2656587" y="2095500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STADY TIME</a:t>
            </a:r>
            <a:endParaRPr lang="ko-KR" altLang="en-US" dirty="0"/>
          </a:p>
        </p:txBody>
      </p:sp>
      <p:pic>
        <p:nvPicPr>
          <p:cNvPr id="36" name="그래픽 35" descr="프로세서 단색으로 채워진">
            <a:extLst>
              <a:ext uri="{FF2B5EF4-FFF2-40B4-BE49-F238E27FC236}">
                <a16:creationId xmlns:a16="http://schemas.microsoft.com/office/drawing/2014/main" id="{C27DAF2E-3632-4F3A-941C-C4EDA595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746" y="5509492"/>
            <a:ext cx="914400" cy="914400"/>
          </a:xfrm>
          <a:prstGeom prst="rect">
            <a:avLst/>
          </a:prstGeom>
        </p:spPr>
      </p:pic>
      <p:pic>
        <p:nvPicPr>
          <p:cNvPr id="37" name="그래픽 36" descr="모래가 다 떨어진 모래 시계 단색으로 채워진">
            <a:extLst>
              <a:ext uri="{FF2B5EF4-FFF2-40B4-BE49-F238E27FC236}">
                <a16:creationId xmlns:a16="http://schemas.microsoft.com/office/drawing/2014/main" id="{87A1F89F-08C2-45CB-95A8-10556E8A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0584" y="5509492"/>
            <a:ext cx="914400" cy="914400"/>
          </a:xfrm>
          <a:prstGeom prst="rect">
            <a:avLst/>
          </a:prstGeom>
        </p:spPr>
      </p:pic>
      <p:pic>
        <p:nvPicPr>
          <p:cNvPr id="38" name="그래픽 37" descr="서버 단색으로 채워진">
            <a:extLst>
              <a:ext uri="{FF2B5EF4-FFF2-40B4-BE49-F238E27FC236}">
                <a16:creationId xmlns:a16="http://schemas.microsoft.com/office/drawing/2014/main" id="{53FEDF8B-B453-4559-9F2E-647DE24B6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0908" y="5511043"/>
            <a:ext cx="914400" cy="91440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BDE891-87FA-45A5-9164-1FF4AB9D4671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904984" y="5966692"/>
            <a:ext cx="17707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A08005-2A68-4235-BCB8-849AF230634A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 flipV="1">
            <a:off x="6590146" y="5966692"/>
            <a:ext cx="1770762" cy="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481B7F-81D8-41C9-85D2-48822EB9CD72}"/>
              </a:ext>
            </a:extLst>
          </p:cNvPr>
          <p:cNvSpPr txBox="1"/>
          <p:nvPr/>
        </p:nvSpPr>
        <p:spPr>
          <a:xfrm>
            <a:off x="2754677" y="6513992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크리스탈</a:t>
            </a:r>
            <a:r>
              <a:rPr lang="en-US" altLang="ko-KR" sz="1200" dirty="0"/>
              <a:t>, RC</a:t>
            </a:r>
            <a:r>
              <a:rPr lang="ko-KR" altLang="en-US" sz="1200" dirty="0"/>
              <a:t>클럭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1ABF8E-8DC2-40DF-9338-38EA697A4AB0}"/>
              </a:ext>
            </a:extLst>
          </p:cNvPr>
          <p:cNvSpPr txBox="1"/>
          <p:nvPr/>
        </p:nvSpPr>
        <p:spPr>
          <a:xfrm>
            <a:off x="5809780" y="6513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컴퓨터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3908A5-924E-4E44-B683-DA045E2ADF8F}"/>
              </a:ext>
            </a:extLst>
          </p:cNvPr>
          <p:cNvSpPr txBox="1"/>
          <p:nvPr/>
        </p:nvSpPr>
        <p:spPr>
          <a:xfrm>
            <a:off x="8571886" y="65139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서버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6C6CDC-5BDE-4A6F-B10A-4EA156CB5449}"/>
              </a:ext>
            </a:extLst>
          </p:cNvPr>
          <p:cNvSpPr txBox="1"/>
          <p:nvPr/>
        </p:nvSpPr>
        <p:spPr>
          <a:xfrm>
            <a:off x="6709494" y="60546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서버와 동기화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8B2D6-510C-4817-9D4B-8D72453620CF}"/>
              </a:ext>
            </a:extLst>
          </p:cNvPr>
          <p:cNvSpPr txBox="1"/>
          <p:nvPr/>
        </p:nvSpPr>
        <p:spPr>
          <a:xfrm>
            <a:off x="4127935" y="6053444"/>
            <a:ext cx="1266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SYSTEM CLOCK</a:t>
            </a:r>
            <a:endParaRPr lang="ko-KR" altLang="en-US" sz="1200" dirty="0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916CF95D-90C8-4CB3-BD31-07121D854119}"/>
              </a:ext>
            </a:extLst>
          </p:cNvPr>
          <p:cNvSpPr/>
          <p:nvPr/>
        </p:nvSpPr>
        <p:spPr>
          <a:xfrm rot="2748426">
            <a:off x="6907834" y="5284612"/>
            <a:ext cx="1582615" cy="1582615"/>
          </a:xfrm>
          <a:prstGeom prst="plus">
            <a:avLst>
              <a:gd name="adj" fmla="val 405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7D9764-90FD-4FC2-BD19-E3F8B7BDA670}"/>
              </a:ext>
            </a:extLst>
          </p:cNvPr>
          <p:cNvSpPr/>
          <p:nvPr/>
        </p:nvSpPr>
        <p:spPr>
          <a:xfrm>
            <a:off x="172488" y="3682582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2</a:t>
            </a:r>
            <a:endParaRPr lang="ko-KR" altLang="en-US" dirty="0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DF9F81-8CE5-4930-9662-2E54290DEC56}"/>
              </a:ext>
            </a:extLst>
          </p:cNvPr>
          <p:cNvSpPr/>
          <p:nvPr/>
        </p:nvSpPr>
        <p:spPr>
          <a:xfrm>
            <a:off x="172488" y="4420813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A89551-BFEB-4BBA-AA53-B954E59DE83B}"/>
              </a:ext>
            </a:extLst>
          </p:cNvPr>
          <p:cNvSpPr/>
          <p:nvPr/>
        </p:nvSpPr>
        <p:spPr>
          <a:xfrm>
            <a:off x="172488" y="5159044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1E0E50-E3A9-4F67-81B9-CCA9DC6D4CF3}"/>
              </a:ext>
            </a:extLst>
          </p:cNvPr>
          <p:cNvSpPr/>
          <p:nvPr/>
        </p:nvSpPr>
        <p:spPr>
          <a:xfrm>
            <a:off x="172488" y="5897275"/>
            <a:ext cx="132311" cy="132311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1D246A-836F-47D1-B8C8-7A02225947B6}"/>
              </a:ext>
            </a:extLst>
          </p:cNvPr>
          <p:cNvSpPr/>
          <p:nvPr/>
        </p:nvSpPr>
        <p:spPr>
          <a:xfrm>
            <a:off x="1571350" y="684211"/>
            <a:ext cx="687390" cy="687390"/>
          </a:xfrm>
          <a:prstGeom prst="ellipse">
            <a:avLst/>
          </a:prstGeom>
          <a:solidFill>
            <a:srgbClr val="ED7D3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1</a:t>
            </a:r>
            <a:endParaRPr lang="ko-KR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5A75-B41D-48A4-AAA9-31115FC69253}"/>
              </a:ext>
            </a:extLst>
          </p:cNvPr>
          <p:cNvSpPr txBox="1"/>
          <p:nvPr/>
        </p:nvSpPr>
        <p:spPr>
          <a:xfrm>
            <a:off x="2656587" y="740625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3200"/>
              <a:t>ROS2 </a:t>
            </a:r>
            <a:r>
              <a:rPr lang="ko-KR" altLang="en-US" sz="320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44D5-77B3-41D3-B96E-A0D33EE04F08}"/>
              </a:ext>
            </a:extLst>
          </p:cNvPr>
          <p:cNvSpPr txBox="1"/>
          <p:nvPr/>
        </p:nvSpPr>
        <p:spPr>
          <a:xfrm>
            <a:off x="304799" y="36410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/>
              <a:t>ROS2 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파일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B095-2168-494A-802B-DE987BFD7B12}"/>
              </a:ext>
            </a:extLst>
          </p:cNvPr>
          <p:cNvSpPr txBox="1"/>
          <p:nvPr/>
        </p:nvSpPr>
        <p:spPr>
          <a:xfrm>
            <a:off x="304799" y="431769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/>
              <a:t>빌드 </a:t>
            </a:r>
            <a:endParaRPr lang="en-US" altLang="ko-KR" sz="800" dirty="0"/>
          </a:p>
          <a:p>
            <a:r>
              <a:rPr lang="ko-KR" altLang="en-US" sz="800" dirty="0"/>
              <a:t>시스템과 빌드 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54A63-669A-42A0-92E6-DF2E2FFF9BE1}"/>
              </a:ext>
            </a:extLst>
          </p:cNvPr>
          <p:cNvSpPr txBox="1"/>
          <p:nvPr/>
        </p:nvSpPr>
        <p:spPr>
          <a:xfrm>
            <a:off x="304799" y="51174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/>
              <a:t>ROS2 </a:t>
            </a:r>
            <a:r>
              <a:rPr lang="ko-KR" altLang="en-US" sz="80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패키지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CE620-19F1-48A3-ADDA-5572FA0CAF09}"/>
              </a:ext>
            </a:extLst>
          </p:cNvPr>
          <p:cNvSpPr txBox="1"/>
          <p:nvPr/>
        </p:nvSpPr>
        <p:spPr>
          <a:xfrm>
            <a:off x="304799" y="586047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예스체" panose="020B0500000101010101" pitchFamily="50" charset="-127"/>
                <a:ea typeface="예스체" panose="020B0500000101010101" pitchFamily="50" charset="-127"/>
              </a:defRPr>
            </a:lvl1pPr>
          </a:lstStyle>
          <a:p>
            <a:r>
              <a:rPr lang="en-US" altLang="ko-KR" sz="800" dirty="0" err="1"/>
              <a:t>QnA</a:t>
            </a:r>
            <a:endParaRPr lang="ko-KR" altLang="en-US" sz="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2871CF7-5398-46B4-B810-B4FD919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76397"/>
            <a:ext cx="1428596" cy="286232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예스체" panose="020B0500000101010101" pitchFamily="50" charset="-127"/>
                <a:ea typeface="예스체" panose="020B0500000101010101" pitchFamily="50" charset="-127"/>
                <a:cs typeface="+mn-cs"/>
              </a:rPr>
              <a:t>오늘의 학습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69450-2867-4549-AED0-4DD4F69DB562}"/>
              </a:ext>
            </a:extLst>
          </p:cNvPr>
          <p:cNvSpPr txBox="1"/>
          <p:nvPr/>
        </p:nvSpPr>
        <p:spPr>
          <a:xfrm>
            <a:off x="2656587" y="13716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시간관련 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API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91EA6-4107-48F6-A9BC-B82DD6E14197}"/>
              </a:ext>
            </a:extLst>
          </p:cNvPr>
          <p:cNvSpPr txBox="1"/>
          <p:nvPr/>
        </p:nvSpPr>
        <p:spPr>
          <a:xfrm>
            <a:off x="2656587" y="2735401"/>
            <a:ext cx="923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Time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시간을 다룰 수 있는 오퍼레이터를 제공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결과를 </a:t>
            </a:r>
            <a:r>
              <a:rPr lang="en-US" altLang="ko-KR" dirty="0"/>
              <a:t>nanoseconds, seconds </a:t>
            </a:r>
            <a:r>
              <a:rPr lang="ko-KR" altLang="en-US" dirty="0"/>
              <a:t>로 반환 </a:t>
            </a:r>
            <a:r>
              <a:rPr lang="en-US" altLang="ko-KR" dirty="0"/>
              <a:t>(nanoseconds </a:t>
            </a:r>
            <a:r>
              <a:rPr lang="ko-KR" altLang="en-US" dirty="0"/>
              <a:t>는 </a:t>
            </a:r>
            <a:r>
              <a:rPr lang="en-US" altLang="ko-KR" dirty="0"/>
              <a:t>unsigned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seconds </a:t>
            </a:r>
            <a:r>
              <a:rPr lang="ko-KR" altLang="en-US" dirty="0"/>
              <a:t>는 </a:t>
            </a:r>
            <a:r>
              <a:rPr lang="en-US" altLang="ko-KR" dirty="0"/>
              <a:t>double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sz="1600" dirty="0"/>
              <a:t>if ((now - past).nanoseconds() * 1e-9 &gt; 5) {</a:t>
            </a:r>
          </a:p>
          <a:p>
            <a:r>
              <a:rPr lang="en-US" altLang="ko-KR" sz="1600" dirty="0"/>
              <a:t>	RCLCPP_INFO(node-&gt;</a:t>
            </a:r>
            <a:r>
              <a:rPr lang="en-US" altLang="ko-KR" sz="1600" dirty="0" err="1"/>
              <a:t>get_logger</a:t>
            </a:r>
            <a:r>
              <a:rPr lang="en-US" altLang="ko-KR" sz="1600" dirty="0"/>
              <a:t>(), “Over 6 seconds!”);</a:t>
            </a:r>
          </a:p>
          <a:p>
            <a:r>
              <a:rPr lang="en-US" altLang="ko-KR" sz="1600" dirty="0"/>
              <a:t>	past = node -&gt; now();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rclcpp</a:t>
            </a:r>
            <a:r>
              <a:rPr lang="en-US" altLang="ko-KR" sz="1600" dirty="0"/>
              <a:t>::Time now = node-&gt;now();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12F5A-977A-4E72-A2E7-165B83A48930}"/>
              </a:ext>
            </a:extLst>
          </p:cNvPr>
          <p:cNvSpPr txBox="1"/>
          <p:nvPr/>
        </p:nvSpPr>
        <p:spPr>
          <a:xfrm>
            <a:off x="2656587" y="2095500"/>
            <a:ext cx="30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Time, Duration </a:t>
            </a:r>
            <a:r>
              <a:rPr lang="ko-KR" altLang="en-US" dirty="0"/>
              <a:t>그리고 </a:t>
            </a:r>
            <a:r>
              <a:rPr lang="en-US" altLang="ko-KR" dirty="0"/>
              <a:t>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9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3702</Words>
  <Application>Microsoft Office PowerPoint</Application>
  <PresentationFormat>와이드스크린</PresentationFormat>
  <Paragraphs>1013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예스체</vt:lpstr>
      <vt:lpstr>Arial</vt:lpstr>
      <vt:lpstr>Cambria Math</vt:lpstr>
      <vt:lpstr>Wingdings</vt:lpstr>
      <vt:lpstr>Office 테마</vt:lpstr>
      <vt:lpstr>ROS2 온라인 스터디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  <vt:lpstr>오늘의 학습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온라인 스터디</dc:title>
  <dc:creator>김선호</dc:creator>
  <cp:lastModifiedBy>김선호</cp:lastModifiedBy>
  <cp:revision>5</cp:revision>
  <dcterms:created xsi:type="dcterms:W3CDTF">2021-10-02T20:04:53Z</dcterms:created>
  <dcterms:modified xsi:type="dcterms:W3CDTF">2021-10-06T02:37:09Z</dcterms:modified>
</cp:coreProperties>
</file>