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fc0fbdae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fc0fbda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fc0fbdae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fc0fbdae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fc0fbdae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fc0fbdae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0a32e21c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0a32e21c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0a32e21c1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0a32e21c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0a32e21c1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0a32e21c1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0a32e21c1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0a32e21c1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0a32e21c1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0a32e21c1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0978ce3f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0978ce3f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0978ce3f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0978ce3f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fc0fbda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fc0fbda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0978ce3f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0978ce3f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0978ce3f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0978ce3f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0978ce3f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0978ce3f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0978ce3f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0978ce3f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0978ce3f2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0978ce3f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0a32e21c1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0a32e21c1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fc0fbdae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fc0fbdae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0a32e21c1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0a32e21c1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0a32e21c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0a32e21c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0a32e21c1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0a32e21c1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c0fbda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fc0fbda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0a32e21c1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0a32e21c1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0a32e21c1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0a32e21c1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0978ce3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0978ce3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fc0fbda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fc0fbda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0a32e21c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0a32e21c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fc0fbdae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fc0fbda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클락을 사용한 시간을 말함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0a32e21c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0a32e21c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c0fbda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fc0fbda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fc0fbdae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fc0fbda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2400" y="766375"/>
            <a:ext cx="8839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ROS2의 시간, 파일 시스템,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빌드 시스템과 빌드 툴, 패키지 파일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62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발표자 : 신재민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Time API (Rate)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313" y="1975917"/>
            <a:ext cx="4546025" cy="18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450" y="1273625"/>
            <a:ext cx="5326875" cy="32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ROS 2의 파일 시스템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ROS 패키지 및 소스코드 검색, 메시지 파일, 실행 파일, 파라미터 설정 등 일관된 경험 제공을 위해 동일한 구조를 가짐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소프트웨어 기본 구성 단위는 패키지이며 하나 이상의 노드나 런치 파일을 포함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패키지는 공통된 목적의 패키지를 모아둔 메타 패키지로  관리됨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각 패키지는 package.xml 파일을 포함 하며 이름, 저작자, 라이센스, 의존성 기술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ROS 2 의 빌드 시스템은 ament는 CMake 기반으로 CMakeList.txt에 빌드 설정을 기술하여 소스코드, msg, srv, action로 구성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바이너리 설치와 소스코드 설치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50" y="1824300"/>
            <a:ext cx="76009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 sudo apt-cache search [pkg-name]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00" y="1210100"/>
            <a:ext cx="79484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00" y="747136"/>
            <a:ext cx="7579797" cy="36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설치 폴더와 사용자 작업 폴더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475" y="1119947"/>
            <a:ext cx="6506475" cy="36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113" y="716450"/>
            <a:ext cx="738187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ROS 2 의 빌드 시스템과 빌드 툴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빌드 시스템과 빌트 둘은 비슷하며, 단일 패키지는 빌드 툴, 전체 패키지는 빌드 시스템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ros는 코드의 재사용성을 위해 패키지와 노드로 구성 되있고 상호 의존성을 갖음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상위레벨로 갈수록 복잡한 의존성을 가짐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c++은 CMake 기반의 catkin 과 ament_cmake를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python은 setuptool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결국 패키지별 빌드 시스템을 호출하게되고 복잡하게 얽힌 빌드 시스템을 순차적으로 빌드하게 도와주는 것이 빌드툴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ROS Build Tool: rosbuild, catkin_make, ament_tools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ROS 2 Build Tool: colcon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빌드 시스템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ros1은 Cmake 사용하고 빌드환경은 CMakeList.txt에 기술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Cmake는 멀티 플랫폼에서 빌드를 가능하게 함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ROS 2는 ament 빌드 시스템을 사용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ros1과 달리 devel 공간을 사용하지 않음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파이썬 패키지가 독립적이게 됨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ROS 2의 시간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2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다수의 센서를 사용하는 로봇은 시간에 따른 각 센서 값의 변화량과 그 센서들 간의 시간 동기화가 매우 중요하다.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이에 따른 센서 값, 알고리즘 수행 결과 값등의 동기화가 중요하다.</a:t>
            </a:r>
            <a:endParaRPr sz="1500"/>
          </a:p>
        </p:txBody>
      </p:sp>
      <p:grpSp>
        <p:nvGrpSpPr>
          <p:cNvPr id="62" name="Google Shape;62;p14"/>
          <p:cNvGrpSpPr/>
          <p:nvPr/>
        </p:nvGrpSpPr>
        <p:grpSpPr>
          <a:xfrm>
            <a:off x="311700" y="2797100"/>
            <a:ext cx="3683400" cy="1792875"/>
            <a:chOff x="311700" y="3015025"/>
            <a:chExt cx="3683400" cy="1792875"/>
          </a:xfrm>
        </p:grpSpPr>
        <p:sp>
          <p:nvSpPr>
            <p:cNvPr id="63" name="Google Shape;63;p14"/>
            <p:cNvSpPr/>
            <p:nvPr/>
          </p:nvSpPr>
          <p:spPr>
            <a:xfrm>
              <a:off x="355750" y="3015025"/>
              <a:ext cx="5409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GPS</a:t>
              </a:r>
              <a:endParaRPr sz="500"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55750" y="4235200"/>
              <a:ext cx="5409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IMU</a:t>
              </a:r>
              <a:endParaRPr sz="800"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808525" y="3015025"/>
              <a:ext cx="5409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GPS</a:t>
              </a:r>
              <a:endParaRPr sz="500"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3319575" y="3015025"/>
              <a:ext cx="5409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GPS</a:t>
              </a:r>
              <a:endParaRPr sz="500"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808525" y="4235200"/>
              <a:ext cx="5409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IMU</a:t>
              </a:r>
              <a:endParaRPr sz="800"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319575" y="4235200"/>
              <a:ext cx="5409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IMU</a:t>
              </a:r>
              <a:endParaRPr sz="800"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2564050" y="4235200"/>
              <a:ext cx="5409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IMU</a:t>
              </a:r>
              <a:endParaRPr sz="80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082138" y="4235200"/>
              <a:ext cx="5409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IMU</a:t>
              </a:r>
              <a:endParaRPr sz="80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531700" y="3668013"/>
              <a:ext cx="189000" cy="4869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984475" y="3668013"/>
              <a:ext cx="189000" cy="4869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495525" y="3668000"/>
              <a:ext cx="189000" cy="4869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" name="Google Shape;74;p14"/>
            <p:cNvCxnSpPr/>
            <p:nvPr/>
          </p:nvCxnSpPr>
          <p:spPr>
            <a:xfrm>
              <a:off x="311700" y="3886675"/>
              <a:ext cx="3683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5" name="Google Shape;75;p14"/>
          <p:cNvGrpSpPr/>
          <p:nvPr/>
        </p:nvGrpSpPr>
        <p:grpSpPr>
          <a:xfrm>
            <a:off x="4793925" y="2797100"/>
            <a:ext cx="3683400" cy="1792875"/>
            <a:chOff x="311700" y="3015025"/>
            <a:chExt cx="3683400" cy="1792875"/>
          </a:xfrm>
        </p:grpSpPr>
        <p:sp>
          <p:nvSpPr>
            <p:cNvPr id="76" name="Google Shape;76;p14"/>
            <p:cNvSpPr/>
            <p:nvPr/>
          </p:nvSpPr>
          <p:spPr>
            <a:xfrm>
              <a:off x="355750" y="3015025"/>
              <a:ext cx="5409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TF</a:t>
              </a:r>
              <a:endParaRPr sz="500"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55750" y="4235200"/>
              <a:ext cx="5409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Odom</a:t>
              </a:r>
              <a:endParaRPr sz="800"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1808525" y="3015025"/>
              <a:ext cx="5409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TF</a:t>
              </a:r>
              <a:endParaRPr sz="500"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3319575" y="3015025"/>
              <a:ext cx="5409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TF</a:t>
              </a:r>
              <a:endParaRPr sz="500"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808525" y="4235200"/>
              <a:ext cx="5409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Odom</a:t>
              </a:r>
              <a:endParaRPr sz="800"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319575" y="4235200"/>
              <a:ext cx="5409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Odom</a:t>
              </a:r>
              <a:endParaRPr sz="800"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564050" y="4235200"/>
              <a:ext cx="5409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Odom</a:t>
              </a:r>
              <a:endParaRPr sz="800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1082138" y="4235200"/>
              <a:ext cx="5409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Odom</a:t>
              </a:r>
              <a:endParaRPr sz="800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31700" y="3668013"/>
              <a:ext cx="189000" cy="4869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984475" y="3668013"/>
              <a:ext cx="189000" cy="4869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3495525" y="3668000"/>
              <a:ext cx="189000" cy="4869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" name="Google Shape;87;p14"/>
            <p:cNvCxnSpPr/>
            <p:nvPr/>
          </p:nvCxnSpPr>
          <p:spPr>
            <a:xfrm>
              <a:off x="311700" y="3886675"/>
              <a:ext cx="3683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8" name="Google Shape;88;p14"/>
          <p:cNvSpPr txBox="1"/>
          <p:nvPr/>
        </p:nvSpPr>
        <p:spPr>
          <a:xfrm>
            <a:off x="1779300" y="4691650"/>
            <a:ext cx="7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예시.1</a:t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6261525" y="4691650"/>
            <a:ext cx="7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예시.2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빌드 툴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129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ros1 의 경우 catkin_make, catkin_make_isolated, catkin_tools가 지원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ros2 는 ament_tools 가  사용되었고 최근 colcon 을 추천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colcon(Collective construction) 은 ros2 패키지 작성, 테스트 , 빌드가 가능한 CLI 타입의 명령어 도구임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생성(C++)</a:t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24" y="1384025"/>
            <a:ext cx="4404199" cy="31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548" y="1837100"/>
            <a:ext cx="4201277" cy="236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패키지 생성(Python)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52" y="1269125"/>
            <a:ext cx="4508451" cy="355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975" y="2269913"/>
            <a:ext cx="3934025" cy="15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빌드</a:t>
            </a:r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725" y="121500"/>
            <a:ext cx="4738851" cy="475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부가기능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vcstool(버전 컨트롤 시스템 툴)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rosdep(의존성 관리 툴)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bloom(바이너리 패키지 관리 툴)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ROS 2 의 패키지 파일</a:t>
            </a:r>
            <a:endParaRPr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ament는 CMake를 사용하여 CMakList.txt 파일에 빌드 환경을 기술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빌드 설정 시 실행파일 생성, 의존성 패키지 우선 빌드, 링크생성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CMake 사용 이유는 멀티 플랫폼 빌드를 위함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package.xml</a:t>
            </a:r>
            <a:endParaRPr/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00" y="1463500"/>
            <a:ext cx="8247799" cy="32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plugin.xml</a:t>
            </a:r>
            <a:endParaRPr/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13" y="1364649"/>
            <a:ext cx="8563182" cy="33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CMakeList.txt</a:t>
            </a:r>
            <a:endParaRPr/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575" y="123288"/>
            <a:ext cx="5243076" cy="489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562" y="278075"/>
            <a:ext cx="5660874" cy="47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1"/>
          <p:cNvSpPr/>
          <p:nvPr/>
        </p:nvSpPr>
        <p:spPr>
          <a:xfrm>
            <a:off x="1782475" y="2987150"/>
            <a:ext cx="1563600" cy="15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msg type</a:t>
            </a: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25" y="1152475"/>
            <a:ext cx="3717675" cy="35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8950" y="996975"/>
            <a:ext cx="394334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setup.py</a:t>
            </a:r>
            <a:endParaRPr/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850" y="185850"/>
            <a:ext cx="5871350" cy="477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setup.cfg</a:t>
            </a:r>
            <a:endParaRPr/>
          </a:p>
        </p:txBody>
      </p:sp>
      <p:pic>
        <p:nvPicPr>
          <p:cNvPr id="266" name="Google Shape;2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63" y="1833563"/>
            <a:ext cx="70770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그외</a:t>
            </a:r>
            <a:endParaRPr/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패키지 변경로그 파일(CHANGELOG.rst)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라이센스 파일(LICENSE)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패키지 설명 파일(README.md)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ROS 2 시계와 시간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4251975"/>
            <a:ext cx="86493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기준 시계는 node 생성 시 정해진다.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System Clock, rclcpp는 std::chrono, rclpy는 time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0150"/>
            <a:ext cx="8520599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 추상화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924" y="1261550"/>
            <a:ext cx="6794174" cy="35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 추상화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설치: sudo apt install ntpdate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175" y="1792471"/>
            <a:ext cx="6375775" cy="29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ROS Time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25" y="1255200"/>
            <a:ext cx="8206925" cy="31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Time API (Time)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63" y="1909275"/>
            <a:ext cx="84677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Time API (Duration)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125" y="2022639"/>
            <a:ext cx="6896575" cy="17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