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9584" y="403864"/>
            <a:ext cx="17386546" cy="9477986"/>
            <a:chOff x="449584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4" y="403864"/>
              <a:ext cx="17386546" cy="94779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2772" y="2163558"/>
            <a:ext cx="15021309" cy="274419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44308" y="4717194"/>
            <a:ext cx="7705749" cy="13999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68320" y="7550950"/>
            <a:ext cx="4764200" cy="2495250"/>
            <a:chOff x="468320" y="7550950"/>
            <a:chExt cx="4764200" cy="249525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8320" y="7550950"/>
              <a:ext cx="4764200" cy="249525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313008" y="7420242"/>
            <a:ext cx="2324491" cy="15583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925361" y="3496509"/>
            <a:ext cx="737998" cy="1150047"/>
            <a:chOff x="2925361" y="3496509"/>
            <a:chExt cx="737998" cy="115004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25361" y="3496509"/>
              <a:ext cx="737998" cy="115004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575375" y="2399361"/>
            <a:ext cx="737998" cy="1150047"/>
            <a:chOff x="14575375" y="2399361"/>
            <a:chExt cx="737998" cy="115004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75375" y="2399361"/>
              <a:ext cx="737998" cy="11500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100998" y="2157163"/>
            <a:ext cx="384653" cy="599418"/>
            <a:chOff x="14100998" y="2157163"/>
            <a:chExt cx="384653" cy="59941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00998" y="2157163"/>
              <a:ext cx="384653" cy="5994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9584" y="403864"/>
            <a:ext cx="17386546" cy="9477986"/>
            <a:chOff x="449584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4" y="403864"/>
              <a:ext cx="17386546" cy="94779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3258" y="1489706"/>
            <a:ext cx="16912806" cy="73622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9584" y="403864"/>
            <a:ext cx="17386546" cy="9477986"/>
            <a:chOff x="449584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4" y="403864"/>
              <a:ext cx="17386546" cy="94779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3820" y="849730"/>
            <a:ext cx="16861377" cy="81945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9584" y="403864"/>
            <a:ext cx="17386546" cy="9477986"/>
            <a:chOff x="449584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4" y="403864"/>
              <a:ext cx="17386546" cy="94779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0766" y="1103502"/>
            <a:ext cx="16591311" cy="66442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9584" y="403864"/>
            <a:ext cx="17386546" cy="9477986"/>
            <a:chOff x="449584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4" y="403864"/>
              <a:ext cx="17386546" cy="94779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0763" y="1103506"/>
            <a:ext cx="16714387" cy="50273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9584" y="403864"/>
            <a:ext cx="17386546" cy="9477986"/>
            <a:chOff x="449584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4" y="403864"/>
              <a:ext cx="17386546" cy="94779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73896" y="2629214"/>
            <a:ext cx="15537922" cy="5027287"/>
            <a:chOff x="1373896" y="2629214"/>
            <a:chExt cx="15537922" cy="50272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896" y="2629214"/>
              <a:ext cx="15537922" cy="50272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9584" y="403864"/>
            <a:ext cx="17386546" cy="9477986"/>
            <a:chOff x="449584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4" y="403864"/>
              <a:ext cx="17386546" cy="94779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8327" y="2651302"/>
            <a:ext cx="15109059" cy="4888528"/>
            <a:chOff x="1588327" y="2651302"/>
            <a:chExt cx="15109059" cy="488852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8327" y="2651302"/>
              <a:ext cx="15109059" cy="48885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88327" y="2651302"/>
            <a:ext cx="15109059" cy="4888528"/>
            <a:chOff x="1588327" y="2651302"/>
            <a:chExt cx="15109059" cy="48885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8327" y="2651302"/>
              <a:ext cx="15109059" cy="488852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8430" y="1249916"/>
            <a:ext cx="10151109" cy="11064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88327" y="2698593"/>
            <a:ext cx="15109059" cy="4888528"/>
            <a:chOff x="1588327" y="2698593"/>
            <a:chExt cx="15109059" cy="4888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8327" y="2698593"/>
              <a:ext cx="15109059" cy="48885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9584" y="403864"/>
            <a:ext cx="17386546" cy="9477986"/>
            <a:chOff x="449584" y="403864"/>
            <a:chExt cx="17386546" cy="94779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584" y="403864"/>
              <a:ext cx="17386546" cy="94779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98434" y="1249920"/>
            <a:ext cx="2911547" cy="12045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2023-04-20T21:11:34Z</dcterms:created>
  <dcterms:modified xsi:type="dcterms:W3CDTF">2023-04-20T21:11:34Z</dcterms:modified>
</cp:coreProperties>
</file>