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6" r:id="rId2"/>
    <p:sldId id="304" r:id="rId3"/>
    <p:sldId id="318" r:id="rId4"/>
    <p:sldId id="319" r:id="rId5"/>
    <p:sldId id="309" r:id="rId6"/>
    <p:sldId id="320" r:id="rId7"/>
    <p:sldId id="312" r:id="rId8"/>
    <p:sldId id="317" r:id="rId9"/>
    <p:sldId id="321" r:id="rId10"/>
    <p:sldId id="322" r:id="rId11"/>
    <p:sldId id="323" r:id="rId12"/>
    <p:sldId id="324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FBF"/>
    <a:srgbClr val="64137B"/>
    <a:srgbClr val="BF1352"/>
    <a:srgbClr val="FF7809"/>
    <a:srgbClr val="EE6C00"/>
    <a:srgbClr val="D0F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700" autoAdjust="0"/>
  </p:normalViewPr>
  <p:slideViewPr>
    <p:cSldViewPr snapToGrid="0" snapToObjects="1">
      <p:cViewPr varScale="1">
        <p:scale>
          <a:sx n="125" d="100"/>
          <a:sy n="125" d="100"/>
        </p:scale>
        <p:origin x="588" y="60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2E3DD-2CF2-C444-85B6-BAC1E8A5D79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7DA4-026F-7144-B5B6-B7A16036F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8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49199"/>
            <a:ext cx="8457639" cy="382262"/>
          </a:xfrm>
        </p:spPr>
        <p:txBody>
          <a:bodyPr>
            <a:no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44829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42074" y="305749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6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B4E50EB-54A8-7A40-A2B7-E1D8B2C7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00" y="85633"/>
            <a:ext cx="8909999" cy="382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99" y="645980"/>
            <a:ext cx="8909999" cy="487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43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dobe Caslon Pro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ROS2 –Week 4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주형찬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3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1485-201F-0E1A-9030-349F4C47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9C4F9-3B1B-3EF4-A36E-6CA2EB94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값 읽기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 값 지정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64DF1-D247-B383-8168-FAF98312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77633"/>
            <a:ext cx="2978303" cy="463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E9CFF9-E468-BF65-5F65-8BC80D8A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597136"/>
            <a:ext cx="3359323" cy="52072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F874F6C-D35F-547E-FAA1-9075E4A1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38" y="2597136"/>
            <a:ext cx="2068512" cy="22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9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1B96C-D106-5DFC-91A1-AF34B88A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F1A67-0124-1E56-50B2-705E185B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값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yaml</a:t>
            </a:r>
            <a:r>
              <a:rPr lang="ko-KR" altLang="en-US" dirty="0"/>
              <a:t> 파일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저장된 파라미터 값 사용</a:t>
            </a:r>
            <a:endParaRPr lang="en-US" altLang="ko-KR" dirty="0"/>
          </a:p>
          <a:p>
            <a:pPr lvl="1"/>
            <a:r>
              <a:rPr lang="en-US" altLang="ko-KR" sz="1600" dirty="0">
                <a:effectLst/>
                <a:latin typeface="SFMono-Regular"/>
              </a:rPr>
              <a:t>--</a:t>
            </a:r>
            <a:r>
              <a:rPr lang="en-US" altLang="ko-KR" sz="1600" dirty="0" err="1">
                <a:effectLst/>
                <a:latin typeface="SFMono-Regular"/>
              </a:rPr>
              <a:t>ros-args</a:t>
            </a:r>
            <a:r>
              <a:rPr lang="en-US" altLang="ko-KR" sz="1600" dirty="0">
                <a:effectLst/>
                <a:latin typeface="SFMono-Regular"/>
              </a:rPr>
              <a:t> --params-file </a:t>
            </a:r>
            <a:r>
              <a:rPr lang="ko-KR" altLang="en-US" sz="1600" dirty="0">
                <a:latin typeface="SFMono-Regular"/>
              </a:rPr>
              <a:t>옵션 적용</a:t>
            </a: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035050-E014-792E-E558-92D3EAB4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35723"/>
            <a:ext cx="2178162" cy="476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CBEC32-F9EE-3200-CE8A-29F4E8FB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520238"/>
            <a:ext cx="1790792" cy="1282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AC2C8F-1E54-2E32-A708-28FA925EB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4678680"/>
            <a:ext cx="6426530" cy="80649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841DC58-C48B-450B-BA8B-4A3EEC6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03" y="2365597"/>
            <a:ext cx="1947227" cy="21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00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0B85-25E8-6321-E5AC-F6986083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8FA67-13C2-71B1-87AD-B61CD7E3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B5B057-28F0-3B63-D700-0D782513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64933"/>
            <a:ext cx="3143412" cy="438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64E5A9-474A-D885-6A80-5E63AFFC7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68147"/>
            <a:ext cx="1314518" cy="187334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C9FD09A-B86C-FADC-0804-5CE84573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15" y="1464933"/>
            <a:ext cx="214919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9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A0DB-DAA9-A527-E0F0-B68B238F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액션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65BC2-1E02-7875-B1CA-BBBC3C30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6320"/>
            <a:ext cx="8457638" cy="1432559"/>
          </a:xfrm>
        </p:spPr>
        <p:txBody>
          <a:bodyPr>
            <a:normAutofit/>
          </a:bodyPr>
          <a:lstStyle/>
          <a:p>
            <a:r>
              <a:rPr lang="en-US" altLang="ko-KR" dirty="0"/>
              <a:t>Action</a:t>
            </a:r>
          </a:p>
          <a:p>
            <a:pPr lvl="1"/>
            <a:r>
              <a:rPr lang="ko-KR" altLang="en-US" sz="1600" dirty="0"/>
              <a:t>비동기식</a:t>
            </a:r>
            <a:r>
              <a:rPr lang="en-US" altLang="ko-KR" sz="1600" dirty="0"/>
              <a:t>, </a:t>
            </a:r>
            <a:r>
              <a:rPr lang="ko-KR" altLang="en-US" sz="1600" dirty="0"/>
              <a:t>동기식 양방향 메시지 송수신 방식</a:t>
            </a:r>
            <a:endParaRPr lang="en-US" altLang="ko-KR" sz="1600" dirty="0"/>
          </a:p>
          <a:p>
            <a:pPr lvl="1"/>
            <a:r>
              <a:rPr lang="en-US" altLang="ko-KR" sz="1600" dirty="0"/>
              <a:t>Action Client </a:t>
            </a:r>
            <a:r>
              <a:rPr lang="ko-KR" altLang="en-US" sz="1600" dirty="0"/>
              <a:t>에서 </a:t>
            </a:r>
            <a:r>
              <a:rPr lang="en-US" altLang="ko-KR" sz="1600" dirty="0"/>
              <a:t>Goal </a:t>
            </a:r>
            <a:r>
              <a:rPr lang="ko-KR" altLang="en-US" sz="1600" dirty="0"/>
              <a:t>지정 </a:t>
            </a:r>
            <a:r>
              <a:rPr lang="en-US" altLang="ko-KR" sz="1600" dirty="0"/>
              <a:t>Action Server</a:t>
            </a:r>
            <a:r>
              <a:rPr lang="ko-KR" altLang="en-US" sz="1600" dirty="0"/>
              <a:t>에서 </a:t>
            </a:r>
            <a:r>
              <a:rPr lang="en-US" altLang="ko-KR" sz="1600" dirty="0"/>
              <a:t>Goal</a:t>
            </a:r>
            <a:r>
              <a:rPr lang="ko-KR" altLang="en-US" sz="1600" dirty="0"/>
              <a:t>를 받아 </a:t>
            </a:r>
            <a:r>
              <a:rPr lang="en-US" altLang="ko-KR" sz="1600" dirty="0"/>
              <a:t>Task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 lvl="1"/>
            <a:r>
              <a:rPr lang="ko-KR" altLang="en-US" sz="1600" dirty="0"/>
              <a:t>수행 </a:t>
            </a:r>
            <a:r>
              <a:rPr lang="ko-KR" altLang="en-US" sz="1600" dirty="0" err="1"/>
              <a:t>완료후</a:t>
            </a:r>
            <a:r>
              <a:rPr lang="ko-KR" altLang="en-US" sz="1600" dirty="0"/>
              <a:t> </a:t>
            </a:r>
            <a:r>
              <a:rPr lang="en-US" altLang="ko-KR" sz="1600" dirty="0"/>
              <a:t>Result </a:t>
            </a:r>
            <a:r>
              <a:rPr lang="ko-KR" altLang="en-US" sz="1600" dirty="0"/>
              <a:t>송신</a:t>
            </a:r>
            <a:r>
              <a:rPr lang="en-US" altLang="ko-KR" sz="1600" dirty="0"/>
              <a:t>, </a:t>
            </a:r>
            <a:r>
              <a:rPr lang="ko-KR" altLang="en-US" sz="1600" dirty="0"/>
              <a:t>중간 결과값 </a:t>
            </a:r>
            <a:r>
              <a:rPr lang="en-US" altLang="ko-KR" sz="1600" dirty="0"/>
              <a:t>Feedback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D52D5E-9212-8A8D-EFBD-E4BB3AE9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1" y="2650229"/>
            <a:ext cx="6986016" cy="271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9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72163-DE99-DD88-255F-23571521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액션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5E8216-BD6B-2C76-7796-EC4BC0EB9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476808"/>
            <a:ext cx="4216617" cy="45722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8C7230-787F-FF71-440D-8DD9211E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" y="2973498"/>
            <a:ext cx="3162463" cy="118116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95CA264-82F2-61AD-282F-AFA4E8997348}"/>
              </a:ext>
            </a:extLst>
          </p:cNvPr>
          <p:cNvSpPr txBox="1">
            <a:spLocks/>
          </p:cNvSpPr>
          <p:nvPr/>
        </p:nvSpPr>
        <p:spPr>
          <a:xfrm>
            <a:off x="342900" y="1036320"/>
            <a:ext cx="8457638" cy="44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ko-KR" altLang="en-US" dirty="0"/>
              <a:t>액션 목록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액션 정보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721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2C30F-0984-C18F-4B16-7567D3D9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액션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AC9E80-79F0-2901-7DDA-A2ACDC6F8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534539"/>
            <a:ext cx="5263083" cy="3045143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19A8D0-9B93-313B-85E0-88A312D0D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35" y="676197"/>
            <a:ext cx="1807273" cy="198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5BC490-2E99-AA41-D639-A0580315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35" y="3057111"/>
            <a:ext cx="1807273" cy="19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76AEFF-0847-AB22-4454-4E2A48028E75}"/>
              </a:ext>
            </a:extLst>
          </p:cNvPr>
          <p:cNvCxnSpPr>
            <a:cxnSpLocks/>
          </p:cNvCxnSpPr>
          <p:nvPr/>
        </p:nvCxnSpPr>
        <p:spPr>
          <a:xfrm>
            <a:off x="7389972" y="2738548"/>
            <a:ext cx="0" cy="259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3EC9BBB-089E-4690-06AD-EB2E06A206EA}"/>
              </a:ext>
            </a:extLst>
          </p:cNvPr>
          <p:cNvSpPr txBox="1">
            <a:spLocks/>
          </p:cNvSpPr>
          <p:nvPr/>
        </p:nvSpPr>
        <p:spPr>
          <a:xfrm>
            <a:off x="342900" y="1036320"/>
            <a:ext cx="8457638" cy="44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액션 </a:t>
            </a:r>
            <a:r>
              <a:rPr lang="en-US" altLang="ko-KR" dirty="0"/>
              <a:t>Goal </a:t>
            </a:r>
            <a:r>
              <a:rPr lang="ko-KR" altLang="en-US" dirty="0"/>
              <a:t>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341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6051C-3DD7-566C-6CC6-086440F1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67F3-799D-24F0-3CC7-91596E1B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en-US" altLang="ko-KR" sz="1600" dirty="0"/>
              <a:t>ROS 2 </a:t>
            </a:r>
            <a:r>
              <a:rPr lang="ko-KR" altLang="en-US" sz="1600" dirty="0"/>
              <a:t>노드 간에 데이터를 주고 받기 위해 토픽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</a:t>
            </a:r>
            <a:r>
              <a:rPr lang="en-US" altLang="ko-KR" sz="1600" dirty="0"/>
              <a:t>, </a:t>
            </a:r>
            <a:r>
              <a:rPr lang="ko-KR" altLang="en-US" sz="1600" dirty="0"/>
              <a:t>액션을 사용하는데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이때의 메시지 형태</a:t>
            </a:r>
            <a:endParaRPr lang="en-US" altLang="ko-KR" sz="1600" dirty="0"/>
          </a:p>
          <a:p>
            <a:pPr lvl="1"/>
            <a:r>
              <a:rPr lang="ko-KR" altLang="en-US" sz="1600" dirty="0"/>
              <a:t>인터페이스 형태 확인 </a:t>
            </a:r>
            <a:r>
              <a:rPr lang="en-US" altLang="ko-KR" sz="1600" dirty="0"/>
              <a:t>ros2 interface show &lt;</a:t>
            </a:r>
            <a:r>
              <a:rPr lang="ko-KR" altLang="en-US" sz="1600" dirty="0"/>
              <a:t>메시지</a:t>
            </a:r>
            <a:r>
              <a:rPr lang="en-US" altLang="ko-KR" sz="1600" dirty="0"/>
              <a:t>/</a:t>
            </a:r>
            <a:r>
              <a:rPr lang="ko-KR" altLang="en-US" sz="1600" dirty="0"/>
              <a:t>서비스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액션명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0969A9-411D-F6D5-A17F-F789945A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286474"/>
            <a:ext cx="5829600" cy="10351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4B9797-4F7A-29E3-8862-BB817A53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8" y="3464890"/>
            <a:ext cx="6153466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DA1B5-DD1A-69D0-4149-1688FECA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인터페이스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5BA7F-B511-D618-3F7E-6EB1398C6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2293623"/>
            <a:ext cx="4476980" cy="1866996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39A6516-7D43-BCF2-80EF-919FD121D526}"/>
              </a:ext>
            </a:extLst>
          </p:cNvPr>
          <p:cNvSpPr txBox="1">
            <a:spLocks/>
          </p:cNvSpPr>
          <p:nvPr/>
        </p:nvSpPr>
        <p:spPr>
          <a:xfrm>
            <a:off x="342900" y="1036320"/>
            <a:ext cx="8457638" cy="448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ROS2 </a:t>
            </a:r>
            <a:r>
              <a:rPr lang="ko-KR" altLang="en-US"/>
              <a:t>인터페이스</a:t>
            </a:r>
            <a:endParaRPr lang="en-US" altLang="ko-KR"/>
          </a:p>
          <a:p>
            <a:pPr lvl="1"/>
            <a:r>
              <a:rPr lang="en-US" altLang="ko-KR" sz="1600"/>
              <a:t>ROS 2 </a:t>
            </a:r>
            <a:r>
              <a:rPr lang="ko-KR" altLang="en-US" sz="1600"/>
              <a:t>노드 간에 데이터를 주고 받기 위해 토픽</a:t>
            </a:r>
            <a:r>
              <a:rPr lang="en-US" altLang="ko-KR" sz="1600"/>
              <a:t>, </a:t>
            </a:r>
            <a:r>
              <a:rPr lang="ko-KR" altLang="en-US" sz="1600"/>
              <a:t>서비스</a:t>
            </a:r>
            <a:r>
              <a:rPr lang="en-US" altLang="ko-KR" sz="1600"/>
              <a:t>, </a:t>
            </a:r>
            <a:r>
              <a:rPr lang="ko-KR" altLang="en-US" sz="1600"/>
              <a:t>액션을 사용하는데</a:t>
            </a:r>
            <a:r>
              <a:rPr lang="en-US" altLang="ko-KR" sz="1600"/>
              <a:t>, </a:t>
            </a:r>
            <a:r>
              <a:rPr lang="ko-KR" altLang="en-US" sz="1600"/>
              <a:t>이때의 메시지 형태</a:t>
            </a:r>
            <a:endParaRPr lang="en-US" altLang="ko-KR" sz="1600"/>
          </a:p>
          <a:p>
            <a:pPr lvl="1"/>
            <a:r>
              <a:rPr lang="ko-KR" altLang="en-US" sz="1600"/>
              <a:t>인터페이스 형태 확인 </a:t>
            </a:r>
            <a:r>
              <a:rPr lang="en-US" altLang="ko-KR" sz="1600"/>
              <a:t>ros2 interface show &lt;</a:t>
            </a:r>
            <a:r>
              <a:rPr lang="ko-KR" altLang="en-US" sz="1600"/>
              <a:t>메시지</a:t>
            </a:r>
            <a:r>
              <a:rPr lang="en-US" altLang="ko-KR" sz="1600"/>
              <a:t>/</a:t>
            </a:r>
            <a:r>
              <a:rPr lang="ko-KR" altLang="en-US" sz="1600"/>
              <a:t>서비스</a:t>
            </a:r>
            <a:r>
              <a:rPr lang="en-US" altLang="ko-KR" sz="1600"/>
              <a:t>/</a:t>
            </a:r>
            <a:r>
              <a:rPr lang="ko-KR" altLang="en-US" sz="1600"/>
              <a:t>액션명</a:t>
            </a:r>
            <a:r>
              <a:rPr lang="en-US" altLang="ko-KR" sz="160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137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EE72-C3F5-27F3-766C-DB8471B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토픽</a:t>
            </a:r>
            <a:r>
              <a:rPr lang="en-US" altLang="ko-KR" dirty="0"/>
              <a:t>/</a:t>
            </a:r>
            <a:r>
              <a:rPr lang="ko-KR" altLang="en-US" dirty="0"/>
              <a:t>서비스</a:t>
            </a:r>
            <a:r>
              <a:rPr lang="en-US" altLang="ko-KR" dirty="0"/>
              <a:t>/</a:t>
            </a:r>
            <a:r>
              <a:rPr lang="ko-KR" altLang="en-US" dirty="0"/>
              <a:t>액션 정리 및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8A34E-ABCE-1A10-DB4B-79F538E3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Topic: </a:t>
            </a:r>
            <a:r>
              <a:rPr lang="ko-KR" altLang="en-US" dirty="0"/>
              <a:t>비동기식 단방향 </a:t>
            </a:r>
            <a:r>
              <a:rPr lang="ko-KR" altLang="en-US" dirty="0" err="1"/>
              <a:t>메세지</a:t>
            </a:r>
            <a:r>
              <a:rPr lang="ko-KR" altLang="en-US" dirty="0"/>
              <a:t> 송신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Publisher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Subscriber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다자간 송신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Service: </a:t>
            </a:r>
            <a:r>
              <a:rPr lang="ko-KR" altLang="en-US" dirty="0"/>
              <a:t>동기식 양방향 </a:t>
            </a:r>
            <a:r>
              <a:rPr lang="ko-KR" altLang="en-US" dirty="0" err="1"/>
              <a:t>메세시</a:t>
            </a:r>
            <a:r>
              <a:rPr lang="ko-KR" altLang="en-US" dirty="0"/>
              <a:t> 송수신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Service Client </a:t>
            </a:r>
            <a:r>
              <a:rPr lang="ko-KR" altLang="en-US" sz="1600" dirty="0"/>
              <a:t>에서 </a:t>
            </a:r>
            <a:r>
              <a:rPr lang="en-US" altLang="ko-KR" sz="1600" dirty="0"/>
              <a:t>Request </a:t>
            </a:r>
            <a:r>
              <a:rPr lang="ko-KR" altLang="en-US" sz="1600" dirty="0"/>
              <a:t>전송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Service Server </a:t>
            </a:r>
            <a:r>
              <a:rPr lang="ko-KR" altLang="en-US" sz="1600" dirty="0"/>
              <a:t>에서 </a:t>
            </a:r>
            <a:r>
              <a:rPr lang="en-US" altLang="ko-KR" sz="1600" dirty="0"/>
              <a:t>Response </a:t>
            </a:r>
            <a:r>
              <a:rPr lang="ko-KR" altLang="en-US" sz="1600" dirty="0"/>
              <a:t>회신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다자간 송수신 불가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Action: </a:t>
            </a:r>
            <a:r>
              <a:rPr lang="ko-KR" altLang="en-US" dirty="0"/>
              <a:t>비동기식</a:t>
            </a:r>
            <a:r>
              <a:rPr lang="en-US" altLang="ko-KR" dirty="0"/>
              <a:t>+</a:t>
            </a:r>
            <a:r>
              <a:rPr lang="ko-KR" altLang="en-US" dirty="0"/>
              <a:t>동기식 양방향 메시지 송수신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Action Client </a:t>
            </a:r>
            <a:r>
              <a:rPr lang="ko-KR" altLang="en-US" sz="1600" dirty="0"/>
              <a:t>에서 </a:t>
            </a:r>
            <a:r>
              <a:rPr lang="en-US" altLang="ko-KR" sz="1600" dirty="0"/>
              <a:t>Action Goal </a:t>
            </a:r>
            <a:r>
              <a:rPr lang="ko-KR" altLang="en-US" sz="1600" dirty="0"/>
              <a:t>전송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Action Server </a:t>
            </a:r>
            <a:r>
              <a:rPr lang="ko-KR" altLang="en-US" sz="1600" dirty="0"/>
              <a:t>에서 </a:t>
            </a:r>
            <a:r>
              <a:rPr lang="en-US" altLang="ko-KR" sz="1600" dirty="0"/>
              <a:t>Feedback </a:t>
            </a:r>
            <a:r>
              <a:rPr lang="ko-KR" altLang="en-US" sz="1600" dirty="0"/>
              <a:t>또는 </a:t>
            </a:r>
            <a:r>
              <a:rPr lang="en-US" altLang="ko-KR" sz="1600" dirty="0"/>
              <a:t>Result </a:t>
            </a:r>
            <a:r>
              <a:rPr lang="ko-KR" altLang="en-US" sz="1600" dirty="0"/>
              <a:t>회신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다자간 송수신 불가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91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A6A30-1BC9-A486-EF4C-61DD86B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1BCA6-6297-FA91-2C72-DF34FC64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</a:p>
          <a:p>
            <a:pPr lvl="1"/>
            <a:r>
              <a:rPr lang="ko-KR" altLang="en-US" sz="1600" dirty="0"/>
              <a:t>노드가 가진 </a:t>
            </a:r>
            <a:r>
              <a:rPr lang="en-US" altLang="ko-KR" sz="1600" dirty="0"/>
              <a:t>Parameter server</a:t>
            </a:r>
            <a:r>
              <a:rPr lang="ko-KR" altLang="en-US" sz="1600" dirty="0"/>
              <a:t>를 통해 외부의 </a:t>
            </a:r>
            <a:r>
              <a:rPr lang="en-US" altLang="ko-KR" sz="1600" dirty="0"/>
              <a:t>Parameter client </a:t>
            </a:r>
            <a:r>
              <a:rPr lang="ko-KR" altLang="en-US" sz="1600" dirty="0"/>
              <a:t>와 통신하여 변경가능한 매개변수</a:t>
            </a:r>
            <a:endParaRPr lang="en-US" altLang="ko-KR" sz="1600" dirty="0"/>
          </a:p>
          <a:p>
            <a:pPr lvl="1"/>
            <a:r>
              <a:rPr lang="en-US" altLang="ko-KR" sz="1600" dirty="0"/>
              <a:t>Parameter</a:t>
            </a:r>
            <a:r>
              <a:rPr lang="ko-KR" altLang="en-US" sz="1600" dirty="0"/>
              <a:t>를 통해 노드 내외부에서 노드 내 매개변수를 쉽게 지정</a:t>
            </a:r>
            <a:r>
              <a:rPr lang="en-US" altLang="ko-KR" sz="1600" dirty="0"/>
              <a:t>, </a:t>
            </a:r>
            <a:r>
              <a:rPr lang="ko-KR" altLang="en-US" sz="1600" dirty="0"/>
              <a:t>변경가능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F9A9D2-BEBF-BE66-3CF8-75E01D028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20" y="2484570"/>
            <a:ext cx="5212598" cy="30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0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D94C1-D143-6074-E2DF-D0D3B19F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장 </a:t>
            </a:r>
            <a:r>
              <a:rPr lang="en-US" altLang="ko-KR" dirty="0"/>
              <a:t>ROS 2 </a:t>
            </a:r>
            <a:r>
              <a:rPr lang="ko-KR" altLang="en-US" dirty="0"/>
              <a:t>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9CF24-833C-9717-490C-E4F4F181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목록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 내용 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B6B6F5-E25C-02FF-BD33-B8176610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70606"/>
            <a:ext cx="1397072" cy="2082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6D2677-63AC-9542-B380-9F5489465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987799"/>
            <a:ext cx="3759393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4010</TotalTime>
  <Words>281</Words>
  <Application>Microsoft Office PowerPoint</Application>
  <PresentationFormat>화면 슬라이드 쇼(16:10)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SFMono-Regular</vt:lpstr>
      <vt:lpstr>Arial</vt:lpstr>
      <vt:lpstr>Calibri</vt:lpstr>
      <vt:lpstr>Office Theme</vt:lpstr>
      <vt:lpstr>ROS2 –Week 4</vt:lpstr>
      <vt:lpstr>13장 ROS 2 액션</vt:lpstr>
      <vt:lpstr>13장 ROS 2 액션</vt:lpstr>
      <vt:lpstr>13장 ROS 2 액션</vt:lpstr>
      <vt:lpstr>14장 ROS 2 인터페이스</vt:lpstr>
      <vt:lpstr>14장 ROS 2 인터페이스</vt:lpstr>
      <vt:lpstr>15장 ROS 2 토픽/서비스/액션 정리 및 비교</vt:lpstr>
      <vt:lpstr>16장 ROS 2 파라미터</vt:lpstr>
      <vt:lpstr>16장 ROS 2 파라미터</vt:lpstr>
      <vt:lpstr>16장 ROS 2 파라미터</vt:lpstr>
      <vt:lpstr>16장 ROS 2 파라미터</vt:lpstr>
      <vt:lpstr>16장 ROS 2 파라미터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Yoomi Lee</dc:creator>
  <cp:lastModifiedBy>JooHyung Chan</cp:lastModifiedBy>
  <cp:revision>1305</cp:revision>
  <dcterms:created xsi:type="dcterms:W3CDTF">2017-07-11T01:27:11Z</dcterms:created>
  <dcterms:modified xsi:type="dcterms:W3CDTF">2023-07-27T06:04:10Z</dcterms:modified>
</cp:coreProperties>
</file>