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86" r:id="rId2"/>
    <p:sldId id="285" r:id="rId3"/>
    <p:sldId id="287" r:id="rId4"/>
    <p:sldId id="290" r:id="rId5"/>
    <p:sldId id="288" r:id="rId6"/>
    <p:sldId id="291" r:id="rId7"/>
    <p:sldId id="293" r:id="rId8"/>
    <p:sldId id="292" r:id="rId9"/>
    <p:sldId id="294" r:id="rId10"/>
    <p:sldId id="289" r:id="rId11"/>
    <p:sldId id="295" r:id="rId12"/>
    <p:sldId id="298" r:id="rId13"/>
    <p:sldId id="299" r:id="rId14"/>
    <p:sldId id="300" r:id="rId15"/>
    <p:sldId id="301" r:id="rId16"/>
    <p:sldId id="302" r:id="rId17"/>
    <p:sldId id="303" r:id="rId18"/>
    <p:sldId id="296" r:id="rId19"/>
    <p:sldId id="297" r:id="rId2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6FBF"/>
    <a:srgbClr val="64137B"/>
    <a:srgbClr val="BF1352"/>
    <a:srgbClr val="FF7809"/>
    <a:srgbClr val="EE6C00"/>
    <a:srgbClr val="D0F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700" autoAdjust="0"/>
  </p:normalViewPr>
  <p:slideViewPr>
    <p:cSldViewPr snapToGrid="0" snapToObjects="1">
      <p:cViewPr varScale="1">
        <p:scale>
          <a:sx n="125" d="100"/>
          <a:sy n="125" d="100"/>
        </p:scale>
        <p:origin x="588" y="60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2E3DD-2CF2-C444-85B6-BAC1E8A5D79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07DA4-026F-7144-B5B6-B7A16036F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2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800" b="0" i="0" u="none" strike="noStrike" baseline="0" dirty="0">
                <a:latin typeface="LiberationSans"/>
              </a:rPr>
              <a:t>ROS 2</a:t>
            </a:r>
            <a:r>
              <a:rPr lang="ko-KR" altLang="en-US" sz="1800" b="0" i="0" u="none" strike="noStrike" baseline="0" dirty="0">
                <a:latin typeface="T3Font_6"/>
              </a:rPr>
              <a:t>의 </a:t>
            </a:r>
            <a:r>
              <a:rPr lang="ko-KR" altLang="en-US" sz="1800" b="0" i="0" u="none" strike="noStrike" baseline="0" dirty="0">
                <a:latin typeface="T3Font_7"/>
              </a:rPr>
              <a:t>중</a:t>
            </a:r>
            <a:r>
              <a:rPr lang="ko-KR" altLang="en-US" sz="1800" b="0" i="0" u="none" strike="noStrike" baseline="0" dirty="0">
                <a:latin typeface="T3Font_6"/>
              </a:rPr>
              <a:t>요 </a:t>
            </a:r>
            <a:r>
              <a:rPr lang="ko-KR" altLang="en-US" sz="1800" b="0" i="0" u="none" strike="noStrike" baseline="0" dirty="0">
                <a:latin typeface="T3Font_8"/>
              </a:rPr>
              <a:t>콘</a:t>
            </a:r>
            <a:r>
              <a:rPr lang="ko-KR" altLang="en-US" sz="1800" b="0" i="0" u="none" strike="noStrike" baseline="0" dirty="0">
                <a:latin typeface="T3Font_9"/>
              </a:rPr>
              <a:t>셉</a:t>
            </a:r>
            <a:r>
              <a:rPr lang="ko-KR" altLang="en-US" sz="1800" b="0" i="0" u="none" strike="noStrike" baseline="0" dirty="0">
                <a:latin typeface="T3Font_10"/>
              </a:rPr>
              <a:t>트</a:t>
            </a:r>
            <a:r>
              <a:rPr lang="ko-KR" altLang="en-US" sz="1800" b="0" i="0" u="none" strike="noStrike" baseline="0" dirty="0">
                <a:latin typeface="T3Font_11"/>
              </a:rPr>
              <a:t>를 </a:t>
            </a:r>
            <a:r>
              <a:rPr lang="en-US" altLang="ko-KR" sz="1800" b="0" i="0" u="none" strike="noStrike" baseline="0" dirty="0">
                <a:latin typeface="LiberationSans"/>
              </a:rPr>
              <a:t>10</a:t>
            </a:r>
            <a:r>
              <a:rPr lang="ko-KR" altLang="en-US" sz="1800" b="0" i="0" u="none" strike="noStrike" baseline="0" dirty="0">
                <a:latin typeface="T3Font_12"/>
              </a:rPr>
              <a:t>가</a:t>
            </a:r>
            <a:r>
              <a:rPr lang="ko-KR" altLang="en-US" sz="1800" b="0" i="0" u="none" strike="noStrike" baseline="0" dirty="0">
                <a:latin typeface="T3Font_13"/>
              </a:rPr>
              <a:t>지</a:t>
            </a:r>
            <a:r>
              <a:rPr lang="ko-KR" altLang="en-US" sz="1800" b="0" i="0" u="none" strike="noStrike" baseline="0" dirty="0">
                <a:latin typeface="T3Font_14"/>
              </a:rPr>
              <a:t>로 </a:t>
            </a:r>
            <a:r>
              <a:rPr lang="ko-KR" altLang="en-US" sz="1800" b="0" i="0" u="none" strike="noStrike" baseline="0" dirty="0">
                <a:latin typeface="T3Font_15"/>
              </a:rPr>
              <a:t>압</a:t>
            </a:r>
            <a:r>
              <a:rPr lang="ko-KR" altLang="en-US" sz="1800" b="0" i="0" u="none" strike="noStrike" baseline="0" dirty="0">
                <a:latin typeface="T3Font_16"/>
              </a:rPr>
              <a:t>축</a:t>
            </a:r>
            <a:r>
              <a:rPr lang="ko-KR" altLang="en-US" sz="1800" b="0" i="0" u="none" strike="noStrike" baseline="0" dirty="0">
                <a:latin typeface="T3Font_17"/>
              </a:rPr>
              <a:t>하</a:t>
            </a:r>
            <a:r>
              <a:rPr lang="ko-KR" altLang="en-US" sz="1800" b="0" i="0" u="none" strike="noStrike" baseline="0" dirty="0">
                <a:latin typeface="T3Font_18"/>
              </a:rPr>
              <a:t>여 </a:t>
            </a:r>
            <a:r>
              <a:rPr lang="ko-KR" altLang="en-US" sz="1800" b="0" i="0" u="none" strike="noStrike" baseline="0" dirty="0">
                <a:latin typeface="T3Font_19"/>
              </a:rPr>
              <a:t>정</a:t>
            </a:r>
            <a:r>
              <a:rPr lang="ko-KR" altLang="en-US" sz="1800" b="0" i="0" u="none" strike="noStrike" baseline="0" dirty="0">
                <a:latin typeface="T3Font_11"/>
              </a:rPr>
              <a:t>리</a:t>
            </a:r>
            <a:r>
              <a:rPr lang="ko-KR" altLang="en-US" sz="1800" b="0" i="0" u="none" strike="noStrike" baseline="0" dirty="0">
                <a:latin typeface="T3Font_17"/>
              </a:rPr>
              <a:t>하</a:t>
            </a:r>
            <a:r>
              <a:rPr lang="ko-KR" altLang="en-US" sz="1800" b="0" i="0" u="none" strike="noStrike" baseline="0" dirty="0">
                <a:latin typeface="T3Font_18"/>
              </a:rPr>
              <a:t>였</a:t>
            </a:r>
            <a:r>
              <a:rPr lang="ko-KR" altLang="en-US" sz="1800" b="0" i="0" u="none" strike="noStrike" baseline="0" dirty="0">
                <a:latin typeface="T3Font_20"/>
              </a:rPr>
              <a:t>다</a:t>
            </a:r>
            <a:r>
              <a:rPr lang="en-US" altLang="ko-KR" sz="1800" b="0" i="0" u="none" strike="noStrike" baseline="0" dirty="0">
                <a:latin typeface="LiberationSans"/>
              </a:rPr>
              <a:t>.</a:t>
            </a:r>
          </a:p>
          <a:p>
            <a:pPr algn="l"/>
            <a:r>
              <a:rPr lang="en-US" altLang="ko-KR" sz="1800" b="0" i="0" u="none" strike="noStrike" baseline="0" dirty="0">
                <a:latin typeface="LiberationSans"/>
              </a:rPr>
              <a:t>1. </a:t>
            </a:r>
            <a:r>
              <a:rPr lang="ko-KR" altLang="en-US" sz="1800" b="0" i="0" u="none" strike="noStrike" baseline="0" dirty="0">
                <a:latin typeface="T3Font_21"/>
              </a:rPr>
              <a:t>시</a:t>
            </a:r>
            <a:r>
              <a:rPr lang="ko-KR" altLang="en-US" sz="1800" b="0" i="0" u="none" strike="noStrike" baseline="0" dirty="0">
                <a:latin typeface="T3Font_19"/>
              </a:rPr>
              <a:t>장 </a:t>
            </a:r>
            <a:r>
              <a:rPr lang="ko-KR" altLang="en-US" sz="1800" b="0" i="0" u="none" strike="noStrike" baseline="0" dirty="0">
                <a:latin typeface="T3Font_16"/>
              </a:rPr>
              <a:t>출</a:t>
            </a:r>
            <a:r>
              <a:rPr lang="ko-KR" altLang="en-US" sz="1800" b="0" i="0" u="none" strike="noStrike" baseline="0" dirty="0">
                <a:latin typeface="T3Font_21"/>
              </a:rPr>
              <a:t>시 시</a:t>
            </a:r>
            <a:r>
              <a:rPr lang="ko-KR" altLang="en-US" sz="1800" b="0" i="0" u="none" strike="noStrike" baseline="0" dirty="0">
                <a:latin typeface="T3Font_12"/>
              </a:rPr>
              <a:t>간 </a:t>
            </a:r>
            <a:r>
              <a:rPr lang="ko-KR" altLang="en-US" sz="1800" b="0" i="0" u="none" strike="noStrike" baseline="0" dirty="0">
                <a:latin typeface="T3Font_20"/>
              </a:rPr>
              <a:t>단</a:t>
            </a:r>
            <a:r>
              <a:rPr lang="ko-KR" altLang="en-US" sz="1800" b="0" i="0" u="none" strike="noStrike" baseline="0" dirty="0">
                <a:latin typeface="T3Font_16"/>
              </a:rPr>
              <a:t>축</a:t>
            </a:r>
          </a:p>
          <a:p>
            <a:pPr algn="l"/>
            <a:r>
              <a:rPr lang="en-US" altLang="ko-KR" sz="1800" b="0" i="0" u="none" strike="noStrike" baseline="0" dirty="0">
                <a:latin typeface="LiberationSans"/>
              </a:rPr>
              <a:t>2. </a:t>
            </a:r>
            <a:r>
              <a:rPr lang="ko-KR" altLang="en-US" sz="1800" b="0" i="0" u="none" strike="noStrike" baseline="0" dirty="0">
                <a:latin typeface="T3Font_9"/>
              </a:rPr>
              <a:t>생산</a:t>
            </a:r>
            <a:r>
              <a:rPr lang="ko-KR" altLang="en-US" sz="1800" b="0" i="0" u="none" strike="noStrike" baseline="0" dirty="0">
                <a:latin typeface="T3Font_6"/>
              </a:rPr>
              <a:t>을 위</a:t>
            </a:r>
            <a:r>
              <a:rPr lang="ko-KR" altLang="en-US" sz="1800" b="0" i="0" u="none" strike="noStrike" baseline="0" dirty="0">
                <a:latin typeface="T3Font_17"/>
              </a:rPr>
              <a:t>한 </a:t>
            </a:r>
            <a:r>
              <a:rPr lang="ko-KR" altLang="en-US" sz="1800" b="0" i="0" u="none" strike="noStrike" baseline="0" dirty="0">
                <a:latin typeface="T3Font_9"/>
              </a:rPr>
              <a:t>설</a:t>
            </a:r>
            <a:r>
              <a:rPr lang="ko-KR" altLang="en-US" sz="1800" b="0" i="0" u="none" strike="noStrike" baseline="0" dirty="0">
                <a:latin typeface="T3Font_22"/>
              </a:rPr>
              <a:t>계</a:t>
            </a:r>
          </a:p>
          <a:p>
            <a:pPr algn="l"/>
            <a:r>
              <a:rPr lang="en-US" altLang="ko-KR" sz="1800" b="0" i="0" u="none" strike="noStrike" baseline="0" dirty="0">
                <a:latin typeface="LiberationSans"/>
              </a:rPr>
              <a:t>3. </a:t>
            </a:r>
            <a:r>
              <a:rPr lang="ko-KR" altLang="en-US" sz="1800" b="0" i="0" u="none" strike="noStrike" baseline="0" dirty="0">
                <a:latin typeface="T3Font_11"/>
              </a:rPr>
              <a:t>멀</a:t>
            </a:r>
            <a:r>
              <a:rPr lang="ko-KR" altLang="en-US" sz="1800" b="0" i="0" u="none" strike="noStrike" baseline="0" dirty="0">
                <a:latin typeface="T3Font_10"/>
              </a:rPr>
              <a:t>티 </a:t>
            </a:r>
            <a:r>
              <a:rPr lang="ko-KR" altLang="en-US" sz="1800" b="0" i="0" u="none" strike="noStrike" baseline="0" dirty="0">
                <a:latin typeface="T3Font_23"/>
              </a:rPr>
              <a:t>플</a:t>
            </a:r>
            <a:r>
              <a:rPr lang="ko-KR" altLang="en-US" sz="1800" b="0" i="0" u="none" strike="noStrike" baseline="0" dirty="0">
                <a:latin typeface="T3Font_14"/>
              </a:rPr>
              <a:t>랫</a:t>
            </a:r>
            <a:r>
              <a:rPr lang="ko-KR" altLang="en-US" sz="1800" b="0" i="0" u="none" strike="noStrike" baseline="0" dirty="0">
                <a:latin typeface="T3Font_24"/>
              </a:rPr>
              <a:t>폼</a:t>
            </a:r>
          </a:p>
          <a:p>
            <a:pPr algn="l"/>
            <a:r>
              <a:rPr lang="en-US" altLang="ko-KR" sz="1800" b="0" i="0" u="none" strike="noStrike" baseline="0" dirty="0">
                <a:latin typeface="LiberationSans"/>
              </a:rPr>
              <a:t>4. </a:t>
            </a:r>
            <a:r>
              <a:rPr lang="ko-KR" altLang="en-US" sz="1800" b="0" i="0" u="none" strike="noStrike" baseline="0" dirty="0">
                <a:latin typeface="T3Font_20"/>
              </a:rPr>
              <a:t>다</a:t>
            </a:r>
            <a:r>
              <a:rPr lang="ko-KR" altLang="en-US" sz="1800" b="0" i="0" u="none" strike="noStrike" baseline="0" dirty="0">
                <a:latin typeface="T3Font_7"/>
              </a:rPr>
              <a:t>중 </a:t>
            </a:r>
            <a:r>
              <a:rPr lang="ko-KR" altLang="en-US" sz="1800" b="0" i="0" u="none" strike="noStrike" baseline="0" dirty="0">
                <a:latin typeface="T3Font_25"/>
              </a:rPr>
              <a:t>도</a:t>
            </a:r>
            <a:r>
              <a:rPr lang="ko-KR" altLang="en-US" sz="1800" b="0" i="0" u="none" strike="noStrike" baseline="0" dirty="0">
                <a:latin typeface="T3Font_11"/>
              </a:rPr>
              <a:t>메</a:t>
            </a:r>
            <a:r>
              <a:rPr lang="ko-KR" altLang="en-US" sz="1800" b="0" i="0" u="none" strike="noStrike" baseline="0" dirty="0">
                <a:latin typeface="T3Font_19"/>
              </a:rPr>
              <a:t>인</a:t>
            </a:r>
          </a:p>
          <a:p>
            <a:pPr algn="l"/>
            <a:r>
              <a:rPr lang="en-US" altLang="ko-KR" sz="1800" b="0" i="0" u="none" strike="noStrike" baseline="0" dirty="0">
                <a:latin typeface="LiberationSans"/>
              </a:rPr>
              <a:t>5. </a:t>
            </a:r>
            <a:r>
              <a:rPr lang="ko-KR" altLang="en-US" sz="1800" b="0" i="0" u="none" strike="noStrike" baseline="0" dirty="0">
                <a:latin typeface="T3Font_26"/>
              </a:rPr>
              <a:t>벤</a:t>
            </a:r>
            <a:r>
              <a:rPr lang="ko-KR" altLang="en-US" sz="1800" b="0" i="0" u="none" strike="noStrike" baseline="0" dirty="0">
                <a:latin typeface="T3Font_20"/>
              </a:rPr>
              <a:t>더 </a:t>
            </a:r>
            <a:r>
              <a:rPr lang="ko-KR" altLang="en-US" sz="1800" b="0" i="0" u="none" strike="noStrike" baseline="0" dirty="0">
                <a:latin typeface="T3Font_9"/>
              </a:rPr>
              <a:t>선</a:t>
            </a:r>
            <a:r>
              <a:rPr lang="ko-KR" altLang="en-US" sz="1800" b="0" i="0" u="none" strike="noStrike" baseline="0" dirty="0">
                <a:latin typeface="T3Font_27"/>
              </a:rPr>
              <a:t>택</a:t>
            </a:r>
            <a:r>
              <a:rPr lang="ko-KR" altLang="en-US" sz="1800" b="0" i="0" u="none" strike="noStrike" baseline="0" dirty="0">
                <a:latin typeface="T3Font_12"/>
              </a:rPr>
              <a:t>가</a:t>
            </a:r>
            <a:r>
              <a:rPr lang="ko-KR" altLang="en-US" sz="1800" b="0" i="0" u="none" strike="noStrike" baseline="0" dirty="0">
                <a:latin typeface="T3Font_20"/>
              </a:rPr>
              <a:t>능</a:t>
            </a:r>
          </a:p>
          <a:p>
            <a:pPr algn="l"/>
            <a:r>
              <a:rPr lang="en-US" altLang="ko-KR" sz="1800" b="0" i="0" u="none" strike="noStrike" baseline="0" dirty="0">
                <a:latin typeface="LiberationSans"/>
              </a:rPr>
              <a:t>6. </a:t>
            </a:r>
            <a:r>
              <a:rPr lang="ko-KR" altLang="en-US" sz="1800" b="0" i="0" u="none" strike="noStrike" baseline="0" dirty="0">
                <a:latin typeface="T3Font_22"/>
              </a:rPr>
              <a:t>공</a:t>
            </a:r>
            <a:r>
              <a:rPr lang="ko-KR" altLang="en-US" sz="1800" b="0" i="0" u="none" strike="noStrike" baseline="0" dirty="0">
                <a:latin typeface="T3Font_12"/>
              </a:rPr>
              <a:t>개 </a:t>
            </a:r>
            <a:r>
              <a:rPr lang="ko-KR" altLang="en-US" sz="1800" b="0" i="0" u="none" strike="noStrike" baseline="0" dirty="0">
                <a:latin typeface="T3Font_23"/>
              </a:rPr>
              <a:t>표</a:t>
            </a:r>
            <a:r>
              <a:rPr lang="ko-KR" altLang="en-US" sz="1800" b="0" i="0" u="none" strike="noStrike" baseline="0" dirty="0">
                <a:latin typeface="T3Font_7"/>
              </a:rPr>
              <a:t>준 </a:t>
            </a:r>
            <a:r>
              <a:rPr lang="ko-KR" altLang="en-US" sz="1800" b="0" i="0" u="none" strike="noStrike" baseline="0" dirty="0">
                <a:latin typeface="T3Font_28"/>
              </a:rPr>
              <a:t>기</a:t>
            </a:r>
            <a:r>
              <a:rPr lang="ko-KR" altLang="en-US" sz="1800" b="0" i="0" u="none" strike="noStrike" baseline="0" dirty="0">
                <a:latin typeface="T3Font_29"/>
              </a:rPr>
              <a:t>반</a:t>
            </a:r>
          </a:p>
          <a:p>
            <a:pPr algn="l"/>
            <a:r>
              <a:rPr lang="en-US" altLang="ko-KR" sz="1800" b="0" i="0" u="none" strike="noStrike" baseline="0" dirty="0">
                <a:latin typeface="LiberationSans"/>
              </a:rPr>
              <a:t>7. </a:t>
            </a:r>
            <a:r>
              <a:rPr lang="ko-KR" altLang="en-US" sz="1800" b="0" i="0" u="none" strike="noStrike" baseline="0" dirty="0">
                <a:latin typeface="T3Font_19"/>
              </a:rPr>
              <a:t>자</a:t>
            </a:r>
            <a:r>
              <a:rPr lang="ko-KR" altLang="en-US" sz="1800" b="0" i="0" u="none" strike="noStrike" baseline="0" dirty="0">
                <a:latin typeface="T3Font_6"/>
              </a:rPr>
              <a:t>유 </a:t>
            </a:r>
            <a:r>
              <a:rPr lang="ko-KR" altLang="en-US" sz="1800" b="0" i="0" u="none" strike="noStrike" baseline="0" dirty="0">
                <a:latin typeface="T3Font_19"/>
              </a:rPr>
              <a:t>재</a:t>
            </a:r>
            <a:r>
              <a:rPr lang="ko-KR" altLang="en-US" sz="1800" b="0" i="0" u="none" strike="noStrike" baseline="0" dirty="0">
                <a:latin typeface="T3Font_14"/>
              </a:rPr>
              <a:t>량 </a:t>
            </a:r>
            <a:r>
              <a:rPr lang="ko-KR" altLang="en-US" sz="1800" b="0" i="0" u="none" strike="noStrike" baseline="0" dirty="0">
                <a:latin typeface="T3Font_17"/>
              </a:rPr>
              <a:t>허</a:t>
            </a:r>
            <a:r>
              <a:rPr lang="ko-KR" altLang="en-US" sz="1800" b="0" i="0" u="none" strike="noStrike" baseline="0" dirty="0">
                <a:latin typeface="T3Font_6"/>
              </a:rPr>
              <a:t>용 </a:t>
            </a:r>
            <a:r>
              <a:rPr lang="ko-KR" altLang="en-US" sz="1800" b="0" i="0" u="none" strike="noStrike" baseline="0" dirty="0">
                <a:latin typeface="T3Font_26"/>
              </a:rPr>
              <a:t>범</a:t>
            </a:r>
            <a:r>
              <a:rPr lang="ko-KR" altLang="en-US" sz="1800" b="0" i="0" u="none" strike="noStrike" baseline="0" dirty="0">
                <a:latin typeface="T3Font_6"/>
              </a:rPr>
              <a:t>위</a:t>
            </a:r>
            <a:r>
              <a:rPr lang="ko-KR" altLang="en-US" sz="1800" b="0" i="0" u="none" strike="noStrike" baseline="0" dirty="0">
                <a:latin typeface="T3Font_12"/>
              </a:rPr>
              <a:t>가 </a:t>
            </a:r>
            <a:r>
              <a:rPr lang="ko-KR" altLang="en-US" sz="1800" b="0" i="0" u="none" strike="noStrike" baseline="0" dirty="0">
                <a:latin typeface="T3Font_30"/>
              </a:rPr>
              <a:t>넓</a:t>
            </a:r>
            <a:r>
              <a:rPr lang="ko-KR" altLang="en-US" sz="1800" b="0" i="0" u="none" strike="noStrike" baseline="0" dirty="0">
                <a:latin typeface="T3Font_6"/>
              </a:rPr>
              <a:t>은 </a:t>
            </a:r>
            <a:r>
              <a:rPr lang="ko-KR" altLang="en-US" sz="1800" b="0" i="0" u="none" strike="noStrike" baseline="0" dirty="0">
                <a:latin typeface="T3Font_18"/>
              </a:rPr>
              <a:t>오</a:t>
            </a:r>
            <a:r>
              <a:rPr lang="ko-KR" altLang="en-US" sz="1800" b="0" i="0" u="none" strike="noStrike" baseline="0" dirty="0">
                <a:latin typeface="T3Font_23"/>
              </a:rPr>
              <a:t>픈</a:t>
            </a:r>
            <a:r>
              <a:rPr lang="ko-KR" altLang="en-US" sz="1800" b="0" i="0" u="none" strike="noStrike" baseline="0" dirty="0">
                <a:latin typeface="T3Font_31"/>
              </a:rPr>
              <a:t>소</a:t>
            </a:r>
            <a:r>
              <a:rPr lang="ko-KR" altLang="en-US" sz="1800" b="0" i="0" u="none" strike="noStrike" baseline="0" dirty="0">
                <a:latin typeface="T3Font_21"/>
              </a:rPr>
              <a:t>스 </a:t>
            </a:r>
            <a:r>
              <a:rPr lang="ko-KR" altLang="en-US" sz="1800" b="0" i="0" u="none" strike="noStrike" baseline="0" dirty="0">
                <a:latin typeface="T3Font_14"/>
              </a:rPr>
              <a:t>라</a:t>
            </a:r>
            <a:r>
              <a:rPr lang="ko-KR" altLang="en-US" sz="1800" b="0" i="0" u="none" strike="noStrike" baseline="0" dirty="0">
                <a:latin typeface="T3Font_19"/>
              </a:rPr>
              <a:t>이</a:t>
            </a:r>
            <a:r>
              <a:rPr lang="ko-KR" altLang="en-US" sz="1800" b="0" i="0" u="none" strike="noStrike" baseline="0" dirty="0">
                <a:latin typeface="T3Font_9"/>
              </a:rPr>
              <a:t>센</a:t>
            </a:r>
            <a:r>
              <a:rPr lang="ko-KR" altLang="en-US" sz="1800" b="0" i="0" u="none" strike="noStrike" baseline="0" dirty="0">
                <a:latin typeface="T3Font_21"/>
              </a:rPr>
              <a:t>스 </a:t>
            </a:r>
            <a:r>
              <a:rPr lang="ko-KR" altLang="en-US" sz="1800" b="0" i="0" u="none" strike="noStrike" baseline="0" dirty="0">
                <a:latin typeface="T3Font_32"/>
              </a:rPr>
              <a:t>채</a:t>
            </a:r>
            <a:r>
              <a:rPr lang="ko-KR" altLang="en-US" sz="1800" b="0" i="0" u="none" strike="noStrike" baseline="0" dirty="0">
                <a:latin typeface="T3Font_27"/>
              </a:rPr>
              <a:t>택</a:t>
            </a:r>
          </a:p>
          <a:p>
            <a:pPr algn="l"/>
            <a:r>
              <a:rPr lang="en-US" altLang="ko-KR" sz="1800" b="0" i="0" u="none" strike="noStrike" baseline="0" dirty="0">
                <a:latin typeface="LiberationSans"/>
              </a:rPr>
              <a:t>8. </a:t>
            </a:r>
            <a:r>
              <a:rPr lang="ko-KR" altLang="en-US" sz="1800" b="0" i="0" u="none" strike="noStrike" baseline="0" dirty="0">
                <a:latin typeface="T3Font_28"/>
              </a:rPr>
              <a:t>글</a:t>
            </a:r>
            <a:r>
              <a:rPr lang="ko-KR" altLang="en-US" sz="1800" b="0" i="0" u="none" strike="noStrike" baseline="0" dirty="0">
                <a:latin typeface="T3Font_14"/>
              </a:rPr>
              <a:t>로</a:t>
            </a:r>
            <a:r>
              <a:rPr lang="ko-KR" altLang="en-US" sz="1800" b="0" i="0" u="none" strike="noStrike" baseline="0" dirty="0">
                <a:latin typeface="T3Font_26"/>
              </a:rPr>
              <a:t>벌 </a:t>
            </a:r>
            <a:r>
              <a:rPr lang="ko-KR" altLang="en-US" sz="1800" b="0" i="0" u="none" strike="noStrike" baseline="0" dirty="0">
                <a:latin typeface="T3Font_33"/>
              </a:rPr>
              <a:t>커</a:t>
            </a:r>
            <a:r>
              <a:rPr lang="ko-KR" altLang="en-US" sz="1800" b="0" i="0" u="none" strike="noStrike" baseline="0" dirty="0">
                <a:latin typeface="T3Font_29"/>
              </a:rPr>
              <a:t>뮤</a:t>
            </a:r>
            <a:r>
              <a:rPr lang="ko-KR" altLang="en-US" sz="1800" b="0" i="0" u="none" strike="noStrike" baseline="0" dirty="0">
                <a:latin typeface="T3Font_20"/>
              </a:rPr>
              <a:t>니</a:t>
            </a:r>
            <a:r>
              <a:rPr lang="ko-KR" altLang="en-US" sz="1800" b="0" i="0" u="none" strike="noStrike" baseline="0" dirty="0">
                <a:latin typeface="T3Font_10"/>
              </a:rPr>
              <a:t>티</a:t>
            </a:r>
          </a:p>
          <a:p>
            <a:pPr algn="l"/>
            <a:r>
              <a:rPr lang="en-US" altLang="ko-KR" sz="1800" b="0" i="0" u="none" strike="noStrike" baseline="0" dirty="0">
                <a:latin typeface="LiberationSans"/>
              </a:rPr>
              <a:t>9. </a:t>
            </a:r>
            <a:r>
              <a:rPr lang="ko-KR" altLang="en-US" sz="1800" b="0" i="0" u="none" strike="noStrike" baseline="0" dirty="0">
                <a:latin typeface="T3Font_9"/>
              </a:rPr>
              <a:t>산</a:t>
            </a:r>
            <a:r>
              <a:rPr lang="ko-KR" altLang="en-US" sz="1800" b="0" i="0" u="none" strike="noStrike" baseline="0" dirty="0">
                <a:latin typeface="T3Font_18"/>
              </a:rPr>
              <a:t>업 </a:t>
            </a:r>
            <a:r>
              <a:rPr lang="ko-KR" altLang="en-US" sz="1800" b="0" i="0" u="none" strike="noStrike" baseline="0" dirty="0">
                <a:latin typeface="T3Font_13"/>
              </a:rPr>
              <a:t>지</a:t>
            </a:r>
            <a:r>
              <a:rPr lang="ko-KR" altLang="en-US" sz="1800" b="0" i="0" u="none" strike="noStrike" baseline="0" dirty="0">
                <a:latin typeface="T3Font_6"/>
              </a:rPr>
              <a:t>원</a:t>
            </a:r>
          </a:p>
          <a:p>
            <a:pPr algn="l"/>
            <a:r>
              <a:rPr lang="en-US" altLang="ko-KR" sz="1800" b="0" i="0" u="none" strike="noStrike" baseline="0" dirty="0">
                <a:latin typeface="LiberationSans"/>
              </a:rPr>
              <a:t>10. ROS 1</a:t>
            </a:r>
            <a:r>
              <a:rPr lang="ko-KR" altLang="en-US" sz="1800" b="0" i="0" u="none" strike="noStrike" baseline="0" dirty="0">
                <a:latin typeface="T3Font_22"/>
              </a:rPr>
              <a:t>과</a:t>
            </a:r>
            <a:r>
              <a:rPr lang="ko-KR" altLang="en-US" sz="1800" b="0" i="0" u="none" strike="noStrike" baseline="0" dirty="0">
                <a:latin typeface="T3Font_6"/>
              </a:rPr>
              <a:t>의 </a:t>
            </a:r>
            <a:r>
              <a:rPr lang="ko-KR" altLang="en-US" sz="1800" b="0" i="0" u="none" strike="noStrike" baseline="0" dirty="0">
                <a:latin typeface="T3Font_9"/>
              </a:rPr>
              <a:t>상</a:t>
            </a:r>
            <a:r>
              <a:rPr lang="ko-KR" altLang="en-US" sz="1800" b="0" i="0" u="none" strike="noStrike" baseline="0" dirty="0">
                <a:latin typeface="T3Font_17"/>
              </a:rPr>
              <a:t>호 </a:t>
            </a:r>
            <a:r>
              <a:rPr lang="ko-KR" altLang="en-US" sz="1800" b="0" i="0" u="none" strike="noStrike" baseline="0" dirty="0" err="1">
                <a:latin typeface="T3Font_6"/>
              </a:rPr>
              <a:t>운용</a:t>
            </a:r>
            <a:r>
              <a:rPr lang="ko-KR" altLang="en-US" sz="1800" b="0" i="0" u="none" strike="noStrike" baseline="0" dirty="0" err="1">
                <a:latin typeface="T3Font_9"/>
              </a:rPr>
              <a:t>성</a:t>
            </a:r>
            <a:r>
              <a:rPr lang="ko-KR" altLang="en-US" sz="1800" b="0" i="0" u="none" strike="noStrike" baseline="0" dirty="0">
                <a:latin typeface="T3Font_9"/>
              </a:rPr>
              <a:t> </a:t>
            </a:r>
            <a:r>
              <a:rPr lang="ko-KR" altLang="en-US" sz="1800" b="0" i="0" u="none" strike="noStrike" baseline="0" dirty="0">
                <a:latin typeface="T3Font_34"/>
              </a:rPr>
              <a:t>확</a:t>
            </a:r>
            <a:r>
              <a:rPr lang="ko-KR" altLang="en-US" sz="1800" b="0" i="0" u="none" strike="noStrike" baseline="0" dirty="0">
                <a:latin typeface="T3Font_26"/>
              </a:rPr>
              <a:t>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07DA4-026F-7144-B5B6-B7A16036F1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88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07DA4-026F-7144-B5B6-B7A16036F1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95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07DA4-026F-7144-B5B6-B7A16036F1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28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07DA4-026F-7144-B5B6-B7A16036F1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05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07DA4-026F-7144-B5B6-B7A16036F1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40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07DA4-026F-7144-B5B6-B7A16036F1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25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07DA4-026F-7144-B5B6-B7A16036F1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09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800" b="0" i="0" u="none" strike="noStrike" baseline="0" dirty="0">
                <a:latin typeface="LiberationSans"/>
              </a:rPr>
              <a:t>ROS 2</a:t>
            </a:r>
            <a:r>
              <a:rPr lang="ko-KR" altLang="en-US" sz="1800" b="0" i="0" u="none" strike="noStrike" baseline="0" dirty="0">
                <a:latin typeface="T3Font_6"/>
              </a:rPr>
              <a:t>의 </a:t>
            </a:r>
            <a:r>
              <a:rPr lang="en-US" altLang="ko-KR" sz="1800" b="0" i="0" u="none" strike="noStrike" baseline="0" dirty="0">
                <a:latin typeface="LiberationSans"/>
              </a:rPr>
              <a:t>RMW</a:t>
            </a:r>
            <a:r>
              <a:rPr lang="ko-KR" altLang="en-US" sz="1800" b="0" i="0" u="none" strike="noStrike" baseline="0" dirty="0">
                <a:latin typeface="T3Font_18"/>
              </a:rPr>
              <a:t>에</a:t>
            </a:r>
            <a:r>
              <a:rPr lang="ko-KR" altLang="en-US" sz="1800" b="0" i="0" u="none" strike="noStrike" baseline="0" dirty="0">
                <a:latin typeface="T3Font_9"/>
              </a:rPr>
              <a:t>서 </a:t>
            </a:r>
            <a:r>
              <a:rPr lang="en-US" altLang="ko-KR" sz="1800" b="0" i="0" u="none" strike="noStrike" baseline="0" dirty="0">
                <a:latin typeface="LiberationSans"/>
              </a:rPr>
              <a:t>QoS </a:t>
            </a:r>
            <a:r>
              <a:rPr lang="ko-KR" altLang="en-US" sz="1800" b="0" i="0" u="none" strike="noStrike" baseline="0" dirty="0">
                <a:latin typeface="T3Font_9"/>
              </a:rPr>
              <a:t>설</a:t>
            </a:r>
            <a:r>
              <a:rPr lang="ko-KR" altLang="en-US" sz="1800" b="0" i="0" u="none" strike="noStrike" baseline="0" dirty="0">
                <a:latin typeface="T3Font_19"/>
              </a:rPr>
              <a:t>정</a:t>
            </a:r>
            <a:r>
              <a:rPr lang="ko-KR" altLang="en-US" sz="1800" b="0" i="0" u="none" strike="noStrike" baseline="0" dirty="0">
                <a:latin typeface="T3Font_6"/>
              </a:rPr>
              <a:t>을 </a:t>
            </a:r>
            <a:r>
              <a:rPr lang="ko-KR" altLang="en-US" sz="1800" b="0" i="0" u="none" strike="noStrike" baseline="0" dirty="0">
                <a:latin typeface="T3Font_21"/>
              </a:rPr>
              <a:t>쉽</a:t>
            </a:r>
            <a:r>
              <a:rPr lang="ko-KR" altLang="en-US" sz="1800" b="0" i="0" u="none" strike="noStrike" baseline="0" dirty="0">
                <a:latin typeface="T3Font_22"/>
              </a:rPr>
              <a:t>게 </a:t>
            </a:r>
            <a:r>
              <a:rPr lang="ko-KR" altLang="en-US" sz="1800" b="0" i="0" u="none" strike="noStrike" baseline="0" dirty="0">
                <a:latin typeface="T3Font_9"/>
              </a:rPr>
              <a:t>사</a:t>
            </a:r>
            <a:r>
              <a:rPr lang="ko-KR" altLang="en-US" sz="1800" b="0" i="0" u="none" strike="noStrike" baseline="0" dirty="0">
                <a:latin typeface="T3Font_6"/>
              </a:rPr>
              <a:t>용</a:t>
            </a:r>
            <a:r>
              <a:rPr lang="ko-KR" altLang="en-US" sz="1800" b="0" i="0" u="none" strike="noStrike" baseline="0" dirty="0">
                <a:latin typeface="T3Font_17"/>
              </a:rPr>
              <a:t>할 </a:t>
            </a:r>
            <a:r>
              <a:rPr lang="ko-KR" altLang="en-US" sz="1800" b="0" i="0" u="none" strike="noStrike" baseline="0" dirty="0">
                <a:latin typeface="T3Font_31"/>
              </a:rPr>
              <a:t>수 </a:t>
            </a:r>
            <a:r>
              <a:rPr lang="ko-KR" altLang="en-US" sz="1800" b="0" i="0" u="none" strike="noStrike" baseline="0" dirty="0">
                <a:latin typeface="T3Font_19"/>
              </a:rPr>
              <a:t>있</a:t>
            </a:r>
            <a:r>
              <a:rPr lang="ko-KR" altLang="en-US" sz="1800" b="0" i="0" u="none" strike="noStrike" baseline="0" dirty="0">
                <a:latin typeface="T3Font_22"/>
              </a:rPr>
              <a:t>게 </a:t>
            </a:r>
            <a:r>
              <a:rPr lang="en-US" altLang="ko-KR" sz="1800" b="0" i="0" u="none" strike="noStrike" baseline="0" dirty="0">
                <a:latin typeface="LiberationSans"/>
              </a:rPr>
              <a:t>RMW QoS Profile</a:t>
            </a:r>
            <a:r>
              <a:rPr lang="ko-KR" altLang="en-US" sz="1800" b="0" i="0" u="none" strike="noStrike" baseline="0" dirty="0">
                <a:latin typeface="T3Font_6"/>
              </a:rPr>
              <a:t>을 </a:t>
            </a:r>
            <a:r>
              <a:rPr lang="ko-KR" altLang="en-US" sz="1800" b="0" i="0" u="none" strike="noStrike" baseline="0" dirty="0">
                <a:latin typeface="T3Font_13"/>
              </a:rPr>
              <a:t>지</a:t>
            </a:r>
            <a:r>
              <a:rPr lang="ko-KR" altLang="en-US" sz="1800" b="0" i="0" u="none" strike="noStrike" baseline="0" dirty="0">
                <a:latin typeface="T3Font_19"/>
              </a:rPr>
              <a:t>정</a:t>
            </a:r>
            <a:r>
              <a:rPr lang="ko-KR" altLang="en-US" sz="1800" b="0" i="0" u="none" strike="noStrike" baseline="0" dirty="0">
                <a:latin typeface="T3Font_17"/>
              </a:rPr>
              <a:t>해 </a:t>
            </a:r>
            <a:r>
              <a:rPr lang="ko-KR" altLang="en-US" sz="1800" b="0" i="0" u="none" strike="noStrike" baseline="0" dirty="0">
                <a:latin typeface="T3Font_25"/>
              </a:rPr>
              <a:t>두</a:t>
            </a:r>
            <a:r>
              <a:rPr lang="ko-KR" altLang="en-US" sz="1800" b="0" i="0" u="none" strike="noStrike" baseline="0" dirty="0">
                <a:latin typeface="T3Font_18"/>
              </a:rPr>
              <a:t>었</a:t>
            </a:r>
            <a:r>
              <a:rPr lang="ko-KR" altLang="en-US" sz="1800" b="0" i="0" u="none" strike="noStrike" baseline="0" dirty="0">
                <a:latin typeface="T3Font_20"/>
              </a:rPr>
              <a:t>다</a:t>
            </a:r>
            <a:r>
              <a:rPr lang="en-US" altLang="ko-KR" sz="1800" b="0" i="0" u="none" strike="noStrike" baseline="0" dirty="0">
                <a:latin typeface="LiberationSans"/>
              </a:rPr>
              <a:t>. </a:t>
            </a:r>
            <a:r>
              <a:rPr lang="ko-KR" altLang="en-US" sz="1800" b="0" i="0" u="none" strike="noStrike" baseline="0" dirty="0">
                <a:latin typeface="T3Font_28"/>
              </a:rPr>
              <a:t>그 </a:t>
            </a:r>
            <a:r>
              <a:rPr lang="ko-KR" altLang="en-US" sz="1800" b="0" i="0" u="none" strike="noStrike" baseline="0" dirty="0">
                <a:latin typeface="T3Font_43"/>
              </a:rPr>
              <a:t>목</a:t>
            </a:r>
            <a:r>
              <a:rPr lang="ko-KR" altLang="en-US" sz="1800" b="0" i="0" u="none" strike="noStrike" baseline="0" dirty="0">
                <a:latin typeface="T3Font_19"/>
              </a:rPr>
              <a:t>적</a:t>
            </a:r>
            <a:r>
              <a:rPr lang="ko-KR" altLang="en-US" sz="1800" b="0" i="0" u="none" strike="noStrike" baseline="0" dirty="0">
                <a:latin typeface="T3Font_18"/>
              </a:rPr>
              <a:t>에 </a:t>
            </a:r>
            <a:r>
              <a:rPr lang="ko-KR" altLang="en-US" sz="1800" b="0" i="0" u="none" strike="noStrike" baseline="0" dirty="0">
                <a:latin typeface="T3Font_44"/>
              </a:rPr>
              <a:t>따</a:t>
            </a:r>
            <a:r>
              <a:rPr lang="ko-KR" altLang="en-US" sz="1800" b="0" i="0" u="none" strike="noStrike" baseline="0" dirty="0">
                <a:latin typeface="T3Font_14"/>
              </a:rPr>
              <a:t>라 </a:t>
            </a:r>
            <a:r>
              <a:rPr lang="en-US" altLang="ko-KR" sz="1800" b="0" i="0" u="none" strike="noStrike" baseline="0" dirty="0">
                <a:latin typeface="LiberationSans"/>
              </a:rPr>
              <a:t>Default, Sensor Data,</a:t>
            </a:r>
          </a:p>
          <a:p>
            <a:pPr algn="l"/>
            <a:r>
              <a:rPr lang="en-US" altLang="ko-KR" sz="1800" b="0" i="0" u="none" strike="noStrike" baseline="0" dirty="0">
                <a:latin typeface="LiberationSans"/>
              </a:rPr>
              <a:t>Service, Action Status, Parameters, Parameter Events</a:t>
            </a:r>
            <a:r>
              <a:rPr lang="ko-KR" altLang="en-US" sz="1800" b="0" i="0" u="none" strike="noStrike" baseline="0" dirty="0">
                <a:latin typeface="T3Font_18"/>
              </a:rPr>
              <a:t>와 </a:t>
            </a:r>
            <a:r>
              <a:rPr lang="ko-KR" altLang="en-US" sz="1800" b="0" i="0" u="none" strike="noStrike" baseline="0" dirty="0">
                <a:latin typeface="T3Font_12"/>
              </a:rPr>
              <a:t>같</a:t>
            </a:r>
            <a:r>
              <a:rPr lang="ko-KR" altLang="en-US" sz="1800" b="0" i="0" u="none" strike="noStrike" baseline="0" dirty="0">
                <a:latin typeface="T3Font_19"/>
              </a:rPr>
              <a:t>이 </a:t>
            </a:r>
            <a:r>
              <a:rPr lang="en-US" altLang="ko-KR" sz="1800" b="0" i="0" u="none" strike="noStrike" baseline="0" dirty="0">
                <a:latin typeface="LiberationSans"/>
              </a:rPr>
              <a:t>6</a:t>
            </a:r>
            <a:r>
              <a:rPr lang="ko-KR" altLang="en-US" sz="1800" b="0" i="0" u="none" strike="noStrike" baseline="0" dirty="0">
                <a:latin typeface="T3Font_12"/>
              </a:rPr>
              <a:t>가</a:t>
            </a:r>
            <a:r>
              <a:rPr lang="ko-KR" altLang="en-US" sz="1800" b="0" i="0" u="none" strike="noStrike" baseline="0" dirty="0">
                <a:latin typeface="T3Font_13"/>
              </a:rPr>
              <a:t>지</a:t>
            </a:r>
            <a:r>
              <a:rPr lang="ko-KR" altLang="en-US" sz="1800" b="0" i="0" u="none" strike="noStrike" baseline="0" dirty="0">
                <a:latin typeface="T3Font_14"/>
              </a:rPr>
              <a:t>로 </a:t>
            </a:r>
            <a:r>
              <a:rPr lang="ko-KR" altLang="en-US" sz="1800" b="0" i="0" u="none" strike="noStrike" baseline="0" dirty="0">
                <a:latin typeface="T3Font_22"/>
              </a:rPr>
              <a:t>구</a:t>
            </a:r>
            <a:r>
              <a:rPr lang="ko-KR" altLang="en-US" sz="1800" b="0" i="0" u="none" strike="noStrike" baseline="0" dirty="0">
                <a:latin typeface="T3Font_46"/>
              </a:rPr>
              <a:t>분</a:t>
            </a:r>
            <a:r>
              <a:rPr lang="ko-KR" altLang="en-US" sz="1800" b="0" i="0" u="none" strike="noStrike" baseline="0" dirty="0">
                <a:latin typeface="T3Font_17"/>
              </a:rPr>
              <a:t>하</a:t>
            </a:r>
            <a:r>
              <a:rPr lang="ko-KR" altLang="en-US" sz="1800" b="0" i="0" u="none" strike="noStrike" baseline="0" dirty="0">
                <a:latin typeface="T3Font_18"/>
              </a:rPr>
              <a:t>였</a:t>
            </a:r>
            <a:r>
              <a:rPr lang="ko-KR" altLang="en-US" sz="1800" b="0" i="0" u="none" strike="noStrike" baseline="0" dirty="0">
                <a:latin typeface="T3Font_22"/>
              </a:rPr>
              <a:t>고</a:t>
            </a:r>
            <a:r>
              <a:rPr lang="en-US" altLang="ko-KR" sz="1800" b="0" i="0" u="none" strike="noStrike" baseline="0" dirty="0">
                <a:latin typeface="LiberationSans"/>
              </a:rPr>
              <a:t>, Reliability, History, Depth, Durability</a:t>
            </a:r>
            <a:r>
              <a:rPr lang="ko-KR" altLang="en-US" sz="1800" b="0" i="0" u="none" strike="noStrike" baseline="0" dirty="0">
                <a:latin typeface="T3Font_11"/>
              </a:rPr>
              <a:t>를 </a:t>
            </a:r>
            <a:r>
              <a:rPr lang="ko-KR" altLang="en-US" sz="1800" b="0" i="0" u="none" strike="noStrike" baseline="0" dirty="0">
                <a:latin typeface="T3Font_9"/>
              </a:rPr>
              <a:t>설</a:t>
            </a:r>
            <a:r>
              <a:rPr lang="ko-KR" altLang="en-US" sz="1800" b="0" i="0" u="none" strike="noStrike" baseline="0" dirty="0">
                <a:latin typeface="T3Font_19"/>
              </a:rPr>
              <a:t>정</a:t>
            </a:r>
            <a:r>
              <a:rPr lang="ko-KR" altLang="en-US" sz="1800" b="0" i="0" u="none" strike="noStrike" baseline="0" dirty="0">
                <a:latin typeface="T3Font_17"/>
              </a:rPr>
              <a:t>하</a:t>
            </a:r>
          </a:p>
          <a:p>
            <a:pPr algn="l"/>
            <a:r>
              <a:rPr lang="ko-KR" altLang="en-US" sz="1800" b="0" i="0" u="none" strike="noStrike" baseline="0" dirty="0">
                <a:latin typeface="T3Font_22"/>
              </a:rPr>
              <a:t>게 </a:t>
            </a:r>
            <a:r>
              <a:rPr lang="ko-KR" altLang="en-US" sz="1800" b="0" i="0" u="none" strike="noStrike" baseline="0" dirty="0">
                <a:latin typeface="T3Font_25"/>
              </a:rPr>
              <a:t>된</a:t>
            </a:r>
            <a:r>
              <a:rPr lang="ko-KR" altLang="en-US" sz="1800" b="0" i="0" u="none" strike="noStrike" baseline="0" dirty="0">
                <a:latin typeface="T3Font_20"/>
              </a:rPr>
              <a:t>다</a:t>
            </a:r>
            <a:r>
              <a:rPr lang="en-US" altLang="ko-KR" sz="1800" b="0" i="0" u="none" strike="noStrike" baseline="0" dirty="0">
                <a:latin typeface="LiberationSans"/>
              </a:rPr>
              <a:t>.</a:t>
            </a:r>
          </a:p>
          <a:p>
            <a:pPr algn="l"/>
            <a:r>
              <a:rPr lang="ko-KR" altLang="en-US" sz="1800" b="0" i="0" u="none" strike="noStrike" baseline="0" dirty="0">
                <a:latin typeface="T3Font_19"/>
              </a:rPr>
              <a:t>이 </a:t>
            </a:r>
            <a:r>
              <a:rPr lang="ko-KR" altLang="en-US" sz="1800" b="0" i="0" u="none" strike="noStrike" baseline="0" dirty="0">
                <a:latin typeface="T3Font_7"/>
              </a:rPr>
              <a:t>중</a:t>
            </a:r>
            <a:r>
              <a:rPr lang="ko-KR" altLang="en-US" sz="1800" b="0" i="0" u="none" strike="noStrike" baseline="0" dirty="0">
                <a:latin typeface="T3Font_18"/>
              </a:rPr>
              <a:t>에</a:t>
            </a:r>
            <a:r>
              <a:rPr lang="ko-KR" altLang="en-US" sz="1800" b="0" i="0" u="none" strike="noStrike" baseline="0" dirty="0">
                <a:latin typeface="T3Font_9"/>
              </a:rPr>
              <a:t>서 </a:t>
            </a:r>
            <a:r>
              <a:rPr lang="en-US" altLang="ko-KR" sz="1800" b="0" i="0" u="none" strike="noStrike" baseline="0" dirty="0">
                <a:latin typeface="LiberationSans"/>
              </a:rPr>
              <a:t>Sensor Data</a:t>
            </a:r>
            <a:r>
              <a:rPr lang="ko-KR" altLang="en-US" sz="1800" b="0" i="0" u="none" strike="noStrike" baseline="0" dirty="0">
                <a:latin typeface="T3Font_18"/>
              </a:rPr>
              <a:t>옵</a:t>
            </a:r>
            <a:r>
              <a:rPr lang="ko-KR" altLang="en-US" sz="1800" b="0" i="0" u="none" strike="noStrike" baseline="0" dirty="0">
                <a:latin typeface="T3Font_9"/>
              </a:rPr>
              <a:t>션</a:t>
            </a:r>
            <a:r>
              <a:rPr lang="ko-KR" altLang="en-US" sz="1800" b="0" i="0" u="none" strike="noStrike" baseline="0" dirty="0">
                <a:latin typeface="T3Font_6"/>
              </a:rPr>
              <a:t>을 </a:t>
            </a:r>
            <a:r>
              <a:rPr lang="ko-KR" altLang="en-US" sz="1800" b="0" i="0" u="none" strike="noStrike" baseline="0" dirty="0">
                <a:latin typeface="T3Font_21"/>
              </a:rPr>
              <a:t>실</a:t>
            </a:r>
            <a:r>
              <a:rPr lang="ko-KR" altLang="en-US" sz="1800" b="0" i="0" u="none" strike="noStrike" baseline="0" dirty="0">
                <a:latin typeface="T3Font_19"/>
              </a:rPr>
              <a:t>제 </a:t>
            </a:r>
            <a:r>
              <a:rPr lang="ko-KR" altLang="en-US" sz="1800" b="0" i="0" u="none" strike="noStrike" baseline="0" dirty="0">
                <a:latin typeface="T3Font_33"/>
              </a:rPr>
              <a:t>코</a:t>
            </a:r>
            <a:r>
              <a:rPr lang="ko-KR" altLang="en-US" sz="1800" b="0" i="0" u="none" strike="noStrike" baseline="0" dirty="0">
                <a:latin typeface="T3Font_44"/>
              </a:rPr>
              <a:t>드</a:t>
            </a:r>
            <a:r>
              <a:rPr lang="ko-KR" altLang="en-US" sz="1800" b="0" i="0" u="none" strike="noStrike" baseline="0" dirty="0">
                <a:latin typeface="T3Font_18"/>
              </a:rPr>
              <a:t>에 </a:t>
            </a:r>
            <a:r>
              <a:rPr lang="ko-KR" altLang="en-US" sz="1800" b="0" i="0" u="none" strike="noStrike" baseline="0" dirty="0">
                <a:latin typeface="T3Font_19"/>
              </a:rPr>
              <a:t>적</a:t>
            </a:r>
            <a:r>
              <a:rPr lang="ko-KR" altLang="en-US" sz="1800" b="0" i="0" u="none" strike="noStrike" baseline="0" dirty="0">
                <a:latin typeface="T3Font_6"/>
              </a:rPr>
              <a:t>용</a:t>
            </a:r>
            <a:r>
              <a:rPr lang="ko-KR" altLang="en-US" sz="1800" b="0" i="0" u="none" strike="noStrike" baseline="0" dirty="0">
                <a:latin typeface="T3Font_17"/>
              </a:rPr>
              <a:t>하</a:t>
            </a:r>
            <a:r>
              <a:rPr lang="ko-KR" altLang="en-US" sz="1800" b="0" i="0" u="none" strike="noStrike" baseline="0" dirty="0">
                <a:latin typeface="T3Font_20"/>
              </a:rPr>
              <a:t>는 </a:t>
            </a:r>
            <a:r>
              <a:rPr lang="ko-KR" altLang="en-US" sz="1800" b="0" i="0" u="none" strike="noStrike" baseline="0" dirty="0">
                <a:latin typeface="T3Font_26"/>
              </a:rPr>
              <a:t>법</a:t>
            </a:r>
            <a:r>
              <a:rPr lang="ko-KR" altLang="en-US" sz="1800" b="0" i="0" u="none" strike="noStrike" baseline="0" dirty="0">
                <a:latin typeface="T3Font_6"/>
              </a:rPr>
              <a:t>은 </a:t>
            </a:r>
            <a:r>
              <a:rPr lang="ko-KR" altLang="en-US" sz="1800" b="0" i="0" u="none" strike="noStrike" baseline="0" dirty="0">
                <a:latin typeface="T3Font_20"/>
              </a:rPr>
              <a:t>다</a:t>
            </a:r>
            <a:r>
              <a:rPr lang="ko-KR" altLang="en-US" sz="1800" b="0" i="0" u="none" strike="noStrike" baseline="0" dirty="0">
                <a:latin typeface="T3Font_6"/>
              </a:rPr>
              <a:t>음</a:t>
            </a:r>
            <a:r>
              <a:rPr lang="ko-KR" altLang="en-US" sz="1800" b="0" i="0" u="none" strike="noStrike" baseline="0" dirty="0">
                <a:latin typeface="T3Font_22"/>
              </a:rPr>
              <a:t>과 </a:t>
            </a:r>
            <a:r>
              <a:rPr lang="ko-KR" altLang="en-US" sz="1800" b="0" i="0" u="none" strike="noStrike" baseline="0" dirty="0">
                <a:latin typeface="T3Font_12"/>
              </a:rPr>
              <a:t>같</a:t>
            </a:r>
            <a:r>
              <a:rPr lang="ko-KR" altLang="en-US" sz="1800" b="0" i="0" u="none" strike="noStrike" baseline="0" dirty="0">
                <a:latin typeface="T3Font_20"/>
              </a:rPr>
              <a:t>다</a:t>
            </a:r>
            <a:r>
              <a:rPr lang="en-US" altLang="ko-KR" sz="1800" b="0" i="0" u="none" strike="noStrike" baseline="0" dirty="0">
                <a:latin typeface="LiberationSans"/>
              </a:rPr>
              <a:t>. </a:t>
            </a:r>
            <a:r>
              <a:rPr lang="ko-KR" altLang="en-US" sz="1800" b="0" i="0" u="none" strike="noStrike" baseline="0" dirty="0">
                <a:latin typeface="T3Font_11"/>
              </a:rPr>
              <a:t>먼</a:t>
            </a:r>
            <a:r>
              <a:rPr lang="ko-KR" altLang="en-US" sz="1800" b="0" i="0" u="none" strike="noStrike" baseline="0" dirty="0">
                <a:latin typeface="T3Font_19"/>
              </a:rPr>
              <a:t>저 </a:t>
            </a:r>
            <a:r>
              <a:rPr lang="en-US" altLang="ko-KR" sz="1800" b="0" i="0" u="none" strike="noStrike" baseline="0" dirty="0" err="1">
                <a:latin typeface="LiberationSans"/>
              </a:rPr>
              <a:t>qos_profile_sensor_data</a:t>
            </a:r>
            <a:r>
              <a:rPr lang="en-US" altLang="ko-KR" sz="1800" b="0" i="0" u="none" strike="noStrike" baseline="0" dirty="0">
                <a:latin typeface="LiberationSans"/>
              </a:rPr>
              <a:t> </a:t>
            </a:r>
            <a:r>
              <a:rPr lang="ko-KR" altLang="en-US" sz="1800" b="0" i="0" u="none" strike="noStrike" baseline="0" dirty="0">
                <a:latin typeface="T3Font_6"/>
              </a:rPr>
              <a:t>을 </a:t>
            </a:r>
            <a:r>
              <a:rPr lang="en-US" altLang="ko-KR" sz="1800" b="0" i="0" u="none" strike="noStrike" baseline="0" dirty="0">
                <a:latin typeface="LiberationSans"/>
              </a:rPr>
              <a:t>import</a:t>
            </a:r>
            <a:r>
              <a:rPr lang="ko-KR" altLang="en-US" sz="1800" b="0" i="0" u="none" strike="noStrike" baseline="0" dirty="0">
                <a:latin typeface="T3Font_11"/>
              </a:rPr>
              <a:t>를 </a:t>
            </a:r>
            <a:r>
              <a:rPr lang="ko-KR" altLang="en-US" sz="1800" b="0" i="0" u="none" strike="noStrike" baseline="0" dirty="0">
                <a:latin typeface="T3Font_31"/>
              </a:rPr>
              <a:t>수</a:t>
            </a:r>
            <a:r>
              <a:rPr lang="ko-KR" altLang="en-US" sz="1800" b="0" i="0" u="none" strike="noStrike" baseline="0" dirty="0">
                <a:latin typeface="T3Font_17"/>
              </a:rPr>
              <a:t>행하</a:t>
            </a:r>
            <a:r>
              <a:rPr lang="ko-KR" altLang="en-US" sz="1800" b="0" i="0" u="none" strike="noStrike" baseline="0" dirty="0">
                <a:latin typeface="T3Font_22"/>
              </a:rPr>
              <a:t>고 </a:t>
            </a:r>
            <a:r>
              <a:rPr lang="en-US" altLang="ko-KR" sz="1800" b="0" i="0" u="none" strike="noStrike" baseline="0" dirty="0">
                <a:latin typeface="LiberationSans"/>
              </a:rPr>
              <a:t>publisher</a:t>
            </a:r>
          </a:p>
          <a:p>
            <a:pPr algn="l"/>
            <a:r>
              <a:rPr lang="ko-KR" altLang="en-US" sz="1800" b="0" i="0" u="none" strike="noStrike" baseline="0" dirty="0" err="1">
                <a:latin typeface="T3Font_11"/>
              </a:rPr>
              <a:t>를</a:t>
            </a:r>
            <a:r>
              <a:rPr lang="ko-KR" altLang="en-US" sz="1800" b="0" i="0" u="none" strike="noStrike" baseline="0" dirty="0">
                <a:latin typeface="T3Font_11"/>
              </a:rPr>
              <a:t> </a:t>
            </a:r>
            <a:r>
              <a:rPr lang="ko-KR" altLang="en-US" sz="1800" b="0" i="0" u="none" strike="noStrike" baseline="0" dirty="0">
                <a:latin typeface="T3Font_9"/>
              </a:rPr>
              <a:t>선</a:t>
            </a:r>
            <a:r>
              <a:rPr lang="ko-KR" altLang="en-US" sz="1800" b="0" i="0" u="none" strike="noStrike" baseline="0" dirty="0">
                <a:latin typeface="T3Font_18"/>
              </a:rPr>
              <a:t>언</a:t>
            </a:r>
            <a:r>
              <a:rPr lang="ko-KR" altLang="en-US" sz="1800" b="0" i="0" u="none" strike="noStrike" baseline="0" dirty="0">
                <a:latin typeface="T3Font_17"/>
              </a:rPr>
              <a:t>하</a:t>
            </a:r>
            <a:r>
              <a:rPr lang="ko-KR" altLang="en-US" sz="1800" b="0" i="0" u="none" strike="noStrike" baseline="0" dirty="0">
                <a:latin typeface="T3Font_20"/>
              </a:rPr>
              <a:t>는 </a:t>
            </a:r>
            <a:r>
              <a:rPr lang="en-US" altLang="ko-KR" sz="1800" b="0" i="0" u="none" strike="noStrike" baseline="0" dirty="0" err="1">
                <a:latin typeface="LiberationSans"/>
              </a:rPr>
              <a:t>create_publisher</a:t>
            </a:r>
            <a:r>
              <a:rPr lang="en-US" altLang="ko-KR" sz="1800" b="0" i="0" u="none" strike="noStrike" baseline="0" dirty="0">
                <a:latin typeface="LiberationSans"/>
              </a:rPr>
              <a:t> </a:t>
            </a:r>
            <a:r>
              <a:rPr lang="ko-KR" altLang="en-US" sz="1800" b="0" i="0" u="none" strike="noStrike" baseline="0" dirty="0">
                <a:latin typeface="T3Font_17"/>
              </a:rPr>
              <a:t>함</a:t>
            </a:r>
            <a:r>
              <a:rPr lang="ko-KR" altLang="en-US" sz="1800" b="0" i="0" u="none" strike="noStrike" baseline="0" dirty="0">
                <a:latin typeface="T3Font_31"/>
              </a:rPr>
              <a:t>수</a:t>
            </a:r>
            <a:r>
              <a:rPr lang="ko-KR" altLang="en-US" sz="1800" b="0" i="0" u="none" strike="noStrike" baseline="0" dirty="0">
                <a:latin typeface="T3Font_11"/>
              </a:rPr>
              <a:t>를 </a:t>
            </a:r>
            <a:r>
              <a:rPr lang="ko-KR" altLang="en-US" sz="1800" b="0" i="0" u="none" strike="noStrike" baseline="0" dirty="0">
                <a:latin typeface="T3Font_9"/>
              </a:rPr>
              <a:t>사</a:t>
            </a:r>
            <a:r>
              <a:rPr lang="ko-KR" altLang="en-US" sz="1800" b="0" i="0" u="none" strike="noStrike" baseline="0" dirty="0">
                <a:latin typeface="T3Font_6"/>
              </a:rPr>
              <a:t>용</a:t>
            </a:r>
            <a:r>
              <a:rPr lang="ko-KR" altLang="en-US" sz="1800" b="0" i="0" u="none" strike="noStrike" baseline="0" dirty="0">
                <a:latin typeface="T3Font_17"/>
              </a:rPr>
              <a:t>할 </a:t>
            </a:r>
            <a:r>
              <a:rPr lang="ko-KR" altLang="en-US" sz="1800" b="0" i="0" u="none" strike="noStrike" baseline="0" dirty="0">
                <a:latin typeface="T3Font_44"/>
              </a:rPr>
              <a:t>때 </a:t>
            </a:r>
            <a:r>
              <a:rPr lang="en-US" altLang="ko-KR" sz="1800" b="0" i="0" u="none" strike="noStrike" baseline="0" dirty="0" err="1">
                <a:latin typeface="LiberationSans"/>
              </a:rPr>
              <a:t>qos_profile_sensor_data</a:t>
            </a:r>
            <a:r>
              <a:rPr lang="ko-KR" altLang="en-US" sz="1800" b="0" i="0" u="none" strike="noStrike" baseline="0" dirty="0">
                <a:latin typeface="T3Font_11"/>
              </a:rPr>
              <a:t>를 매</a:t>
            </a:r>
            <a:r>
              <a:rPr lang="ko-KR" altLang="en-US" sz="1800" b="0" i="0" u="none" strike="noStrike" baseline="0" dirty="0">
                <a:latin typeface="T3Font_12"/>
              </a:rPr>
              <a:t>개</a:t>
            </a:r>
            <a:r>
              <a:rPr lang="ko-KR" altLang="en-US" sz="1800" b="0" i="0" u="none" strike="noStrike" baseline="0" dirty="0">
                <a:latin typeface="T3Font_26"/>
              </a:rPr>
              <a:t>변</a:t>
            </a:r>
            <a:r>
              <a:rPr lang="ko-KR" altLang="en-US" sz="1800" b="0" i="0" u="none" strike="noStrike" baseline="0" dirty="0">
                <a:latin typeface="T3Font_31"/>
              </a:rPr>
              <a:t>수</a:t>
            </a:r>
            <a:r>
              <a:rPr lang="ko-KR" altLang="en-US" sz="1800" b="0" i="0" u="none" strike="noStrike" baseline="0" dirty="0">
                <a:latin typeface="T3Font_14"/>
              </a:rPr>
              <a:t>로 </a:t>
            </a:r>
            <a:r>
              <a:rPr lang="ko-KR" altLang="en-US" sz="1800" b="0" i="0" u="none" strike="noStrike" baseline="0" dirty="0">
                <a:latin typeface="T3Font_9"/>
              </a:rPr>
              <a:t>사</a:t>
            </a:r>
            <a:r>
              <a:rPr lang="ko-KR" altLang="en-US" sz="1800" b="0" i="0" u="none" strike="noStrike" baseline="0" dirty="0">
                <a:latin typeface="T3Font_6"/>
              </a:rPr>
              <a:t>용</a:t>
            </a:r>
            <a:r>
              <a:rPr lang="ko-KR" altLang="en-US" sz="1800" b="0" i="0" u="none" strike="noStrike" baseline="0" dirty="0">
                <a:latin typeface="T3Font_17"/>
              </a:rPr>
              <a:t>하</a:t>
            </a:r>
            <a:r>
              <a:rPr lang="ko-KR" altLang="en-US" sz="1800" b="0" i="0" u="none" strike="noStrike" baseline="0" dirty="0">
                <a:latin typeface="T3Font_43"/>
              </a:rPr>
              <a:t>면 </a:t>
            </a:r>
            <a:r>
              <a:rPr lang="ko-KR" altLang="en-US" sz="1800" b="0" i="0" u="none" strike="noStrike" baseline="0" dirty="0">
                <a:latin typeface="T3Font_25"/>
              </a:rPr>
              <a:t>된</a:t>
            </a:r>
            <a:r>
              <a:rPr lang="ko-KR" altLang="en-US" sz="1800" b="0" i="0" u="none" strike="noStrike" baseline="0" dirty="0">
                <a:latin typeface="T3Font_20"/>
              </a:rPr>
              <a:t>다</a:t>
            </a:r>
            <a:r>
              <a:rPr lang="en-US" altLang="ko-KR" sz="1800" b="0" i="0" u="none" strike="noStrike" baseline="0" dirty="0">
                <a:latin typeface="LiberationSan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07DA4-026F-7144-B5B6-B7A16036F1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28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07DA4-026F-7144-B5B6-B7A16036F1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85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07DA4-026F-7144-B5B6-B7A16036F1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83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800" b="0" i="0" u="none" strike="noStrike" baseline="0" dirty="0">
                <a:latin typeface="LiberationSans"/>
              </a:rPr>
              <a:t>2007</a:t>
            </a:r>
            <a:r>
              <a:rPr lang="ko-KR" altLang="en-US" sz="1800" b="0" i="0" u="none" strike="noStrike" baseline="0" dirty="0">
                <a:latin typeface="T3Font_30"/>
              </a:rPr>
              <a:t>년 </a:t>
            </a:r>
            <a:r>
              <a:rPr lang="ko-KR" altLang="en-US" sz="1800" b="0" i="0" u="none" strike="noStrike" baseline="0" dirty="0">
                <a:latin typeface="T3Font_12"/>
              </a:rPr>
              <a:t>개</a:t>
            </a:r>
            <a:r>
              <a:rPr lang="ko-KR" altLang="en-US" sz="1800" b="0" i="0" u="none" strike="noStrike" baseline="0" dirty="0">
                <a:latin typeface="T3Font_29"/>
              </a:rPr>
              <a:t>발</a:t>
            </a:r>
            <a:r>
              <a:rPr lang="ko-KR" altLang="en-US" sz="1800" b="0" i="0" u="none" strike="noStrike" baseline="0" dirty="0">
                <a:latin typeface="T3Font_19"/>
              </a:rPr>
              <a:t>이 </a:t>
            </a:r>
            <a:r>
              <a:rPr lang="ko-KR" altLang="en-US" sz="1800" b="0" i="0" u="none" strike="noStrike" baseline="0" dirty="0">
                <a:latin typeface="T3Font_21"/>
              </a:rPr>
              <a:t>시</a:t>
            </a:r>
            <a:r>
              <a:rPr lang="ko-KR" altLang="en-US" sz="1800" b="0" i="0" u="none" strike="noStrike" baseline="0" dirty="0">
                <a:latin typeface="T3Font_19"/>
              </a:rPr>
              <a:t>작</a:t>
            </a:r>
            <a:r>
              <a:rPr lang="ko-KR" altLang="en-US" sz="1800" b="0" i="0" u="none" strike="noStrike" baseline="0" dirty="0">
                <a:latin typeface="T3Font_25"/>
              </a:rPr>
              <a:t>된 </a:t>
            </a:r>
            <a:r>
              <a:rPr lang="en-US" altLang="ko-KR" sz="1800" b="0" i="0" u="none" strike="noStrike" baseline="0" dirty="0">
                <a:latin typeface="LiberationSans"/>
              </a:rPr>
              <a:t>ROS 1</a:t>
            </a:r>
            <a:r>
              <a:rPr lang="ko-KR" altLang="en-US" sz="1800" b="0" i="0" u="none" strike="noStrike" baseline="0" dirty="0">
                <a:latin typeface="T3Font_6"/>
              </a:rPr>
              <a:t>은 </a:t>
            </a:r>
            <a:r>
              <a:rPr lang="ko-KR" altLang="en-US" sz="1800" b="0" i="0" u="none" strike="noStrike" baseline="0" dirty="0">
                <a:latin typeface="T3Font_20"/>
              </a:rPr>
              <a:t>다</a:t>
            </a:r>
            <a:r>
              <a:rPr lang="ko-KR" altLang="en-US" sz="1800" b="0" i="0" u="none" strike="noStrike" baseline="0" dirty="0">
                <a:latin typeface="T3Font_6"/>
              </a:rPr>
              <a:t>음</a:t>
            </a:r>
            <a:r>
              <a:rPr lang="ko-KR" altLang="en-US" sz="1800" b="0" i="0" u="none" strike="noStrike" baseline="0" dirty="0">
                <a:latin typeface="T3Font_22"/>
              </a:rPr>
              <a:t>과 </a:t>
            </a:r>
            <a:r>
              <a:rPr lang="ko-KR" altLang="en-US" sz="1800" b="0" i="0" u="none" strike="noStrike" baseline="0" dirty="0">
                <a:latin typeface="T3Font_12"/>
              </a:rPr>
              <a:t>같</a:t>
            </a:r>
            <a:r>
              <a:rPr lang="ko-KR" altLang="en-US" sz="1800" b="0" i="0" u="none" strike="noStrike" baseline="0" dirty="0">
                <a:latin typeface="T3Font_6"/>
              </a:rPr>
              <a:t>은 </a:t>
            </a:r>
            <a:r>
              <a:rPr lang="ko-KR" altLang="en-US" sz="1800" b="0" i="0" u="none" strike="noStrike" baseline="0" dirty="0">
                <a:latin typeface="T3Font_19"/>
              </a:rPr>
              <a:t>제</a:t>
            </a:r>
            <a:r>
              <a:rPr lang="ko-KR" altLang="en-US" sz="1800" b="0" i="0" u="none" strike="noStrike" baseline="0" dirty="0">
                <a:latin typeface="T3Font_17"/>
              </a:rPr>
              <a:t>한 </a:t>
            </a:r>
            <a:r>
              <a:rPr lang="ko-KR" altLang="en-US" sz="1800" b="0" i="0" u="none" strike="noStrike" baseline="0" dirty="0">
                <a:latin typeface="T3Font_9"/>
              </a:rPr>
              <a:t>사</a:t>
            </a:r>
            <a:r>
              <a:rPr lang="ko-KR" altLang="en-US" sz="1800" b="0" i="0" u="none" strike="noStrike" baseline="0" dirty="0">
                <a:latin typeface="T3Font_17"/>
              </a:rPr>
              <a:t>항</a:t>
            </a:r>
            <a:r>
              <a:rPr lang="ko-KR" altLang="en-US" sz="1800" b="0" i="0" u="none" strike="noStrike" baseline="0" dirty="0">
                <a:latin typeface="T3Font_19"/>
              </a:rPr>
              <a:t>이 있</a:t>
            </a:r>
            <a:r>
              <a:rPr lang="ko-KR" altLang="en-US" sz="1800" b="0" i="0" u="none" strike="noStrike" baseline="0" dirty="0">
                <a:latin typeface="T3Font_18"/>
              </a:rPr>
              <a:t>었</a:t>
            </a:r>
            <a:r>
              <a:rPr lang="ko-KR" altLang="en-US" sz="1800" b="0" i="0" u="none" strike="noStrike" baseline="0" dirty="0">
                <a:latin typeface="T3Font_20"/>
              </a:rPr>
              <a:t>다</a:t>
            </a:r>
            <a:r>
              <a:rPr lang="en-US" altLang="ko-KR" sz="1800" b="0" i="0" u="none" strike="noStrike" baseline="0" dirty="0">
                <a:latin typeface="LiberationSans"/>
              </a:rPr>
              <a:t>.</a:t>
            </a:r>
          </a:p>
          <a:p>
            <a:pPr algn="l"/>
            <a:r>
              <a:rPr lang="ko-KR" altLang="en-US" sz="1800" b="0" i="0" u="none" strike="noStrike" baseline="0" dirty="0">
                <a:latin typeface="T3Font_20"/>
              </a:rPr>
              <a:t>단</a:t>
            </a:r>
            <a:r>
              <a:rPr lang="ko-KR" altLang="en-US" sz="1800" b="0" i="0" u="none" strike="noStrike" baseline="0" dirty="0">
                <a:latin typeface="T3Font_19"/>
              </a:rPr>
              <a:t>일 </a:t>
            </a:r>
            <a:r>
              <a:rPr lang="ko-KR" altLang="en-US" sz="1800" b="0" i="0" u="none" strike="noStrike" baseline="0" dirty="0">
                <a:latin typeface="T3Font_14"/>
              </a:rPr>
              <a:t>로</a:t>
            </a:r>
            <a:r>
              <a:rPr lang="ko-KR" altLang="en-US" sz="1800" b="0" i="0" u="none" strike="noStrike" baseline="0" dirty="0">
                <a:latin typeface="T3Font_26"/>
              </a:rPr>
              <a:t>봇</a:t>
            </a:r>
          </a:p>
          <a:p>
            <a:pPr algn="l"/>
            <a:r>
              <a:rPr lang="ko-KR" altLang="en-US" sz="1800" b="0" i="0" u="none" strike="noStrike" baseline="0" dirty="0">
                <a:latin typeface="T3Font_6"/>
              </a:rPr>
              <a:t>워</a:t>
            </a:r>
            <a:r>
              <a:rPr lang="ko-KR" altLang="en-US" sz="1800" b="0" i="0" u="none" strike="noStrike" baseline="0" dirty="0">
                <a:latin typeface="T3Font_27"/>
              </a:rPr>
              <a:t>크 </a:t>
            </a:r>
            <a:r>
              <a:rPr lang="ko-KR" altLang="en-US" sz="1800" b="0" i="0" u="none" strike="noStrike" baseline="0" dirty="0">
                <a:latin typeface="T3Font_21"/>
              </a:rPr>
              <a:t>스</a:t>
            </a:r>
            <a:r>
              <a:rPr lang="ko-KR" altLang="en-US" sz="1800" b="0" i="0" u="none" strike="noStrike" baseline="0" dirty="0">
                <a:latin typeface="T3Font_27"/>
              </a:rPr>
              <a:t>테</a:t>
            </a:r>
            <a:r>
              <a:rPr lang="ko-KR" altLang="en-US" sz="1800" b="0" i="0" u="none" strike="noStrike" baseline="0" dirty="0">
                <a:latin typeface="T3Font_19"/>
              </a:rPr>
              <a:t>이</a:t>
            </a:r>
            <a:r>
              <a:rPr lang="ko-KR" altLang="en-US" sz="1800" b="0" i="0" u="none" strike="noStrike" baseline="0" dirty="0">
                <a:latin typeface="T3Font_9"/>
              </a:rPr>
              <a:t>션</a:t>
            </a:r>
            <a:r>
              <a:rPr lang="ko-KR" altLang="en-US" sz="1800" b="0" i="0" u="none" strike="noStrike" baseline="0" dirty="0">
                <a:latin typeface="T3Font_28"/>
              </a:rPr>
              <a:t>급 </a:t>
            </a:r>
            <a:r>
              <a:rPr lang="ko-KR" altLang="en-US" sz="1800" b="0" i="0" u="none" strike="noStrike" baseline="0" dirty="0">
                <a:latin typeface="T3Font_33"/>
              </a:rPr>
              <a:t>컴</a:t>
            </a:r>
            <a:r>
              <a:rPr lang="ko-KR" altLang="en-US" sz="1800" b="0" i="0" u="none" strike="noStrike" baseline="0" dirty="0">
                <a:latin typeface="T3Font_23"/>
              </a:rPr>
              <a:t>퓨</a:t>
            </a:r>
            <a:r>
              <a:rPr lang="ko-KR" altLang="en-US" sz="1800" b="0" i="0" u="none" strike="noStrike" baseline="0" dirty="0">
                <a:latin typeface="T3Font_27"/>
              </a:rPr>
              <a:t>터</a:t>
            </a:r>
          </a:p>
          <a:p>
            <a:pPr algn="l"/>
            <a:r>
              <a:rPr lang="ko-KR" altLang="en-US" sz="1800" b="0" i="0" u="none" strike="noStrike" baseline="0" dirty="0">
                <a:latin typeface="T3Font_11"/>
              </a:rPr>
              <a:t>리</a:t>
            </a:r>
            <a:r>
              <a:rPr lang="ko-KR" altLang="en-US" sz="1800" b="0" i="0" u="none" strike="noStrike" baseline="0" dirty="0">
                <a:latin typeface="T3Font_42"/>
              </a:rPr>
              <a:t>눅</a:t>
            </a:r>
            <a:r>
              <a:rPr lang="ko-KR" altLang="en-US" sz="1800" b="0" i="0" u="none" strike="noStrike" baseline="0" dirty="0">
                <a:latin typeface="T3Font_21"/>
              </a:rPr>
              <a:t>스 </a:t>
            </a:r>
            <a:r>
              <a:rPr lang="ko-KR" altLang="en-US" sz="1800" b="0" i="0" u="none" strike="noStrike" baseline="0" dirty="0">
                <a:latin typeface="T3Font_34"/>
              </a:rPr>
              <a:t>환</a:t>
            </a:r>
            <a:r>
              <a:rPr lang="ko-KR" altLang="en-US" sz="1800" b="0" i="0" u="none" strike="noStrike" baseline="0" dirty="0">
                <a:latin typeface="T3Font_22"/>
              </a:rPr>
              <a:t>경</a:t>
            </a:r>
          </a:p>
          <a:p>
            <a:pPr algn="l"/>
            <a:r>
              <a:rPr lang="ko-KR" altLang="en-US" sz="1800" b="0" i="0" u="none" strike="noStrike" baseline="0" dirty="0">
                <a:latin typeface="T3Font_21"/>
              </a:rPr>
              <a:t>실시</a:t>
            </a:r>
            <a:r>
              <a:rPr lang="ko-KR" altLang="en-US" sz="1800" b="0" i="0" u="none" strike="noStrike" baseline="0" dirty="0">
                <a:latin typeface="T3Font_12"/>
              </a:rPr>
              <a:t>간 </a:t>
            </a:r>
            <a:r>
              <a:rPr lang="ko-KR" altLang="en-US" sz="1800" b="0" i="0" u="none" strike="noStrike" baseline="0" dirty="0">
                <a:latin typeface="T3Font_19"/>
              </a:rPr>
              <a:t>제</a:t>
            </a:r>
            <a:r>
              <a:rPr lang="ko-KR" altLang="en-US" sz="1800" b="0" i="0" u="none" strike="noStrike" baseline="0" dirty="0">
                <a:latin typeface="T3Font_18"/>
              </a:rPr>
              <a:t>어 </a:t>
            </a:r>
            <a:r>
              <a:rPr lang="ko-KR" altLang="en-US" sz="1800" b="0" i="0" u="none" strike="noStrike" baseline="0" dirty="0">
                <a:latin typeface="T3Font_13"/>
              </a:rPr>
              <a:t>지</a:t>
            </a:r>
            <a:r>
              <a:rPr lang="ko-KR" altLang="en-US" sz="1800" b="0" i="0" u="none" strike="noStrike" baseline="0" dirty="0">
                <a:latin typeface="T3Font_6"/>
              </a:rPr>
              <a:t>원</a:t>
            </a:r>
            <a:r>
              <a:rPr lang="ko-KR" altLang="en-US" sz="1800" b="0" i="0" u="none" strike="noStrike" baseline="0" dirty="0">
                <a:latin typeface="T3Font_17"/>
              </a:rPr>
              <a:t>하</a:t>
            </a:r>
            <a:r>
              <a:rPr lang="ko-KR" altLang="en-US" sz="1800" b="0" i="0" u="none" strike="noStrike" baseline="0" dirty="0">
                <a:latin typeface="T3Font_13"/>
              </a:rPr>
              <a:t>지 </a:t>
            </a:r>
            <a:r>
              <a:rPr lang="ko-KR" altLang="en-US" sz="1800" b="0" i="0" u="none" strike="noStrike" baseline="0" dirty="0">
                <a:latin typeface="T3Font_15"/>
              </a:rPr>
              <a:t>않</a:t>
            </a:r>
            <a:r>
              <a:rPr lang="ko-KR" altLang="en-US" sz="1800" b="0" i="0" u="none" strike="noStrike" baseline="0" dirty="0">
                <a:latin typeface="T3Font_6"/>
              </a:rPr>
              <a:t>음</a:t>
            </a:r>
          </a:p>
          <a:p>
            <a:pPr algn="l"/>
            <a:r>
              <a:rPr lang="ko-KR" altLang="en-US" sz="1800" b="0" i="0" u="none" strike="noStrike" baseline="0" dirty="0">
                <a:latin typeface="T3Font_15"/>
              </a:rPr>
              <a:t>안</a:t>
            </a:r>
            <a:r>
              <a:rPr lang="ko-KR" altLang="en-US" sz="1800" b="0" i="0" u="none" strike="noStrike" baseline="0" dirty="0">
                <a:latin typeface="T3Font_19"/>
              </a:rPr>
              <a:t>정</a:t>
            </a:r>
            <a:r>
              <a:rPr lang="ko-KR" altLang="en-US" sz="1800" b="0" i="0" u="none" strike="noStrike" baseline="0" dirty="0">
                <a:latin typeface="T3Font_25"/>
              </a:rPr>
              <a:t>된 </a:t>
            </a:r>
            <a:r>
              <a:rPr lang="ko-KR" altLang="en-US" sz="1800" b="0" i="0" u="none" strike="noStrike" baseline="0" dirty="0">
                <a:latin typeface="T3Font_30"/>
              </a:rPr>
              <a:t>네</a:t>
            </a:r>
            <a:r>
              <a:rPr lang="ko-KR" altLang="en-US" sz="1800" b="0" i="0" u="none" strike="noStrike" baseline="0" dirty="0">
                <a:latin typeface="T3Font_10"/>
              </a:rPr>
              <a:t>트</a:t>
            </a:r>
            <a:r>
              <a:rPr lang="ko-KR" altLang="en-US" sz="1800" b="0" i="0" u="none" strike="noStrike" baseline="0" dirty="0">
                <a:latin typeface="T3Font_6"/>
              </a:rPr>
              <a:t>워</a:t>
            </a:r>
            <a:r>
              <a:rPr lang="ko-KR" altLang="en-US" sz="1800" b="0" i="0" u="none" strike="noStrike" baseline="0" dirty="0">
                <a:latin typeface="T3Font_27"/>
              </a:rPr>
              <a:t>크 </a:t>
            </a:r>
            <a:r>
              <a:rPr lang="ko-KR" altLang="en-US" sz="1800" b="0" i="0" u="none" strike="noStrike" baseline="0" dirty="0">
                <a:latin typeface="T3Font_34"/>
              </a:rPr>
              <a:t>환</a:t>
            </a:r>
            <a:r>
              <a:rPr lang="ko-KR" altLang="en-US" sz="1800" b="0" i="0" u="none" strike="noStrike" baseline="0" dirty="0">
                <a:latin typeface="T3Font_22"/>
              </a:rPr>
              <a:t>경 </a:t>
            </a:r>
            <a:r>
              <a:rPr lang="ko-KR" altLang="en-US" sz="1800" b="0" i="0" u="none" strike="noStrike" baseline="0" dirty="0">
                <a:latin typeface="T3Font_6"/>
              </a:rPr>
              <a:t>요</a:t>
            </a:r>
            <a:r>
              <a:rPr lang="ko-KR" altLang="en-US" sz="1800" b="0" i="0" u="none" strike="noStrike" baseline="0" dirty="0">
                <a:latin typeface="T3Font_22"/>
              </a:rPr>
              <a:t>구</a:t>
            </a:r>
          </a:p>
          <a:p>
            <a:pPr algn="l"/>
            <a:r>
              <a:rPr lang="ko-KR" altLang="en-US" sz="1800" b="0" i="0" u="none" strike="noStrike" baseline="0" dirty="0">
                <a:latin typeface="T3Font_20"/>
              </a:rPr>
              <a:t>대</a:t>
            </a:r>
            <a:r>
              <a:rPr lang="ko-KR" altLang="en-US" sz="1800" b="0" i="0" u="none" strike="noStrike" baseline="0" dirty="0">
                <a:latin typeface="T3Font_17"/>
              </a:rPr>
              <a:t>학</a:t>
            </a:r>
            <a:r>
              <a:rPr lang="ko-KR" altLang="en-US" sz="1800" b="0" i="0" u="none" strike="noStrike" baseline="0" dirty="0">
                <a:latin typeface="T3Font_19"/>
              </a:rPr>
              <a:t>이</a:t>
            </a:r>
            <a:r>
              <a:rPr lang="ko-KR" altLang="en-US" sz="1800" b="0" i="0" u="none" strike="noStrike" baseline="0" dirty="0">
                <a:latin typeface="T3Font_30"/>
              </a:rPr>
              <a:t>나 </a:t>
            </a:r>
            <a:r>
              <a:rPr lang="ko-KR" altLang="en-US" sz="1800" b="0" i="0" u="none" strike="noStrike" baseline="0" dirty="0">
                <a:latin typeface="T3Font_18"/>
              </a:rPr>
              <a:t>연</a:t>
            </a:r>
            <a:r>
              <a:rPr lang="ko-KR" altLang="en-US" sz="1800" b="0" i="0" u="none" strike="noStrike" baseline="0" dirty="0">
                <a:latin typeface="T3Font_22"/>
              </a:rPr>
              <a:t>구</a:t>
            </a:r>
            <a:r>
              <a:rPr lang="ko-KR" altLang="en-US" sz="1800" b="0" i="0" u="none" strike="noStrike" baseline="0" dirty="0">
                <a:latin typeface="T3Font_31"/>
              </a:rPr>
              <a:t>소</a:t>
            </a:r>
            <a:r>
              <a:rPr lang="ko-KR" altLang="en-US" sz="1800" b="0" i="0" u="none" strike="noStrike" baseline="0" dirty="0">
                <a:latin typeface="T3Font_6"/>
              </a:rPr>
              <a:t>의 </a:t>
            </a:r>
            <a:r>
              <a:rPr lang="ko-KR" altLang="en-US" sz="1800" b="0" i="0" u="none" strike="noStrike" baseline="0" dirty="0">
                <a:latin typeface="T3Font_15"/>
              </a:rPr>
              <a:t>아</a:t>
            </a:r>
            <a:r>
              <a:rPr lang="ko-KR" altLang="en-US" sz="1800" b="0" i="0" u="none" strike="noStrike" baseline="0" dirty="0">
                <a:latin typeface="T3Font_33"/>
              </a:rPr>
              <a:t>카</a:t>
            </a:r>
            <a:r>
              <a:rPr lang="ko-KR" altLang="en-US" sz="1800" b="0" i="0" u="none" strike="noStrike" baseline="0" dirty="0">
                <a:latin typeface="T3Font_20"/>
              </a:rPr>
              <a:t>데</a:t>
            </a:r>
            <a:r>
              <a:rPr lang="ko-KR" altLang="en-US" sz="1800" b="0" i="0" u="none" strike="noStrike" baseline="0" dirty="0">
                <a:latin typeface="T3Font_29"/>
              </a:rPr>
              <a:t>믹 </a:t>
            </a:r>
            <a:r>
              <a:rPr lang="ko-KR" altLang="en-US" sz="1800" b="0" i="0" u="none" strike="noStrike" baseline="0" dirty="0">
                <a:latin typeface="T3Font_18"/>
              </a:rPr>
              <a:t>연</a:t>
            </a:r>
            <a:r>
              <a:rPr lang="ko-KR" altLang="en-US" sz="1800" b="0" i="0" u="none" strike="noStrike" baseline="0" dirty="0">
                <a:latin typeface="T3Font_22"/>
              </a:rPr>
              <a:t>구 </a:t>
            </a:r>
            <a:r>
              <a:rPr lang="ko-KR" altLang="en-US" sz="1800" b="0" i="0" u="none" strike="noStrike" baseline="0" dirty="0">
                <a:latin typeface="T3Font_43"/>
              </a:rPr>
              <a:t>목</a:t>
            </a:r>
            <a:r>
              <a:rPr lang="ko-KR" altLang="en-US" sz="1800" b="0" i="0" u="none" strike="noStrike" baseline="0" dirty="0">
                <a:latin typeface="T3Font_19"/>
              </a:rPr>
              <a:t>적 </a:t>
            </a:r>
            <a:r>
              <a:rPr lang="ko-KR" altLang="en-US" sz="1800" b="0" i="0" u="none" strike="noStrike" baseline="0" dirty="0">
                <a:latin typeface="T3Font_9"/>
              </a:rPr>
              <a:t>사</a:t>
            </a:r>
            <a:r>
              <a:rPr lang="ko-KR" altLang="en-US" sz="1800" b="0" i="0" u="none" strike="noStrike" baseline="0" dirty="0">
                <a:latin typeface="T3Font_6"/>
              </a:rPr>
              <a:t>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07DA4-026F-7144-B5B6-B7A16036F1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2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T3Font_19"/>
              </a:rPr>
              <a:t>이</a:t>
            </a:r>
            <a:r>
              <a:rPr lang="ko-KR" altLang="en-US" sz="1800" b="0" i="0" u="none" strike="noStrike" baseline="0" dirty="0">
                <a:latin typeface="T3Font_14"/>
              </a:rPr>
              <a:t>러</a:t>
            </a:r>
            <a:r>
              <a:rPr lang="ko-KR" altLang="en-US" sz="1800" b="0" i="0" u="none" strike="noStrike" baseline="0" dirty="0">
                <a:latin typeface="T3Font_17"/>
              </a:rPr>
              <a:t>한 </a:t>
            </a:r>
            <a:r>
              <a:rPr lang="en-US" altLang="ko-KR" sz="1800" b="0" i="0" u="none" strike="noStrike" baseline="0" dirty="0">
                <a:latin typeface="LiberationSans"/>
              </a:rPr>
              <a:t>ROS 1</a:t>
            </a:r>
            <a:r>
              <a:rPr lang="ko-KR" altLang="en-US" sz="1800" b="0" i="0" u="none" strike="noStrike" baseline="0" dirty="0">
                <a:latin typeface="T3Font_6"/>
              </a:rPr>
              <a:t>의 </a:t>
            </a:r>
            <a:r>
              <a:rPr lang="ko-KR" altLang="en-US" sz="1800" b="0" i="0" u="none" strike="noStrike" baseline="0" dirty="0">
                <a:latin typeface="T3Font_19"/>
              </a:rPr>
              <a:t>제</a:t>
            </a:r>
            <a:r>
              <a:rPr lang="ko-KR" altLang="en-US" sz="1800" b="0" i="0" u="none" strike="noStrike" baseline="0" dirty="0">
                <a:latin typeface="T3Font_17"/>
              </a:rPr>
              <a:t>한 </a:t>
            </a:r>
            <a:r>
              <a:rPr lang="ko-KR" altLang="en-US" sz="1800" b="0" i="0" u="none" strike="noStrike" baseline="0" dirty="0">
                <a:latin typeface="T3Font_9"/>
              </a:rPr>
              <a:t>사</a:t>
            </a:r>
            <a:r>
              <a:rPr lang="ko-KR" altLang="en-US" sz="1800" b="0" i="0" u="none" strike="noStrike" baseline="0" dirty="0">
                <a:latin typeface="T3Font_17"/>
              </a:rPr>
              <a:t>항</a:t>
            </a:r>
            <a:r>
              <a:rPr lang="ko-KR" altLang="en-US" sz="1800" b="0" i="0" u="none" strike="noStrike" baseline="0" dirty="0">
                <a:latin typeface="T3Font_44"/>
              </a:rPr>
              <a:t>들</a:t>
            </a:r>
            <a:r>
              <a:rPr lang="ko-KR" altLang="en-US" sz="1800" b="0" i="0" u="none" strike="noStrike" baseline="0" dirty="0">
                <a:latin typeface="T3Font_6"/>
              </a:rPr>
              <a:t>을 </a:t>
            </a:r>
            <a:r>
              <a:rPr lang="ko-KR" altLang="en-US" sz="1800" b="0" i="0" u="none" strike="noStrike" baseline="0" dirty="0">
                <a:latin typeface="T3Font_26"/>
              </a:rPr>
              <a:t>보</a:t>
            </a:r>
            <a:r>
              <a:rPr lang="ko-KR" altLang="en-US" sz="1800" b="0" i="0" u="none" strike="noStrike" baseline="0" dirty="0">
                <a:latin typeface="T3Font_18"/>
              </a:rPr>
              <a:t>완</a:t>
            </a:r>
            <a:r>
              <a:rPr lang="ko-KR" altLang="en-US" sz="1800" b="0" i="0" u="none" strike="noStrike" baseline="0" dirty="0">
                <a:latin typeface="T3Font_17"/>
              </a:rPr>
              <a:t>하</a:t>
            </a:r>
            <a:r>
              <a:rPr lang="ko-KR" altLang="en-US" sz="1800" b="0" i="0" u="none" strike="noStrike" baseline="0" dirty="0">
                <a:latin typeface="T3Font_28"/>
              </a:rPr>
              <a:t>기 </a:t>
            </a:r>
            <a:r>
              <a:rPr lang="ko-KR" altLang="en-US" sz="1800" b="0" i="0" u="none" strike="noStrike" baseline="0" dirty="0">
                <a:latin typeface="T3Font_6"/>
              </a:rPr>
              <a:t>위</a:t>
            </a:r>
            <a:r>
              <a:rPr lang="ko-KR" altLang="en-US" sz="1800" b="0" i="0" u="none" strike="noStrike" baseline="0" dirty="0">
                <a:latin typeface="T3Font_17"/>
              </a:rPr>
              <a:t>해 </a:t>
            </a:r>
            <a:r>
              <a:rPr lang="ko-KR" altLang="en-US" sz="1800" b="0" i="0" u="none" strike="noStrike" baseline="0" dirty="0">
                <a:latin typeface="T3Font_9"/>
              </a:rPr>
              <a:t>새</a:t>
            </a:r>
            <a:r>
              <a:rPr lang="ko-KR" altLang="en-US" sz="1800" b="0" i="0" u="none" strike="noStrike" baseline="0" dirty="0">
                <a:latin typeface="T3Font_14"/>
              </a:rPr>
              <a:t>로</a:t>
            </a:r>
            <a:r>
              <a:rPr lang="ko-KR" altLang="en-US" sz="1800" b="0" i="0" u="none" strike="noStrike" baseline="0" dirty="0">
                <a:latin typeface="T3Font_6"/>
              </a:rPr>
              <a:t>운 </a:t>
            </a:r>
            <a:r>
              <a:rPr lang="ko-KR" altLang="en-US" sz="1800" b="0" i="0" u="none" strike="noStrike" baseline="0" dirty="0">
                <a:latin typeface="T3Font_14"/>
              </a:rPr>
              <a:t>로</a:t>
            </a:r>
            <a:r>
              <a:rPr lang="ko-KR" altLang="en-US" sz="1800" b="0" i="0" u="none" strike="noStrike" baseline="0" dirty="0">
                <a:latin typeface="T3Font_26"/>
              </a:rPr>
              <a:t>봇 </a:t>
            </a:r>
            <a:r>
              <a:rPr lang="ko-KR" altLang="en-US" sz="1800" b="0" i="0" u="none" strike="noStrike" baseline="0" dirty="0">
                <a:latin typeface="T3Font_12"/>
              </a:rPr>
              <a:t>개</a:t>
            </a:r>
            <a:r>
              <a:rPr lang="ko-KR" altLang="en-US" sz="1800" b="0" i="0" u="none" strike="noStrike" baseline="0" dirty="0">
                <a:latin typeface="T3Font_29"/>
              </a:rPr>
              <a:t>발 </a:t>
            </a:r>
            <a:r>
              <a:rPr lang="ko-KR" altLang="en-US" sz="1800" b="0" i="0" u="none" strike="noStrike" baseline="0" dirty="0">
                <a:latin typeface="T3Font_34"/>
              </a:rPr>
              <a:t>환</a:t>
            </a:r>
            <a:r>
              <a:rPr lang="ko-KR" altLang="en-US" sz="1800" b="0" i="0" u="none" strike="noStrike" baseline="0" dirty="0">
                <a:latin typeface="T3Font_22"/>
              </a:rPr>
              <a:t>경</a:t>
            </a:r>
            <a:r>
              <a:rPr lang="ko-KR" altLang="en-US" sz="1800" b="0" i="0" u="none" strike="noStrike" baseline="0" dirty="0">
                <a:latin typeface="T3Font_6"/>
              </a:rPr>
              <a:t>의 </a:t>
            </a:r>
            <a:r>
              <a:rPr lang="ko-KR" altLang="en-US" sz="1800" b="0" i="0" u="none" strike="noStrike" baseline="0" dirty="0">
                <a:latin typeface="T3Font_23"/>
              </a:rPr>
              <a:t>필</a:t>
            </a:r>
            <a:r>
              <a:rPr lang="ko-KR" altLang="en-US" sz="1800" b="0" i="0" u="none" strike="noStrike" baseline="0" dirty="0">
                <a:latin typeface="T3Font_6"/>
              </a:rPr>
              <a:t>요</a:t>
            </a:r>
            <a:r>
              <a:rPr lang="ko-KR" altLang="en-US" sz="1800" b="0" i="0" u="none" strike="noStrike" baseline="0" dirty="0">
                <a:latin typeface="T3Font_9"/>
              </a:rPr>
              <a:t>성</a:t>
            </a:r>
            <a:r>
              <a:rPr lang="ko-KR" altLang="en-US" sz="1800" b="0" i="0" u="none" strike="noStrike" baseline="0" dirty="0">
                <a:latin typeface="T3Font_19"/>
              </a:rPr>
              <a:t>이 </a:t>
            </a:r>
            <a:r>
              <a:rPr lang="ko-KR" altLang="en-US" sz="1800" b="0" i="0" u="none" strike="noStrike" baseline="0" dirty="0">
                <a:latin typeface="T3Font_20"/>
              </a:rPr>
              <a:t>대</a:t>
            </a:r>
            <a:r>
              <a:rPr lang="ko-KR" altLang="en-US" sz="1800" b="0" i="0" u="none" strike="noStrike" baseline="0" dirty="0">
                <a:latin typeface="T3Font_25"/>
              </a:rPr>
              <a:t>두 되</a:t>
            </a:r>
            <a:r>
              <a:rPr lang="ko-KR" altLang="en-US" sz="1800" b="0" i="0" u="none" strike="noStrike" baseline="0" dirty="0">
                <a:latin typeface="T3Font_18"/>
              </a:rPr>
              <a:t>었</a:t>
            </a:r>
            <a:r>
              <a:rPr lang="ko-KR" altLang="en-US" sz="1800" b="0" i="0" u="none" strike="noStrike" baseline="0" dirty="0">
                <a:latin typeface="T3Font_22"/>
              </a:rPr>
              <a:t>고 </a:t>
            </a:r>
            <a:r>
              <a:rPr lang="ko-KR" altLang="en-US" sz="1800" b="0" i="0" u="none" strike="noStrike" baseline="0" dirty="0">
                <a:latin typeface="T3Font_6"/>
              </a:rPr>
              <a:t>요</a:t>
            </a:r>
            <a:r>
              <a:rPr lang="ko-KR" altLang="en-US" sz="1800" b="0" i="0" u="none" strike="noStrike" baseline="0" dirty="0">
                <a:latin typeface="T3Font_22"/>
              </a:rPr>
              <a:t>구</a:t>
            </a:r>
            <a:r>
              <a:rPr lang="ko-KR" altLang="en-US" sz="1800" b="0" i="0" u="none" strike="noStrike" baseline="0" dirty="0">
                <a:latin typeface="T3Font_25"/>
              </a:rPr>
              <a:t>되</a:t>
            </a:r>
            <a:r>
              <a:rPr lang="ko-KR" altLang="en-US" sz="1800" b="0" i="0" u="none" strike="noStrike" baseline="0" dirty="0">
                <a:latin typeface="T3Font_20"/>
              </a:rPr>
              <a:t>는 </a:t>
            </a:r>
            <a:r>
              <a:rPr lang="ko-KR" altLang="en-US" sz="1800" b="0" i="0" u="none" strike="noStrike" baseline="0" dirty="0">
                <a:latin typeface="T3Font_28"/>
              </a:rPr>
              <a:t>기</a:t>
            </a:r>
            <a:r>
              <a:rPr lang="ko-KR" altLang="en-US" sz="1800" b="0" i="0" u="none" strike="noStrike" baseline="0" dirty="0">
                <a:latin typeface="T3Font_20"/>
              </a:rPr>
              <a:t>능</a:t>
            </a:r>
            <a:r>
              <a:rPr lang="ko-KR" altLang="en-US" sz="1800" b="0" i="0" u="none" strike="noStrike" baseline="0" dirty="0">
                <a:latin typeface="T3Font_6"/>
              </a:rPr>
              <a:t>을 </a:t>
            </a:r>
            <a:r>
              <a:rPr lang="ko-KR" altLang="en-US" sz="1800" b="0" i="0" u="none" strike="noStrike" baseline="0" dirty="0">
                <a:latin typeface="T3Font_19"/>
              </a:rPr>
              <a:t>정</a:t>
            </a:r>
            <a:r>
              <a:rPr lang="ko-KR" altLang="en-US" sz="1800" b="0" i="0" u="none" strike="noStrike" baseline="0" dirty="0">
                <a:latin typeface="T3Font_11"/>
              </a:rPr>
              <a:t>리</a:t>
            </a:r>
            <a:r>
              <a:rPr lang="ko-KR" altLang="en-US" sz="1800" b="0" i="0" u="none" strike="noStrike" baseline="0" dirty="0">
                <a:latin typeface="T3Font_17"/>
              </a:rPr>
              <a:t>하</a:t>
            </a:r>
            <a:r>
              <a:rPr lang="ko-KR" altLang="en-US" sz="1800" b="0" i="0" u="none" strike="noStrike" baseline="0" dirty="0">
                <a:latin typeface="T3Font_43"/>
              </a:rPr>
              <a:t>면 </a:t>
            </a:r>
            <a:r>
              <a:rPr lang="ko-KR" altLang="en-US" sz="1800" b="0" i="0" u="none" strike="noStrike" baseline="0" dirty="0">
                <a:latin typeface="T3Font_20"/>
              </a:rPr>
              <a:t>다</a:t>
            </a:r>
            <a:r>
              <a:rPr lang="ko-KR" altLang="en-US" sz="1800" b="0" i="0" u="none" strike="noStrike" baseline="0" dirty="0">
                <a:latin typeface="T3Font_6"/>
              </a:rPr>
              <a:t>음</a:t>
            </a:r>
            <a:r>
              <a:rPr lang="ko-KR" altLang="en-US" sz="1800" b="0" i="0" u="none" strike="noStrike" baseline="0" dirty="0">
                <a:latin typeface="T3Font_22"/>
              </a:rPr>
              <a:t>과 </a:t>
            </a:r>
            <a:r>
              <a:rPr lang="ko-KR" altLang="en-US" sz="1800" b="0" i="0" u="none" strike="noStrike" baseline="0" dirty="0">
                <a:latin typeface="T3Font_12"/>
              </a:rPr>
              <a:t>같</a:t>
            </a:r>
            <a:r>
              <a:rPr lang="ko-KR" altLang="en-US" sz="1800" b="0" i="0" u="none" strike="noStrike" baseline="0" dirty="0">
                <a:latin typeface="T3Font_20"/>
              </a:rPr>
              <a:t>다</a:t>
            </a:r>
            <a:r>
              <a:rPr lang="en-US" altLang="ko-KR" sz="1800" b="0" i="0" u="none" strike="noStrike" baseline="0" dirty="0">
                <a:latin typeface="LiberationSans"/>
              </a:rPr>
              <a:t>.</a:t>
            </a:r>
          </a:p>
          <a:p>
            <a:pPr algn="l"/>
            <a:r>
              <a:rPr lang="ko-KR" altLang="en-US" sz="1800" b="0" i="0" u="none" strike="noStrike" baseline="0" dirty="0">
                <a:latin typeface="T3Font_25"/>
              </a:rPr>
              <a:t>두</a:t>
            </a:r>
            <a:r>
              <a:rPr lang="ko-KR" altLang="en-US" sz="1800" b="0" i="0" u="none" strike="noStrike" baseline="0" dirty="0">
                <a:latin typeface="T3Font_20"/>
              </a:rPr>
              <a:t>대 </a:t>
            </a:r>
            <a:r>
              <a:rPr lang="ko-KR" altLang="en-US" sz="1800" b="0" i="0" u="none" strike="noStrike" baseline="0" dirty="0">
                <a:latin typeface="T3Font_19"/>
              </a:rPr>
              <a:t>이</a:t>
            </a:r>
            <a:r>
              <a:rPr lang="ko-KR" altLang="en-US" sz="1800" b="0" i="0" u="none" strike="noStrike" baseline="0" dirty="0">
                <a:latin typeface="T3Font_9"/>
              </a:rPr>
              <a:t>상</a:t>
            </a:r>
            <a:r>
              <a:rPr lang="ko-KR" altLang="en-US" sz="1800" b="0" i="0" u="none" strike="noStrike" baseline="0" dirty="0">
                <a:latin typeface="T3Font_6"/>
              </a:rPr>
              <a:t>의 </a:t>
            </a:r>
            <a:r>
              <a:rPr lang="ko-KR" altLang="en-US" sz="1800" b="0" i="0" u="none" strike="noStrike" baseline="0" dirty="0">
                <a:latin typeface="T3Font_14"/>
              </a:rPr>
              <a:t>로</a:t>
            </a:r>
            <a:r>
              <a:rPr lang="ko-KR" altLang="en-US" sz="1800" b="0" i="0" u="none" strike="noStrike" baseline="0" dirty="0">
                <a:latin typeface="T3Font_26"/>
              </a:rPr>
              <a:t>봇</a:t>
            </a:r>
          </a:p>
          <a:p>
            <a:pPr algn="l"/>
            <a:r>
              <a:rPr lang="ko-KR" altLang="en-US" sz="1800" b="0" i="0" u="none" strike="noStrike" baseline="0" dirty="0">
                <a:latin typeface="T3Font_19"/>
              </a:rPr>
              <a:t>임</a:t>
            </a:r>
            <a:r>
              <a:rPr lang="ko-KR" altLang="en-US" sz="1800" b="0" i="0" u="none" strike="noStrike" baseline="0" dirty="0">
                <a:latin typeface="T3Font_26"/>
              </a:rPr>
              <a:t>베</a:t>
            </a:r>
            <a:r>
              <a:rPr lang="ko-KR" altLang="en-US" sz="1800" b="0" i="0" u="none" strike="noStrike" baseline="0" dirty="0">
                <a:latin typeface="T3Font_44"/>
              </a:rPr>
              <a:t>디드 </a:t>
            </a:r>
            <a:r>
              <a:rPr lang="ko-KR" altLang="en-US" sz="1800" b="0" i="0" u="none" strike="noStrike" baseline="0" dirty="0">
                <a:latin typeface="T3Font_21"/>
              </a:rPr>
              <a:t>시스</a:t>
            </a:r>
            <a:r>
              <a:rPr lang="ko-KR" altLang="en-US" sz="1800" b="0" i="0" u="none" strike="noStrike" baseline="0" dirty="0">
                <a:latin typeface="T3Font_45"/>
              </a:rPr>
              <a:t>템</a:t>
            </a:r>
            <a:r>
              <a:rPr lang="ko-KR" altLang="en-US" sz="1800" b="0" i="0" u="none" strike="noStrike" baseline="0" dirty="0">
                <a:latin typeface="T3Font_18"/>
              </a:rPr>
              <a:t>에</a:t>
            </a:r>
            <a:r>
              <a:rPr lang="ko-KR" altLang="en-US" sz="1800" b="0" i="0" u="none" strike="noStrike" baseline="0" dirty="0">
                <a:latin typeface="T3Font_9"/>
              </a:rPr>
              <a:t>서</a:t>
            </a:r>
            <a:r>
              <a:rPr lang="ko-KR" altLang="en-US" sz="1800" b="0" i="0" u="none" strike="noStrike" baseline="0" dirty="0">
                <a:latin typeface="T3Font_6"/>
              </a:rPr>
              <a:t>의 </a:t>
            </a:r>
            <a:r>
              <a:rPr lang="en-US" altLang="ko-KR" sz="1800" b="0" i="0" u="none" strike="noStrike" baseline="0" dirty="0">
                <a:latin typeface="LiberationSans"/>
              </a:rPr>
              <a:t>ROS </a:t>
            </a:r>
            <a:r>
              <a:rPr lang="ko-KR" altLang="en-US" sz="1800" b="0" i="0" u="none" strike="noStrike" baseline="0" dirty="0">
                <a:latin typeface="T3Font_9"/>
              </a:rPr>
              <a:t>사</a:t>
            </a:r>
            <a:r>
              <a:rPr lang="ko-KR" altLang="en-US" sz="1800" b="0" i="0" u="none" strike="noStrike" baseline="0" dirty="0">
                <a:latin typeface="T3Font_6"/>
              </a:rPr>
              <a:t>용</a:t>
            </a:r>
          </a:p>
          <a:p>
            <a:pPr algn="l"/>
            <a:r>
              <a:rPr lang="ko-KR" altLang="en-US" sz="1800" b="0" i="0" u="none" strike="noStrike" baseline="0" dirty="0">
                <a:latin typeface="T3Font_21"/>
              </a:rPr>
              <a:t>실시</a:t>
            </a:r>
            <a:r>
              <a:rPr lang="ko-KR" altLang="en-US" sz="1800" b="0" i="0" u="none" strike="noStrike" baseline="0" dirty="0">
                <a:latin typeface="T3Font_12"/>
              </a:rPr>
              <a:t>간 </a:t>
            </a:r>
            <a:r>
              <a:rPr lang="ko-KR" altLang="en-US" sz="1800" b="0" i="0" u="none" strike="noStrike" baseline="0" dirty="0">
                <a:latin typeface="T3Font_19"/>
              </a:rPr>
              <a:t>제</a:t>
            </a:r>
            <a:r>
              <a:rPr lang="ko-KR" altLang="en-US" sz="1800" b="0" i="0" u="none" strike="noStrike" baseline="0" dirty="0">
                <a:latin typeface="T3Font_18"/>
              </a:rPr>
              <a:t>어</a:t>
            </a:r>
          </a:p>
          <a:p>
            <a:pPr algn="l"/>
            <a:r>
              <a:rPr lang="ko-KR" altLang="en-US" sz="1800" b="0" i="0" u="none" strike="noStrike" baseline="0" dirty="0">
                <a:latin typeface="T3Font_46"/>
              </a:rPr>
              <a:t>불</a:t>
            </a:r>
            <a:r>
              <a:rPr lang="ko-KR" altLang="en-US" sz="1800" b="0" i="0" u="none" strike="noStrike" baseline="0" dirty="0">
                <a:latin typeface="T3Font_15"/>
              </a:rPr>
              <a:t>안</a:t>
            </a:r>
            <a:r>
              <a:rPr lang="ko-KR" altLang="en-US" sz="1800" b="0" i="0" u="none" strike="noStrike" baseline="0" dirty="0">
                <a:latin typeface="T3Font_19"/>
              </a:rPr>
              <a:t>정</a:t>
            </a:r>
            <a:r>
              <a:rPr lang="ko-KR" altLang="en-US" sz="1800" b="0" i="0" u="none" strike="noStrike" baseline="0" dirty="0">
                <a:latin typeface="T3Font_17"/>
              </a:rPr>
              <a:t>한 </a:t>
            </a:r>
            <a:r>
              <a:rPr lang="ko-KR" altLang="en-US" sz="1800" b="0" i="0" u="none" strike="noStrike" baseline="0" dirty="0">
                <a:latin typeface="T3Font_30"/>
              </a:rPr>
              <a:t>네</a:t>
            </a:r>
            <a:r>
              <a:rPr lang="ko-KR" altLang="en-US" sz="1800" b="0" i="0" u="none" strike="noStrike" baseline="0" dirty="0">
                <a:latin typeface="T3Font_10"/>
              </a:rPr>
              <a:t>트</a:t>
            </a:r>
            <a:r>
              <a:rPr lang="ko-KR" altLang="en-US" sz="1800" b="0" i="0" u="none" strike="noStrike" baseline="0" dirty="0">
                <a:latin typeface="T3Font_6"/>
              </a:rPr>
              <a:t>워</a:t>
            </a:r>
            <a:r>
              <a:rPr lang="ko-KR" altLang="en-US" sz="1800" b="0" i="0" u="none" strike="noStrike" baseline="0" dirty="0">
                <a:latin typeface="T3Font_27"/>
              </a:rPr>
              <a:t>크 </a:t>
            </a:r>
            <a:r>
              <a:rPr lang="ko-KR" altLang="en-US" sz="1800" b="0" i="0" u="none" strike="noStrike" baseline="0" dirty="0">
                <a:latin typeface="T3Font_34"/>
              </a:rPr>
              <a:t>환</a:t>
            </a:r>
            <a:r>
              <a:rPr lang="ko-KR" altLang="en-US" sz="1800" b="0" i="0" u="none" strike="noStrike" baseline="0" dirty="0">
                <a:latin typeface="T3Font_22"/>
              </a:rPr>
              <a:t>경</a:t>
            </a:r>
            <a:r>
              <a:rPr lang="ko-KR" altLang="en-US" sz="1800" b="0" i="0" u="none" strike="noStrike" baseline="0" dirty="0">
                <a:latin typeface="T3Font_18"/>
              </a:rPr>
              <a:t>에</a:t>
            </a:r>
            <a:r>
              <a:rPr lang="ko-KR" altLang="en-US" sz="1800" b="0" i="0" u="none" strike="noStrike" baseline="0" dirty="0">
                <a:latin typeface="T3Font_9"/>
              </a:rPr>
              <a:t>서</a:t>
            </a:r>
            <a:r>
              <a:rPr lang="ko-KR" altLang="en-US" sz="1800" b="0" i="0" u="none" strike="noStrike" baseline="0" dirty="0">
                <a:latin typeface="T3Font_25"/>
              </a:rPr>
              <a:t>도 동</a:t>
            </a:r>
            <a:r>
              <a:rPr lang="ko-KR" altLang="en-US" sz="1800" b="0" i="0" u="none" strike="noStrike" baseline="0" dirty="0">
                <a:latin typeface="T3Font_19"/>
              </a:rPr>
              <a:t>작</a:t>
            </a:r>
            <a:r>
              <a:rPr lang="ko-KR" altLang="en-US" sz="1800" b="0" i="0" u="none" strike="noStrike" baseline="0" dirty="0">
                <a:latin typeface="T3Font_17"/>
              </a:rPr>
              <a:t>할 </a:t>
            </a:r>
            <a:r>
              <a:rPr lang="ko-KR" altLang="en-US" sz="1800" b="0" i="0" u="none" strike="noStrike" baseline="0" dirty="0">
                <a:latin typeface="T3Font_31"/>
              </a:rPr>
              <a:t>수 </a:t>
            </a:r>
            <a:r>
              <a:rPr lang="ko-KR" altLang="en-US" sz="1800" b="0" i="0" u="none" strike="noStrike" baseline="0" dirty="0">
                <a:latin typeface="T3Font_19"/>
              </a:rPr>
              <a:t>있</a:t>
            </a:r>
            <a:r>
              <a:rPr lang="ko-KR" altLang="en-US" sz="1800" b="0" i="0" u="none" strike="noStrike" baseline="0" dirty="0">
                <a:latin typeface="T3Font_20"/>
              </a:rPr>
              <a:t>는 </a:t>
            </a:r>
            <a:r>
              <a:rPr lang="ko-KR" altLang="en-US" sz="1800" b="0" i="0" u="none" strike="noStrike" baseline="0" dirty="0">
                <a:latin typeface="T3Font_6"/>
              </a:rPr>
              <a:t>유</a:t>
            </a:r>
            <a:r>
              <a:rPr lang="ko-KR" altLang="en-US" sz="1800" b="0" i="0" u="none" strike="noStrike" baseline="0" dirty="0">
                <a:latin typeface="T3Font_18"/>
              </a:rPr>
              <a:t>연</a:t>
            </a:r>
            <a:r>
              <a:rPr lang="ko-KR" altLang="en-US" sz="1800" b="0" i="0" u="none" strike="noStrike" baseline="0" dirty="0">
                <a:latin typeface="T3Font_17"/>
              </a:rPr>
              <a:t>함</a:t>
            </a:r>
          </a:p>
          <a:p>
            <a:pPr algn="l"/>
            <a:r>
              <a:rPr lang="ko-KR" altLang="en-US" sz="1800" b="0" i="0" u="none" strike="noStrike" baseline="0" dirty="0">
                <a:latin typeface="T3Font_11"/>
              </a:rPr>
              <a:t>멀</a:t>
            </a:r>
            <a:r>
              <a:rPr lang="ko-KR" altLang="en-US" sz="1800" b="0" i="0" u="none" strike="noStrike" baseline="0" dirty="0">
                <a:latin typeface="T3Font_10"/>
              </a:rPr>
              <a:t>티 </a:t>
            </a:r>
            <a:r>
              <a:rPr lang="ko-KR" altLang="en-US" sz="1800" b="0" i="0" u="none" strike="noStrike" baseline="0" dirty="0">
                <a:latin typeface="T3Font_23"/>
              </a:rPr>
              <a:t>플</a:t>
            </a:r>
            <a:r>
              <a:rPr lang="ko-KR" altLang="en-US" sz="1800" b="0" i="0" u="none" strike="noStrike" baseline="0" dirty="0">
                <a:latin typeface="T3Font_14"/>
              </a:rPr>
              <a:t>랫</a:t>
            </a:r>
            <a:r>
              <a:rPr lang="ko-KR" altLang="en-US" sz="1800" b="0" i="0" u="none" strike="noStrike" baseline="0" dirty="0">
                <a:latin typeface="T3Font_24"/>
              </a:rPr>
              <a:t>폼</a:t>
            </a:r>
            <a:r>
              <a:rPr lang="en-US" altLang="ko-KR" sz="1800" b="0" i="0" u="none" strike="noStrike" baseline="0" dirty="0">
                <a:latin typeface="LiberationSans"/>
              </a:rPr>
              <a:t>(</a:t>
            </a:r>
            <a:r>
              <a:rPr lang="ko-KR" altLang="en-US" sz="1800" b="0" i="0" u="none" strike="noStrike" baseline="0" dirty="0">
                <a:latin typeface="T3Font_11"/>
              </a:rPr>
              <a:t>리</a:t>
            </a:r>
            <a:r>
              <a:rPr lang="ko-KR" altLang="en-US" sz="1800" b="0" i="0" u="none" strike="noStrike" baseline="0" dirty="0">
                <a:latin typeface="T3Font_42"/>
              </a:rPr>
              <a:t>눅</a:t>
            </a:r>
            <a:r>
              <a:rPr lang="ko-KR" altLang="en-US" sz="1800" b="0" i="0" u="none" strike="noStrike" baseline="0" dirty="0">
                <a:latin typeface="T3Font_21"/>
              </a:rPr>
              <a:t>스</a:t>
            </a:r>
            <a:r>
              <a:rPr lang="en-US" altLang="ko-KR" sz="1800" b="0" i="0" u="none" strike="noStrike" baseline="0" dirty="0">
                <a:latin typeface="LiberationSans"/>
              </a:rPr>
              <a:t>, </a:t>
            </a:r>
            <a:r>
              <a:rPr lang="ko-KR" altLang="en-US" sz="1800" b="0" i="0" u="none" strike="noStrike" baseline="0" dirty="0">
                <a:latin typeface="T3Font_6"/>
              </a:rPr>
              <a:t>윈</a:t>
            </a:r>
            <a:r>
              <a:rPr lang="ko-KR" altLang="en-US" sz="1800" b="0" i="0" u="none" strike="noStrike" baseline="0" dirty="0">
                <a:latin typeface="T3Font_25"/>
              </a:rPr>
              <a:t>도</a:t>
            </a:r>
            <a:r>
              <a:rPr lang="ko-KR" altLang="en-US" sz="1800" b="0" i="0" u="none" strike="noStrike" baseline="0" dirty="0">
                <a:latin typeface="T3Font_6"/>
              </a:rPr>
              <a:t>우</a:t>
            </a:r>
            <a:r>
              <a:rPr lang="en-US" altLang="ko-KR" sz="1800" b="0" i="0" u="none" strike="noStrike" baseline="0" dirty="0">
                <a:latin typeface="LiberationSans"/>
              </a:rPr>
              <a:t>, macOS)</a:t>
            </a:r>
          </a:p>
          <a:p>
            <a:pPr algn="l"/>
            <a:r>
              <a:rPr lang="ko-KR" altLang="en-US" sz="1800" b="0" i="0" u="none" strike="noStrike" baseline="0" dirty="0">
                <a:latin typeface="T3Font_16"/>
              </a:rPr>
              <a:t>최</a:t>
            </a:r>
            <a:r>
              <a:rPr lang="ko-KR" altLang="en-US" sz="1800" b="0" i="0" u="none" strike="noStrike" baseline="0" dirty="0">
                <a:latin typeface="T3Font_21"/>
              </a:rPr>
              <a:t>신 </a:t>
            </a:r>
            <a:r>
              <a:rPr lang="ko-KR" altLang="en-US" sz="1800" b="0" i="0" u="none" strike="noStrike" baseline="0" dirty="0">
                <a:latin typeface="T3Font_28"/>
              </a:rPr>
              <a:t>기</a:t>
            </a:r>
            <a:r>
              <a:rPr lang="ko-KR" altLang="en-US" sz="1800" b="0" i="0" u="none" strike="noStrike" baseline="0" dirty="0">
                <a:latin typeface="T3Font_31"/>
              </a:rPr>
              <a:t>술 </a:t>
            </a:r>
            <a:r>
              <a:rPr lang="ko-KR" altLang="en-US" sz="1800" b="0" i="0" u="none" strike="noStrike" baseline="0" dirty="0">
                <a:latin typeface="T3Font_13"/>
              </a:rPr>
              <a:t>지</a:t>
            </a:r>
            <a:r>
              <a:rPr lang="ko-KR" altLang="en-US" sz="1800" b="0" i="0" u="none" strike="noStrike" baseline="0" dirty="0">
                <a:latin typeface="T3Font_6"/>
              </a:rPr>
              <a:t>원</a:t>
            </a:r>
            <a:r>
              <a:rPr lang="en-US" altLang="ko-KR" sz="1800" b="0" i="0" u="none" strike="noStrike" baseline="0" dirty="0">
                <a:latin typeface="LiberationSans"/>
              </a:rPr>
              <a:t>(</a:t>
            </a:r>
            <a:r>
              <a:rPr lang="en-US" altLang="ko-KR" sz="1800" b="0" i="0" u="none" strike="noStrike" baseline="0" dirty="0" err="1">
                <a:latin typeface="LiberationSans"/>
              </a:rPr>
              <a:t>Zeroconf</a:t>
            </a:r>
            <a:r>
              <a:rPr lang="en-US" altLang="ko-KR" sz="1800" b="0" i="0" u="none" strike="noStrike" baseline="0" dirty="0">
                <a:latin typeface="LiberationSans"/>
              </a:rPr>
              <a:t>, Protocol Buffers, </a:t>
            </a:r>
            <a:r>
              <a:rPr lang="en-US" altLang="ko-KR" sz="1800" b="0" i="0" u="none" strike="noStrike" baseline="0" dirty="0" err="1">
                <a:latin typeface="LiberationSans"/>
              </a:rPr>
              <a:t>ZeroMQ</a:t>
            </a:r>
            <a:r>
              <a:rPr lang="en-US" altLang="ko-KR" sz="1800" b="0" i="0" u="none" strike="noStrike" baseline="0" dirty="0">
                <a:latin typeface="LiberationSans"/>
              </a:rPr>
              <a:t>, </a:t>
            </a:r>
            <a:r>
              <a:rPr lang="en-US" altLang="ko-KR" sz="1800" b="0" i="0" u="none" strike="noStrike" baseline="0" dirty="0" err="1">
                <a:latin typeface="LiberationSans"/>
              </a:rPr>
              <a:t>WebSockets</a:t>
            </a:r>
            <a:r>
              <a:rPr lang="en-US" altLang="ko-KR" sz="1800" b="0" i="0" u="none" strike="noStrike" baseline="0" dirty="0">
                <a:latin typeface="LiberationSans"/>
              </a:rPr>
              <a:t>, DDS </a:t>
            </a:r>
            <a:r>
              <a:rPr lang="ko-KR" altLang="en-US" sz="1800" b="0" i="0" u="none" strike="noStrike" baseline="0" dirty="0">
                <a:latin typeface="T3Font_44"/>
              </a:rPr>
              <a:t>등</a:t>
            </a:r>
            <a:r>
              <a:rPr lang="en-US" altLang="ko-KR" sz="1800" b="0" i="0" u="none" strike="noStrike" baseline="0" dirty="0">
                <a:latin typeface="LiberationSans"/>
              </a:rPr>
              <a:t>)</a:t>
            </a:r>
          </a:p>
          <a:p>
            <a:pPr algn="l"/>
            <a:r>
              <a:rPr lang="ko-KR" altLang="en-US" sz="1800" b="0" i="0" u="none" strike="noStrike" baseline="0" dirty="0">
                <a:latin typeface="T3Font_9"/>
              </a:rPr>
              <a:t>상</a:t>
            </a:r>
            <a:r>
              <a:rPr lang="ko-KR" altLang="en-US" sz="1800" b="0" i="0" u="none" strike="noStrike" baseline="0" dirty="0">
                <a:latin typeface="T3Font_18"/>
              </a:rPr>
              <a:t>업</a:t>
            </a:r>
            <a:r>
              <a:rPr lang="ko-KR" altLang="en-US" sz="1800" b="0" i="0" u="none" strike="noStrike" baseline="0" dirty="0">
                <a:latin typeface="T3Font_6"/>
              </a:rPr>
              <a:t>용 </a:t>
            </a:r>
            <a:r>
              <a:rPr lang="ko-KR" altLang="en-US" sz="1800" b="0" i="0" u="none" strike="noStrike" baseline="0" dirty="0">
                <a:latin typeface="T3Font_19"/>
              </a:rPr>
              <a:t>제</a:t>
            </a:r>
            <a:r>
              <a:rPr lang="ko-KR" altLang="en-US" sz="1800" b="0" i="0" u="none" strike="noStrike" baseline="0" dirty="0">
                <a:latin typeface="T3Font_23"/>
              </a:rPr>
              <a:t>품 </a:t>
            </a:r>
            <a:r>
              <a:rPr lang="ko-KR" altLang="en-US" sz="1800" b="0" i="0" u="none" strike="noStrike" baseline="0" dirty="0">
                <a:latin typeface="T3Font_13"/>
              </a:rPr>
              <a:t>지</a:t>
            </a:r>
            <a:r>
              <a:rPr lang="ko-KR" altLang="en-US" sz="1800" b="0" i="0" u="none" strike="noStrike" baseline="0" dirty="0">
                <a:latin typeface="T3Font_6"/>
              </a:rPr>
              <a:t>원</a:t>
            </a:r>
          </a:p>
          <a:p>
            <a:pPr algn="l"/>
            <a:r>
              <a:rPr lang="en-US" altLang="ko-KR" sz="1800" b="0" i="0" u="none" strike="noStrike" baseline="0" dirty="0">
                <a:latin typeface="LiberationSans"/>
              </a:rPr>
              <a:t>ROS 1</a:t>
            </a:r>
            <a:r>
              <a:rPr lang="ko-KR" altLang="en-US" sz="1800" b="0" i="0" u="none" strike="noStrike" baseline="0" dirty="0">
                <a:latin typeface="T3Font_18"/>
              </a:rPr>
              <a:t>에</a:t>
            </a:r>
            <a:r>
              <a:rPr lang="ko-KR" altLang="en-US" sz="1800" b="0" i="0" u="none" strike="noStrike" baseline="0" dirty="0">
                <a:latin typeface="T3Font_9"/>
              </a:rPr>
              <a:t>서 새</a:t>
            </a:r>
            <a:r>
              <a:rPr lang="ko-KR" altLang="en-US" sz="1800" b="0" i="0" u="none" strike="noStrike" baseline="0" dirty="0">
                <a:latin typeface="T3Font_14"/>
              </a:rPr>
              <a:t>로</a:t>
            </a:r>
            <a:r>
              <a:rPr lang="ko-KR" altLang="en-US" sz="1800" b="0" i="0" u="none" strike="noStrike" baseline="0" dirty="0">
                <a:latin typeface="T3Font_6"/>
              </a:rPr>
              <a:t>운 요</a:t>
            </a:r>
            <a:r>
              <a:rPr lang="ko-KR" altLang="en-US" sz="1800" b="0" i="0" u="none" strike="noStrike" baseline="0" dirty="0">
                <a:latin typeface="T3Font_22"/>
              </a:rPr>
              <a:t>구</a:t>
            </a:r>
            <a:r>
              <a:rPr lang="ko-KR" altLang="en-US" sz="1800" b="0" i="0" u="none" strike="noStrike" baseline="0" dirty="0">
                <a:latin typeface="T3Font_18"/>
              </a:rPr>
              <a:t>에 </a:t>
            </a:r>
            <a:r>
              <a:rPr lang="ko-KR" altLang="en-US" sz="1800" b="0" i="0" u="none" strike="noStrike" baseline="0" dirty="0">
                <a:latin typeface="T3Font_19"/>
              </a:rPr>
              <a:t>적</a:t>
            </a:r>
            <a:r>
              <a:rPr lang="ko-KR" altLang="en-US" sz="1800" b="0" i="0" u="none" strike="noStrike" baseline="0" dirty="0">
                <a:latin typeface="T3Font_17"/>
              </a:rPr>
              <a:t>합한 </a:t>
            </a:r>
            <a:r>
              <a:rPr lang="ko-KR" altLang="en-US" sz="1800" b="0" i="0" u="none" strike="noStrike" baseline="0" dirty="0">
                <a:latin typeface="T3Font_28"/>
              </a:rPr>
              <a:t>기</a:t>
            </a:r>
            <a:r>
              <a:rPr lang="ko-KR" altLang="en-US" sz="1800" b="0" i="0" u="none" strike="noStrike" baseline="0" dirty="0">
                <a:latin typeface="T3Font_20"/>
              </a:rPr>
              <a:t>능</a:t>
            </a:r>
            <a:r>
              <a:rPr lang="ko-KR" altLang="en-US" sz="1800" b="0" i="0" u="none" strike="noStrike" baseline="0" dirty="0">
                <a:latin typeface="T3Font_6"/>
              </a:rPr>
              <a:t>을 </a:t>
            </a:r>
            <a:r>
              <a:rPr lang="ko-KR" altLang="en-US" sz="1800" b="0" i="0" u="none" strike="noStrike" baseline="0" dirty="0">
                <a:latin typeface="T3Font_19"/>
              </a:rPr>
              <a:t>제</a:t>
            </a:r>
            <a:r>
              <a:rPr lang="ko-KR" altLang="en-US" sz="1800" b="0" i="0" u="none" strike="noStrike" baseline="0" dirty="0">
                <a:latin typeface="T3Font_22"/>
              </a:rPr>
              <a:t>공</a:t>
            </a:r>
            <a:r>
              <a:rPr lang="ko-KR" altLang="en-US" sz="1800" b="0" i="0" u="none" strike="noStrike" baseline="0" dirty="0">
                <a:latin typeface="T3Font_17"/>
              </a:rPr>
              <a:t>하</a:t>
            </a:r>
            <a:r>
              <a:rPr lang="ko-KR" altLang="en-US" sz="1800" b="0" i="0" u="none" strike="noStrike" baseline="0" dirty="0">
                <a:latin typeface="T3Font_28"/>
              </a:rPr>
              <a:t>기 </a:t>
            </a:r>
            <a:r>
              <a:rPr lang="ko-KR" altLang="en-US" sz="1800" b="0" i="0" u="none" strike="noStrike" baseline="0" dirty="0">
                <a:latin typeface="T3Font_6"/>
              </a:rPr>
              <a:t>위</a:t>
            </a:r>
            <a:r>
              <a:rPr lang="ko-KR" altLang="en-US" sz="1800" b="0" i="0" u="none" strike="noStrike" baseline="0" dirty="0">
                <a:latin typeface="T3Font_17"/>
              </a:rPr>
              <a:t>해</a:t>
            </a:r>
            <a:r>
              <a:rPr lang="ko-KR" altLang="en-US" sz="1800" b="0" i="0" u="none" strike="noStrike" baseline="0" dirty="0">
                <a:latin typeface="T3Font_9"/>
              </a:rPr>
              <a:t>선 </a:t>
            </a:r>
            <a:r>
              <a:rPr lang="ko-KR" altLang="en-US" sz="1800" b="0" i="0" u="none" strike="noStrike" baseline="0" dirty="0">
                <a:latin typeface="T3Font_20"/>
              </a:rPr>
              <a:t>대</a:t>
            </a:r>
            <a:r>
              <a:rPr lang="ko-KR" altLang="en-US" sz="1800" b="0" i="0" u="none" strike="noStrike" baseline="0" dirty="0">
                <a:latin typeface="T3Font_28"/>
              </a:rPr>
              <a:t>규</a:t>
            </a:r>
            <a:r>
              <a:rPr lang="ko-KR" altLang="en-US" sz="1800" b="0" i="0" u="none" strike="noStrike" baseline="0" dirty="0">
                <a:latin typeface="T3Font_43"/>
              </a:rPr>
              <a:t>모</a:t>
            </a:r>
            <a:r>
              <a:rPr lang="ko-KR" altLang="en-US" sz="1800" b="0" i="0" u="none" strike="noStrike" baseline="0" dirty="0">
                <a:latin typeface="T3Font_6"/>
              </a:rPr>
              <a:t>의 </a:t>
            </a:r>
            <a:r>
              <a:rPr lang="en-US" altLang="ko-KR" sz="1800" b="0" i="0" u="none" strike="noStrike" baseline="0" dirty="0">
                <a:latin typeface="LiberationSans"/>
              </a:rPr>
              <a:t>API</a:t>
            </a:r>
            <a:r>
              <a:rPr lang="ko-KR" altLang="en-US" sz="1800" b="0" i="0" u="none" strike="noStrike" baseline="0" dirty="0">
                <a:latin typeface="T3Font_6"/>
              </a:rPr>
              <a:t>의 </a:t>
            </a:r>
            <a:r>
              <a:rPr lang="ko-KR" altLang="en-US" sz="1800" b="0" i="0" u="none" strike="noStrike" baseline="0" dirty="0">
                <a:latin typeface="T3Font_26"/>
              </a:rPr>
              <a:t>변</a:t>
            </a:r>
            <a:r>
              <a:rPr lang="ko-KR" altLang="en-US" sz="1800" b="0" i="0" u="none" strike="noStrike" baseline="0" dirty="0">
                <a:latin typeface="T3Font_22"/>
              </a:rPr>
              <a:t>경</a:t>
            </a:r>
            <a:r>
              <a:rPr lang="ko-KR" altLang="en-US" sz="1800" b="0" i="0" u="none" strike="noStrike" baseline="0" dirty="0">
                <a:latin typeface="T3Font_19"/>
              </a:rPr>
              <a:t>이 </a:t>
            </a:r>
            <a:r>
              <a:rPr lang="ko-KR" altLang="en-US" sz="1800" b="0" i="0" u="none" strike="noStrike" baseline="0" dirty="0">
                <a:latin typeface="T3Font_23"/>
              </a:rPr>
              <a:t>필</a:t>
            </a:r>
            <a:r>
              <a:rPr lang="ko-KR" altLang="en-US" sz="1800" b="0" i="0" u="none" strike="noStrike" baseline="0" dirty="0">
                <a:latin typeface="T3Font_6"/>
              </a:rPr>
              <a:t>요</a:t>
            </a:r>
            <a:r>
              <a:rPr lang="ko-KR" altLang="en-US" sz="1800" b="0" i="0" u="none" strike="noStrike" baseline="0" dirty="0">
                <a:latin typeface="T3Font_17"/>
              </a:rPr>
              <a:t>하</a:t>
            </a:r>
            <a:r>
              <a:rPr lang="ko-KR" altLang="en-US" sz="1800" b="0" i="0" u="none" strike="noStrike" baseline="0" dirty="0">
                <a:latin typeface="T3Font_28"/>
              </a:rPr>
              <a:t>기 </a:t>
            </a:r>
            <a:r>
              <a:rPr lang="ko-KR" altLang="en-US" sz="1800" b="0" i="0" u="none" strike="noStrike" baseline="0" dirty="0">
                <a:latin typeface="T3Font_44"/>
              </a:rPr>
              <a:t>때</a:t>
            </a:r>
            <a:r>
              <a:rPr lang="ko-KR" altLang="en-US" sz="1800" b="0" i="0" u="none" strike="noStrike" baseline="0" dirty="0">
                <a:latin typeface="T3Font_43"/>
              </a:rPr>
              <a:t>문</a:t>
            </a:r>
            <a:r>
              <a:rPr lang="ko-KR" altLang="en-US" sz="1800" b="0" i="0" u="none" strike="noStrike" baseline="0" dirty="0">
                <a:latin typeface="T3Font_18"/>
              </a:rPr>
              <a:t>에 </a:t>
            </a:r>
            <a:r>
              <a:rPr lang="ko-KR" altLang="en-US" sz="1800" b="0" i="0" u="none" strike="noStrike" baseline="0" dirty="0">
                <a:latin typeface="T3Font_32"/>
              </a:rPr>
              <a:t>차</a:t>
            </a:r>
            <a:r>
              <a:rPr lang="ko-KR" altLang="en-US" sz="1800" b="0" i="0" u="none" strike="noStrike" baseline="0" dirty="0">
                <a:latin typeface="T3Font_9"/>
              </a:rPr>
              <a:t>세</a:t>
            </a:r>
            <a:r>
              <a:rPr lang="ko-KR" altLang="en-US" sz="1800" b="0" i="0" u="none" strike="noStrike" baseline="0" dirty="0">
                <a:latin typeface="T3Font_20"/>
              </a:rPr>
              <a:t>대 </a:t>
            </a:r>
            <a:r>
              <a:rPr lang="ko-KR" altLang="en-US" sz="1800" b="0" i="0" u="none" strike="noStrike" baseline="0" dirty="0">
                <a:latin typeface="T3Font_28"/>
              </a:rPr>
              <a:t>기</a:t>
            </a:r>
            <a:r>
              <a:rPr lang="ko-KR" altLang="en-US" sz="1800" b="0" i="0" u="none" strike="noStrike" baseline="0" dirty="0">
                <a:latin typeface="T3Font_20"/>
              </a:rPr>
              <a:t>능</a:t>
            </a:r>
            <a:r>
              <a:rPr lang="ko-KR" altLang="en-US" sz="1800" b="0" i="0" u="none" strike="noStrike" baseline="0" dirty="0">
                <a:latin typeface="T3Font_6"/>
              </a:rPr>
              <a:t>을 </a:t>
            </a:r>
            <a:r>
              <a:rPr lang="ko-KR" altLang="en-US" sz="1800" b="0" i="0" u="none" strike="noStrike" baseline="0" dirty="0">
                <a:latin typeface="T3Font_25"/>
              </a:rPr>
              <a:t>도</a:t>
            </a:r>
            <a:r>
              <a:rPr lang="ko-KR" altLang="en-US" sz="1800" b="0" i="0" u="none" strike="noStrike" baseline="0" dirty="0">
                <a:latin typeface="T3Font_19"/>
              </a:rPr>
              <a:t>입</a:t>
            </a:r>
            <a:r>
              <a:rPr lang="ko-KR" altLang="en-US" sz="1800" b="0" i="0" u="none" strike="noStrike" baseline="0" dirty="0">
                <a:latin typeface="T3Font_17"/>
              </a:rPr>
              <a:t>한 </a:t>
            </a:r>
            <a:r>
              <a:rPr lang="ko-KR" altLang="en-US" sz="1800" b="0" i="0" u="none" strike="noStrike" baseline="0" dirty="0">
                <a:latin typeface="T3Font_26"/>
              </a:rPr>
              <a:t>버</a:t>
            </a:r>
            <a:r>
              <a:rPr lang="ko-KR" altLang="en-US" sz="1800" b="0" i="0" u="none" strike="noStrike" baseline="0" dirty="0">
                <a:latin typeface="T3Font_19"/>
              </a:rPr>
              <a:t>전</a:t>
            </a:r>
            <a:r>
              <a:rPr lang="ko-KR" altLang="en-US" sz="1800" b="0" i="0" u="none" strike="noStrike" baseline="0" dirty="0">
                <a:latin typeface="T3Font_6"/>
              </a:rPr>
              <a:t>을 </a:t>
            </a:r>
            <a:r>
              <a:rPr lang="en-US" altLang="ko-KR" sz="1800" b="0" i="0" u="none" strike="noStrike" baseline="0" dirty="0">
                <a:latin typeface="LiberationSans"/>
              </a:rPr>
              <a:t>ROS 2</a:t>
            </a:r>
          </a:p>
          <a:p>
            <a:pPr algn="l"/>
            <a:r>
              <a:rPr lang="ko-KR" altLang="en-US" sz="1800" b="0" i="0" u="none" strike="noStrike" baseline="0" dirty="0">
                <a:latin typeface="T3Font_14"/>
              </a:rPr>
              <a:t>로 </a:t>
            </a:r>
            <a:r>
              <a:rPr lang="ko-KR" altLang="en-US" sz="1800" b="0" i="0" u="none" strike="noStrike" baseline="0" dirty="0">
                <a:latin typeface="T3Font_43"/>
              </a:rPr>
              <a:t>명명</a:t>
            </a:r>
            <a:r>
              <a:rPr lang="ko-KR" altLang="en-US" sz="1800" b="0" i="0" u="none" strike="noStrike" baseline="0" dirty="0">
                <a:latin typeface="T3Font_17"/>
              </a:rPr>
              <a:t>하</a:t>
            </a:r>
            <a:r>
              <a:rPr lang="ko-KR" altLang="en-US" sz="1800" b="0" i="0" u="none" strike="noStrike" baseline="0" dirty="0">
                <a:latin typeface="T3Font_18"/>
              </a:rPr>
              <a:t>여 </a:t>
            </a:r>
            <a:r>
              <a:rPr lang="en-US" altLang="ko-KR" sz="1800" b="0" i="0" u="none" strike="noStrike" baseline="0" dirty="0">
                <a:latin typeface="LiberationSans"/>
              </a:rPr>
              <a:t>ROS 1</a:t>
            </a:r>
            <a:r>
              <a:rPr lang="ko-KR" altLang="en-US" sz="1800" b="0" i="0" u="none" strike="noStrike" baseline="0" dirty="0">
                <a:latin typeface="T3Font_22"/>
              </a:rPr>
              <a:t>과 </a:t>
            </a:r>
            <a:r>
              <a:rPr lang="ko-KR" altLang="en-US" sz="1800" b="0" i="0" u="none" strike="noStrike" baseline="0" dirty="0">
                <a:latin typeface="T3Font_46"/>
              </a:rPr>
              <a:t>분</a:t>
            </a:r>
            <a:r>
              <a:rPr lang="ko-KR" altLang="en-US" sz="1800" b="0" i="0" u="none" strike="noStrike" baseline="0" dirty="0">
                <a:latin typeface="T3Font_11"/>
              </a:rPr>
              <a:t>리 </a:t>
            </a:r>
            <a:r>
              <a:rPr lang="ko-KR" altLang="en-US" sz="1800" b="0" i="0" u="none" strike="noStrike" baseline="0" dirty="0">
                <a:latin typeface="T3Font_12"/>
              </a:rPr>
              <a:t>개</a:t>
            </a:r>
            <a:r>
              <a:rPr lang="ko-KR" altLang="en-US" sz="1800" b="0" i="0" u="none" strike="noStrike" baseline="0" dirty="0">
                <a:latin typeface="T3Font_29"/>
              </a:rPr>
              <a:t>발</a:t>
            </a:r>
            <a:r>
              <a:rPr lang="ko-KR" altLang="en-US" sz="1800" b="0" i="0" u="none" strike="noStrike" baseline="0" dirty="0">
                <a:latin typeface="T3Font_25"/>
              </a:rPr>
              <a:t>되</a:t>
            </a:r>
            <a:r>
              <a:rPr lang="ko-KR" altLang="en-US" sz="1800" b="0" i="0" u="none" strike="noStrike" baseline="0" dirty="0">
                <a:latin typeface="T3Font_18"/>
              </a:rPr>
              <a:t>었</a:t>
            </a:r>
            <a:r>
              <a:rPr lang="ko-KR" altLang="en-US" sz="1800" b="0" i="0" u="none" strike="noStrike" baseline="0" dirty="0">
                <a:latin typeface="T3Font_20"/>
              </a:rPr>
              <a:t>다</a:t>
            </a:r>
            <a:r>
              <a:rPr lang="en-US" altLang="ko-KR" sz="1800" b="0" i="0" u="none" strike="noStrike" baseline="0" dirty="0">
                <a:latin typeface="LiberationSan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07DA4-026F-7144-B5B6-B7A16036F1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6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800" b="0" i="0" u="none" strike="noStrike" baseline="0" dirty="0">
                <a:latin typeface="LiberationSans"/>
              </a:rPr>
              <a:t>DDS</a:t>
            </a:r>
            <a:r>
              <a:rPr lang="ko-KR" altLang="en-US" sz="1800" b="0" i="0" u="none" strike="noStrike" baseline="0" dirty="0">
                <a:latin typeface="T3Font_20"/>
              </a:rPr>
              <a:t>는 데</a:t>
            </a:r>
            <a:r>
              <a:rPr lang="ko-KR" altLang="en-US" sz="1800" b="0" i="0" u="none" strike="noStrike" baseline="0" dirty="0">
                <a:latin typeface="T3Font_19"/>
              </a:rPr>
              <a:t>이</a:t>
            </a:r>
            <a:r>
              <a:rPr lang="ko-KR" altLang="en-US" sz="1800" b="0" i="0" u="none" strike="noStrike" baseline="0" dirty="0">
                <a:latin typeface="T3Font_27"/>
              </a:rPr>
              <a:t>터 </a:t>
            </a:r>
            <a:r>
              <a:rPr lang="ko-KR" altLang="en-US" sz="1800" b="0" i="0" u="none" strike="noStrike" baseline="0" dirty="0">
                <a:latin typeface="T3Font_46"/>
              </a:rPr>
              <a:t>분</a:t>
            </a:r>
            <a:r>
              <a:rPr lang="ko-KR" altLang="en-US" sz="1800" b="0" i="0" u="none" strike="noStrike" baseline="0" dirty="0">
                <a:latin typeface="T3Font_9"/>
              </a:rPr>
              <a:t>산 서</a:t>
            </a:r>
            <a:r>
              <a:rPr lang="ko-KR" altLang="en-US" sz="1800" b="0" i="0" u="none" strike="noStrike" baseline="0" dirty="0">
                <a:latin typeface="T3Font_46"/>
              </a:rPr>
              <a:t>비</a:t>
            </a:r>
            <a:r>
              <a:rPr lang="ko-KR" altLang="en-US" sz="1800" b="0" i="0" u="none" strike="noStrike" baseline="0" dirty="0">
                <a:latin typeface="T3Font_21"/>
              </a:rPr>
              <a:t>스</a:t>
            </a:r>
            <a:r>
              <a:rPr lang="en-US" altLang="ko-KR" sz="1800" b="0" i="0" u="none" strike="noStrike" baseline="0" dirty="0">
                <a:latin typeface="LiberationSans"/>
              </a:rPr>
              <a:t>(Data Distribution Service)</a:t>
            </a:r>
            <a:r>
              <a:rPr lang="ko-KR" altLang="en-US" sz="1800" b="0" i="0" u="none" strike="noStrike" baseline="0" dirty="0">
                <a:latin typeface="T3Font_6"/>
              </a:rPr>
              <a:t>의 </a:t>
            </a:r>
            <a:r>
              <a:rPr lang="ko-KR" altLang="en-US" sz="1800" b="0" i="0" u="none" strike="noStrike" baseline="0" dirty="0">
                <a:latin typeface="T3Font_18"/>
              </a:rPr>
              <a:t>약</a:t>
            </a:r>
            <a:r>
              <a:rPr lang="ko-KR" altLang="en-US" sz="1800" b="0" i="0" u="none" strike="noStrike" baseline="0" dirty="0">
                <a:latin typeface="T3Font_19"/>
              </a:rPr>
              <a:t>자</a:t>
            </a:r>
            <a:r>
              <a:rPr lang="ko-KR" altLang="en-US" sz="1800" b="0" i="0" u="none" strike="noStrike" baseline="0" dirty="0">
                <a:latin typeface="T3Font_14"/>
              </a:rPr>
              <a:t>로 </a:t>
            </a:r>
            <a:r>
              <a:rPr lang="ko-KR" altLang="en-US" sz="1800" b="0" i="0" u="none" strike="noStrike" baseline="0" dirty="0">
                <a:latin typeface="T3Font_12"/>
              </a:rPr>
              <a:t>개</a:t>
            </a:r>
            <a:r>
              <a:rPr lang="ko-KR" altLang="en-US" sz="1800" b="0" i="0" u="none" strike="noStrike" baseline="0" dirty="0">
                <a:latin typeface="T3Font_30"/>
              </a:rPr>
              <a:t>념</a:t>
            </a:r>
            <a:r>
              <a:rPr lang="ko-KR" altLang="en-US" sz="1800" b="0" i="0" u="none" strike="noStrike" baseline="0" dirty="0">
                <a:latin typeface="T3Font_6"/>
              </a:rPr>
              <a:t>을 </a:t>
            </a:r>
            <a:r>
              <a:rPr lang="ko-KR" altLang="en-US" sz="1800" b="0" i="0" u="none" strike="noStrike" baseline="0" dirty="0" err="1">
                <a:latin typeface="T3Font_19"/>
              </a:rPr>
              <a:t>제</a:t>
            </a:r>
            <a:r>
              <a:rPr lang="ko-KR" altLang="en-US" sz="1800" b="0" i="0" u="none" strike="noStrike" baseline="0" dirty="0" err="1">
                <a:latin typeface="T3Font_48"/>
              </a:rPr>
              <a:t>쳐</a:t>
            </a:r>
            <a:r>
              <a:rPr lang="ko-KR" altLang="en-US" sz="1800" b="0" i="0" u="none" strike="noStrike" baseline="0" dirty="0" err="1">
                <a:latin typeface="T3Font_25"/>
              </a:rPr>
              <a:t>두</a:t>
            </a:r>
            <a:r>
              <a:rPr lang="ko-KR" altLang="en-US" sz="1800" b="0" i="0" u="none" strike="noStrike" baseline="0" dirty="0" err="1">
                <a:latin typeface="T3Font_22"/>
              </a:rPr>
              <a:t>고</a:t>
            </a:r>
            <a:r>
              <a:rPr lang="ko-KR" altLang="en-US" sz="1800" b="0" i="0" u="none" strike="noStrike" baseline="0" dirty="0">
                <a:latin typeface="T3Font_22"/>
              </a:rPr>
              <a:t> </a:t>
            </a:r>
            <a:r>
              <a:rPr lang="ko-KR" altLang="en-US" sz="1800" b="0" i="0" u="none" strike="noStrike" baseline="0" dirty="0">
                <a:latin typeface="T3Font_28"/>
              </a:rPr>
              <a:t>그 </a:t>
            </a:r>
            <a:r>
              <a:rPr lang="ko-KR" altLang="en-US" sz="1800" b="0" i="0" u="none" strike="noStrike" baseline="0" dirty="0">
                <a:latin typeface="T3Font_21"/>
              </a:rPr>
              <a:t>실</a:t>
            </a:r>
            <a:r>
              <a:rPr lang="ko-KR" altLang="en-US" sz="1800" b="0" i="0" u="none" strike="noStrike" baseline="0" dirty="0">
                <a:latin typeface="T3Font_48"/>
              </a:rPr>
              <a:t>체</a:t>
            </a:r>
            <a:r>
              <a:rPr lang="ko-KR" altLang="en-US" sz="1800" b="0" i="0" u="none" strike="noStrike" baseline="0" dirty="0">
                <a:latin typeface="T3Font_20"/>
              </a:rPr>
              <a:t>는 </a:t>
            </a:r>
            <a:r>
              <a:rPr lang="ko-KR" altLang="en-US" sz="1800" b="0" i="0" u="none" strike="noStrike" baseline="0" dirty="0">
                <a:latin typeface="T3Font_22"/>
              </a:rPr>
              <a:t>결국 </a:t>
            </a:r>
            <a:r>
              <a:rPr lang="ko-KR" altLang="en-US" sz="1800" b="0" i="0" u="none" strike="noStrike" baseline="0" dirty="0">
                <a:latin typeface="T3Font_20"/>
              </a:rPr>
              <a:t>데</a:t>
            </a:r>
            <a:r>
              <a:rPr lang="ko-KR" altLang="en-US" sz="1800" b="0" i="0" u="none" strike="noStrike" baseline="0" dirty="0">
                <a:latin typeface="T3Font_19"/>
              </a:rPr>
              <a:t>이</a:t>
            </a:r>
            <a:r>
              <a:rPr lang="ko-KR" altLang="en-US" sz="1800" b="0" i="0" u="none" strike="noStrike" baseline="0" dirty="0">
                <a:latin typeface="T3Font_27"/>
              </a:rPr>
              <a:t>터 </a:t>
            </a:r>
            <a:r>
              <a:rPr lang="ko-KR" altLang="en-US" sz="1800" b="0" i="0" u="none" strike="noStrike" baseline="0" dirty="0">
                <a:latin typeface="T3Font_45"/>
              </a:rPr>
              <a:t>통</a:t>
            </a:r>
            <a:r>
              <a:rPr lang="ko-KR" altLang="en-US" sz="1800" b="0" i="0" u="none" strike="noStrike" baseline="0" dirty="0">
                <a:latin typeface="T3Font_21"/>
              </a:rPr>
              <a:t>신</a:t>
            </a:r>
            <a:r>
              <a:rPr lang="ko-KR" altLang="en-US" sz="1800" b="0" i="0" u="none" strike="noStrike" baseline="0" dirty="0">
                <a:latin typeface="T3Font_6"/>
              </a:rPr>
              <a:t>을 위</a:t>
            </a:r>
            <a:r>
              <a:rPr lang="ko-KR" altLang="en-US" sz="1800" b="0" i="0" u="none" strike="noStrike" baseline="0" dirty="0">
                <a:latin typeface="T3Font_17"/>
              </a:rPr>
              <a:t>한 </a:t>
            </a:r>
            <a:r>
              <a:rPr lang="ko-KR" altLang="en-US" sz="1800" b="0" i="0" u="none" strike="noStrike" baseline="0" dirty="0">
                <a:latin typeface="T3Font_29"/>
              </a:rPr>
              <a:t>미</a:t>
            </a:r>
            <a:r>
              <a:rPr lang="ko-KR" altLang="en-US" sz="1800" b="0" i="0" u="none" strike="noStrike" baseline="0" dirty="0">
                <a:latin typeface="T3Font_44"/>
              </a:rPr>
              <a:t>들</a:t>
            </a:r>
            <a:r>
              <a:rPr lang="ko-KR" altLang="en-US" sz="1800" b="0" i="0" u="none" strike="noStrike" baseline="0" dirty="0">
                <a:latin typeface="T3Font_6"/>
              </a:rPr>
              <a:t>웨</a:t>
            </a:r>
            <a:r>
              <a:rPr lang="ko-KR" altLang="en-US" sz="1800" b="0" i="0" u="none" strike="noStrike" baseline="0" dirty="0">
                <a:latin typeface="T3Font_18"/>
              </a:rPr>
              <a:t>어</a:t>
            </a:r>
            <a:r>
              <a:rPr lang="ko-KR" altLang="en-US" sz="1800" b="0" i="0" u="none" strike="noStrike" baseline="0" dirty="0">
                <a:latin typeface="T3Font_19"/>
              </a:rPr>
              <a:t>이</a:t>
            </a:r>
            <a:r>
              <a:rPr lang="ko-KR" altLang="en-US" sz="1800" b="0" i="0" u="none" strike="noStrike" baseline="0" dirty="0">
                <a:latin typeface="T3Font_20"/>
              </a:rPr>
              <a:t>다</a:t>
            </a:r>
            <a:r>
              <a:rPr lang="en-US" altLang="ko-KR" sz="1800" b="0" i="0" u="none" strike="noStrike" baseline="0" dirty="0">
                <a:latin typeface="LiberationSans"/>
              </a:rPr>
              <a:t>. </a:t>
            </a:r>
            <a:r>
              <a:rPr lang="ko-KR" altLang="en-US" sz="1800" b="0" i="0" u="none" strike="noStrike" baseline="0" dirty="0">
                <a:latin typeface="T3Font_19"/>
              </a:rPr>
              <a:t>이</a:t>
            </a:r>
          </a:p>
          <a:p>
            <a:pPr algn="l"/>
            <a:r>
              <a:rPr lang="ko-KR" altLang="en-US" sz="1800" b="0" i="0" u="none" strike="noStrike" baseline="0" dirty="0">
                <a:latin typeface="T3Font_29"/>
              </a:rPr>
              <a:t>미</a:t>
            </a:r>
            <a:r>
              <a:rPr lang="ko-KR" altLang="en-US" sz="1800" b="0" i="0" u="none" strike="noStrike" baseline="0" dirty="0">
                <a:latin typeface="T3Font_44"/>
              </a:rPr>
              <a:t>들</a:t>
            </a:r>
            <a:r>
              <a:rPr lang="ko-KR" altLang="en-US" sz="1800" b="0" i="0" u="none" strike="noStrike" baseline="0" dirty="0">
                <a:latin typeface="T3Font_6"/>
              </a:rPr>
              <a:t>웨</a:t>
            </a:r>
            <a:r>
              <a:rPr lang="ko-KR" altLang="en-US" sz="1800" b="0" i="0" u="none" strike="noStrike" baseline="0" dirty="0">
                <a:latin typeface="T3Font_18"/>
              </a:rPr>
              <a:t>어</a:t>
            </a:r>
            <a:r>
              <a:rPr lang="ko-KR" altLang="en-US" sz="1800" b="0" i="0" u="none" strike="noStrike" baseline="0" dirty="0">
                <a:latin typeface="T3Font_20"/>
              </a:rPr>
              <a:t>는 </a:t>
            </a:r>
            <a:r>
              <a:rPr lang="ko-KR" altLang="en-US" sz="1800" b="0" i="0" u="none" strike="noStrike" baseline="0" dirty="0">
                <a:latin typeface="T3Font_6"/>
              </a:rPr>
              <a:t>운</a:t>
            </a:r>
            <a:r>
              <a:rPr lang="ko-KR" altLang="en-US" sz="1800" b="0" i="0" u="none" strike="noStrike" baseline="0" dirty="0">
                <a:latin typeface="T3Font_18"/>
              </a:rPr>
              <a:t>영</a:t>
            </a:r>
            <a:r>
              <a:rPr lang="ko-KR" altLang="en-US" sz="1800" b="0" i="0" u="none" strike="noStrike" baseline="0" dirty="0">
                <a:latin typeface="T3Font_48"/>
              </a:rPr>
              <a:t>체</a:t>
            </a:r>
            <a:r>
              <a:rPr lang="ko-KR" altLang="en-US" sz="1800" b="0" i="0" u="none" strike="noStrike" baseline="0" dirty="0">
                <a:latin typeface="T3Font_19"/>
              </a:rPr>
              <a:t>제</a:t>
            </a:r>
            <a:r>
              <a:rPr lang="ko-KR" altLang="en-US" sz="1800" b="0" i="0" u="none" strike="noStrike" baseline="0" dirty="0">
                <a:latin typeface="T3Font_18"/>
              </a:rPr>
              <a:t>와 </a:t>
            </a:r>
            <a:r>
              <a:rPr lang="ko-KR" altLang="en-US" sz="1800" b="0" i="0" u="none" strike="noStrike" baseline="0" dirty="0">
                <a:latin typeface="T3Font_9"/>
              </a:rPr>
              <a:t>사</a:t>
            </a:r>
            <a:r>
              <a:rPr lang="ko-KR" altLang="en-US" sz="1800" b="0" i="0" u="none" strike="noStrike" baseline="0" dirty="0">
                <a:latin typeface="T3Font_6"/>
              </a:rPr>
              <a:t>용</a:t>
            </a:r>
            <a:r>
              <a:rPr lang="ko-KR" altLang="en-US" sz="1800" b="0" i="0" u="none" strike="noStrike" baseline="0" dirty="0">
                <a:latin typeface="T3Font_19"/>
              </a:rPr>
              <a:t>자 </a:t>
            </a:r>
            <a:r>
              <a:rPr lang="ko-KR" altLang="en-US" sz="1800" b="0" i="0" u="none" strike="noStrike" baseline="0" dirty="0">
                <a:latin typeface="T3Font_18"/>
              </a:rPr>
              <a:t>애</a:t>
            </a:r>
            <a:r>
              <a:rPr lang="ko-KR" altLang="en-US" sz="1800" b="0" i="0" u="none" strike="noStrike" baseline="0" dirty="0">
                <a:latin typeface="T3Font_23"/>
              </a:rPr>
              <a:t>플</a:t>
            </a:r>
            <a:r>
              <a:rPr lang="ko-KR" altLang="en-US" sz="1800" b="0" i="0" u="none" strike="noStrike" baseline="0" dirty="0">
                <a:latin typeface="T3Font_11"/>
              </a:rPr>
              <a:t>리</a:t>
            </a:r>
            <a:r>
              <a:rPr lang="ko-KR" altLang="en-US" sz="1800" b="0" i="0" u="none" strike="noStrike" baseline="0" dirty="0">
                <a:latin typeface="T3Font_33"/>
              </a:rPr>
              <a:t>케</a:t>
            </a:r>
            <a:r>
              <a:rPr lang="ko-KR" altLang="en-US" sz="1800" b="0" i="0" u="none" strike="noStrike" baseline="0" dirty="0">
                <a:latin typeface="T3Font_19"/>
              </a:rPr>
              <a:t>이</a:t>
            </a:r>
            <a:r>
              <a:rPr lang="ko-KR" altLang="en-US" sz="1800" b="0" i="0" u="none" strike="noStrike" baseline="0" dirty="0">
                <a:latin typeface="T3Font_9"/>
              </a:rPr>
              <a:t>션 사</a:t>
            </a:r>
            <a:r>
              <a:rPr lang="ko-KR" altLang="en-US" sz="1800" b="0" i="0" u="none" strike="noStrike" baseline="0" dirty="0">
                <a:latin typeface="T3Font_19"/>
              </a:rPr>
              <a:t>이</a:t>
            </a:r>
            <a:r>
              <a:rPr lang="ko-KR" altLang="en-US" sz="1800" b="0" i="0" u="none" strike="noStrike" baseline="0" dirty="0">
                <a:latin typeface="T3Font_18"/>
              </a:rPr>
              <a:t>에</a:t>
            </a:r>
            <a:r>
              <a:rPr lang="ko-KR" altLang="en-US" sz="1800" b="0" i="0" u="none" strike="noStrike" baseline="0" dirty="0">
                <a:latin typeface="T3Font_9"/>
              </a:rPr>
              <a:t>서 </a:t>
            </a:r>
            <a:r>
              <a:rPr lang="ko-KR" altLang="en-US" sz="1800" b="0" i="0" u="none" strike="noStrike" baseline="0" dirty="0">
                <a:latin typeface="T3Font_45"/>
              </a:rPr>
              <a:t>통</a:t>
            </a:r>
            <a:r>
              <a:rPr lang="ko-KR" altLang="en-US" sz="1800" b="0" i="0" u="none" strike="noStrike" baseline="0" dirty="0">
                <a:latin typeface="T3Font_21"/>
              </a:rPr>
              <a:t>신</a:t>
            </a:r>
            <a:r>
              <a:rPr lang="ko-KR" altLang="en-US" sz="1800" b="0" i="0" u="none" strike="noStrike" baseline="0" dirty="0">
                <a:latin typeface="T3Font_17"/>
              </a:rPr>
              <a:t>하</a:t>
            </a:r>
            <a:r>
              <a:rPr lang="ko-KR" altLang="en-US" sz="1800" b="0" i="0" u="none" strike="noStrike" baseline="0" dirty="0">
                <a:latin typeface="T3Font_43"/>
              </a:rPr>
              <a:t>면</a:t>
            </a:r>
            <a:r>
              <a:rPr lang="ko-KR" altLang="en-US" sz="1800" b="0" i="0" u="none" strike="noStrike" baseline="0" dirty="0">
                <a:latin typeface="T3Font_9"/>
              </a:rPr>
              <a:t>서 </a:t>
            </a:r>
            <a:r>
              <a:rPr lang="ko-KR" altLang="en-US" sz="1800" b="0" i="0" u="none" strike="noStrike" baseline="0" dirty="0">
                <a:latin typeface="T3Font_20"/>
              </a:rPr>
              <a:t>데</a:t>
            </a:r>
            <a:r>
              <a:rPr lang="ko-KR" altLang="en-US" sz="1800" b="0" i="0" u="none" strike="noStrike" baseline="0" dirty="0">
                <a:latin typeface="T3Font_19"/>
              </a:rPr>
              <a:t>이</a:t>
            </a:r>
            <a:r>
              <a:rPr lang="ko-KR" altLang="en-US" sz="1800" b="0" i="0" u="none" strike="noStrike" baseline="0" dirty="0">
                <a:latin typeface="T3Font_27"/>
              </a:rPr>
              <a:t>터</a:t>
            </a:r>
            <a:r>
              <a:rPr lang="ko-KR" altLang="en-US" sz="1800" b="0" i="0" u="none" strike="noStrike" baseline="0" dirty="0">
                <a:latin typeface="T3Font_11"/>
              </a:rPr>
              <a:t>를 </a:t>
            </a:r>
            <a:r>
              <a:rPr lang="ko-KR" altLang="en-US" sz="1800" b="0" i="0" u="none" strike="noStrike" baseline="0" dirty="0">
                <a:latin typeface="T3Font_22"/>
              </a:rPr>
              <a:t>공</a:t>
            </a:r>
            <a:r>
              <a:rPr lang="ko-KR" altLang="en-US" sz="1800" b="0" i="0" u="none" strike="noStrike" baseline="0" dirty="0">
                <a:latin typeface="T3Font_6"/>
              </a:rPr>
              <a:t>유 </a:t>
            </a:r>
            <a:r>
              <a:rPr lang="ko-KR" altLang="en-US" sz="1800" b="0" i="0" u="none" strike="noStrike" baseline="0" dirty="0">
                <a:latin typeface="T3Font_17"/>
              </a:rPr>
              <a:t>할 </a:t>
            </a:r>
            <a:r>
              <a:rPr lang="ko-KR" altLang="en-US" sz="1800" b="0" i="0" u="none" strike="noStrike" baseline="0" dirty="0">
                <a:latin typeface="T3Font_31"/>
              </a:rPr>
              <a:t>수 </a:t>
            </a:r>
            <a:r>
              <a:rPr lang="ko-KR" altLang="en-US" sz="1800" b="0" i="0" u="none" strike="noStrike" baseline="0" dirty="0">
                <a:latin typeface="T3Font_19"/>
              </a:rPr>
              <a:t>있</a:t>
            </a:r>
            <a:r>
              <a:rPr lang="ko-KR" altLang="en-US" sz="1800" b="0" i="0" u="none" strike="noStrike" baseline="0" dirty="0">
                <a:latin typeface="T3Font_22"/>
              </a:rPr>
              <a:t>게 </a:t>
            </a:r>
            <a:r>
              <a:rPr lang="ko-KR" altLang="en-US" sz="1800" b="0" i="0" u="none" strike="noStrike" baseline="0" dirty="0">
                <a:latin typeface="T3Font_17"/>
              </a:rPr>
              <a:t>해</a:t>
            </a:r>
            <a:r>
              <a:rPr lang="ko-KR" altLang="en-US" sz="1800" b="0" i="0" u="none" strike="noStrike" baseline="0" dirty="0">
                <a:latin typeface="T3Font_7"/>
              </a:rPr>
              <a:t>준</a:t>
            </a:r>
            <a:r>
              <a:rPr lang="ko-KR" altLang="en-US" sz="1800" b="0" i="0" u="none" strike="noStrike" baseline="0" dirty="0">
                <a:latin typeface="T3Font_20"/>
              </a:rPr>
              <a:t>다</a:t>
            </a:r>
            <a:r>
              <a:rPr lang="en-US" altLang="ko-KR" sz="1800" b="0" i="0" u="none" strike="noStrike" baseline="0" dirty="0">
                <a:latin typeface="LiberationSan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07DA4-026F-7144-B5B6-B7A16036F1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03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LiberationSans"/>
              </a:rPr>
              <a:t>DDS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12"/>
              </a:rPr>
              <a:t>가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LiberationSans"/>
              </a:rPr>
              <a:t>ROS 2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6"/>
              </a:rPr>
              <a:t>의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29"/>
              </a:rPr>
              <a:t>미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44"/>
              </a:rPr>
              <a:t>들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6"/>
              </a:rPr>
              <a:t>웨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18"/>
              </a:rPr>
              <a:t>어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14"/>
              </a:rPr>
              <a:t>로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9"/>
              </a:rPr>
              <a:t>사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6"/>
              </a:rPr>
              <a:t>용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25"/>
              </a:rPr>
              <a:t>되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43"/>
              </a:rPr>
              <a:t>면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9"/>
              </a:rPr>
              <a:t>서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26"/>
              </a:rPr>
              <a:t>보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19"/>
              </a:rPr>
              <a:t>이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20"/>
              </a:rPr>
              <a:t>는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10"/>
              </a:rPr>
              <a:t>특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13"/>
              </a:rPr>
              <a:t>징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6"/>
              </a:rPr>
              <a:t>은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20"/>
              </a:rPr>
              <a:t>다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6"/>
              </a:rPr>
              <a:t>음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22"/>
              </a:rPr>
              <a:t>과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12"/>
              </a:rPr>
              <a:t>같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20"/>
              </a:rPr>
              <a:t>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LiberationSans"/>
              </a:rPr>
              <a:t>.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D54C47"/>
                </a:solidFill>
                <a:latin typeface="LiberationSans"/>
              </a:rPr>
              <a:t>Industry Standards (</a:t>
            </a:r>
            <a:r>
              <a:rPr lang="ko-KR" altLang="en-US" sz="1800" b="0" i="0" u="none" strike="noStrike" baseline="0" dirty="0">
                <a:solidFill>
                  <a:srgbClr val="D54C47"/>
                </a:solidFill>
                <a:latin typeface="T3Font_9"/>
              </a:rPr>
              <a:t>산</a:t>
            </a:r>
            <a:r>
              <a:rPr lang="ko-KR" altLang="en-US" sz="1800" b="0" i="0" u="none" strike="noStrike" baseline="0" dirty="0">
                <a:solidFill>
                  <a:srgbClr val="D54C47"/>
                </a:solidFill>
                <a:latin typeface="T3Font_18"/>
              </a:rPr>
              <a:t>업 </a:t>
            </a:r>
            <a:r>
              <a:rPr lang="ko-KR" altLang="en-US" sz="1800" b="0" i="0" u="none" strike="noStrike" baseline="0" dirty="0">
                <a:solidFill>
                  <a:srgbClr val="D54C47"/>
                </a:solidFill>
                <a:latin typeface="T3Font_23"/>
              </a:rPr>
              <a:t>표</a:t>
            </a:r>
            <a:r>
              <a:rPr lang="ko-KR" altLang="en-US" sz="1800" b="0" i="0" u="none" strike="noStrike" baseline="0" dirty="0">
                <a:solidFill>
                  <a:srgbClr val="D54C47"/>
                </a:solidFill>
                <a:latin typeface="T3Font_7"/>
              </a:rPr>
              <a:t>준</a:t>
            </a:r>
            <a:r>
              <a:rPr lang="en-US" altLang="ko-KR" sz="1800" b="0" i="0" u="none" strike="noStrike" baseline="0" dirty="0">
                <a:solidFill>
                  <a:srgbClr val="D54C47"/>
                </a:solidFill>
                <a:latin typeface="LiberationSans"/>
              </a:rPr>
              <a:t>)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LiberationSans"/>
              </a:rPr>
              <a:t>OS Independent (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6"/>
              </a:rPr>
              <a:t>운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18"/>
              </a:rPr>
              <a:t>영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48"/>
              </a:rPr>
              <a:t>체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19"/>
              </a:rPr>
              <a:t>제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25"/>
              </a:rPr>
              <a:t>독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11"/>
              </a:rPr>
              <a:t>립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LiberationSans"/>
              </a:rPr>
              <a:t>)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LiberationSans"/>
              </a:rPr>
              <a:t>Language Independent (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18"/>
              </a:rPr>
              <a:t>언어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25"/>
              </a:rPr>
              <a:t>독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11"/>
              </a:rPr>
              <a:t>립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LiberationSans"/>
              </a:rPr>
              <a:t>)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LiberationSans"/>
              </a:rPr>
              <a:t>Transport on UDP/IP (UDP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28"/>
              </a:rPr>
              <a:t>기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29"/>
              </a:rPr>
              <a:t>반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6"/>
              </a:rPr>
              <a:t>의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19"/>
              </a:rPr>
              <a:t>전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31"/>
              </a:rPr>
              <a:t>송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29"/>
              </a:rPr>
              <a:t>방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21"/>
              </a:rPr>
              <a:t>식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LiberationSans"/>
              </a:rPr>
              <a:t>)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LiberationSans"/>
              </a:rPr>
              <a:t>Data Centricity (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20"/>
              </a:rPr>
              <a:t>데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19"/>
              </a:rPr>
              <a:t>이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27"/>
              </a:rPr>
              <a:t>터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7"/>
              </a:rPr>
              <a:t>중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21"/>
              </a:rPr>
              <a:t>심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19"/>
              </a:rPr>
              <a:t>적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28"/>
              </a:rPr>
              <a:t>기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20"/>
              </a:rPr>
              <a:t>능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LiberationSans"/>
              </a:rPr>
              <a:t>)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D54C47"/>
                </a:solidFill>
                <a:latin typeface="LiberationSans"/>
              </a:rPr>
              <a:t>Dynamic Discovery (</a:t>
            </a:r>
            <a:r>
              <a:rPr lang="ko-KR" altLang="en-US" sz="1800" b="0" i="0" u="none" strike="noStrike" baseline="0" dirty="0">
                <a:solidFill>
                  <a:srgbClr val="D54C47"/>
                </a:solidFill>
                <a:latin typeface="T3Font_25"/>
              </a:rPr>
              <a:t>동</a:t>
            </a:r>
            <a:r>
              <a:rPr lang="ko-KR" altLang="en-US" sz="1800" b="0" i="0" u="none" strike="noStrike" baseline="0" dirty="0">
                <a:solidFill>
                  <a:srgbClr val="D54C47"/>
                </a:solidFill>
                <a:latin typeface="T3Font_19"/>
              </a:rPr>
              <a:t>적 </a:t>
            </a:r>
            <a:r>
              <a:rPr lang="ko-KR" altLang="en-US" sz="1800" b="0" i="0" u="none" strike="noStrike" baseline="0" dirty="0">
                <a:solidFill>
                  <a:srgbClr val="D54C47"/>
                </a:solidFill>
                <a:latin typeface="T3Font_22"/>
              </a:rPr>
              <a:t>검</a:t>
            </a:r>
            <a:r>
              <a:rPr lang="ko-KR" altLang="en-US" sz="1800" b="0" i="0" u="none" strike="noStrike" baseline="0" dirty="0">
                <a:solidFill>
                  <a:srgbClr val="D54C47"/>
                </a:solidFill>
                <a:latin typeface="T3Font_9"/>
              </a:rPr>
              <a:t>색</a:t>
            </a:r>
            <a:r>
              <a:rPr lang="en-US" altLang="ko-KR" sz="1800" b="0" i="0" u="none" strike="noStrike" baseline="0" dirty="0">
                <a:solidFill>
                  <a:srgbClr val="D54C47"/>
                </a:solidFill>
                <a:latin typeface="LiberationSans"/>
              </a:rPr>
              <a:t>)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LiberationSans"/>
              </a:rPr>
              <a:t>Scalable Architecture (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34"/>
              </a:rPr>
              <a:t>확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19"/>
              </a:rPr>
              <a:t>장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12"/>
              </a:rPr>
              <a:t>가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20"/>
              </a:rPr>
              <a:t>능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17"/>
              </a:rPr>
              <a:t>한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T3Font_15"/>
              </a:rPr>
              <a:t>아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T3Font_27"/>
              </a:rPr>
              <a:t>키텍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T3Font_48"/>
              </a:rPr>
              <a:t>쳐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LiberationSans"/>
              </a:rPr>
              <a:t>)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LiberationSans"/>
              </a:rPr>
              <a:t>Interoperability (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9"/>
              </a:rPr>
              <a:t>상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3Font_17"/>
              </a:rPr>
              <a:t>호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T3Font_6"/>
              </a:rPr>
              <a:t>운용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T3Font_9"/>
              </a:rPr>
              <a:t>성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LiberationSans"/>
              </a:rPr>
              <a:t>)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D54C47"/>
                </a:solidFill>
                <a:latin typeface="LiberationSans"/>
              </a:rPr>
              <a:t>Quality of Service(QoS) (</a:t>
            </a:r>
            <a:r>
              <a:rPr lang="ko-KR" altLang="en-US" sz="1800" b="0" i="0" u="none" strike="noStrike" baseline="0" dirty="0">
                <a:solidFill>
                  <a:srgbClr val="D54C47"/>
                </a:solidFill>
                <a:latin typeface="T3Font_9"/>
              </a:rPr>
              <a:t>서</a:t>
            </a:r>
            <a:r>
              <a:rPr lang="ko-KR" altLang="en-US" sz="1800" b="0" i="0" u="none" strike="noStrike" baseline="0" dirty="0">
                <a:solidFill>
                  <a:srgbClr val="D54C47"/>
                </a:solidFill>
                <a:latin typeface="T3Font_46"/>
              </a:rPr>
              <a:t>비</a:t>
            </a:r>
            <a:r>
              <a:rPr lang="ko-KR" altLang="en-US" sz="1800" b="0" i="0" u="none" strike="noStrike" baseline="0" dirty="0">
                <a:solidFill>
                  <a:srgbClr val="D54C47"/>
                </a:solidFill>
                <a:latin typeface="T3Font_21"/>
              </a:rPr>
              <a:t>스 </a:t>
            </a:r>
            <a:r>
              <a:rPr lang="ko-KR" altLang="en-US" sz="1800" b="0" i="0" u="none" strike="noStrike" baseline="0" dirty="0">
                <a:solidFill>
                  <a:srgbClr val="D54C47"/>
                </a:solidFill>
                <a:latin typeface="T3Font_23"/>
              </a:rPr>
              <a:t>품</a:t>
            </a:r>
            <a:r>
              <a:rPr lang="ko-KR" altLang="en-US" sz="1800" b="0" i="0" u="none" strike="noStrike" baseline="0" dirty="0">
                <a:solidFill>
                  <a:srgbClr val="D54C47"/>
                </a:solidFill>
                <a:latin typeface="T3Font_13"/>
              </a:rPr>
              <a:t>질</a:t>
            </a:r>
            <a:r>
              <a:rPr lang="en-US" altLang="ko-KR" sz="1800" b="0" i="0" u="none" strike="noStrike" baseline="0" dirty="0">
                <a:solidFill>
                  <a:srgbClr val="D54C47"/>
                </a:solidFill>
                <a:latin typeface="LiberationSans"/>
              </a:rPr>
              <a:t>)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D54C47"/>
                </a:solidFill>
                <a:latin typeface="LiberationSans"/>
              </a:rPr>
              <a:t>Security (</a:t>
            </a:r>
            <a:r>
              <a:rPr lang="ko-KR" altLang="en-US" sz="1800" b="0" i="0" u="none" strike="noStrike" baseline="0" dirty="0">
                <a:solidFill>
                  <a:srgbClr val="D54C47"/>
                </a:solidFill>
                <a:latin typeface="T3Font_26"/>
              </a:rPr>
              <a:t>보</a:t>
            </a:r>
            <a:r>
              <a:rPr lang="ko-KR" altLang="en-US" sz="1800" b="0" i="0" u="none" strike="noStrike" baseline="0" dirty="0">
                <a:solidFill>
                  <a:srgbClr val="D54C47"/>
                </a:solidFill>
                <a:latin typeface="T3Font_15"/>
              </a:rPr>
              <a:t>안</a:t>
            </a:r>
            <a:r>
              <a:rPr lang="en-US" altLang="ko-KR" sz="1800" b="0" i="0" u="none" strike="noStrike" baseline="0" dirty="0">
                <a:solidFill>
                  <a:srgbClr val="D54C47"/>
                </a:solidFill>
                <a:latin typeface="LiberationSan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07DA4-026F-7144-B5B6-B7A16036F1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34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T3Font_20"/>
              </a:rPr>
              <a:t>데</a:t>
            </a:r>
            <a:r>
              <a:rPr lang="ko-KR" altLang="en-US" sz="1800" b="0" i="0" u="none" strike="noStrike" baseline="0" dirty="0">
                <a:latin typeface="T3Font_43"/>
              </a:rPr>
              <a:t>모 </a:t>
            </a:r>
            <a:r>
              <a:rPr lang="ko-KR" altLang="en-US" sz="1800" b="0" i="0" u="none" strike="noStrike" baseline="0" dirty="0">
                <a:latin typeface="T3Font_10"/>
              </a:rPr>
              <a:t>패</a:t>
            </a:r>
            <a:r>
              <a:rPr lang="ko-KR" altLang="en-US" sz="1800" b="0" i="0" u="none" strike="noStrike" baseline="0" dirty="0">
                <a:latin typeface="T3Font_27"/>
              </a:rPr>
              <a:t>키</a:t>
            </a:r>
            <a:r>
              <a:rPr lang="ko-KR" altLang="en-US" sz="1800" b="0" i="0" u="none" strike="noStrike" baseline="0" dirty="0">
                <a:latin typeface="T3Font_13"/>
              </a:rPr>
              <a:t>지</a:t>
            </a:r>
            <a:r>
              <a:rPr lang="ko-KR" altLang="en-US" sz="1800" b="0" i="0" u="none" strike="noStrike" baseline="0" dirty="0">
                <a:latin typeface="T3Font_19"/>
              </a:rPr>
              <a:t>인 </a:t>
            </a:r>
            <a:r>
              <a:rPr lang="en-US" altLang="ko-KR" sz="1800" b="0" i="0" u="none" strike="noStrike" baseline="0" dirty="0" err="1">
                <a:latin typeface="LiberationSans"/>
              </a:rPr>
              <a:t>demo_nodes_cpp</a:t>
            </a:r>
            <a:r>
              <a:rPr lang="ko-KR" altLang="en-US" sz="1800" b="0" i="0" u="none" strike="noStrike" baseline="0" dirty="0">
                <a:latin typeface="T3Font_18"/>
              </a:rPr>
              <a:t>에</a:t>
            </a:r>
            <a:r>
              <a:rPr lang="ko-KR" altLang="en-US" sz="1800" b="0" i="0" u="none" strike="noStrike" baseline="0" dirty="0">
                <a:latin typeface="T3Font_9"/>
              </a:rPr>
              <a:t>서 </a:t>
            </a:r>
            <a:r>
              <a:rPr lang="ko-KR" altLang="en-US" sz="1800" b="0" i="0" u="none" strike="noStrike" baseline="0" dirty="0">
                <a:latin typeface="T3Font_19"/>
              </a:rPr>
              <a:t>제</a:t>
            </a:r>
            <a:r>
              <a:rPr lang="ko-KR" altLang="en-US" sz="1800" b="0" i="0" u="none" strike="noStrike" baseline="0" dirty="0">
                <a:latin typeface="T3Font_22"/>
              </a:rPr>
              <a:t>공</a:t>
            </a:r>
            <a:r>
              <a:rPr lang="ko-KR" altLang="en-US" sz="1800" b="0" i="0" u="none" strike="noStrike" baseline="0" dirty="0">
                <a:latin typeface="T3Font_17"/>
              </a:rPr>
              <a:t>하</a:t>
            </a:r>
            <a:r>
              <a:rPr lang="ko-KR" altLang="en-US" sz="1800" b="0" i="0" u="none" strike="noStrike" baseline="0" dirty="0">
                <a:latin typeface="T3Font_20"/>
              </a:rPr>
              <a:t>는 </a:t>
            </a:r>
            <a:r>
              <a:rPr lang="ko-KR" altLang="en-US" sz="1800" b="0" i="0" u="none" strike="noStrike" baseline="0" dirty="0">
                <a:latin typeface="T3Font_12"/>
              </a:rPr>
              <a:t>간</a:t>
            </a:r>
            <a:r>
              <a:rPr lang="ko-KR" altLang="en-US" sz="1800" b="0" i="0" u="none" strike="noStrike" baseline="0" dirty="0">
                <a:latin typeface="T3Font_20"/>
              </a:rPr>
              <a:t>단</a:t>
            </a:r>
            <a:r>
              <a:rPr lang="ko-KR" altLang="en-US" sz="1800" b="0" i="0" u="none" strike="noStrike" baseline="0" dirty="0">
                <a:latin typeface="T3Font_17"/>
              </a:rPr>
              <a:t>한 </a:t>
            </a:r>
            <a:r>
              <a:rPr lang="en-US" altLang="ko-KR" sz="1800" b="0" i="0" u="none" strike="noStrike" baseline="0" dirty="0" err="1">
                <a:latin typeface="LiberationSans"/>
              </a:rPr>
              <a:t>Publiher&amp;Subscriber</a:t>
            </a:r>
            <a:r>
              <a:rPr lang="ko-KR" altLang="en-US" sz="1800" b="0" i="0" u="none" strike="noStrike" baseline="0" dirty="0">
                <a:latin typeface="T3Font_11"/>
              </a:rPr>
              <a:t>를 </a:t>
            </a:r>
            <a:r>
              <a:rPr lang="ko-KR" altLang="en-US" sz="1800" b="0" i="0" u="none" strike="noStrike" baseline="0" dirty="0">
                <a:latin typeface="T3Font_19"/>
              </a:rPr>
              <a:t>이</a:t>
            </a:r>
            <a:r>
              <a:rPr lang="ko-KR" altLang="en-US" sz="1800" b="0" i="0" u="none" strike="noStrike" baseline="0" dirty="0">
                <a:latin typeface="T3Font_6"/>
              </a:rPr>
              <a:t>용</a:t>
            </a:r>
            <a:r>
              <a:rPr lang="ko-KR" altLang="en-US" sz="1800" b="0" i="0" u="none" strike="noStrike" baseline="0" dirty="0">
                <a:latin typeface="T3Font_17"/>
              </a:rPr>
              <a:t>하</a:t>
            </a:r>
            <a:r>
              <a:rPr lang="ko-KR" altLang="en-US" sz="1800" b="0" i="0" u="none" strike="noStrike" baseline="0" dirty="0">
                <a:latin typeface="T3Font_18"/>
              </a:rPr>
              <a:t>여 </a:t>
            </a:r>
            <a:r>
              <a:rPr lang="en-US" altLang="ko-KR" sz="1800" b="0" i="0" u="none" strike="noStrike" baseline="0" dirty="0">
                <a:latin typeface="LiberationSans"/>
              </a:rPr>
              <a:t>DDS</a:t>
            </a:r>
            <a:r>
              <a:rPr lang="ko-KR" altLang="en-US" sz="1800" b="0" i="0" u="none" strike="noStrike" baseline="0" dirty="0">
                <a:latin typeface="T3Font_6"/>
              </a:rPr>
              <a:t>의 </a:t>
            </a:r>
            <a:r>
              <a:rPr lang="ko-KR" altLang="en-US" sz="1800" b="0" i="0" u="none" strike="noStrike" baseline="0" dirty="0" err="1">
                <a:latin typeface="T3Font_9"/>
              </a:rPr>
              <a:t>설</a:t>
            </a:r>
            <a:r>
              <a:rPr lang="ko-KR" altLang="en-US" sz="1800" b="0" i="0" u="none" strike="noStrike" baseline="0" dirty="0" err="1">
                <a:latin typeface="T3Font_19"/>
              </a:rPr>
              <a:t>정</a:t>
            </a:r>
            <a:r>
              <a:rPr lang="ko-KR" altLang="en-US" sz="1800" b="0" i="0" u="none" strike="noStrike" baseline="0" dirty="0" err="1">
                <a:latin typeface="T3Font_12"/>
              </a:rPr>
              <a:t>값</a:t>
            </a:r>
            <a:r>
              <a:rPr lang="ko-KR" altLang="en-US" sz="1800" b="0" i="0" u="none" strike="noStrike" baseline="0" dirty="0" err="1">
                <a:latin typeface="T3Font_6"/>
              </a:rPr>
              <a:t>을</a:t>
            </a:r>
            <a:r>
              <a:rPr lang="ko-KR" altLang="en-US" sz="1800" b="0" i="0" u="none" strike="noStrike" baseline="0" dirty="0">
                <a:latin typeface="T3Font_6"/>
              </a:rPr>
              <a:t> </a:t>
            </a:r>
            <a:r>
              <a:rPr lang="ko-KR" altLang="en-US" sz="1800" b="0" i="0" u="none" strike="noStrike" baseline="0" dirty="0">
                <a:latin typeface="T3Font_26"/>
              </a:rPr>
              <a:t>변</a:t>
            </a:r>
            <a:r>
              <a:rPr lang="ko-KR" altLang="en-US" sz="1800" b="0" i="0" u="none" strike="noStrike" baseline="0" dirty="0">
                <a:latin typeface="T3Font_22"/>
              </a:rPr>
              <a:t>경</a:t>
            </a:r>
            <a:r>
              <a:rPr lang="ko-KR" altLang="en-US" sz="1800" b="0" i="0" u="none" strike="noStrike" baseline="0" dirty="0">
                <a:latin typeface="T3Font_17"/>
              </a:rPr>
              <a:t>하</a:t>
            </a:r>
            <a:r>
              <a:rPr lang="ko-KR" altLang="en-US" sz="1800" b="0" i="0" u="none" strike="noStrike" baseline="0" dirty="0">
                <a:latin typeface="T3Font_20"/>
              </a:rPr>
              <a:t>는 </a:t>
            </a:r>
            <a:r>
              <a:rPr lang="ko-KR" altLang="en-US" sz="1800" b="0" i="0" u="none" strike="noStrike" baseline="0" dirty="0">
                <a:latin typeface="T3Font_27"/>
              </a:rPr>
              <a:t>테</a:t>
            </a:r>
            <a:r>
              <a:rPr lang="ko-KR" altLang="en-US" sz="1800" b="0" i="0" u="none" strike="noStrike" baseline="0" dirty="0">
                <a:latin typeface="T3Font_21"/>
              </a:rPr>
              <a:t>스</a:t>
            </a:r>
            <a:r>
              <a:rPr lang="ko-KR" altLang="en-US" sz="1800" b="0" i="0" u="none" strike="noStrike" baseline="0" dirty="0">
                <a:latin typeface="T3Font_10"/>
              </a:rPr>
              <a:t>트</a:t>
            </a:r>
            <a:r>
              <a:rPr lang="ko-KR" altLang="en-US" sz="1800" b="0" i="0" u="none" strike="noStrike" baseline="0" dirty="0">
                <a:latin typeface="T3Font_11"/>
              </a:rPr>
              <a:t>를 </a:t>
            </a:r>
            <a:r>
              <a:rPr lang="ko-KR" altLang="en-US" sz="1800" b="0" i="0" u="none" strike="noStrike" baseline="0" dirty="0">
                <a:latin typeface="T3Font_13"/>
              </a:rPr>
              <a:t>진</a:t>
            </a:r>
            <a:r>
              <a:rPr lang="ko-KR" altLang="en-US" sz="1800" b="0" i="0" u="none" strike="noStrike" baseline="0" dirty="0">
                <a:latin typeface="T3Font_17"/>
              </a:rPr>
              <a:t>행 해</a:t>
            </a:r>
          </a:p>
          <a:p>
            <a:pPr algn="l"/>
            <a:r>
              <a:rPr lang="ko-KR" altLang="en-US" sz="1800" b="0" i="0" u="none" strike="noStrike" baseline="0" dirty="0">
                <a:latin typeface="T3Font_26"/>
              </a:rPr>
              <a:t>보</a:t>
            </a:r>
            <a:r>
              <a:rPr lang="ko-KR" altLang="en-US" sz="1800" b="0" i="0" u="none" strike="noStrike" baseline="0" dirty="0">
                <a:latin typeface="T3Font_15"/>
              </a:rPr>
              <a:t>았</a:t>
            </a:r>
            <a:r>
              <a:rPr lang="ko-KR" altLang="en-US" sz="1800" b="0" i="0" u="none" strike="noStrike" baseline="0" dirty="0">
                <a:latin typeface="T3Font_20"/>
              </a:rPr>
              <a:t>다</a:t>
            </a:r>
            <a:r>
              <a:rPr lang="en-US" altLang="ko-KR" sz="1800" b="0" i="0" u="none" strike="noStrike" baseline="0" dirty="0">
                <a:latin typeface="LiberationSan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07DA4-026F-7144-B5B6-B7A16036F1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36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800" b="0" i="0" u="none" strike="noStrike" baseline="0" dirty="0">
                <a:latin typeface="LiberationSans"/>
              </a:rPr>
              <a:t>RMW</a:t>
            </a:r>
            <a:r>
              <a:rPr lang="ko-KR" altLang="en-US" sz="1800" b="0" i="0" u="none" strike="noStrike" baseline="0" dirty="0">
                <a:latin typeface="T3Font_18"/>
              </a:rPr>
              <a:t>에 </a:t>
            </a:r>
            <a:r>
              <a:rPr lang="ko-KR" altLang="en-US" sz="1800" b="0" i="0" u="none" strike="noStrike" baseline="0" dirty="0">
                <a:latin typeface="T3Font_15"/>
              </a:rPr>
              <a:t>아</a:t>
            </a:r>
            <a:r>
              <a:rPr lang="ko-KR" altLang="en-US" sz="1800" b="0" i="0" u="none" strike="noStrike" baseline="0" dirty="0">
                <a:latin typeface="T3Font_43"/>
              </a:rPr>
              <a:t>무 </a:t>
            </a:r>
            <a:r>
              <a:rPr lang="ko-KR" altLang="en-US" sz="1800" b="0" i="0" u="none" strike="noStrike" baseline="0" dirty="0">
                <a:latin typeface="T3Font_9"/>
              </a:rPr>
              <a:t>설</a:t>
            </a:r>
            <a:r>
              <a:rPr lang="ko-KR" altLang="en-US" sz="1800" b="0" i="0" u="none" strike="noStrike" baseline="0" dirty="0">
                <a:latin typeface="T3Font_19"/>
              </a:rPr>
              <a:t>정</a:t>
            </a:r>
            <a:r>
              <a:rPr lang="ko-KR" altLang="en-US" sz="1800" b="0" i="0" u="none" strike="noStrike" baseline="0" dirty="0">
                <a:latin typeface="T3Font_25"/>
              </a:rPr>
              <a:t>도 </a:t>
            </a:r>
            <a:r>
              <a:rPr lang="ko-KR" altLang="en-US" sz="1800" b="0" i="0" u="none" strike="noStrike" baseline="0" dirty="0">
                <a:latin typeface="T3Font_17"/>
              </a:rPr>
              <a:t>하</a:t>
            </a:r>
            <a:r>
              <a:rPr lang="ko-KR" altLang="en-US" sz="1800" b="0" i="0" u="none" strike="noStrike" baseline="0" dirty="0">
                <a:latin typeface="T3Font_13"/>
              </a:rPr>
              <a:t>지 </a:t>
            </a:r>
            <a:r>
              <a:rPr lang="ko-KR" altLang="en-US" sz="1800" b="0" i="0" u="none" strike="noStrike" baseline="0" dirty="0">
                <a:latin typeface="T3Font_15"/>
              </a:rPr>
              <a:t>않</a:t>
            </a:r>
            <a:r>
              <a:rPr lang="ko-KR" altLang="en-US" sz="1800" b="0" i="0" u="none" strike="noStrike" baseline="0" dirty="0">
                <a:latin typeface="T3Font_6"/>
              </a:rPr>
              <a:t>으</a:t>
            </a:r>
            <a:r>
              <a:rPr lang="ko-KR" altLang="en-US" sz="1800" b="0" i="0" u="none" strike="noStrike" baseline="0" dirty="0">
                <a:latin typeface="T3Font_43"/>
              </a:rPr>
              <a:t>면 </a:t>
            </a:r>
            <a:r>
              <a:rPr lang="ko-KR" altLang="en-US" sz="1800" b="0" i="0" u="none" strike="noStrike" baseline="0" dirty="0">
                <a:latin typeface="T3Font_28"/>
              </a:rPr>
              <a:t>기</a:t>
            </a:r>
            <a:r>
              <a:rPr lang="ko-KR" altLang="en-US" sz="1800" b="0" i="0" u="none" strike="noStrike" baseline="0" dirty="0">
                <a:latin typeface="T3Font_26"/>
              </a:rPr>
              <a:t>본</a:t>
            </a:r>
            <a:r>
              <a:rPr lang="ko-KR" altLang="en-US" sz="1800" b="0" i="0" u="none" strike="noStrike" baseline="0" dirty="0">
                <a:latin typeface="T3Font_19"/>
              </a:rPr>
              <a:t>인 </a:t>
            </a:r>
            <a:r>
              <a:rPr lang="en-US" altLang="ko-KR" sz="1800" b="0" i="0" u="none" strike="noStrike" baseline="0" dirty="0" err="1">
                <a:latin typeface="LiberationSans"/>
              </a:rPr>
              <a:t>rmw_fastrtps_cpp</a:t>
            </a:r>
            <a:r>
              <a:rPr lang="ko-KR" altLang="en-US" sz="1800" b="0" i="0" u="none" strike="noStrike" baseline="0" dirty="0">
                <a:latin typeface="T3Font_12"/>
              </a:rPr>
              <a:t>가 </a:t>
            </a:r>
            <a:r>
              <a:rPr lang="ko-KR" altLang="en-US" sz="1800" b="0" i="0" u="none" strike="noStrike" baseline="0" dirty="0">
                <a:latin typeface="T3Font_9"/>
              </a:rPr>
              <a:t>사</a:t>
            </a:r>
            <a:r>
              <a:rPr lang="ko-KR" altLang="en-US" sz="1800" b="0" i="0" u="none" strike="noStrike" baseline="0" dirty="0">
                <a:latin typeface="T3Font_6"/>
              </a:rPr>
              <a:t>용</a:t>
            </a:r>
            <a:r>
              <a:rPr lang="ko-KR" altLang="en-US" sz="1800" b="0" i="0" u="none" strike="noStrike" baseline="0" dirty="0">
                <a:latin typeface="T3Font_25"/>
              </a:rPr>
              <a:t>된</a:t>
            </a:r>
            <a:r>
              <a:rPr lang="ko-KR" altLang="en-US" sz="1800" b="0" i="0" u="none" strike="noStrike" baseline="0" dirty="0">
                <a:latin typeface="T3Font_20"/>
              </a:rPr>
              <a:t>다</a:t>
            </a:r>
            <a:r>
              <a:rPr lang="en-US" altLang="ko-KR" sz="1800" b="0" i="0" u="none" strike="noStrike" baseline="0" dirty="0">
                <a:latin typeface="LiberationSans"/>
              </a:rPr>
              <a:t>. </a:t>
            </a:r>
            <a:r>
              <a:rPr lang="ko-KR" altLang="en-US" sz="1800" b="0" i="0" u="none" strike="noStrike" baseline="0" dirty="0">
                <a:latin typeface="T3Font_11"/>
              </a:rPr>
              <a:t>만</a:t>
            </a:r>
            <a:r>
              <a:rPr lang="ko-KR" altLang="en-US" sz="1800" b="0" i="0" u="none" strike="noStrike" baseline="0" dirty="0">
                <a:latin typeface="T3Font_18"/>
              </a:rPr>
              <a:t>약 </a:t>
            </a:r>
            <a:r>
              <a:rPr lang="en-US" altLang="ko-KR" sz="1800" b="0" i="0" u="none" strike="noStrike" baseline="0" dirty="0">
                <a:latin typeface="LiberationSans"/>
              </a:rPr>
              <a:t>RMW</a:t>
            </a:r>
            <a:r>
              <a:rPr lang="ko-KR" altLang="en-US" sz="1800" b="0" i="0" u="none" strike="noStrike" baseline="0" dirty="0">
                <a:latin typeface="T3Font_11"/>
              </a:rPr>
              <a:t>를 </a:t>
            </a:r>
            <a:r>
              <a:rPr lang="ko-KR" altLang="en-US" sz="1800" b="0" i="0" u="none" strike="noStrike" baseline="0" dirty="0">
                <a:latin typeface="T3Font_26"/>
              </a:rPr>
              <a:t>변</a:t>
            </a:r>
            <a:r>
              <a:rPr lang="ko-KR" altLang="en-US" sz="1800" b="0" i="0" u="none" strike="noStrike" baseline="0" dirty="0">
                <a:latin typeface="T3Font_22"/>
              </a:rPr>
              <a:t>경</a:t>
            </a:r>
            <a:r>
              <a:rPr lang="ko-KR" altLang="en-US" sz="1800" b="0" i="0" u="none" strike="noStrike" baseline="0" dirty="0">
                <a:latin typeface="T3Font_17"/>
              </a:rPr>
              <a:t>해 </a:t>
            </a:r>
            <a:r>
              <a:rPr lang="ko-KR" altLang="en-US" sz="1800" b="0" i="0" u="none" strike="noStrike" baseline="0" dirty="0">
                <a:latin typeface="T3Font_9"/>
              </a:rPr>
              <a:t>사</a:t>
            </a:r>
            <a:r>
              <a:rPr lang="ko-KR" altLang="en-US" sz="1800" b="0" i="0" u="none" strike="noStrike" baseline="0" dirty="0">
                <a:latin typeface="T3Font_6"/>
              </a:rPr>
              <a:t>용</a:t>
            </a:r>
            <a:r>
              <a:rPr lang="ko-KR" altLang="en-US" sz="1800" b="0" i="0" u="none" strike="noStrike" baseline="0" dirty="0">
                <a:latin typeface="T3Font_17"/>
              </a:rPr>
              <a:t>하</a:t>
            </a:r>
            <a:r>
              <a:rPr lang="ko-KR" altLang="en-US" sz="1800" b="0" i="0" u="none" strike="noStrike" baseline="0" dirty="0">
                <a:latin typeface="T3Font_14"/>
              </a:rPr>
              <a:t>려</a:t>
            </a:r>
            <a:r>
              <a:rPr lang="ko-KR" altLang="en-US" sz="1800" b="0" i="0" u="none" strike="noStrike" baseline="0" dirty="0">
                <a:latin typeface="T3Font_43"/>
              </a:rPr>
              <a:t>면 </a:t>
            </a:r>
            <a:r>
              <a:rPr lang="ko-KR" altLang="en-US" sz="1800" b="0" i="0" u="none" strike="noStrike" baseline="0" dirty="0" err="1">
                <a:latin typeface="T3Font_20"/>
              </a:rPr>
              <a:t>다</a:t>
            </a:r>
            <a:r>
              <a:rPr lang="ko-KR" altLang="en-US" sz="1800" b="0" i="0" u="none" strike="noStrike" baseline="0" dirty="0" err="1">
                <a:latin typeface="T3Font_6"/>
              </a:rPr>
              <a:t>음</a:t>
            </a:r>
            <a:r>
              <a:rPr lang="ko-KR" altLang="en-US" sz="1800" b="0" i="0" u="none" strike="noStrike" baseline="0" dirty="0" err="1">
                <a:latin typeface="T3Font_7"/>
              </a:rPr>
              <a:t>중</a:t>
            </a:r>
            <a:r>
              <a:rPr lang="ko-KR" altLang="en-US" sz="1800" b="0" i="0" u="none" strike="noStrike" baseline="0" dirty="0">
                <a:latin typeface="T3Font_7"/>
              </a:rPr>
              <a:t> </a:t>
            </a:r>
            <a:r>
              <a:rPr lang="ko-KR" altLang="en-US" sz="1800" b="0" i="0" u="none" strike="noStrike" baseline="0" dirty="0">
                <a:latin typeface="T3Font_17"/>
              </a:rPr>
              <a:t>하</a:t>
            </a:r>
            <a:r>
              <a:rPr lang="ko-KR" altLang="en-US" sz="1800" b="0" i="0" u="none" strike="noStrike" baseline="0" dirty="0">
                <a:latin typeface="T3Font_30"/>
              </a:rPr>
              <a:t>나</a:t>
            </a:r>
            <a:r>
              <a:rPr lang="ko-KR" altLang="en-US" sz="1800" b="0" i="0" u="none" strike="noStrike" baseline="0" dirty="0">
                <a:latin typeface="T3Font_11"/>
              </a:rPr>
              <a:t>를</a:t>
            </a:r>
          </a:p>
          <a:p>
            <a:pPr algn="l"/>
            <a:r>
              <a:rPr lang="en-US" altLang="ko-KR" sz="1800" b="0" i="0" u="none" strike="noStrike" baseline="0" dirty="0">
                <a:latin typeface="LiberationSans"/>
              </a:rPr>
              <a:t>RMW_IMPLEMENTATION </a:t>
            </a:r>
            <a:r>
              <a:rPr lang="ko-KR" altLang="en-US" sz="1800" b="0" i="0" u="none" strike="noStrike" baseline="0" dirty="0">
                <a:latin typeface="T3Font_34"/>
              </a:rPr>
              <a:t>환</a:t>
            </a:r>
            <a:r>
              <a:rPr lang="ko-KR" altLang="en-US" sz="1800" b="0" i="0" u="none" strike="noStrike" baseline="0" dirty="0">
                <a:latin typeface="T3Font_22"/>
              </a:rPr>
              <a:t>경</a:t>
            </a:r>
            <a:r>
              <a:rPr lang="ko-KR" altLang="en-US" sz="1800" b="0" i="0" u="none" strike="noStrike" baseline="0" dirty="0">
                <a:latin typeface="T3Font_26"/>
              </a:rPr>
              <a:t>변</a:t>
            </a:r>
            <a:r>
              <a:rPr lang="ko-KR" altLang="en-US" sz="1800" b="0" i="0" u="none" strike="noStrike" baseline="0" dirty="0">
                <a:latin typeface="T3Font_31"/>
              </a:rPr>
              <a:t>수</a:t>
            </a:r>
            <a:r>
              <a:rPr lang="ko-KR" altLang="en-US" sz="1800" b="0" i="0" u="none" strike="noStrike" baseline="0" dirty="0">
                <a:latin typeface="T3Font_14"/>
              </a:rPr>
              <a:t>로 </a:t>
            </a:r>
            <a:r>
              <a:rPr lang="ko-KR" altLang="en-US" sz="1800" b="0" i="0" u="none" strike="noStrike" baseline="0" dirty="0">
                <a:latin typeface="T3Font_13"/>
              </a:rPr>
              <a:t>지</a:t>
            </a:r>
            <a:r>
              <a:rPr lang="ko-KR" altLang="en-US" sz="1800" b="0" i="0" u="none" strike="noStrike" baseline="0" dirty="0">
                <a:latin typeface="T3Font_19"/>
              </a:rPr>
              <a:t>정</a:t>
            </a:r>
            <a:r>
              <a:rPr lang="ko-KR" altLang="en-US" sz="1800" b="0" i="0" u="none" strike="noStrike" baseline="0" dirty="0">
                <a:latin typeface="T3Font_17"/>
              </a:rPr>
              <a:t>한 </a:t>
            </a:r>
            <a:r>
              <a:rPr lang="ko-KR" altLang="en-US" sz="1800" b="0" i="0" u="none" strike="noStrike" baseline="0" dirty="0">
                <a:latin typeface="T3Font_34"/>
              </a:rPr>
              <a:t>후 </a:t>
            </a:r>
            <a:r>
              <a:rPr lang="ko-KR" altLang="en-US" sz="1800" b="0" i="0" u="none" strike="noStrike" baseline="0" dirty="0">
                <a:latin typeface="T3Font_42"/>
              </a:rPr>
              <a:t>노</a:t>
            </a:r>
            <a:r>
              <a:rPr lang="ko-KR" altLang="en-US" sz="1800" b="0" i="0" u="none" strike="noStrike" baseline="0" dirty="0">
                <a:latin typeface="T3Font_44"/>
              </a:rPr>
              <a:t>드</a:t>
            </a:r>
            <a:r>
              <a:rPr lang="ko-KR" altLang="en-US" sz="1800" b="0" i="0" u="none" strike="noStrike" baseline="0" dirty="0">
                <a:latin typeface="T3Font_11"/>
              </a:rPr>
              <a:t>를 </a:t>
            </a:r>
            <a:r>
              <a:rPr lang="ko-KR" altLang="en-US" sz="1800" b="0" i="0" u="none" strike="noStrike" baseline="0" dirty="0">
                <a:latin typeface="T3Font_21"/>
              </a:rPr>
              <a:t>실</a:t>
            </a:r>
            <a:r>
              <a:rPr lang="ko-KR" altLang="en-US" sz="1800" b="0" i="0" u="none" strike="noStrike" baseline="0" dirty="0">
                <a:latin typeface="T3Font_17"/>
              </a:rPr>
              <a:t>행하</a:t>
            </a:r>
            <a:r>
              <a:rPr lang="ko-KR" altLang="en-US" sz="1800" b="0" i="0" u="none" strike="noStrike" baseline="0" dirty="0">
                <a:latin typeface="T3Font_43"/>
              </a:rPr>
              <a:t>면 </a:t>
            </a:r>
            <a:r>
              <a:rPr lang="ko-KR" altLang="en-US" sz="1800" b="0" i="0" u="none" strike="noStrike" baseline="0" dirty="0">
                <a:latin typeface="T3Font_25"/>
              </a:rPr>
              <a:t>된</a:t>
            </a:r>
            <a:r>
              <a:rPr lang="ko-KR" altLang="en-US" sz="1800" b="0" i="0" u="none" strike="noStrike" baseline="0" dirty="0">
                <a:latin typeface="T3Font_20"/>
              </a:rPr>
              <a:t>다</a:t>
            </a:r>
            <a:r>
              <a:rPr lang="en-US" altLang="ko-KR" sz="1800" b="0" i="0" u="none" strike="noStrike" baseline="0" dirty="0">
                <a:latin typeface="LiberationSans"/>
              </a:rPr>
              <a:t>.</a:t>
            </a:r>
          </a:p>
          <a:p>
            <a:pPr algn="l"/>
            <a:r>
              <a:rPr lang="ko-KR" altLang="en-US" sz="1800" b="0" i="0" u="none" strike="noStrike" baseline="0" dirty="0">
                <a:latin typeface="T3Font_6"/>
              </a:rPr>
              <a:t>위</a:t>
            </a:r>
            <a:r>
              <a:rPr lang="ko-KR" altLang="en-US" sz="1800" b="0" i="0" u="none" strike="noStrike" baseline="0" dirty="0">
                <a:latin typeface="T3Font_18"/>
              </a:rPr>
              <a:t>와 </a:t>
            </a:r>
            <a:r>
              <a:rPr lang="ko-KR" altLang="en-US" sz="1800" b="0" i="0" u="none" strike="noStrike" baseline="0" dirty="0">
                <a:latin typeface="T3Font_12"/>
              </a:rPr>
              <a:t>같</a:t>
            </a:r>
            <a:r>
              <a:rPr lang="ko-KR" altLang="en-US" sz="1800" b="0" i="0" u="none" strike="noStrike" baseline="0" dirty="0">
                <a:latin typeface="T3Font_19"/>
              </a:rPr>
              <a:t>이 </a:t>
            </a:r>
            <a:r>
              <a:rPr lang="ko-KR" altLang="en-US" sz="1800" b="0" i="0" u="none" strike="noStrike" baseline="0" dirty="0">
                <a:latin typeface="T3Font_9"/>
              </a:rPr>
              <a:t>서</a:t>
            </a:r>
            <a:r>
              <a:rPr lang="ko-KR" altLang="en-US" sz="1800" b="0" i="0" u="none" strike="noStrike" baseline="0" dirty="0">
                <a:latin typeface="T3Font_14"/>
              </a:rPr>
              <a:t>로 </a:t>
            </a:r>
            <a:r>
              <a:rPr lang="ko-KR" altLang="en-US" sz="1800" b="0" i="0" u="none" strike="noStrike" baseline="0" dirty="0">
                <a:latin typeface="T3Font_20"/>
              </a:rPr>
              <a:t>다</a:t>
            </a:r>
            <a:r>
              <a:rPr lang="ko-KR" altLang="en-US" sz="1800" b="0" i="0" u="none" strike="noStrike" baseline="0" dirty="0">
                <a:latin typeface="T3Font_11"/>
              </a:rPr>
              <a:t>른 </a:t>
            </a:r>
            <a:r>
              <a:rPr lang="ko-KR" altLang="en-US" sz="1800" b="0" i="0" u="none" strike="noStrike" baseline="0" dirty="0">
                <a:latin typeface="T3Font_25"/>
              </a:rPr>
              <a:t>두 </a:t>
            </a:r>
            <a:r>
              <a:rPr lang="en-US" altLang="ko-KR" sz="1800" b="0" i="0" u="none" strike="noStrike" baseline="0" dirty="0">
                <a:latin typeface="LiberationSans"/>
              </a:rPr>
              <a:t>RMW</a:t>
            </a:r>
            <a:r>
              <a:rPr lang="ko-KR" altLang="en-US" sz="1800" b="0" i="0" u="none" strike="noStrike" baseline="0" dirty="0">
                <a:latin typeface="T3Font_11"/>
              </a:rPr>
              <a:t>를 </a:t>
            </a:r>
            <a:r>
              <a:rPr lang="ko-KR" altLang="en-US" sz="1800" b="0" i="0" u="none" strike="noStrike" baseline="0" dirty="0">
                <a:latin typeface="T3Font_9"/>
              </a:rPr>
              <a:t>사</a:t>
            </a:r>
            <a:r>
              <a:rPr lang="ko-KR" altLang="en-US" sz="1800" b="0" i="0" u="none" strike="noStrike" baseline="0" dirty="0">
                <a:latin typeface="T3Font_6"/>
              </a:rPr>
              <a:t>용</a:t>
            </a:r>
            <a:r>
              <a:rPr lang="ko-KR" altLang="en-US" sz="1800" b="0" i="0" u="none" strike="noStrike" baseline="0" dirty="0">
                <a:latin typeface="T3Font_17"/>
              </a:rPr>
              <a:t>해</a:t>
            </a:r>
            <a:r>
              <a:rPr lang="ko-KR" altLang="en-US" sz="1800" b="0" i="0" u="none" strike="noStrike" baseline="0" dirty="0">
                <a:latin typeface="T3Font_25"/>
              </a:rPr>
              <a:t>도 </a:t>
            </a:r>
            <a:r>
              <a:rPr lang="ko-KR" altLang="en-US" sz="1800" b="0" i="0" u="none" strike="noStrike" baseline="0" dirty="0">
                <a:latin typeface="T3Font_19"/>
              </a:rPr>
              <a:t>정</a:t>
            </a:r>
            <a:r>
              <a:rPr lang="ko-KR" altLang="en-US" sz="1800" b="0" i="0" u="none" strike="noStrike" baseline="0" dirty="0">
                <a:latin typeface="T3Font_9"/>
              </a:rPr>
              <a:t>상</a:t>
            </a:r>
            <a:r>
              <a:rPr lang="ko-KR" altLang="en-US" sz="1800" b="0" i="0" u="none" strike="noStrike" baseline="0" dirty="0">
                <a:latin typeface="T3Font_19"/>
              </a:rPr>
              <a:t>적</a:t>
            </a:r>
            <a:r>
              <a:rPr lang="ko-KR" altLang="en-US" sz="1800" b="0" i="0" u="none" strike="noStrike" baseline="0" dirty="0">
                <a:latin typeface="T3Font_6"/>
              </a:rPr>
              <a:t>으</a:t>
            </a:r>
            <a:r>
              <a:rPr lang="ko-KR" altLang="en-US" sz="1800" b="0" i="0" u="none" strike="noStrike" baseline="0" dirty="0">
                <a:latin typeface="T3Font_14"/>
              </a:rPr>
              <a:t>로 </a:t>
            </a:r>
            <a:r>
              <a:rPr lang="ko-KR" altLang="en-US" sz="1800" b="0" i="0" u="none" strike="noStrike" baseline="0" dirty="0">
                <a:latin typeface="T3Font_45"/>
              </a:rPr>
              <a:t>통</a:t>
            </a:r>
            <a:r>
              <a:rPr lang="ko-KR" altLang="en-US" sz="1800" b="0" i="0" u="none" strike="noStrike" baseline="0" dirty="0">
                <a:latin typeface="T3Font_21"/>
              </a:rPr>
              <a:t>신</a:t>
            </a:r>
            <a:r>
              <a:rPr lang="ko-KR" altLang="en-US" sz="1800" b="0" i="0" u="none" strike="noStrike" baseline="0" dirty="0">
                <a:latin typeface="T3Font_19"/>
              </a:rPr>
              <a:t>이 </a:t>
            </a:r>
            <a:r>
              <a:rPr lang="ko-KR" altLang="en-US" sz="1800" b="0" i="0" u="none" strike="noStrike" baseline="0" dirty="0">
                <a:latin typeface="T3Font_25"/>
              </a:rPr>
              <a:t>되</a:t>
            </a:r>
            <a:r>
              <a:rPr lang="ko-KR" altLang="en-US" sz="1800" b="0" i="0" u="none" strike="noStrike" baseline="0" dirty="0">
                <a:latin typeface="T3Font_20"/>
              </a:rPr>
              <a:t>는 </a:t>
            </a:r>
            <a:r>
              <a:rPr lang="ko-KR" altLang="en-US" sz="1800" b="0" i="0" u="none" strike="noStrike" baseline="0" dirty="0">
                <a:latin typeface="T3Font_22"/>
              </a:rPr>
              <a:t>것</a:t>
            </a:r>
            <a:r>
              <a:rPr lang="ko-KR" altLang="en-US" sz="1800" b="0" i="0" u="none" strike="noStrike" baseline="0" dirty="0">
                <a:latin typeface="T3Font_6"/>
              </a:rPr>
              <a:t>을 </a:t>
            </a:r>
            <a:r>
              <a:rPr lang="ko-KR" altLang="en-US" sz="1800" b="0" i="0" u="none" strike="noStrike" baseline="0" dirty="0">
                <a:latin typeface="T3Font_26"/>
              </a:rPr>
              <a:t>볼 </a:t>
            </a:r>
            <a:r>
              <a:rPr lang="ko-KR" altLang="en-US" sz="1800" b="0" i="0" u="none" strike="noStrike" baseline="0" dirty="0">
                <a:latin typeface="T3Font_31"/>
              </a:rPr>
              <a:t>수 </a:t>
            </a:r>
            <a:r>
              <a:rPr lang="ko-KR" altLang="en-US" sz="1800" b="0" i="0" u="none" strike="noStrike" baseline="0" dirty="0">
                <a:latin typeface="T3Font_19"/>
              </a:rPr>
              <a:t>있</a:t>
            </a:r>
            <a:r>
              <a:rPr lang="ko-KR" altLang="en-US" sz="1800" b="0" i="0" u="none" strike="noStrike" baseline="0" dirty="0">
                <a:latin typeface="T3Font_20"/>
              </a:rPr>
              <a:t>다</a:t>
            </a:r>
            <a:r>
              <a:rPr lang="en-US" altLang="ko-KR" sz="1800" b="0" i="0" u="none" strike="noStrike" baseline="0" dirty="0">
                <a:latin typeface="LiberationSans"/>
              </a:rPr>
              <a:t>. </a:t>
            </a:r>
            <a:r>
              <a:rPr lang="ko-KR" altLang="en-US" sz="1800" b="0" i="0" u="none" strike="noStrike" baseline="0" dirty="0">
                <a:latin typeface="T3Font_19"/>
              </a:rPr>
              <a:t>이</a:t>
            </a:r>
            <a:r>
              <a:rPr lang="ko-KR" altLang="en-US" sz="1800" b="0" i="0" u="none" strike="noStrike" baseline="0" dirty="0">
                <a:latin typeface="T3Font_14"/>
              </a:rPr>
              <a:t>러</a:t>
            </a:r>
            <a:r>
              <a:rPr lang="ko-KR" altLang="en-US" sz="1800" b="0" i="0" u="none" strike="noStrike" baseline="0" dirty="0">
                <a:latin typeface="T3Font_17"/>
              </a:rPr>
              <a:t>한 </a:t>
            </a:r>
            <a:r>
              <a:rPr lang="en-US" altLang="ko-KR" sz="1800" b="0" i="0" u="none" strike="noStrike" baseline="0" dirty="0">
                <a:latin typeface="LiberationSans"/>
              </a:rPr>
              <a:t>DDS</a:t>
            </a:r>
            <a:r>
              <a:rPr lang="ko-KR" altLang="en-US" sz="1800" b="0" i="0" u="none" strike="noStrike" baseline="0" dirty="0">
                <a:latin typeface="T3Font_6"/>
              </a:rPr>
              <a:t>의 </a:t>
            </a:r>
            <a:r>
              <a:rPr lang="ko-KR" altLang="en-US" sz="1800" b="0" i="0" u="none" strike="noStrike" baseline="0" dirty="0">
                <a:latin typeface="T3Font_10"/>
              </a:rPr>
              <a:t>특</a:t>
            </a:r>
            <a:r>
              <a:rPr lang="ko-KR" altLang="en-US" sz="1800" b="0" i="0" u="none" strike="noStrike" baseline="0" dirty="0">
                <a:latin typeface="T3Font_9"/>
              </a:rPr>
              <a:t>성</a:t>
            </a:r>
            <a:r>
              <a:rPr lang="ko-KR" altLang="en-US" sz="1800" b="0" i="0" u="none" strike="noStrike" baseline="0" dirty="0">
                <a:latin typeface="T3Font_19"/>
              </a:rPr>
              <a:t>이 </a:t>
            </a:r>
            <a:r>
              <a:rPr lang="en-US" altLang="ko-KR" sz="1800" b="0" i="0" u="none" strike="noStrike" baseline="0" dirty="0">
                <a:latin typeface="LiberationSans"/>
              </a:rPr>
              <a:t>Interoperability (</a:t>
            </a:r>
            <a:r>
              <a:rPr lang="ko-KR" altLang="en-US" sz="1800" b="0" i="0" u="none" strike="noStrike" baseline="0" dirty="0">
                <a:latin typeface="T3Font_9"/>
              </a:rPr>
              <a:t>상</a:t>
            </a:r>
            <a:r>
              <a:rPr lang="ko-KR" altLang="en-US" sz="1800" b="0" i="0" u="none" strike="noStrike" baseline="0" dirty="0">
                <a:latin typeface="T3Font_17"/>
              </a:rPr>
              <a:t>호 </a:t>
            </a:r>
            <a:r>
              <a:rPr lang="ko-KR" altLang="en-US" sz="1800" b="0" i="0" u="none" strike="noStrike" baseline="0" dirty="0" err="1">
                <a:latin typeface="T3Font_6"/>
              </a:rPr>
              <a:t>운용</a:t>
            </a:r>
            <a:r>
              <a:rPr lang="ko-KR" altLang="en-US" sz="1800" b="0" i="0" u="none" strike="noStrike" baseline="0" dirty="0" err="1">
                <a:latin typeface="T3Font_9"/>
              </a:rPr>
              <a:t>성</a:t>
            </a:r>
            <a:r>
              <a:rPr lang="en-US" altLang="ko-KR" sz="1800" b="0" i="0" u="none" strike="noStrike" baseline="0" dirty="0">
                <a:latin typeface="LiberationSans"/>
              </a:rPr>
              <a:t>)</a:t>
            </a:r>
          </a:p>
          <a:p>
            <a:pPr algn="l"/>
            <a:r>
              <a:rPr lang="ko-KR" altLang="en-US" sz="1800" b="0" i="0" u="none" strike="noStrike" baseline="0" dirty="0">
                <a:latin typeface="T3Font_19"/>
              </a:rPr>
              <a:t>이</a:t>
            </a:r>
            <a:r>
              <a:rPr lang="ko-KR" altLang="en-US" sz="1800" b="0" i="0" u="none" strike="noStrike" baseline="0" dirty="0">
                <a:latin typeface="T3Font_20"/>
              </a:rPr>
              <a:t>다</a:t>
            </a:r>
            <a:r>
              <a:rPr lang="en-US" altLang="ko-KR" sz="1800" b="0" i="0" u="none" strike="noStrike" baseline="0" dirty="0">
                <a:latin typeface="LiberationSan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07DA4-026F-7144-B5B6-B7A16036F1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47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800" b="0" i="0" u="none" strike="noStrike" baseline="0" dirty="0">
                <a:latin typeface="LiberationSans"/>
              </a:rPr>
              <a:t>ROS2</a:t>
            </a:r>
            <a:r>
              <a:rPr lang="ko-KR" altLang="en-US" sz="1800" b="0" i="0" u="none" strike="noStrike" baseline="0" dirty="0">
                <a:latin typeface="T3Font_18"/>
              </a:rPr>
              <a:t>에</a:t>
            </a:r>
            <a:r>
              <a:rPr lang="ko-KR" altLang="en-US" sz="1800" b="0" i="0" u="none" strike="noStrike" baseline="0" dirty="0">
                <a:latin typeface="T3Font_9"/>
              </a:rPr>
              <a:t>서</a:t>
            </a:r>
            <a:r>
              <a:rPr lang="ko-KR" altLang="en-US" sz="1800" b="0" i="0" u="none" strike="noStrike" baseline="0" dirty="0">
                <a:latin typeface="T3Font_20"/>
              </a:rPr>
              <a:t>는 </a:t>
            </a:r>
            <a:r>
              <a:rPr lang="en-US" altLang="ko-KR" sz="1800" b="0" i="0" u="none" strike="noStrike" baseline="0" dirty="0">
                <a:latin typeface="LiberationSans"/>
              </a:rPr>
              <a:t>UDP </a:t>
            </a:r>
            <a:r>
              <a:rPr lang="ko-KR" altLang="en-US" sz="1800" b="0" i="0" u="none" strike="noStrike" baseline="0" dirty="0">
                <a:latin typeface="T3Font_11"/>
              </a:rPr>
              <a:t>멀</a:t>
            </a:r>
            <a:r>
              <a:rPr lang="ko-KR" altLang="en-US" sz="1800" b="0" i="0" u="none" strike="noStrike" baseline="0" dirty="0">
                <a:latin typeface="T3Font_10"/>
              </a:rPr>
              <a:t>티</a:t>
            </a:r>
            <a:r>
              <a:rPr lang="ko-KR" altLang="en-US" sz="1800" b="0" i="0" u="none" strike="noStrike" baseline="0" dirty="0">
                <a:latin typeface="T3Font_33"/>
              </a:rPr>
              <a:t>캐</a:t>
            </a:r>
            <a:r>
              <a:rPr lang="ko-KR" altLang="en-US" sz="1800" b="0" i="0" u="none" strike="noStrike" baseline="0" dirty="0">
                <a:latin typeface="T3Font_21"/>
              </a:rPr>
              <a:t>스</a:t>
            </a:r>
            <a:r>
              <a:rPr lang="ko-KR" altLang="en-US" sz="1800" b="0" i="0" u="none" strike="noStrike" baseline="0" dirty="0">
                <a:latin typeface="T3Font_10"/>
              </a:rPr>
              <a:t>트</a:t>
            </a:r>
            <a:r>
              <a:rPr lang="ko-KR" altLang="en-US" sz="1800" b="0" i="0" u="none" strike="noStrike" baseline="0" dirty="0">
                <a:latin typeface="T3Font_14"/>
              </a:rPr>
              <a:t>로 </a:t>
            </a:r>
            <a:r>
              <a:rPr lang="ko-KR" altLang="en-US" sz="1800" b="0" i="0" u="none" strike="noStrike" baseline="0" dirty="0">
                <a:latin typeface="T3Font_45"/>
              </a:rPr>
              <a:t>통</a:t>
            </a:r>
            <a:r>
              <a:rPr lang="ko-KR" altLang="en-US" sz="1800" b="0" i="0" u="none" strike="noStrike" baseline="0" dirty="0">
                <a:latin typeface="T3Font_21"/>
              </a:rPr>
              <a:t>신</a:t>
            </a:r>
            <a:r>
              <a:rPr lang="ko-KR" altLang="en-US" sz="1800" b="0" i="0" u="none" strike="noStrike" baseline="0" dirty="0">
                <a:latin typeface="T3Font_19"/>
              </a:rPr>
              <a:t>이 이</a:t>
            </a:r>
            <a:r>
              <a:rPr lang="ko-KR" altLang="en-US" sz="1800" b="0" i="0" u="none" strike="noStrike" baseline="0" dirty="0">
                <a:latin typeface="T3Font_50"/>
              </a:rPr>
              <a:t>루</a:t>
            </a:r>
            <a:r>
              <a:rPr lang="ko-KR" altLang="en-US" sz="1800" b="0" i="0" u="none" strike="noStrike" baseline="0" dirty="0">
                <a:latin typeface="T3Font_18"/>
              </a:rPr>
              <a:t>어</a:t>
            </a:r>
            <a:r>
              <a:rPr lang="ko-KR" altLang="en-US" sz="1800" b="0" i="0" u="none" strike="noStrike" baseline="0" dirty="0">
                <a:latin typeface="T3Font_13"/>
              </a:rPr>
              <a:t>지</a:t>
            </a:r>
            <a:r>
              <a:rPr lang="ko-KR" altLang="en-US" sz="1800" b="0" i="0" u="none" strike="noStrike" baseline="0" dirty="0">
                <a:latin typeface="T3Font_28"/>
              </a:rPr>
              <a:t>기 </a:t>
            </a:r>
            <a:r>
              <a:rPr lang="ko-KR" altLang="en-US" sz="1800" b="0" i="0" u="none" strike="noStrike" baseline="0" dirty="0">
                <a:latin typeface="T3Font_44"/>
              </a:rPr>
              <a:t>때</a:t>
            </a:r>
            <a:r>
              <a:rPr lang="ko-KR" altLang="en-US" sz="1800" b="0" i="0" u="none" strike="noStrike" baseline="0" dirty="0">
                <a:latin typeface="T3Font_43"/>
              </a:rPr>
              <a:t>문</a:t>
            </a:r>
            <a:r>
              <a:rPr lang="ko-KR" altLang="en-US" sz="1800" b="0" i="0" u="none" strike="noStrike" baseline="0" dirty="0">
                <a:latin typeface="T3Font_18"/>
              </a:rPr>
              <a:t>에 </a:t>
            </a:r>
            <a:r>
              <a:rPr lang="ko-KR" altLang="en-US" sz="1800" b="0" i="0" u="none" strike="noStrike" baseline="0" dirty="0">
                <a:latin typeface="T3Font_26"/>
              </a:rPr>
              <a:t>별</a:t>
            </a:r>
            <a:r>
              <a:rPr lang="ko-KR" altLang="en-US" sz="1800" b="0" i="0" u="none" strike="noStrike" baseline="0" dirty="0">
                <a:latin typeface="T3Font_25"/>
              </a:rPr>
              <a:t>도</a:t>
            </a:r>
            <a:r>
              <a:rPr lang="ko-KR" altLang="en-US" sz="1800" b="0" i="0" u="none" strike="noStrike" baseline="0" dirty="0">
                <a:latin typeface="T3Font_6"/>
              </a:rPr>
              <a:t>의 </a:t>
            </a:r>
            <a:r>
              <a:rPr lang="ko-KR" altLang="en-US" sz="1800" b="0" i="0" u="none" strike="noStrike" baseline="0" dirty="0">
                <a:latin typeface="T3Font_9"/>
              </a:rPr>
              <a:t>설</a:t>
            </a:r>
            <a:r>
              <a:rPr lang="ko-KR" altLang="en-US" sz="1800" b="0" i="0" u="none" strike="noStrike" baseline="0" dirty="0">
                <a:latin typeface="T3Font_19"/>
              </a:rPr>
              <a:t>정</a:t>
            </a:r>
            <a:r>
              <a:rPr lang="ko-KR" altLang="en-US" sz="1800" b="0" i="0" u="none" strike="noStrike" baseline="0" dirty="0">
                <a:latin typeface="T3Font_6"/>
              </a:rPr>
              <a:t>을 </a:t>
            </a:r>
            <a:r>
              <a:rPr lang="ko-KR" altLang="en-US" sz="1800" b="0" i="0" u="none" strike="noStrike" baseline="0" dirty="0">
                <a:latin typeface="T3Font_17"/>
              </a:rPr>
              <a:t>하</a:t>
            </a:r>
            <a:r>
              <a:rPr lang="ko-KR" altLang="en-US" sz="1800" b="0" i="0" u="none" strike="noStrike" baseline="0" dirty="0">
                <a:latin typeface="T3Font_13"/>
              </a:rPr>
              <a:t>지 </a:t>
            </a:r>
            <a:r>
              <a:rPr lang="ko-KR" altLang="en-US" sz="1800" b="0" i="0" u="none" strike="noStrike" baseline="0" dirty="0">
                <a:latin typeface="T3Font_15"/>
              </a:rPr>
              <a:t>않</a:t>
            </a:r>
            <a:r>
              <a:rPr lang="ko-KR" altLang="en-US" sz="1800" b="0" i="0" u="none" strike="noStrike" baseline="0" dirty="0">
                <a:latin typeface="T3Font_6"/>
              </a:rPr>
              <a:t>으</a:t>
            </a:r>
            <a:r>
              <a:rPr lang="ko-KR" altLang="en-US" sz="1800" b="0" i="0" u="none" strike="noStrike" baseline="0" dirty="0">
                <a:latin typeface="T3Font_43"/>
              </a:rPr>
              <a:t>면 </a:t>
            </a:r>
            <a:r>
              <a:rPr lang="ko-KR" altLang="en-US" sz="1800" b="0" i="0" u="none" strike="noStrike" baseline="0" dirty="0">
                <a:latin typeface="T3Font_25"/>
              </a:rPr>
              <a:t>동</a:t>
            </a:r>
            <a:r>
              <a:rPr lang="ko-KR" altLang="en-US" sz="1800" b="0" i="0" u="none" strike="noStrike" baseline="0" dirty="0">
                <a:latin typeface="T3Font_19"/>
              </a:rPr>
              <a:t>일 </a:t>
            </a:r>
            <a:r>
              <a:rPr lang="ko-KR" altLang="en-US" sz="1800" b="0" i="0" u="none" strike="noStrike" baseline="0" dirty="0">
                <a:latin typeface="T3Font_30"/>
              </a:rPr>
              <a:t>네</a:t>
            </a:r>
            <a:r>
              <a:rPr lang="ko-KR" altLang="en-US" sz="1800" b="0" i="0" u="none" strike="noStrike" baseline="0" dirty="0">
                <a:latin typeface="T3Font_10"/>
              </a:rPr>
              <a:t>트</a:t>
            </a:r>
            <a:r>
              <a:rPr lang="ko-KR" altLang="en-US" sz="1800" b="0" i="0" u="none" strike="noStrike" baseline="0" dirty="0">
                <a:latin typeface="T3Font_6"/>
              </a:rPr>
              <a:t>워</a:t>
            </a:r>
            <a:r>
              <a:rPr lang="ko-KR" altLang="en-US" sz="1800" b="0" i="0" u="none" strike="noStrike" baseline="0" dirty="0">
                <a:latin typeface="T3Font_27"/>
              </a:rPr>
              <a:t>크</a:t>
            </a:r>
            <a:r>
              <a:rPr lang="ko-KR" altLang="en-US" sz="1800" b="0" i="0" u="none" strike="noStrike" baseline="0" dirty="0">
                <a:latin typeface="T3Font_9"/>
              </a:rPr>
              <a:t>상</a:t>
            </a:r>
            <a:r>
              <a:rPr lang="ko-KR" altLang="en-US" sz="1800" b="0" i="0" u="none" strike="noStrike" baseline="0" dirty="0">
                <a:latin typeface="T3Font_18"/>
              </a:rPr>
              <a:t>에 </a:t>
            </a:r>
            <a:r>
              <a:rPr lang="ko-KR" altLang="en-US" sz="1800" b="0" i="0" u="none" strike="noStrike" baseline="0" dirty="0">
                <a:latin typeface="T3Font_19"/>
              </a:rPr>
              <a:t>있</a:t>
            </a:r>
            <a:r>
              <a:rPr lang="ko-KR" altLang="en-US" sz="1800" b="0" i="0" u="none" strike="noStrike" baseline="0" dirty="0">
                <a:latin typeface="T3Font_20"/>
              </a:rPr>
              <a:t>는 </a:t>
            </a:r>
            <a:r>
              <a:rPr lang="ko-KR" altLang="en-US" sz="1800" b="0" i="0" u="none" strike="noStrike" baseline="0" dirty="0">
                <a:latin typeface="T3Font_43"/>
              </a:rPr>
              <a:t>모</a:t>
            </a:r>
            <a:r>
              <a:rPr lang="ko-KR" altLang="en-US" sz="1800" b="0" i="0" u="none" strike="noStrike" baseline="0" dirty="0">
                <a:latin typeface="T3Font_44"/>
              </a:rPr>
              <a:t>든 </a:t>
            </a:r>
            <a:r>
              <a:rPr lang="ko-KR" altLang="en-US" sz="1800" b="0" i="0" u="none" strike="noStrike" baseline="0" dirty="0">
                <a:latin typeface="T3Font_42"/>
              </a:rPr>
              <a:t>노</a:t>
            </a:r>
            <a:r>
              <a:rPr lang="ko-KR" altLang="en-US" sz="1800" b="0" i="0" u="none" strike="noStrike" baseline="0" dirty="0">
                <a:latin typeface="T3Font_44"/>
              </a:rPr>
              <a:t>드</a:t>
            </a:r>
            <a:r>
              <a:rPr lang="ko-KR" altLang="en-US" sz="1800" b="0" i="0" u="none" strike="noStrike" baseline="0" dirty="0">
                <a:latin typeface="T3Font_12"/>
              </a:rPr>
              <a:t>가 </a:t>
            </a:r>
            <a:r>
              <a:rPr lang="ko-KR" altLang="en-US" sz="1800" b="0" i="0" u="none" strike="noStrike" baseline="0" dirty="0">
                <a:latin typeface="T3Font_18"/>
              </a:rPr>
              <a:t>연</a:t>
            </a:r>
            <a:r>
              <a:rPr lang="ko-KR" altLang="en-US" sz="1800" b="0" i="0" u="none" strike="noStrike" baseline="0" dirty="0">
                <a:latin typeface="T3Font_22"/>
              </a:rPr>
              <a:t>결</a:t>
            </a:r>
            <a:r>
              <a:rPr lang="ko-KR" altLang="en-US" sz="1800" b="0" i="0" u="none" strike="noStrike" baseline="0" dirty="0">
                <a:latin typeface="T3Font_25"/>
              </a:rPr>
              <a:t>되</a:t>
            </a:r>
            <a:r>
              <a:rPr lang="ko-KR" altLang="en-US" sz="1800" b="0" i="0" u="none" strike="noStrike" baseline="0" dirty="0">
                <a:latin typeface="T3Font_22"/>
              </a:rPr>
              <a:t>게 </a:t>
            </a:r>
            <a:r>
              <a:rPr lang="ko-KR" altLang="en-US" sz="1800" b="0" i="0" u="none" strike="noStrike" baseline="0" dirty="0">
                <a:latin typeface="T3Font_25"/>
              </a:rPr>
              <a:t>된</a:t>
            </a:r>
          </a:p>
          <a:p>
            <a:pPr algn="l"/>
            <a:r>
              <a:rPr lang="ko-KR" altLang="en-US" sz="1800" b="0" i="0" u="none" strike="noStrike" baseline="0" dirty="0">
                <a:latin typeface="T3Font_20"/>
              </a:rPr>
              <a:t>다</a:t>
            </a:r>
            <a:r>
              <a:rPr lang="en-US" altLang="ko-KR" sz="1800" b="0" i="0" u="none" strike="noStrike" baseline="0" dirty="0">
                <a:latin typeface="LiberationSans"/>
              </a:rPr>
              <a:t>. </a:t>
            </a:r>
            <a:r>
              <a:rPr lang="ko-KR" altLang="en-US" sz="1800" b="0" i="0" u="none" strike="noStrike" baseline="0" dirty="0">
                <a:latin typeface="T3Font_18"/>
              </a:rPr>
              <a:t>예</a:t>
            </a:r>
            <a:r>
              <a:rPr lang="ko-KR" altLang="en-US" sz="1800" b="0" i="0" u="none" strike="noStrike" baseline="0" dirty="0">
                <a:latin typeface="T3Font_11"/>
              </a:rPr>
              <a:t>를 </a:t>
            </a:r>
            <a:r>
              <a:rPr lang="ko-KR" altLang="en-US" sz="1800" b="0" i="0" u="none" strike="noStrike" baseline="0" dirty="0">
                <a:latin typeface="T3Font_44"/>
              </a:rPr>
              <a:t>들</a:t>
            </a:r>
            <a:r>
              <a:rPr lang="ko-KR" altLang="en-US" sz="1800" b="0" i="0" u="none" strike="noStrike" baseline="0" dirty="0">
                <a:latin typeface="T3Font_18"/>
              </a:rPr>
              <a:t>어 </a:t>
            </a:r>
            <a:r>
              <a:rPr lang="ko-KR" altLang="en-US" sz="1800" b="0" i="0" u="none" strike="noStrike" baseline="0" dirty="0">
                <a:latin typeface="T3Font_12"/>
              </a:rPr>
              <a:t>같</a:t>
            </a:r>
            <a:r>
              <a:rPr lang="ko-KR" altLang="en-US" sz="1800" b="0" i="0" u="none" strike="noStrike" baseline="0" dirty="0">
                <a:latin typeface="T3Font_6"/>
              </a:rPr>
              <a:t>은 </a:t>
            </a:r>
            <a:r>
              <a:rPr lang="ko-KR" altLang="en-US" sz="1800" b="0" i="0" u="none" strike="noStrike" baseline="0" dirty="0">
                <a:latin typeface="T3Font_18"/>
              </a:rPr>
              <a:t>연</a:t>
            </a:r>
            <a:r>
              <a:rPr lang="ko-KR" altLang="en-US" sz="1800" b="0" i="0" u="none" strike="noStrike" baseline="0" dirty="0">
                <a:latin typeface="T3Font_22"/>
              </a:rPr>
              <a:t>구</a:t>
            </a:r>
            <a:r>
              <a:rPr lang="ko-KR" altLang="en-US" sz="1800" b="0" i="0" u="none" strike="noStrike" baseline="0" dirty="0">
                <a:latin typeface="T3Font_21"/>
              </a:rPr>
              <a:t>실</a:t>
            </a:r>
            <a:r>
              <a:rPr lang="ko-KR" altLang="en-US" sz="1800" b="0" i="0" u="none" strike="noStrike" baseline="0" dirty="0">
                <a:latin typeface="T3Font_18"/>
              </a:rPr>
              <a:t>에</a:t>
            </a:r>
            <a:r>
              <a:rPr lang="ko-KR" altLang="en-US" sz="1800" b="0" i="0" u="none" strike="noStrike" baseline="0" dirty="0">
                <a:latin typeface="T3Font_9"/>
              </a:rPr>
              <a:t>서 </a:t>
            </a:r>
            <a:r>
              <a:rPr lang="ko-KR" altLang="en-US" sz="1800" b="0" i="0" u="none" strike="noStrike" baseline="0" dirty="0">
                <a:latin typeface="T3Font_25"/>
              </a:rPr>
              <a:t>동</a:t>
            </a:r>
            <a:r>
              <a:rPr lang="ko-KR" altLang="en-US" sz="1800" b="0" i="0" u="none" strike="noStrike" baseline="0" dirty="0">
                <a:latin typeface="T3Font_19"/>
              </a:rPr>
              <a:t>일 </a:t>
            </a:r>
            <a:r>
              <a:rPr lang="ko-KR" altLang="en-US" sz="1800" b="0" i="0" u="none" strike="noStrike" baseline="0" dirty="0">
                <a:latin typeface="T3Font_30"/>
              </a:rPr>
              <a:t>네</a:t>
            </a:r>
            <a:r>
              <a:rPr lang="ko-KR" altLang="en-US" sz="1800" b="0" i="0" u="none" strike="noStrike" baseline="0" dirty="0">
                <a:latin typeface="T3Font_10"/>
              </a:rPr>
              <a:t>트</a:t>
            </a:r>
            <a:r>
              <a:rPr lang="ko-KR" altLang="en-US" sz="1800" b="0" i="0" u="none" strike="noStrike" baseline="0" dirty="0">
                <a:latin typeface="T3Font_6"/>
              </a:rPr>
              <a:t>워</a:t>
            </a:r>
            <a:r>
              <a:rPr lang="ko-KR" altLang="en-US" sz="1800" b="0" i="0" u="none" strike="noStrike" baseline="0" dirty="0">
                <a:latin typeface="T3Font_27"/>
              </a:rPr>
              <a:t>크</a:t>
            </a:r>
            <a:r>
              <a:rPr lang="ko-KR" altLang="en-US" sz="1800" b="0" i="0" u="none" strike="noStrike" baseline="0" dirty="0">
                <a:latin typeface="T3Font_11"/>
              </a:rPr>
              <a:t>를 </a:t>
            </a:r>
            <a:r>
              <a:rPr lang="ko-KR" altLang="en-US" sz="1800" b="0" i="0" u="none" strike="noStrike" baseline="0" dirty="0">
                <a:latin typeface="T3Font_9"/>
              </a:rPr>
              <a:t>사</a:t>
            </a:r>
            <a:r>
              <a:rPr lang="ko-KR" altLang="en-US" sz="1800" b="0" i="0" u="none" strike="noStrike" baseline="0" dirty="0">
                <a:latin typeface="T3Font_6"/>
              </a:rPr>
              <a:t>용</a:t>
            </a:r>
            <a:r>
              <a:rPr lang="ko-KR" altLang="en-US" sz="1800" b="0" i="0" u="none" strike="noStrike" baseline="0" dirty="0">
                <a:latin typeface="T3Font_17"/>
              </a:rPr>
              <a:t>하</a:t>
            </a:r>
            <a:r>
              <a:rPr lang="ko-KR" altLang="en-US" sz="1800" b="0" i="0" u="none" strike="noStrike" baseline="0" dirty="0">
                <a:latin typeface="T3Font_20"/>
              </a:rPr>
              <a:t>는 다</a:t>
            </a:r>
            <a:r>
              <a:rPr lang="ko-KR" altLang="en-US" sz="1800" b="0" i="0" u="none" strike="noStrike" baseline="0" dirty="0">
                <a:latin typeface="T3Font_11"/>
              </a:rPr>
              <a:t>른 </a:t>
            </a:r>
            <a:r>
              <a:rPr lang="ko-KR" altLang="en-US" sz="1800" b="0" i="0" u="none" strike="noStrike" baseline="0" dirty="0">
                <a:latin typeface="T3Font_18"/>
              </a:rPr>
              <a:t>연</a:t>
            </a:r>
            <a:r>
              <a:rPr lang="ko-KR" altLang="en-US" sz="1800" b="0" i="0" u="none" strike="noStrike" baseline="0" dirty="0">
                <a:latin typeface="T3Font_22"/>
              </a:rPr>
              <a:t>구</a:t>
            </a:r>
            <a:r>
              <a:rPr lang="ko-KR" altLang="en-US" sz="1800" b="0" i="0" u="none" strike="noStrike" baseline="0" dirty="0">
                <a:latin typeface="T3Font_6"/>
              </a:rPr>
              <a:t>원</a:t>
            </a:r>
            <a:r>
              <a:rPr lang="ko-KR" altLang="en-US" sz="1800" b="0" i="0" u="none" strike="noStrike" baseline="0" dirty="0">
                <a:latin typeface="T3Font_19"/>
              </a:rPr>
              <a:t>이 </a:t>
            </a:r>
            <a:r>
              <a:rPr lang="ko-KR" altLang="en-US" sz="1800" b="0" i="0" u="none" strike="noStrike" baseline="0" dirty="0">
                <a:latin typeface="T3Font_9"/>
              </a:rPr>
              <a:t>사</a:t>
            </a:r>
            <a:r>
              <a:rPr lang="ko-KR" altLang="en-US" sz="1800" b="0" i="0" u="none" strike="noStrike" baseline="0" dirty="0">
                <a:latin typeface="T3Font_6"/>
              </a:rPr>
              <a:t>용</a:t>
            </a:r>
            <a:r>
              <a:rPr lang="ko-KR" altLang="en-US" sz="1800" b="0" i="0" u="none" strike="noStrike" baseline="0" dirty="0">
                <a:latin typeface="T3Font_17"/>
              </a:rPr>
              <a:t>하</a:t>
            </a:r>
            <a:r>
              <a:rPr lang="ko-KR" altLang="en-US" sz="1800" b="0" i="0" u="none" strike="noStrike" baseline="0" dirty="0">
                <a:latin typeface="T3Font_20"/>
              </a:rPr>
              <a:t>는 </a:t>
            </a:r>
            <a:r>
              <a:rPr lang="ko-KR" altLang="en-US" sz="1800" b="0" i="0" u="none" strike="noStrike" baseline="0" dirty="0">
                <a:latin typeface="T3Font_42"/>
              </a:rPr>
              <a:t>노</a:t>
            </a:r>
            <a:r>
              <a:rPr lang="ko-KR" altLang="en-US" sz="1800" b="0" i="0" u="none" strike="noStrike" baseline="0" dirty="0">
                <a:latin typeface="T3Font_44"/>
              </a:rPr>
              <a:t>드</a:t>
            </a:r>
            <a:r>
              <a:rPr lang="ko-KR" altLang="en-US" sz="1800" b="0" i="0" u="none" strike="noStrike" baseline="0" dirty="0">
                <a:latin typeface="T3Font_18"/>
              </a:rPr>
              <a:t>에</a:t>
            </a:r>
            <a:r>
              <a:rPr lang="ko-KR" altLang="en-US" sz="1800" b="0" i="0" u="none" strike="noStrike" baseline="0" dirty="0">
                <a:latin typeface="T3Font_25"/>
              </a:rPr>
              <a:t>도 </a:t>
            </a:r>
            <a:r>
              <a:rPr lang="ko-KR" altLang="en-US" sz="1800" b="0" i="0" u="none" strike="noStrike" baseline="0" dirty="0" err="1">
                <a:latin typeface="T3Font_19"/>
              </a:rPr>
              <a:t>접</a:t>
            </a:r>
            <a:r>
              <a:rPr lang="ko-KR" altLang="en-US" sz="1800" b="0" i="0" u="none" strike="noStrike" baseline="0" dirty="0" err="1">
                <a:latin typeface="T3Font_28"/>
              </a:rPr>
              <a:t>근</a:t>
            </a:r>
            <a:r>
              <a:rPr lang="ko-KR" altLang="en-US" sz="1800" b="0" i="0" u="none" strike="noStrike" baseline="0" dirty="0" err="1">
                <a:latin typeface="T3Font_12"/>
              </a:rPr>
              <a:t>가</a:t>
            </a:r>
            <a:r>
              <a:rPr lang="ko-KR" altLang="en-US" sz="1800" b="0" i="0" u="none" strike="noStrike" baseline="0" dirty="0" err="1">
                <a:latin typeface="T3Font_20"/>
              </a:rPr>
              <a:t>능</a:t>
            </a:r>
            <a:r>
              <a:rPr lang="ko-KR" altLang="en-US" sz="1800" b="0" i="0" u="none" strike="noStrike" baseline="0" dirty="0" err="1">
                <a:latin typeface="T3Font_17"/>
              </a:rPr>
              <a:t>하</a:t>
            </a:r>
            <a:r>
              <a:rPr lang="ko-KR" altLang="en-US" sz="1800" b="0" i="0" u="none" strike="noStrike" baseline="0" dirty="0" err="1">
                <a:latin typeface="T3Font_22"/>
              </a:rPr>
              <a:t>게</a:t>
            </a:r>
            <a:r>
              <a:rPr lang="ko-KR" altLang="en-US" sz="1800" b="0" i="0" u="none" strike="noStrike" baseline="0" dirty="0">
                <a:latin typeface="T3Font_22"/>
              </a:rPr>
              <a:t> </a:t>
            </a:r>
            <a:r>
              <a:rPr lang="ko-KR" altLang="en-US" sz="1800" b="0" i="0" u="none" strike="noStrike" baseline="0" dirty="0">
                <a:latin typeface="T3Font_25"/>
              </a:rPr>
              <a:t>된</a:t>
            </a:r>
            <a:r>
              <a:rPr lang="ko-KR" altLang="en-US" sz="1800" b="0" i="0" u="none" strike="noStrike" baseline="0" dirty="0">
                <a:latin typeface="T3Font_20"/>
              </a:rPr>
              <a:t>다</a:t>
            </a:r>
            <a:r>
              <a:rPr lang="en-US" altLang="ko-KR" sz="1800" b="0" i="0" u="none" strike="noStrike" baseline="0" dirty="0">
                <a:latin typeface="LiberationSans"/>
              </a:rPr>
              <a:t>. </a:t>
            </a:r>
            <a:r>
              <a:rPr lang="ko-KR" altLang="en-US" sz="1800" b="0" i="0" u="none" strike="noStrike" baseline="0" dirty="0">
                <a:latin typeface="T3Font_19"/>
              </a:rPr>
              <a:t>이</a:t>
            </a:r>
            <a:r>
              <a:rPr lang="ko-KR" altLang="en-US" sz="1800" b="0" i="0" u="none" strike="noStrike" baseline="0" dirty="0">
                <a:latin typeface="T3Font_11"/>
              </a:rPr>
              <a:t>를 </a:t>
            </a:r>
            <a:r>
              <a:rPr lang="ko-KR" altLang="en-US" sz="1800" b="0" i="0" u="none" strike="noStrike" baseline="0" dirty="0">
                <a:latin typeface="T3Font_29"/>
              </a:rPr>
              <a:t>방</a:t>
            </a:r>
            <a:r>
              <a:rPr lang="ko-KR" altLang="en-US" sz="1800" b="0" i="0" u="none" strike="noStrike" baseline="0" dirty="0">
                <a:latin typeface="T3Font_13"/>
              </a:rPr>
              <a:t>지</a:t>
            </a:r>
            <a:r>
              <a:rPr lang="ko-KR" altLang="en-US" sz="1800" b="0" i="0" u="none" strike="noStrike" baseline="0" dirty="0">
                <a:latin typeface="T3Font_17"/>
              </a:rPr>
              <a:t>하</a:t>
            </a:r>
            <a:r>
              <a:rPr lang="ko-KR" altLang="en-US" sz="1800" b="0" i="0" u="none" strike="noStrike" baseline="0" dirty="0">
                <a:latin typeface="T3Font_20"/>
              </a:rPr>
              <a:t>는 </a:t>
            </a:r>
            <a:r>
              <a:rPr lang="ko-KR" altLang="en-US" sz="1800" b="0" i="0" u="none" strike="noStrike" baseline="0" dirty="0">
                <a:latin typeface="T3Font_29"/>
              </a:rPr>
              <a:t>방</a:t>
            </a:r>
            <a:r>
              <a:rPr lang="ko-KR" altLang="en-US" sz="1800" b="0" i="0" u="none" strike="noStrike" baseline="0" dirty="0">
                <a:latin typeface="T3Font_26"/>
              </a:rPr>
              <a:t>법</a:t>
            </a:r>
            <a:r>
              <a:rPr lang="ko-KR" altLang="en-US" sz="1800" b="0" i="0" u="none" strike="noStrike" baseline="0" dirty="0">
                <a:latin typeface="T3Font_6"/>
              </a:rPr>
              <a:t>으</a:t>
            </a:r>
            <a:r>
              <a:rPr lang="ko-KR" altLang="en-US" sz="1800" b="0" i="0" u="none" strike="noStrike" baseline="0" dirty="0">
                <a:latin typeface="T3Font_14"/>
              </a:rPr>
              <a:t>로</a:t>
            </a:r>
          </a:p>
          <a:p>
            <a:pPr algn="l"/>
            <a:r>
              <a:rPr lang="ko-KR" altLang="en-US" sz="1800" b="0" i="0" u="none" strike="noStrike" baseline="0" dirty="0">
                <a:latin typeface="T3Font_42"/>
              </a:rPr>
              <a:t>노</a:t>
            </a:r>
            <a:r>
              <a:rPr lang="ko-KR" altLang="en-US" sz="1800" b="0" i="0" u="none" strike="noStrike" baseline="0" dirty="0">
                <a:latin typeface="T3Font_44"/>
              </a:rPr>
              <a:t>드</a:t>
            </a:r>
            <a:r>
              <a:rPr lang="ko-KR" altLang="en-US" sz="1800" b="0" i="0" u="none" strike="noStrike" baseline="0" dirty="0">
                <a:latin typeface="T3Font_11"/>
              </a:rPr>
              <a:t>를 </a:t>
            </a:r>
            <a:r>
              <a:rPr lang="ko-KR" altLang="en-US" sz="1800" b="0" i="0" u="none" strike="noStrike" baseline="0" dirty="0">
                <a:latin typeface="T3Font_21"/>
              </a:rPr>
              <a:t>실</a:t>
            </a:r>
            <a:r>
              <a:rPr lang="ko-KR" altLang="en-US" sz="1800" b="0" i="0" u="none" strike="noStrike" baseline="0" dirty="0">
                <a:latin typeface="T3Font_17"/>
              </a:rPr>
              <a:t>행하</a:t>
            </a:r>
            <a:r>
              <a:rPr lang="ko-KR" altLang="en-US" sz="1800" b="0" i="0" u="none" strike="noStrike" baseline="0" dirty="0">
                <a:latin typeface="T3Font_28"/>
              </a:rPr>
              <a:t>기 </a:t>
            </a:r>
            <a:r>
              <a:rPr lang="ko-KR" altLang="en-US" sz="1800" b="0" i="0" u="none" strike="noStrike" baseline="0" dirty="0">
                <a:latin typeface="T3Font_19"/>
              </a:rPr>
              <a:t>전 </a:t>
            </a:r>
            <a:r>
              <a:rPr lang="en-US" altLang="ko-KR" sz="1800" b="0" i="0" u="none" strike="noStrike" baseline="0" dirty="0">
                <a:latin typeface="LiberationSans"/>
              </a:rPr>
              <a:t>DDS</a:t>
            </a:r>
            <a:r>
              <a:rPr lang="ko-KR" altLang="en-US" sz="1800" b="0" i="0" u="none" strike="noStrike" baseline="0" dirty="0">
                <a:latin typeface="T3Font_6"/>
              </a:rPr>
              <a:t>의 </a:t>
            </a:r>
            <a:r>
              <a:rPr lang="en-US" altLang="ko-KR" sz="1800" b="0" i="0" u="none" strike="noStrike" baseline="0" dirty="0">
                <a:latin typeface="LiberationSans"/>
              </a:rPr>
              <a:t>Domain</a:t>
            </a:r>
            <a:r>
              <a:rPr lang="ko-KR" altLang="en-US" sz="1800" b="0" i="0" u="none" strike="noStrike" baseline="0" dirty="0">
                <a:latin typeface="T3Font_6"/>
              </a:rPr>
              <a:t>을 </a:t>
            </a:r>
            <a:r>
              <a:rPr lang="ko-KR" altLang="en-US" sz="1800" b="0" i="0" u="none" strike="noStrike" baseline="0" dirty="0">
                <a:latin typeface="T3Font_26"/>
              </a:rPr>
              <a:t>변</a:t>
            </a:r>
            <a:r>
              <a:rPr lang="ko-KR" altLang="en-US" sz="1800" b="0" i="0" u="none" strike="noStrike" baseline="0" dirty="0">
                <a:latin typeface="T3Font_22"/>
              </a:rPr>
              <a:t>경</a:t>
            </a:r>
            <a:r>
              <a:rPr lang="ko-KR" altLang="en-US" sz="1800" b="0" i="0" u="none" strike="noStrike" baseline="0" dirty="0">
                <a:latin typeface="T3Font_17"/>
              </a:rPr>
              <a:t>하</a:t>
            </a:r>
            <a:r>
              <a:rPr lang="ko-KR" altLang="en-US" sz="1800" b="0" i="0" u="none" strike="noStrike" baseline="0" dirty="0">
                <a:latin typeface="T3Font_20"/>
              </a:rPr>
              <a:t>는 </a:t>
            </a:r>
            <a:r>
              <a:rPr lang="ko-KR" altLang="en-US" sz="1800" b="0" i="0" u="none" strike="noStrike" baseline="0" dirty="0">
                <a:latin typeface="T3Font_22"/>
              </a:rPr>
              <a:t>것</a:t>
            </a:r>
            <a:r>
              <a:rPr lang="ko-KR" altLang="en-US" sz="1800" b="0" i="0" u="none" strike="noStrike" baseline="0" dirty="0">
                <a:latin typeface="T3Font_6"/>
              </a:rPr>
              <a:t>으</a:t>
            </a:r>
            <a:r>
              <a:rPr lang="ko-KR" altLang="en-US" sz="1800" b="0" i="0" u="none" strike="noStrike" baseline="0" dirty="0">
                <a:latin typeface="T3Font_14"/>
              </a:rPr>
              <a:t>로 </a:t>
            </a:r>
            <a:r>
              <a:rPr lang="ko-KR" altLang="en-US" sz="1800" b="0" i="0" u="none" strike="noStrike" baseline="0" dirty="0">
                <a:latin typeface="T3Font_17"/>
              </a:rPr>
              <a:t>해</a:t>
            </a:r>
            <a:r>
              <a:rPr lang="ko-KR" altLang="en-US" sz="1800" b="0" i="0" u="none" strike="noStrike" baseline="0" dirty="0">
                <a:latin typeface="T3Font_22"/>
              </a:rPr>
              <a:t>결 </a:t>
            </a:r>
            <a:r>
              <a:rPr lang="ko-KR" altLang="en-US" sz="1800" b="0" i="0" u="none" strike="noStrike" baseline="0" dirty="0">
                <a:latin typeface="T3Font_12"/>
              </a:rPr>
              <a:t>가</a:t>
            </a:r>
            <a:r>
              <a:rPr lang="ko-KR" altLang="en-US" sz="1800" b="0" i="0" u="none" strike="noStrike" baseline="0" dirty="0">
                <a:latin typeface="T3Font_20"/>
              </a:rPr>
              <a:t>능</a:t>
            </a:r>
            <a:r>
              <a:rPr lang="ko-KR" altLang="en-US" sz="1800" b="0" i="0" u="none" strike="noStrike" baseline="0" dirty="0">
                <a:latin typeface="T3Font_17"/>
              </a:rPr>
              <a:t>하</a:t>
            </a:r>
            <a:r>
              <a:rPr lang="ko-KR" altLang="en-US" sz="1800" b="0" i="0" u="none" strike="noStrike" baseline="0" dirty="0">
                <a:latin typeface="T3Font_20"/>
              </a:rPr>
              <a:t>다</a:t>
            </a:r>
            <a:r>
              <a:rPr lang="en-US" altLang="ko-KR" sz="1800" b="0" i="0" u="none" strike="noStrike" baseline="0" dirty="0">
                <a:latin typeface="LiberationSans"/>
              </a:rPr>
              <a:t>. ROS</a:t>
            </a:r>
            <a:r>
              <a:rPr lang="ko-KR" altLang="en-US" sz="1800" b="0" i="0" u="none" strike="noStrike" baseline="0" dirty="0">
                <a:latin typeface="T3Font_6"/>
              </a:rPr>
              <a:t>의 </a:t>
            </a:r>
            <a:r>
              <a:rPr lang="en-US" altLang="ko-KR" sz="1800" b="0" i="0" u="none" strike="noStrike" baseline="0" dirty="0">
                <a:latin typeface="LiberationSans"/>
              </a:rPr>
              <a:t>RMW</a:t>
            </a:r>
            <a:r>
              <a:rPr lang="ko-KR" altLang="en-US" sz="1800" b="0" i="0" u="none" strike="noStrike" baseline="0" dirty="0">
                <a:latin typeface="T3Font_18"/>
              </a:rPr>
              <a:t>에</a:t>
            </a:r>
            <a:r>
              <a:rPr lang="ko-KR" altLang="en-US" sz="1800" b="0" i="0" u="none" strike="noStrike" baseline="0" dirty="0">
                <a:latin typeface="T3Font_9"/>
              </a:rPr>
              <a:t>서</a:t>
            </a:r>
            <a:r>
              <a:rPr lang="ko-KR" altLang="en-US" sz="1800" b="0" i="0" u="none" strike="noStrike" baseline="0" dirty="0">
                <a:latin typeface="T3Font_20"/>
              </a:rPr>
              <a:t>는 </a:t>
            </a:r>
            <a:r>
              <a:rPr lang="en-US" altLang="ko-KR" sz="1800" b="0" i="0" u="none" strike="noStrike" baseline="0" dirty="0">
                <a:latin typeface="LiberationSans"/>
              </a:rPr>
              <a:t>ROS_DOMAIN_ID</a:t>
            </a:r>
            <a:r>
              <a:rPr lang="ko-KR" altLang="en-US" sz="1800" b="0" i="0" u="none" strike="noStrike" baseline="0" dirty="0">
                <a:latin typeface="T3Font_14"/>
              </a:rPr>
              <a:t>라</a:t>
            </a:r>
            <a:r>
              <a:rPr lang="ko-KR" altLang="en-US" sz="1800" b="0" i="0" u="none" strike="noStrike" baseline="0" dirty="0">
                <a:latin typeface="T3Font_20"/>
              </a:rPr>
              <a:t>는 </a:t>
            </a:r>
            <a:r>
              <a:rPr lang="ko-KR" altLang="en-US" sz="1800" b="0" i="0" u="none" strike="noStrike" baseline="0" dirty="0">
                <a:latin typeface="T3Font_34"/>
              </a:rPr>
              <a:t>환</a:t>
            </a:r>
            <a:r>
              <a:rPr lang="ko-KR" altLang="en-US" sz="1800" b="0" i="0" u="none" strike="noStrike" baseline="0" dirty="0">
                <a:latin typeface="T3Font_22"/>
              </a:rPr>
              <a:t>경</a:t>
            </a:r>
            <a:r>
              <a:rPr lang="ko-KR" altLang="en-US" sz="1800" b="0" i="0" u="none" strike="noStrike" baseline="0" dirty="0">
                <a:latin typeface="T3Font_26"/>
              </a:rPr>
              <a:t>변</a:t>
            </a:r>
            <a:r>
              <a:rPr lang="ko-KR" altLang="en-US" sz="1800" b="0" i="0" u="none" strike="noStrike" baseline="0" dirty="0">
                <a:latin typeface="T3Font_31"/>
              </a:rPr>
              <a:t>수</a:t>
            </a:r>
            <a:r>
              <a:rPr lang="ko-KR" altLang="en-US" sz="1800" b="0" i="0" u="none" strike="noStrike" baseline="0" dirty="0">
                <a:latin typeface="T3Font_14"/>
              </a:rPr>
              <a:t>로 </a:t>
            </a:r>
            <a:r>
              <a:rPr lang="ko-KR" altLang="en-US" sz="1800" b="0" i="0" u="none" strike="noStrike" baseline="0" dirty="0">
                <a:latin typeface="T3Font_9"/>
              </a:rPr>
              <a:t>설</a:t>
            </a:r>
            <a:r>
              <a:rPr lang="ko-KR" altLang="en-US" sz="1800" b="0" i="0" u="none" strike="noStrike" baseline="0" dirty="0">
                <a:latin typeface="T3Font_19"/>
              </a:rPr>
              <a:t>정</a:t>
            </a:r>
          </a:p>
          <a:p>
            <a:pPr algn="l"/>
            <a:r>
              <a:rPr lang="ko-KR" altLang="en-US" sz="1800" b="0" i="0" u="none" strike="noStrike" baseline="0" dirty="0">
                <a:latin typeface="T3Font_17"/>
              </a:rPr>
              <a:t>하</a:t>
            </a:r>
            <a:r>
              <a:rPr lang="ko-KR" altLang="en-US" sz="1800" b="0" i="0" u="none" strike="noStrike" baseline="0" dirty="0">
                <a:latin typeface="T3Font_22"/>
              </a:rPr>
              <a:t>게 </a:t>
            </a:r>
            <a:r>
              <a:rPr lang="ko-KR" altLang="en-US" sz="1800" b="0" i="0" u="none" strike="noStrike" baseline="0" dirty="0">
                <a:latin typeface="T3Font_25"/>
              </a:rPr>
              <a:t>되</a:t>
            </a:r>
            <a:r>
              <a:rPr lang="ko-KR" altLang="en-US" sz="1800" b="0" i="0" u="none" strike="noStrike" baseline="0" dirty="0">
                <a:latin typeface="T3Font_18"/>
              </a:rPr>
              <a:t>어</a:t>
            </a:r>
            <a:r>
              <a:rPr lang="ko-KR" altLang="en-US" sz="1800" b="0" i="0" u="none" strike="noStrike" baseline="0" dirty="0">
                <a:latin typeface="T3Font_19"/>
              </a:rPr>
              <a:t>있</a:t>
            </a:r>
            <a:r>
              <a:rPr lang="ko-KR" altLang="en-US" sz="1800" b="0" i="0" u="none" strike="noStrike" baseline="0" dirty="0">
                <a:latin typeface="T3Font_20"/>
              </a:rPr>
              <a:t>다</a:t>
            </a:r>
            <a:r>
              <a:rPr lang="en-US" altLang="ko-KR" sz="1800" b="0" i="0" u="none" strike="noStrike" baseline="0" dirty="0">
                <a:latin typeface="LiberationSans"/>
              </a:rPr>
              <a:t>.</a:t>
            </a:r>
          </a:p>
          <a:p>
            <a:pPr algn="l"/>
            <a:r>
              <a:rPr lang="ko-KR" altLang="en-US" sz="1800" b="0" i="0" u="none" strike="noStrike" baseline="0" dirty="0">
                <a:latin typeface="T3Font_6"/>
              </a:rPr>
              <a:t>위</a:t>
            </a:r>
            <a:r>
              <a:rPr lang="ko-KR" altLang="en-US" sz="1800" b="0" i="0" u="none" strike="noStrike" baseline="0" dirty="0">
                <a:latin typeface="T3Font_18"/>
              </a:rPr>
              <a:t>와 </a:t>
            </a:r>
            <a:r>
              <a:rPr lang="ko-KR" altLang="en-US" sz="1800" b="0" i="0" u="none" strike="noStrike" baseline="0" dirty="0">
                <a:latin typeface="T3Font_12"/>
              </a:rPr>
              <a:t>같</a:t>
            </a:r>
            <a:r>
              <a:rPr lang="ko-KR" altLang="en-US" sz="1800" b="0" i="0" u="none" strike="noStrike" baseline="0" dirty="0">
                <a:latin typeface="T3Font_19"/>
              </a:rPr>
              <a:t>이 </a:t>
            </a:r>
            <a:r>
              <a:rPr lang="ko-KR" altLang="en-US" sz="1800" b="0" i="0" u="none" strike="noStrike" baseline="0" dirty="0">
                <a:latin typeface="T3Font_9"/>
              </a:rPr>
              <a:t>서</a:t>
            </a:r>
            <a:r>
              <a:rPr lang="ko-KR" altLang="en-US" sz="1800" b="0" i="0" u="none" strike="noStrike" baseline="0" dirty="0">
                <a:latin typeface="T3Font_14"/>
              </a:rPr>
              <a:t>로 </a:t>
            </a:r>
            <a:r>
              <a:rPr lang="ko-KR" altLang="en-US" sz="1800" b="0" i="0" u="none" strike="noStrike" baseline="0" dirty="0">
                <a:latin typeface="T3Font_12"/>
              </a:rPr>
              <a:t>같</a:t>
            </a:r>
            <a:r>
              <a:rPr lang="ko-KR" altLang="en-US" sz="1800" b="0" i="0" u="none" strike="noStrike" baseline="0" dirty="0">
                <a:latin typeface="T3Font_6"/>
              </a:rPr>
              <a:t>은 </a:t>
            </a:r>
            <a:r>
              <a:rPr lang="en-US" altLang="ko-KR" sz="1800" b="0" i="0" u="none" strike="noStrike" baseline="0" dirty="0">
                <a:latin typeface="LiberationSans"/>
              </a:rPr>
              <a:t>Domain</a:t>
            </a:r>
            <a:r>
              <a:rPr lang="ko-KR" altLang="en-US" sz="1800" b="0" i="0" u="none" strike="noStrike" baseline="0" dirty="0">
                <a:latin typeface="T3Font_18"/>
              </a:rPr>
              <a:t>에</a:t>
            </a:r>
            <a:r>
              <a:rPr lang="ko-KR" altLang="en-US" sz="1800" b="0" i="0" u="none" strike="noStrike" baseline="0" dirty="0">
                <a:latin typeface="T3Font_9"/>
              </a:rPr>
              <a:t>서</a:t>
            </a:r>
            <a:r>
              <a:rPr lang="ko-KR" altLang="en-US" sz="1800" b="0" i="0" u="none" strike="noStrike" baseline="0" dirty="0">
                <a:latin typeface="T3Font_11"/>
              </a:rPr>
              <a:t>만 </a:t>
            </a:r>
            <a:r>
              <a:rPr lang="ko-KR" altLang="en-US" sz="1800" b="0" i="0" u="none" strike="noStrike" baseline="0" dirty="0">
                <a:latin typeface="T3Font_42"/>
              </a:rPr>
              <a:t>노</a:t>
            </a:r>
            <a:r>
              <a:rPr lang="ko-KR" altLang="en-US" sz="1800" b="0" i="0" u="none" strike="noStrike" baseline="0" dirty="0">
                <a:latin typeface="T3Font_44"/>
              </a:rPr>
              <a:t>드 </a:t>
            </a:r>
            <a:r>
              <a:rPr lang="ko-KR" altLang="en-US" sz="1800" b="0" i="0" u="none" strike="noStrike" baseline="0" dirty="0">
                <a:latin typeface="T3Font_12"/>
              </a:rPr>
              <a:t>간</a:t>
            </a:r>
            <a:r>
              <a:rPr lang="ko-KR" altLang="en-US" sz="1800" b="0" i="0" u="none" strike="noStrike" baseline="0" dirty="0">
                <a:latin typeface="T3Font_6"/>
              </a:rPr>
              <a:t>의 </a:t>
            </a:r>
            <a:r>
              <a:rPr lang="ko-KR" altLang="en-US" sz="1800" b="0" i="0" u="none" strike="noStrike" baseline="0" dirty="0">
                <a:latin typeface="T3Font_45"/>
              </a:rPr>
              <a:t>통</a:t>
            </a:r>
            <a:r>
              <a:rPr lang="ko-KR" altLang="en-US" sz="1800" b="0" i="0" u="none" strike="noStrike" baseline="0" dirty="0">
                <a:latin typeface="T3Font_21"/>
              </a:rPr>
              <a:t>신</a:t>
            </a:r>
            <a:r>
              <a:rPr lang="ko-KR" altLang="en-US" sz="1800" b="0" i="0" u="none" strike="noStrike" baseline="0" dirty="0">
                <a:latin typeface="T3Font_19"/>
              </a:rPr>
              <a:t>이 </a:t>
            </a:r>
            <a:r>
              <a:rPr lang="ko-KR" altLang="en-US" sz="1800" b="0" i="0" u="none" strike="noStrike" baseline="0" dirty="0">
                <a:latin typeface="T3Font_12"/>
              </a:rPr>
              <a:t>가</a:t>
            </a:r>
            <a:r>
              <a:rPr lang="ko-KR" altLang="en-US" sz="1800" b="0" i="0" u="none" strike="noStrike" baseline="0" dirty="0">
                <a:latin typeface="T3Font_20"/>
              </a:rPr>
              <a:t>능</a:t>
            </a:r>
            <a:r>
              <a:rPr lang="ko-KR" altLang="en-US" sz="1800" b="0" i="0" u="none" strike="noStrike" baseline="0" dirty="0">
                <a:latin typeface="T3Font_17"/>
              </a:rPr>
              <a:t>하</a:t>
            </a:r>
            <a:r>
              <a:rPr lang="ko-KR" altLang="en-US" sz="1800" b="0" i="0" u="none" strike="noStrike" baseline="0" dirty="0">
                <a:latin typeface="T3Font_22"/>
              </a:rPr>
              <a:t>게 </a:t>
            </a:r>
            <a:r>
              <a:rPr lang="ko-KR" altLang="en-US" sz="1800" b="0" i="0" u="none" strike="noStrike" baseline="0" dirty="0">
                <a:latin typeface="T3Font_25"/>
              </a:rPr>
              <a:t>된</a:t>
            </a:r>
            <a:r>
              <a:rPr lang="ko-KR" altLang="en-US" sz="1800" b="0" i="0" u="none" strike="noStrike" baseline="0" dirty="0">
                <a:latin typeface="T3Font_20"/>
              </a:rPr>
              <a:t>다</a:t>
            </a:r>
            <a:r>
              <a:rPr lang="en-US" altLang="ko-KR" sz="1800" b="0" i="0" u="none" strike="noStrike" baseline="0" dirty="0">
                <a:latin typeface="LiberationSan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07DA4-026F-7144-B5B6-B7A16036F1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46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800" b="0" i="0" u="none" strike="noStrike" baseline="0" dirty="0">
                <a:latin typeface="LiberationSans"/>
              </a:rPr>
              <a:t>QoS</a:t>
            </a:r>
            <a:r>
              <a:rPr lang="ko-KR" altLang="en-US" sz="1800" b="0" i="0" u="none" strike="noStrike" baseline="0" dirty="0">
                <a:latin typeface="T3Font_20"/>
              </a:rPr>
              <a:t>는 </a:t>
            </a:r>
            <a:r>
              <a:rPr lang="ko-KR" altLang="en-US" sz="1800" b="0" i="0" u="none" strike="noStrike" baseline="0" dirty="0">
                <a:latin typeface="T3Font_12"/>
              </a:rPr>
              <a:t>간</a:t>
            </a:r>
            <a:r>
              <a:rPr lang="ko-KR" altLang="en-US" sz="1800" b="0" i="0" u="none" strike="noStrike" baseline="0" dirty="0">
                <a:latin typeface="T3Font_20"/>
              </a:rPr>
              <a:t>단</a:t>
            </a:r>
            <a:r>
              <a:rPr lang="ko-KR" altLang="en-US" sz="1800" b="0" i="0" u="none" strike="noStrike" baseline="0" dirty="0">
                <a:latin typeface="T3Font_65"/>
              </a:rPr>
              <a:t>히 </a:t>
            </a:r>
            <a:r>
              <a:rPr lang="ko-KR" altLang="en-US" sz="1800" b="0" i="0" u="none" strike="noStrike" baseline="0" dirty="0">
                <a:latin typeface="T3Font_11"/>
              </a:rPr>
              <a:t>말</a:t>
            </a:r>
            <a:r>
              <a:rPr lang="ko-KR" altLang="en-US" sz="1800" b="0" i="0" u="none" strike="noStrike" baseline="0" dirty="0">
                <a:latin typeface="T3Font_17"/>
              </a:rPr>
              <a:t>해</a:t>
            </a:r>
            <a:r>
              <a:rPr lang="ko-KR" altLang="en-US" sz="1800" b="0" i="0" u="none" strike="noStrike" baseline="0" dirty="0">
                <a:latin typeface="T3Font_9"/>
              </a:rPr>
              <a:t>서 </a:t>
            </a:r>
            <a:r>
              <a:rPr lang="ko-KR" altLang="en-US" sz="1800" b="0" i="0" u="none" strike="noStrike" baseline="0" dirty="0">
                <a:latin typeface="LiberationSans"/>
              </a:rPr>
              <a:t>“</a:t>
            </a:r>
            <a:r>
              <a:rPr lang="ko-KR" altLang="en-US" sz="1800" b="0" i="0" u="none" strike="noStrike" baseline="0" dirty="0">
                <a:latin typeface="T3Font_20"/>
              </a:rPr>
              <a:t>데</a:t>
            </a:r>
            <a:r>
              <a:rPr lang="ko-KR" altLang="en-US" sz="1800" b="0" i="0" u="none" strike="noStrike" baseline="0" dirty="0">
                <a:latin typeface="T3Font_19"/>
              </a:rPr>
              <a:t>이</a:t>
            </a:r>
            <a:r>
              <a:rPr lang="ko-KR" altLang="en-US" sz="1800" b="0" i="0" u="none" strike="noStrike" baseline="0" dirty="0">
                <a:latin typeface="T3Font_27"/>
              </a:rPr>
              <a:t>터 </a:t>
            </a:r>
            <a:r>
              <a:rPr lang="ko-KR" altLang="en-US" sz="1800" b="0" i="0" u="none" strike="noStrike" baseline="0" dirty="0">
                <a:latin typeface="T3Font_45"/>
              </a:rPr>
              <a:t>통</a:t>
            </a:r>
            <a:r>
              <a:rPr lang="ko-KR" altLang="en-US" sz="1800" b="0" i="0" u="none" strike="noStrike" baseline="0" dirty="0">
                <a:latin typeface="T3Font_21"/>
              </a:rPr>
              <a:t>신 </a:t>
            </a:r>
            <a:r>
              <a:rPr lang="ko-KR" altLang="en-US" sz="1800" b="0" i="0" u="none" strike="noStrike" baseline="0" dirty="0" err="1">
                <a:latin typeface="T3Font_18"/>
              </a:rPr>
              <a:t>옵</a:t>
            </a:r>
            <a:r>
              <a:rPr lang="ko-KR" altLang="en-US" sz="1800" b="0" i="0" u="none" strike="noStrike" baseline="0" dirty="0" err="1">
                <a:latin typeface="T3Font_9"/>
              </a:rPr>
              <a:t>션</a:t>
            </a:r>
            <a:r>
              <a:rPr lang="ko-KR" altLang="en-US" sz="1800" b="0" i="0" u="none" strike="noStrike" baseline="0" dirty="0" err="1">
                <a:latin typeface="LiberationSans"/>
              </a:rPr>
              <a:t>”</a:t>
            </a:r>
            <a:r>
              <a:rPr lang="ko-KR" altLang="en-US" sz="1800" b="0" i="0" u="none" strike="noStrike" baseline="0" dirty="0" err="1">
                <a:latin typeface="T3Font_6"/>
              </a:rPr>
              <a:t>으</a:t>
            </a:r>
            <a:r>
              <a:rPr lang="ko-KR" altLang="en-US" sz="1800" b="0" i="0" u="none" strike="noStrike" baseline="0" dirty="0" err="1">
                <a:latin typeface="T3Font_14"/>
              </a:rPr>
              <a:t>로</a:t>
            </a:r>
            <a:r>
              <a:rPr lang="ko-KR" altLang="en-US" sz="1800" b="0" i="0" u="none" strike="noStrike" baseline="0" dirty="0">
                <a:latin typeface="T3Font_14"/>
              </a:rPr>
              <a:t> </a:t>
            </a:r>
            <a:r>
              <a:rPr lang="ko-KR" altLang="en-US" sz="1800" b="0" i="0" u="none" strike="noStrike" baseline="0" dirty="0">
                <a:latin typeface="T3Font_20"/>
              </a:rPr>
              <a:t>데</a:t>
            </a:r>
            <a:r>
              <a:rPr lang="ko-KR" altLang="en-US" sz="1800" b="0" i="0" u="none" strike="noStrike" baseline="0" dirty="0">
                <a:latin typeface="T3Font_19"/>
              </a:rPr>
              <a:t>이</a:t>
            </a:r>
            <a:r>
              <a:rPr lang="ko-KR" altLang="en-US" sz="1800" b="0" i="0" u="none" strike="noStrike" baseline="0" dirty="0">
                <a:latin typeface="T3Font_27"/>
              </a:rPr>
              <a:t>터 </a:t>
            </a:r>
            <a:r>
              <a:rPr lang="ko-KR" altLang="en-US" sz="1800" b="0" i="0" u="none" strike="noStrike" baseline="0" dirty="0">
                <a:latin typeface="T3Font_45"/>
              </a:rPr>
              <a:t>통</a:t>
            </a:r>
            <a:r>
              <a:rPr lang="ko-KR" altLang="en-US" sz="1800" b="0" i="0" u="none" strike="noStrike" baseline="0" dirty="0">
                <a:latin typeface="T3Font_21"/>
              </a:rPr>
              <a:t>신</a:t>
            </a:r>
            <a:r>
              <a:rPr lang="ko-KR" altLang="en-US" sz="1800" b="0" i="0" u="none" strike="noStrike" baseline="0" dirty="0">
                <a:latin typeface="T3Font_6"/>
              </a:rPr>
              <a:t>을 위</a:t>
            </a:r>
            <a:r>
              <a:rPr lang="ko-KR" altLang="en-US" sz="1800" b="0" i="0" u="none" strike="noStrike" baseline="0" dirty="0">
                <a:latin typeface="T3Font_17"/>
              </a:rPr>
              <a:t>한 </a:t>
            </a:r>
            <a:r>
              <a:rPr lang="en-US" altLang="ko-KR" sz="1800" b="0" i="0" u="none" strike="noStrike" baseline="0" dirty="0">
                <a:latin typeface="LiberationSans"/>
              </a:rPr>
              <a:t>Publisher, Subscriber</a:t>
            </a:r>
            <a:r>
              <a:rPr lang="ko-KR" altLang="en-US" sz="1800" b="0" i="0" u="none" strike="noStrike" baseline="0" dirty="0">
                <a:latin typeface="T3Font_11"/>
              </a:rPr>
              <a:t>를 </a:t>
            </a:r>
            <a:r>
              <a:rPr lang="ko-KR" altLang="en-US" sz="1800" b="0" i="0" u="none" strike="noStrike" baseline="0" dirty="0">
                <a:latin typeface="T3Font_9"/>
              </a:rPr>
              <a:t>생성</a:t>
            </a:r>
            <a:r>
              <a:rPr lang="ko-KR" altLang="en-US" sz="1800" b="0" i="0" u="none" strike="noStrike" baseline="0" dirty="0">
                <a:latin typeface="T3Font_17"/>
              </a:rPr>
              <a:t>할 </a:t>
            </a:r>
            <a:r>
              <a:rPr lang="ko-KR" altLang="en-US" sz="1800" b="0" i="0" u="none" strike="noStrike" baseline="0" dirty="0">
                <a:latin typeface="T3Font_44"/>
              </a:rPr>
              <a:t>때 </a:t>
            </a:r>
            <a:r>
              <a:rPr lang="en-US" altLang="ko-KR" sz="1800" b="0" i="0" u="none" strike="noStrike" baseline="0" dirty="0">
                <a:latin typeface="LiberationSans"/>
              </a:rPr>
              <a:t>TCP</a:t>
            </a:r>
            <a:r>
              <a:rPr lang="ko-KR" altLang="en-US" sz="1800" b="0" i="0" u="none" strike="noStrike" baseline="0" dirty="0">
                <a:latin typeface="T3Font_48"/>
              </a:rPr>
              <a:t>처</a:t>
            </a:r>
            <a:r>
              <a:rPr lang="ko-KR" altLang="en-US" sz="1800" b="0" i="0" u="none" strike="noStrike" baseline="0" dirty="0">
                <a:latin typeface="T3Font_14"/>
              </a:rPr>
              <a:t>럼 </a:t>
            </a:r>
            <a:r>
              <a:rPr lang="ko-KR" altLang="en-US" sz="1800" b="0" i="0" u="none" strike="noStrike" baseline="0" dirty="0">
                <a:latin typeface="T3Font_21"/>
              </a:rPr>
              <a:t>신</a:t>
            </a:r>
            <a:r>
              <a:rPr lang="ko-KR" altLang="en-US" sz="1800" b="0" i="0" u="none" strike="noStrike" baseline="0" dirty="0">
                <a:latin typeface="T3Font_50"/>
              </a:rPr>
              <a:t>뢰</a:t>
            </a:r>
            <a:r>
              <a:rPr lang="ko-KR" altLang="en-US" sz="1800" b="0" i="0" u="none" strike="noStrike" baseline="0" dirty="0">
                <a:latin typeface="T3Font_9"/>
              </a:rPr>
              <a:t>성</a:t>
            </a:r>
            <a:r>
              <a:rPr lang="ko-KR" altLang="en-US" sz="1800" b="0" i="0" u="none" strike="noStrike" baseline="0" dirty="0">
                <a:latin typeface="T3Font_6"/>
              </a:rPr>
              <a:t>을 </a:t>
            </a:r>
            <a:r>
              <a:rPr lang="ko-KR" altLang="en-US" sz="1800" b="0" i="0" u="none" strike="noStrike" baseline="0" dirty="0">
                <a:latin typeface="T3Font_7"/>
              </a:rPr>
              <a:t>중</a:t>
            </a:r>
            <a:r>
              <a:rPr lang="ko-KR" altLang="en-US" sz="1800" b="0" i="0" u="none" strike="noStrike" baseline="0" dirty="0">
                <a:latin typeface="T3Font_21"/>
              </a:rPr>
              <a:t>시 </a:t>
            </a:r>
            <a:r>
              <a:rPr lang="ko-KR" altLang="en-US" sz="1800" b="0" i="0" u="none" strike="noStrike" baseline="0" dirty="0">
                <a:latin typeface="T3Font_18"/>
              </a:rPr>
              <a:t>여</a:t>
            </a:r>
            <a:r>
              <a:rPr lang="ko-KR" altLang="en-US" sz="1800" b="0" i="0" u="none" strike="noStrike" baseline="0" dirty="0">
                <a:latin typeface="T3Font_28"/>
              </a:rPr>
              <a:t>기</a:t>
            </a:r>
            <a:r>
              <a:rPr lang="ko-KR" altLang="en-US" sz="1800" b="0" i="0" u="none" strike="noStrike" baseline="0" dirty="0">
                <a:latin typeface="T3Font_20"/>
              </a:rPr>
              <a:t>는 </a:t>
            </a:r>
            <a:r>
              <a:rPr lang="ko-KR" altLang="en-US" sz="1800" b="0" i="0" u="none" strike="noStrike" baseline="0" dirty="0">
                <a:latin typeface="T3Font_45"/>
              </a:rPr>
              <a:t>통</a:t>
            </a:r>
          </a:p>
          <a:p>
            <a:pPr algn="l"/>
            <a:r>
              <a:rPr lang="ko-KR" altLang="en-US" sz="1800" b="0" i="0" u="none" strike="noStrike" baseline="0" dirty="0">
                <a:latin typeface="T3Font_21"/>
              </a:rPr>
              <a:t>신 </a:t>
            </a:r>
            <a:r>
              <a:rPr lang="ko-KR" altLang="en-US" sz="1800" b="0" i="0" u="none" strike="noStrike" baseline="0" dirty="0">
                <a:latin typeface="T3Font_29"/>
              </a:rPr>
              <a:t>방</a:t>
            </a:r>
            <a:r>
              <a:rPr lang="ko-KR" altLang="en-US" sz="1800" b="0" i="0" u="none" strike="noStrike" baseline="0" dirty="0">
                <a:latin typeface="T3Font_21"/>
              </a:rPr>
              <a:t>식</a:t>
            </a:r>
            <a:r>
              <a:rPr lang="ko-KR" altLang="en-US" sz="1800" b="0" i="0" u="none" strike="noStrike" baseline="0" dirty="0">
                <a:latin typeface="T3Font_22"/>
              </a:rPr>
              <a:t>과 </a:t>
            </a:r>
            <a:r>
              <a:rPr lang="en-US" altLang="ko-KR" sz="1800" b="0" i="0" u="none" strike="noStrike" baseline="0" dirty="0">
                <a:latin typeface="LiberationSans"/>
              </a:rPr>
              <a:t>UDP</a:t>
            </a:r>
            <a:r>
              <a:rPr lang="ko-KR" altLang="en-US" sz="1800" b="0" i="0" u="none" strike="noStrike" baseline="0" dirty="0">
                <a:latin typeface="T3Font_48"/>
              </a:rPr>
              <a:t>처</a:t>
            </a:r>
            <a:r>
              <a:rPr lang="ko-KR" altLang="en-US" sz="1800" b="0" i="0" u="none" strike="noStrike" baseline="0" dirty="0">
                <a:latin typeface="T3Font_14"/>
              </a:rPr>
              <a:t>럼 </a:t>
            </a:r>
            <a:r>
              <a:rPr lang="ko-KR" altLang="en-US" sz="1800" b="0" i="0" u="none" strike="noStrike" baseline="0" dirty="0">
                <a:latin typeface="T3Font_45"/>
              </a:rPr>
              <a:t>통</a:t>
            </a:r>
            <a:r>
              <a:rPr lang="ko-KR" altLang="en-US" sz="1800" b="0" i="0" u="none" strike="noStrike" baseline="0" dirty="0">
                <a:latin typeface="T3Font_21"/>
              </a:rPr>
              <a:t>신 </a:t>
            </a:r>
            <a:r>
              <a:rPr lang="ko-KR" altLang="en-US" sz="1800" b="0" i="0" u="none" strike="noStrike" baseline="0" dirty="0">
                <a:latin typeface="T3Font_31"/>
              </a:rPr>
              <a:t>속</a:t>
            </a:r>
            <a:r>
              <a:rPr lang="ko-KR" altLang="en-US" sz="1800" b="0" i="0" u="none" strike="noStrike" baseline="0" dirty="0">
                <a:latin typeface="T3Font_25"/>
              </a:rPr>
              <a:t>도</a:t>
            </a:r>
            <a:r>
              <a:rPr lang="ko-KR" altLang="en-US" sz="1800" b="0" i="0" u="none" strike="noStrike" baseline="0" dirty="0">
                <a:latin typeface="T3Font_18"/>
              </a:rPr>
              <a:t>에 </a:t>
            </a:r>
            <a:r>
              <a:rPr lang="ko-KR" altLang="en-US" sz="1800" b="0" i="0" u="none" strike="noStrike" baseline="0" dirty="0">
                <a:latin typeface="T3Font_48"/>
              </a:rPr>
              <a:t>초</a:t>
            </a:r>
            <a:r>
              <a:rPr lang="ko-KR" altLang="en-US" sz="1800" b="0" i="0" u="none" strike="noStrike" baseline="0" dirty="0">
                <a:latin typeface="T3Font_19"/>
              </a:rPr>
              <a:t>점</a:t>
            </a:r>
            <a:r>
              <a:rPr lang="ko-KR" altLang="en-US" sz="1800" b="0" i="0" u="none" strike="noStrike" baseline="0" dirty="0">
                <a:latin typeface="T3Font_6"/>
              </a:rPr>
              <a:t>을 </a:t>
            </a:r>
            <a:r>
              <a:rPr lang="ko-KR" altLang="en-US" sz="1800" b="0" i="0" u="none" strike="noStrike" baseline="0" dirty="0">
                <a:latin typeface="T3Font_25"/>
              </a:rPr>
              <a:t>둔 </a:t>
            </a:r>
            <a:r>
              <a:rPr lang="ko-KR" altLang="en-US" sz="1800" b="0" i="0" u="none" strike="noStrike" baseline="0" dirty="0">
                <a:latin typeface="T3Font_45"/>
              </a:rPr>
              <a:t>통</a:t>
            </a:r>
            <a:r>
              <a:rPr lang="ko-KR" altLang="en-US" sz="1800" b="0" i="0" u="none" strike="noStrike" baseline="0" dirty="0">
                <a:latin typeface="T3Font_21"/>
              </a:rPr>
              <a:t>신 </a:t>
            </a:r>
            <a:r>
              <a:rPr lang="ko-KR" altLang="en-US" sz="1800" b="0" i="0" u="none" strike="noStrike" baseline="0" dirty="0">
                <a:latin typeface="T3Font_29"/>
              </a:rPr>
              <a:t>방</a:t>
            </a:r>
            <a:r>
              <a:rPr lang="ko-KR" altLang="en-US" sz="1800" b="0" i="0" u="none" strike="noStrike" baseline="0" dirty="0">
                <a:latin typeface="T3Font_21"/>
              </a:rPr>
              <a:t>식</a:t>
            </a:r>
            <a:r>
              <a:rPr lang="ko-KR" altLang="en-US" sz="1800" b="0" i="0" u="none" strike="noStrike" baseline="0" dirty="0">
                <a:latin typeface="T3Font_6"/>
              </a:rPr>
              <a:t>을 </a:t>
            </a:r>
            <a:r>
              <a:rPr lang="ko-KR" altLang="en-US" sz="1800" b="0" i="0" u="none" strike="noStrike" baseline="0" dirty="0">
                <a:latin typeface="T3Font_9"/>
              </a:rPr>
              <a:t>선</a:t>
            </a:r>
            <a:r>
              <a:rPr lang="ko-KR" altLang="en-US" sz="1800" b="0" i="0" u="none" strike="noStrike" baseline="0" dirty="0">
                <a:latin typeface="T3Font_27"/>
              </a:rPr>
              <a:t>택</a:t>
            </a:r>
            <a:r>
              <a:rPr lang="ko-KR" altLang="en-US" sz="1800" b="0" i="0" u="none" strike="noStrike" baseline="0" dirty="0">
                <a:latin typeface="T3Font_19"/>
              </a:rPr>
              <a:t>적</a:t>
            </a:r>
            <a:r>
              <a:rPr lang="ko-KR" altLang="en-US" sz="1800" b="0" i="0" u="none" strike="noStrike" baseline="0" dirty="0">
                <a:latin typeface="T3Font_6"/>
              </a:rPr>
              <a:t>으</a:t>
            </a:r>
            <a:r>
              <a:rPr lang="ko-KR" altLang="en-US" sz="1800" b="0" i="0" u="none" strike="noStrike" baseline="0" dirty="0">
                <a:latin typeface="T3Font_14"/>
              </a:rPr>
              <a:t>로 </a:t>
            </a:r>
            <a:r>
              <a:rPr lang="ko-KR" altLang="en-US" sz="1800" b="0" i="0" u="none" strike="noStrike" baseline="0" dirty="0">
                <a:latin typeface="T3Font_9"/>
              </a:rPr>
              <a:t>사</a:t>
            </a:r>
            <a:r>
              <a:rPr lang="ko-KR" altLang="en-US" sz="1800" b="0" i="0" u="none" strike="noStrike" baseline="0" dirty="0">
                <a:latin typeface="T3Font_6"/>
              </a:rPr>
              <a:t>용</a:t>
            </a:r>
            <a:r>
              <a:rPr lang="ko-KR" altLang="en-US" sz="1800" b="0" i="0" u="none" strike="noStrike" baseline="0" dirty="0">
                <a:latin typeface="T3Font_17"/>
              </a:rPr>
              <a:t>할 </a:t>
            </a:r>
            <a:r>
              <a:rPr lang="ko-KR" altLang="en-US" sz="1800" b="0" i="0" u="none" strike="noStrike" baseline="0" dirty="0">
                <a:latin typeface="T3Font_31"/>
              </a:rPr>
              <a:t>수 </a:t>
            </a:r>
            <a:r>
              <a:rPr lang="ko-KR" altLang="en-US" sz="1800" b="0" i="0" u="none" strike="noStrike" baseline="0" dirty="0">
                <a:latin typeface="T3Font_19"/>
              </a:rPr>
              <a:t>있</a:t>
            </a:r>
            <a:r>
              <a:rPr lang="ko-KR" altLang="en-US" sz="1800" b="0" i="0" u="none" strike="noStrike" baseline="0" dirty="0">
                <a:latin typeface="T3Font_20"/>
              </a:rPr>
              <a:t>다</a:t>
            </a:r>
            <a:r>
              <a:rPr lang="en-US" altLang="ko-KR" sz="1800" b="0" i="0" u="none" strike="noStrike" baseline="0" dirty="0">
                <a:latin typeface="LiberationSans"/>
              </a:rPr>
              <a:t>.</a:t>
            </a:r>
          </a:p>
          <a:p>
            <a:pPr algn="l"/>
            <a:r>
              <a:rPr lang="en-US" altLang="ko-KR" sz="1800" b="0" i="0" u="none" strike="noStrike" baseline="0" dirty="0">
                <a:latin typeface="LiberationSans"/>
              </a:rPr>
              <a:t>ROS 2</a:t>
            </a:r>
            <a:r>
              <a:rPr lang="ko-KR" altLang="en-US" sz="1800" b="0" i="0" u="none" strike="noStrike" baseline="0" dirty="0">
                <a:latin typeface="T3Font_18"/>
              </a:rPr>
              <a:t>에</a:t>
            </a:r>
            <a:r>
              <a:rPr lang="ko-KR" altLang="en-US" sz="1800" b="0" i="0" u="none" strike="noStrike" baseline="0" dirty="0">
                <a:latin typeface="T3Font_9"/>
              </a:rPr>
              <a:t>서</a:t>
            </a:r>
            <a:r>
              <a:rPr lang="ko-KR" altLang="en-US" sz="1800" b="0" i="0" u="none" strike="noStrike" baseline="0" dirty="0">
                <a:latin typeface="T3Font_20"/>
              </a:rPr>
              <a:t>는 </a:t>
            </a:r>
            <a:r>
              <a:rPr lang="en-US" altLang="ko-KR" sz="1800" b="0" i="0" u="none" strike="noStrike" baseline="0" dirty="0">
                <a:latin typeface="LiberationSans"/>
              </a:rPr>
              <a:t>DDS</a:t>
            </a:r>
            <a:r>
              <a:rPr lang="ko-KR" altLang="en-US" sz="1800" b="0" i="0" u="none" strike="noStrike" baseline="0" dirty="0">
                <a:latin typeface="T3Font_18"/>
              </a:rPr>
              <a:t>에</a:t>
            </a:r>
            <a:r>
              <a:rPr lang="ko-KR" altLang="en-US" sz="1800" b="0" i="0" u="none" strike="noStrike" baseline="0" dirty="0">
                <a:latin typeface="T3Font_9"/>
              </a:rPr>
              <a:t>서 </a:t>
            </a:r>
            <a:r>
              <a:rPr lang="ko-KR" altLang="en-US" sz="1800" b="0" i="0" u="none" strike="noStrike" baseline="0" dirty="0">
                <a:latin typeface="T3Font_19"/>
              </a:rPr>
              <a:t>제</a:t>
            </a:r>
            <a:r>
              <a:rPr lang="ko-KR" altLang="en-US" sz="1800" b="0" i="0" u="none" strike="noStrike" baseline="0" dirty="0">
                <a:latin typeface="T3Font_22"/>
              </a:rPr>
              <a:t>공</a:t>
            </a:r>
            <a:r>
              <a:rPr lang="ko-KR" altLang="en-US" sz="1800" b="0" i="0" u="none" strike="noStrike" baseline="0" dirty="0">
                <a:latin typeface="T3Font_25"/>
              </a:rPr>
              <a:t>되</a:t>
            </a:r>
            <a:r>
              <a:rPr lang="ko-KR" altLang="en-US" sz="1800" b="0" i="0" u="none" strike="noStrike" baseline="0" dirty="0">
                <a:latin typeface="T3Font_20"/>
              </a:rPr>
              <a:t>는 </a:t>
            </a:r>
            <a:r>
              <a:rPr lang="en-US" altLang="ko-KR" sz="1800" b="0" i="0" u="none" strike="noStrike" baseline="0" dirty="0">
                <a:latin typeface="LiberationSans"/>
              </a:rPr>
              <a:t>QoS </a:t>
            </a:r>
            <a:r>
              <a:rPr lang="ko-KR" altLang="en-US" sz="1800" b="0" i="0" u="none" strike="noStrike" baseline="0" dirty="0">
                <a:latin typeface="T3Font_7"/>
              </a:rPr>
              <a:t>중</a:t>
            </a:r>
            <a:r>
              <a:rPr lang="ko-KR" altLang="en-US" sz="1800" b="0" i="0" u="none" strike="noStrike" baseline="0" dirty="0">
                <a:latin typeface="T3Font_18"/>
              </a:rPr>
              <a:t>에</a:t>
            </a:r>
            <a:r>
              <a:rPr lang="ko-KR" altLang="en-US" sz="1800" b="0" i="0" u="none" strike="noStrike" baseline="0" dirty="0">
                <a:latin typeface="T3Font_9"/>
              </a:rPr>
              <a:t>서 </a:t>
            </a:r>
            <a:r>
              <a:rPr lang="en-US" altLang="ko-KR" sz="1800" b="0" i="0" u="none" strike="noStrike" baseline="0" dirty="0">
                <a:latin typeface="LiberationSans"/>
              </a:rPr>
              <a:t>History, Reliability, Durability, Deadline, Lifespan, Liveliness</a:t>
            </a:r>
            <a:r>
              <a:rPr lang="ko-KR" altLang="en-US" sz="1800" b="0" i="0" u="none" strike="noStrike" baseline="0" dirty="0">
                <a:latin typeface="T3Font_11"/>
              </a:rPr>
              <a:t>를 </a:t>
            </a:r>
            <a:r>
              <a:rPr lang="ko-KR" altLang="en-US" sz="1800" b="0" i="0" u="none" strike="noStrike" baseline="0" dirty="0">
                <a:latin typeface="T3Font_13"/>
              </a:rPr>
              <a:t>지</a:t>
            </a:r>
            <a:r>
              <a:rPr lang="ko-KR" altLang="en-US" sz="1800" b="0" i="0" u="none" strike="noStrike" baseline="0" dirty="0">
                <a:latin typeface="T3Font_6"/>
              </a:rPr>
              <a:t>원</a:t>
            </a:r>
            <a:r>
              <a:rPr lang="ko-KR" altLang="en-US" sz="1800" b="0" i="0" u="none" strike="noStrike" baseline="0" dirty="0">
                <a:latin typeface="T3Font_17"/>
              </a:rPr>
              <a:t>한</a:t>
            </a:r>
            <a:r>
              <a:rPr lang="ko-KR" altLang="en-US" sz="1800" b="0" i="0" u="none" strike="noStrike" baseline="0" dirty="0">
                <a:latin typeface="T3Font_20"/>
              </a:rPr>
              <a:t>다</a:t>
            </a:r>
            <a:r>
              <a:rPr lang="en-US" altLang="ko-KR" sz="1800" b="0" i="0" u="none" strike="noStrike" baseline="0" dirty="0">
                <a:latin typeface="LiberationSan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07DA4-026F-7144-B5B6-B7A16036F1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>
            <a:normAutofit/>
          </a:bodyPr>
          <a:lstStyle>
            <a:lvl1pPr algn="ctr">
              <a:defRPr sz="32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985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7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1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49199"/>
            <a:ext cx="8457639" cy="382262"/>
          </a:xfrm>
        </p:spPr>
        <p:txBody>
          <a:bodyPr>
            <a:no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36320"/>
            <a:ext cx="8457638" cy="448292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42074" y="305749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36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2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6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4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9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6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0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00" y="85633"/>
            <a:ext cx="8909999" cy="382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899" y="645980"/>
            <a:ext cx="8909999" cy="487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943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Adobe Caslon Pro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s2/rmw/blob/foxy/rmw/include/rmw/qos_profiles.h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ROS2 –Week 2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/>
                </a:solidFill>
              </a:rPr>
              <a:t>주형찬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3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891E5-E9D6-B756-6EA8-2914334C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장 </a:t>
            </a:r>
            <a:r>
              <a:rPr lang="en-US" altLang="ko-KR" dirty="0"/>
              <a:t>DDS</a:t>
            </a:r>
            <a:r>
              <a:rPr lang="ko-KR" altLang="en-US" dirty="0"/>
              <a:t>의 </a:t>
            </a:r>
            <a:r>
              <a:rPr lang="en-US" altLang="ko-KR" dirty="0"/>
              <a:t>QoS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B946B-772C-2FBF-0808-85AD83F5A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36321"/>
            <a:ext cx="3973068" cy="533399"/>
          </a:xfrm>
        </p:spPr>
        <p:txBody>
          <a:bodyPr/>
          <a:lstStyle/>
          <a:p>
            <a:r>
              <a:rPr lang="en-US" altLang="ko-KR" dirty="0"/>
              <a:t>QoS(Quality of Service)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19142C-660E-2923-0B48-FD029256C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413" y="1436263"/>
            <a:ext cx="6293173" cy="41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8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891E5-E9D6-B756-6EA8-2914334C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장 </a:t>
            </a:r>
            <a:r>
              <a:rPr lang="en-US" altLang="ko-KR" dirty="0"/>
              <a:t>DDS</a:t>
            </a:r>
            <a:r>
              <a:rPr lang="ko-KR" altLang="en-US" dirty="0"/>
              <a:t>의 </a:t>
            </a:r>
            <a:r>
              <a:rPr lang="en-US" altLang="ko-KR" dirty="0"/>
              <a:t>QoS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B946B-772C-2FBF-0808-85AD83F5A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36321"/>
            <a:ext cx="4320540" cy="533399"/>
          </a:xfrm>
        </p:spPr>
        <p:txBody>
          <a:bodyPr>
            <a:normAutofit/>
          </a:bodyPr>
          <a:lstStyle/>
          <a:p>
            <a:r>
              <a:rPr lang="en-US" altLang="ko-KR" dirty="0"/>
              <a:t>ROS 2</a:t>
            </a:r>
            <a:r>
              <a:rPr lang="ko-KR" altLang="en-US" dirty="0"/>
              <a:t>에서 사용되는 </a:t>
            </a:r>
            <a:r>
              <a:rPr lang="en-US" altLang="ko-KR" dirty="0"/>
              <a:t>QoS</a:t>
            </a:r>
            <a:r>
              <a:rPr lang="ko-KR" altLang="en-US" dirty="0"/>
              <a:t>옵션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2C0B62-7E45-E7BF-AAC6-3680DD3C0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569720"/>
            <a:ext cx="8636649" cy="27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2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891E5-E9D6-B756-6EA8-2914334C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장 </a:t>
            </a:r>
            <a:r>
              <a:rPr lang="en-US" altLang="ko-KR" dirty="0"/>
              <a:t>DDS</a:t>
            </a:r>
            <a:r>
              <a:rPr lang="ko-KR" altLang="en-US" dirty="0"/>
              <a:t>의 </a:t>
            </a:r>
            <a:r>
              <a:rPr lang="en-US" altLang="ko-KR" dirty="0"/>
              <a:t>QoS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B946B-772C-2FBF-0808-85AD83F5A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36321"/>
            <a:ext cx="4320540" cy="533399"/>
          </a:xfrm>
        </p:spPr>
        <p:txBody>
          <a:bodyPr>
            <a:normAutofit/>
          </a:bodyPr>
          <a:lstStyle/>
          <a:p>
            <a:r>
              <a:rPr lang="en-US" altLang="ko-KR" dirty="0"/>
              <a:t>ROS 2</a:t>
            </a:r>
            <a:r>
              <a:rPr lang="ko-KR" altLang="en-US" dirty="0"/>
              <a:t>에서 사용되는 </a:t>
            </a:r>
            <a:r>
              <a:rPr lang="en-US" altLang="ko-KR" dirty="0"/>
              <a:t>QoS</a:t>
            </a:r>
            <a:r>
              <a:rPr lang="ko-KR" altLang="en-US" dirty="0"/>
              <a:t>옵션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174919-E50F-9EE7-B1C2-337F9FB6D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569720"/>
            <a:ext cx="8087360" cy="393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6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891E5-E9D6-B756-6EA8-2914334C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장 </a:t>
            </a:r>
            <a:r>
              <a:rPr lang="en-US" altLang="ko-KR" dirty="0"/>
              <a:t>DDS</a:t>
            </a:r>
            <a:r>
              <a:rPr lang="ko-KR" altLang="en-US" dirty="0"/>
              <a:t>의 </a:t>
            </a:r>
            <a:r>
              <a:rPr lang="en-US" altLang="ko-KR" dirty="0"/>
              <a:t>QoS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B946B-772C-2FBF-0808-85AD83F5A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36321"/>
            <a:ext cx="4320540" cy="533399"/>
          </a:xfrm>
        </p:spPr>
        <p:txBody>
          <a:bodyPr>
            <a:normAutofit/>
          </a:bodyPr>
          <a:lstStyle/>
          <a:p>
            <a:r>
              <a:rPr lang="en-US" altLang="ko-KR" dirty="0"/>
              <a:t>ROS 2</a:t>
            </a:r>
            <a:r>
              <a:rPr lang="ko-KR" altLang="en-US" dirty="0"/>
              <a:t>에서 사용되는 </a:t>
            </a:r>
            <a:r>
              <a:rPr lang="en-US" altLang="ko-KR" dirty="0"/>
              <a:t>QoS</a:t>
            </a:r>
            <a:r>
              <a:rPr lang="ko-KR" altLang="en-US" dirty="0"/>
              <a:t>옵션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0ECA19-7DA2-B7BD-E5BB-81E86315C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569720"/>
            <a:ext cx="8138160" cy="387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3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891E5-E9D6-B756-6EA8-2914334C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장 </a:t>
            </a:r>
            <a:r>
              <a:rPr lang="en-US" altLang="ko-KR" dirty="0"/>
              <a:t>DDS</a:t>
            </a:r>
            <a:r>
              <a:rPr lang="ko-KR" altLang="en-US" dirty="0"/>
              <a:t>의 </a:t>
            </a:r>
            <a:r>
              <a:rPr lang="en-US" altLang="ko-KR" dirty="0"/>
              <a:t>QoS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B946B-772C-2FBF-0808-85AD83F5A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36321"/>
            <a:ext cx="4320540" cy="533399"/>
          </a:xfrm>
        </p:spPr>
        <p:txBody>
          <a:bodyPr>
            <a:normAutofit/>
          </a:bodyPr>
          <a:lstStyle/>
          <a:p>
            <a:r>
              <a:rPr lang="en-US" altLang="ko-KR" dirty="0"/>
              <a:t>ROS 2</a:t>
            </a:r>
            <a:r>
              <a:rPr lang="ko-KR" altLang="en-US" dirty="0"/>
              <a:t>에서 사용되는 </a:t>
            </a:r>
            <a:r>
              <a:rPr lang="en-US" altLang="ko-KR" dirty="0"/>
              <a:t>QoS</a:t>
            </a:r>
            <a:r>
              <a:rPr lang="ko-KR" altLang="en-US" dirty="0"/>
              <a:t>옵션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571CE6-695E-8D72-233E-00D8EBFB8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569720"/>
            <a:ext cx="8001000" cy="350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47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891E5-E9D6-B756-6EA8-2914334C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장 </a:t>
            </a:r>
            <a:r>
              <a:rPr lang="en-US" altLang="ko-KR" dirty="0"/>
              <a:t>DDS</a:t>
            </a:r>
            <a:r>
              <a:rPr lang="ko-KR" altLang="en-US" dirty="0"/>
              <a:t>의 </a:t>
            </a:r>
            <a:r>
              <a:rPr lang="en-US" altLang="ko-KR" dirty="0"/>
              <a:t>QoS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B946B-772C-2FBF-0808-85AD83F5A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36321"/>
            <a:ext cx="4320540" cy="533399"/>
          </a:xfrm>
        </p:spPr>
        <p:txBody>
          <a:bodyPr>
            <a:normAutofit/>
          </a:bodyPr>
          <a:lstStyle/>
          <a:p>
            <a:r>
              <a:rPr lang="en-US" altLang="ko-KR" dirty="0"/>
              <a:t>ROS 2</a:t>
            </a:r>
            <a:r>
              <a:rPr lang="ko-KR" altLang="en-US" dirty="0"/>
              <a:t>에서 사용되는 </a:t>
            </a:r>
            <a:r>
              <a:rPr lang="en-US" altLang="ko-KR" dirty="0"/>
              <a:t>QoS</a:t>
            </a:r>
            <a:r>
              <a:rPr lang="ko-KR" altLang="en-US" dirty="0"/>
              <a:t>옵션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77A1A7-1806-ED33-C1DA-6BE46EB7C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569720"/>
            <a:ext cx="8559800" cy="214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64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891E5-E9D6-B756-6EA8-2914334C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장 </a:t>
            </a:r>
            <a:r>
              <a:rPr lang="en-US" altLang="ko-KR" dirty="0"/>
              <a:t>DDS</a:t>
            </a:r>
            <a:r>
              <a:rPr lang="ko-KR" altLang="en-US" dirty="0"/>
              <a:t>의 </a:t>
            </a:r>
            <a:r>
              <a:rPr lang="en-US" altLang="ko-KR" dirty="0"/>
              <a:t>QoS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B946B-772C-2FBF-0808-85AD83F5A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36321"/>
            <a:ext cx="4320540" cy="533399"/>
          </a:xfrm>
        </p:spPr>
        <p:txBody>
          <a:bodyPr>
            <a:normAutofit/>
          </a:bodyPr>
          <a:lstStyle/>
          <a:p>
            <a:r>
              <a:rPr lang="en-US" altLang="ko-KR" dirty="0"/>
              <a:t>ROS 2</a:t>
            </a:r>
            <a:r>
              <a:rPr lang="ko-KR" altLang="en-US" dirty="0"/>
              <a:t>에서 사용되는 </a:t>
            </a:r>
            <a:r>
              <a:rPr lang="en-US" altLang="ko-KR" dirty="0"/>
              <a:t>QoS</a:t>
            </a:r>
            <a:r>
              <a:rPr lang="ko-KR" altLang="en-US" dirty="0"/>
              <a:t>옵션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9CED6B-3881-5314-FDA8-851158EDB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569719"/>
            <a:ext cx="7119620" cy="407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8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891E5-E9D6-B756-6EA8-2914334C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장 </a:t>
            </a:r>
            <a:r>
              <a:rPr lang="en-US" altLang="ko-KR" dirty="0"/>
              <a:t>DDS</a:t>
            </a:r>
            <a:r>
              <a:rPr lang="ko-KR" altLang="en-US" dirty="0"/>
              <a:t>의 </a:t>
            </a:r>
            <a:r>
              <a:rPr lang="en-US" altLang="ko-KR" dirty="0"/>
              <a:t>QoS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B946B-772C-2FBF-0808-85AD83F5A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36321"/>
            <a:ext cx="4320540" cy="533399"/>
          </a:xfrm>
        </p:spPr>
        <p:txBody>
          <a:bodyPr>
            <a:normAutofit/>
          </a:bodyPr>
          <a:lstStyle/>
          <a:p>
            <a:r>
              <a:rPr lang="en-US" altLang="ko-KR" sz="1800" i="0" u="none" strike="noStrike" baseline="0" dirty="0"/>
              <a:t>rmw_qos_profile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E3B97E-A2E3-9715-3B49-D13761B3E5AC}"/>
              </a:ext>
            </a:extLst>
          </p:cNvPr>
          <p:cNvSpPr txBox="1"/>
          <p:nvPr/>
        </p:nvSpPr>
        <p:spPr>
          <a:xfrm>
            <a:off x="342900" y="5181135"/>
            <a:ext cx="727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https://github.com/ros2/rmw/blob/foxy/rmw/include/rmw/qos_profiles.h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37DA26-E6C8-1A6A-2EAF-BE5C167ED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4145281"/>
            <a:ext cx="5534880" cy="98954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855F02B-696A-A167-07C3-E1F8142B1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463403"/>
            <a:ext cx="6370320" cy="265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787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891E5-E9D6-B756-6EA8-2914334C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장 </a:t>
            </a:r>
            <a:r>
              <a:rPr lang="en-US" altLang="ko-KR" dirty="0"/>
              <a:t>DDS</a:t>
            </a:r>
            <a:r>
              <a:rPr lang="ko-KR" altLang="en-US" dirty="0"/>
              <a:t>의 </a:t>
            </a:r>
            <a:r>
              <a:rPr lang="en-US" altLang="ko-KR" dirty="0"/>
              <a:t>QoS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B946B-772C-2FBF-0808-85AD83F5A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36321"/>
            <a:ext cx="3525012" cy="533399"/>
          </a:xfrm>
        </p:spPr>
        <p:txBody>
          <a:bodyPr>
            <a:normAutofit/>
          </a:bodyPr>
          <a:lstStyle/>
          <a:p>
            <a:r>
              <a:rPr lang="ko-KR" altLang="en-US" dirty="0"/>
              <a:t>예제 코드</a:t>
            </a: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B6A6866-C130-F767-99E9-290915F99C43}"/>
              </a:ext>
            </a:extLst>
          </p:cNvPr>
          <p:cNvGrpSpPr/>
          <p:nvPr/>
        </p:nvGrpSpPr>
        <p:grpSpPr>
          <a:xfrm>
            <a:off x="342900" y="2306321"/>
            <a:ext cx="6296070" cy="2976880"/>
            <a:chOff x="342900" y="1569721"/>
            <a:chExt cx="6296070" cy="297688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4214B86-EA7A-F06F-963F-FF49168B3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900" y="1569721"/>
              <a:ext cx="6296070" cy="2976880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F6EF88A-07E3-AC1D-6C51-22FDC86202E5}"/>
                </a:ext>
              </a:extLst>
            </p:cNvPr>
            <p:cNvCxnSpPr/>
            <p:nvPr/>
          </p:nvCxnSpPr>
          <p:spPr>
            <a:xfrm>
              <a:off x="4241800" y="2006600"/>
              <a:ext cx="14732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9355C18-CD91-C73F-D504-CF0CEA75B43C}"/>
                </a:ext>
              </a:extLst>
            </p:cNvPr>
            <p:cNvCxnSpPr/>
            <p:nvPr/>
          </p:nvCxnSpPr>
          <p:spPr>
            <a:xfrm>
              <a:off x="4373880" y="4287520"/>
              <a:ext cx="140716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C0CC89B-E594-6929-B0A5-D90DB6CEB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73" y="1569720"/>
            <a:ext cx="2186428" cy="57062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0E2075AE-62AD-C32B-13D4-022378501F2A}"/>
              </a:ext>
            </a:extLst>
          </p:cNvPr>
          <p:cNvSpPr/>
          <p:nvPr/>
        </p:nvSpPr>
        <p:spPr>
          <a:xfrm>
            <a:off x="1940560" y="1788160"/>
            <a:ext cx="162560" cy="137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611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6464DDA-5C02-7C21-399B-4F682BE81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427479"/>
            <a:ext cx="6464632" cy="415946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07891E5-E9D6-B756-6EA8-2914334C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장 </a:t>
            </a:r>
            <a:r>
              <a:rPr lang="en-US" altLang="ko-KR" dirty="0"/>
              <a:t>DDS</a:t>
            </a:r>
            <a:r>
              <a:rPr lang="ko-KR" altLang="en-US" dirty="0"/>
              <a:t>의 </a:t>
            </a:r>
            <a:r>
              <a:rPr lang="en-US" altLang="ko-KR" dirty="0"/>
              <a:t>QoS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B946B-772C-2FBF-0808-85AD83F5A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36321"/>
            <a:ext cx="3525012" cy="533399"/>
          </a:xfrm>
        </p:spPr>
        <p:txBody>
          <a:bodyPr>
            <a:normAutofit/>
          </a:bodyPr>
          <a:lstStyle/>
          <a:p>
            <a:r>
              <a:rPr lang="ko-KR" altLang="en-US" dirty="0"/>
              <a:t>예제 코드</a:t>
            </a:r>
            <a:endParaRPr lang="en-US" altLang="ko-KR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F6EF88A-07E3-AC1D-6C51-22FDC86202E5}"/>
              </a:ext>
            </a:extLst>
          </p:cNvPr>
          <p:cNvCxnSpPr>
            <a:cxnSpLocks/>
          </p:cNvCxnSpPr>
          <p:nvPr/>
        </p:nvCxnSpPr>
        <p:spPr>
          <a:xfrm>
            <a:off x="4363720" y="1859280"/>
            <a:ext cx="1285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355C18-CD91-C73F-D504-CF0CEA75B43C}"/>
              </a:ext>
            </a:extLst>
          </p:cNvPr>
          <p:cNvCxnSpPr>
            <a:cxnSpLocks/>
          </p:cNvCxnSpPr>
          <p:nvPr/>
        </p:nvCxnSpPr>
        <p:spPr>
          <a:xfrm>
            <a:off x="4521200" y="4236720"/>
            <a:ext cx="14579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59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 </a:t>
            </a:r>
            <a:r>
              <a:rPr lang="en-US" altLang="ko-KR" dirty="0"/>
              <a:t>ROS 2</a:t>
            </a:r>
            <a:r>
              <a:rPr lang="ko-KR" altLang="en-US" dirty="0"/>
              <a:t>의 중요 콘셉트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시장 출시 기간 단축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생산을 위한 설계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멀티 플랫폼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다중 도메인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벤더 선택가능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공개 표준 기반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자유 재량 허용 범위가 넓은 오픈소스 라이선스 </a:t>
            </a:r>
            <a:r>
              <a:rPr lang="en-US" altLang="ko-KR" dirty="0"/>
              <a:t>(ex)</a:t>
            </a:r>
            <a:r>
              <a:rPr lang="ko-KR" altLang="en-US" dirty="0"/>
              <a:t> </a:t>
            </a:r>
            <a:r>
              <a:rPr lang="en-US" altLang="ko-KR" dirty="0"/>
              <a:t>Apache License 2.0)</a:t>
            </a:r>
          </a:p>
          <a:p>
            <a:pPr marL="457200" indent="-457200">
              <a:buAutoNum type="arabicPeriod"/>
            </a:pPr>
            <a:r>
              <a:rPr lang="ko-KR" altLang="en-US" dirty="0"/>
              <a:t>글로벌 커뮤니티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산업 지원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ROS 1</a:t>
            </a:r>
            <a:r>
              <a:rPr lang="ko-KR" altLang="en-US" dirty="0"/>
              <a:t>과의 상호 </a:t>
            </a:r>
            <a:r>
              <a:rPr lang="ko-KR" altLang="en-US" dirty="0" err="1"/>
              <a:t>운용성</a:t>
            </a:r>
            <a:r>
              <a:rPr lang="ko-KR" altLang="en-US" dirty="0"/>
              <a:t> 확보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47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</a:t>
            </a:r>
            <a:r>
              <a:rPr lang="en-US" altLang="ko-KR" dirty="0"/>
              <a:t>ROS 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의 차이점으로 알아보는 </a:t>
            </a:r>
            <a:r>
              <a:rPr lang="en-US" altLang="ko-KR" dirty="0"/>
              <a:t>ROS 2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ROS 1</a:t>
            </a:r>
            <a:r>
              <a:rPr lang="ko-KR" altLang="en-US" dirty="0"/>
              <a:t>의 제한 사항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1. </a:t>
            </a:r>
            <a:r>
              <a:rPr lang="ko-KR" altLang="en-US" dirty="0"/>
              <a:t>단일 로봇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2. </a:t>
            </a:r>
            <a:r>
              <a:rPr lang="ko-KR" altLang="en-US" dirty="0"/>
              <a:t>워크 스테이션 급 컴퓨터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3. </a:t>
            </a:r>
            <a:r>
              <a:rPr lang="ko-KR" altLang="en-US" dirty="0"/>
              <a:t>리눅스 환경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4. </a:t>
            </a:r>
            <a:r>
              <a:rPr lang="ko-KR" altLang="en-US" dirty="0"/>
              <a:t>실시간 제어 지원하지 않음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5. </a:t>
            </a:r>
            <a:r>
              <a:rPr lang="ko-KR" altLang="en-US" dirty="0"/>
              <a:t>안정된 네트워크 환경 요구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6. </a:t>
            </a:r>
            <a:r>
              <a:rPr lang="ko-KR" altLang="en-US" dirty="0"/>
              <a:t>대학이나 연구소의 아카데믹 연구 목적 사용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81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</a:t>
            </a:r>
            <a:r>
              <a:rPr lang="en-US" altLang="ko-KR" dirty="0"/>
              <a:t>ROS 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의 차이점으로 알아보는 </a:t>
            </a:r>
            <a:r>
              <a:rPr lang="en-US" altLang="ko-KR" dirty="0"/>
              <a:t>ROS 2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ROS 2</a:t>
            </a:r>
            <a:r>
              <a:rPr lang="ko-KR" altLang="en-US" dirty="0"/>
              <a:t>에 추가된 기능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1. </a:t>
            </a:r>
            <a:r>
              <a:rPr lang="ko-KR" altLang="en-US" dirty="0"/>
              <a:t>두대 이상의 로봇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2. </a:t>
            </a:r>
            <a:r>
              <a:rPr lang="ko-KR" altLang="en-US" dirty="0"/>
              <a:t>임베디드 시스템에서의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3. </a:t>
            </a:r>
            <a:r>
              <a:rPr lang="ko-KR" altLang="en-US" dirty="0"/>
              <a:t>멀티 플랫폼</a:t>
            </a:r>
            <a:r>
              <a:rPr lang="en-US" altLang="ko-KR" dirty="0"/>
              <a:t>(</a:t>
            </a:r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윈도우</a:t>
            </a:r>
            <a:r>
              <a:rPr lang="en-US" altLang="ko-KR" dirty="0"/>
              <a:t>, macOS)</a:t>
            </a:r>
          </a:p>
          <a:p>
            <a:pPr marL="0" indent="0">
              <a:buNone/>
            </a:pPr>
            <a:r>
              <a:rPr lang="en-US" altLang="ko-KR" dirty="0"/>
              <a:t>	4. </a:t>
            </a:r>
            <a:r>
              <a:rPr lang="ko-KR" altLang="en-US" dirty="0"/>
              <a:t>실시간 제어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5. </a:t>
            </a:r>
            <a:r>
              <a:rPr lang="ko-KR" altLang="en-US" dirty="0"/>
              <a:t>불안정한 네트워크 환경에서도 동작할 유연함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6. </a:t>
            </a:r>
            <a:r>
              <a:rPr lang="ko-KR" altLang="en-US" dirty="0"/>
              <a:t>최신기술</a:t>
            </a:r>
            <a:r>
              <a:rPr lang="en-US" altLang="ko-KR" dirty="0"/>
              <a:t>(DDS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지원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7. </a:t>
            </a:r>
            <a:r>
              <a:rPr lang="ko-KR" altLang="en-US" dirty="0"/>
              <a:t>상업용 제품 지원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31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487B5-9DFC-D293-C34F-E6A5018E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장 </a:t>
            </a:r>
            <a:r>
              <a:rPr lang="en-US" altLang="ko-KR" dirty="0"/>
              <a:t>ROS 2</a:t>
            </a:r>
            <a:r>
              <a:rPr lang="ko-KR" altLang="en-US" dirty="0"/>
              <a:t>와 </a:t>
            </a:r>
            <a:r>
              <a:rPr lang="en-US" altLang="ko-KR" dirty="0"/>
              <a:t>DDS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7BDB69-973D-1916-28E2-5FEEC0DCF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36321"/>
            <a:ext cx="4411980" cy="533399"/>
          </a:xfrm>
        </p:spPr>
        <p:txBody>
          <a:bodyPr>
            <a:normAutofit/>
          </a:bodyPr>
          <a:lstStyle/>
          <a:p>
            <a:r>
              <a:rPr lang="en-US" altLang="ko-KR" dirty="0"/>
              <a:t>DDS(Data Distribution Service)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914576-03BC-711B-BBE1-9493EC3AC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627" y="1569720"/>
            <a:ext cx="4192183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66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487B5-9DFC-D293-C34F-E6A5018E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장 </a:t>
            </a:r>
            <a:r>
              <a:rPr lang="en-US" altLang="ko-KR" dirty="0"/>
              <a:t>ROS 2</a:t>
            </a:r>
            <a:r>
              <a:rPr lang="ko-KR" altLang="en-US" dirty="0"/>
              <a:t>와 </a:t>
            </a:r>
            <a:r>
              <a:rPr lang="en-US" altLang="ko-KR" dirty="0"/>
              <a:t>DDS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7BDB69-973D-1916-28E2-5FEEC0DCF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36321"/>
            <a:ext cx="3243463" cy="533399"/>
          </a:xfrm>
        </p:spPr>
        <p:txBody>
          <a:bodyPr/>
          <a:lstStyle/>
          <a:p>
            <a:r>
              <a:rPr lang="ko-KR" altLang="en-US" dirty="0"/>
              <a:t>미들웨어 </a:t>
            </a:r>
            <a:r>
              <a:rPr lang="en-US" altLang="ko-KR" dirty="0"/>
              <a:t>DDS</a:t>
            </a:r>
            <a:r>
              <a:rPr lang="ko-KR" altLang="en-US" dirty="0"/>
              <a:t>의 특징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ED2EFC-7B93-8F33-3754-87E8652DF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70" y="1458227"/>
            <a:ext cx="4008487" cy="390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7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487B5-9DFC-D293-C34F-E6A5018E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장 </a:t>
            </a:r>
            <a:r>
              <a:rPr lang="en-US" altLang="ko-KR" dirty="0"/>
              <a:t>ROS 2</a:t>
            </a:r>
            <a:r>
              <a:rPr lang="ko-KR" altLang="en-US" dirty="0"/>
              <a:t>와 </a:t>
            </a:r>
            <a:r>
              <a:rPr lang="en-US" altLang="ko-KR" dirty="0"/>
              <a:t>DDS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7BDB69-973D-1916-28E2-5FEEC0DCF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36321"/>
            <a:ext cx="3243463" cy="533399"/>
          </a:xfrm>
        </p:spPr>
        <p:txBody>
          <a:bodyPr/>
          <a:lstStyle/>
          <a:p>
            <a:r>
              <a:rPr lang="ko-KR" altLang="en-US" dirty="0"/>
              <a:t>예제 코드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D482B0-C158-F5DE-A1AD-27085FC7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569720"/>
            <a:ext cx="3848140" cy="32172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A0EBC4-8DE1-E4A7-86DA-D39B90712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52738"/>
            <a:ext cx="4470400" cy="1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2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487B5-9DFC-D293-C34F-E6A5018E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장 </a:t>
            </a:r>
            <a:r>
              <a:rPr lang="en-US" altLang="ko-KR" dirty="0"/>
              <a:t>ROS 2</a:t>
            </a:r>
            <a:r>
              <a:rPr lang="ko-KR" altLang="en-US" dirty="0"/>
              <a:t>와 </a:t>
            </a:r>
            <a:r>
              <a:rPr lang="en-US" altLang="ko-KR" dirty="0"/>
              <a:t>DDS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7BDB69-973D-1916-28E2-5FEEC0DCF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36321"/>
            <a:ext cx="3243463" cy="533399"/>
          </a:xfrm>
        </p:spPr>
        <p:txBody>
          <a:bodyPr/>
          <a:lstStyle/>
          <a:p>
            <a:r>
              <a:rPr lang="en-US" altLang="ko-KR" dirty="0"/>
              <a:t>RMW </a:t>
            </a:r>
            <a:r>
              <a:rPr lang="ko-KR" altLang="en-US" dirty="0"/>
              <a:t>변경 방법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E5AA8F-690C-E26A-DD3A-F757A564C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09" y="1569720"/>
            <a:ext cx="2090057" cy="1395153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7004BE4-1FCF-4DC6-8EBF-6C4369EA284F}"/>
              </a:ext>
            </a:extLst>
          </p:cNvPr>
          <p:cNvCxnSpPr/>
          <p:nvPr/>
        </p:nvCxnSpPr>
        <p:spPr>
          <a:xfrm>
            <a:off x="796758" y="2518611"/>
            <a:ext cx="13956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5143DA1-6CE6-4316-5661-089C9A731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746" y="1592408"/>
            <a:ext cx="4483694" cy="274492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CB44EA2-B0F3-E358-532F-3C66D6C1CDC1}"/>
              </a:ext>
            </a:extLst>
          </p:cNvPr>
          <p:cNvCxnSpPr/>
          <p:nvPr/>
        </p:nvCxnSpPr>
        <p:spPr>
          <a:xfrm>
            <a:off x="5293360" y="1788160"/>
            <a:ext cx="1158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66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487B5-9DFC-D293-C34F-E6A5018E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장 </a:t>
            </a:r>
            <a:r>
              <a:rPr lang="en-US" altLang="ko-KR" dirty="0"/>
              <a:t>ROS 2</a:t>
            </a:r>
            <a:r>
              <a:rPr lang="ko-KR" altLang="en-US" dirty="0"/>
              <a:t>와 </a:t>
            </a:r>
            <a:r>
              <a:rPr lang="en-US" altLang="ko-KR" dirty="0"/>
              <a:t>DDS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7BDB69-973D-1916-28E2-5FEEC0DCF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36321"/>
            <a:ext cx="5102860" cy="533399"/>
          </a:xfrm>
        </p:spPr>
        <p:txBody>
          <a:bodyPr>
            <a:normAutofit/>
          </a:bodyPr>
          <a:lstStyle/>
          <a:p>
            <a:r>
              <a:rPr lang="en-US" altLang="ko-KR" dirty="0"/>
              <a:t>Domain </a:t>
            </a:r>
            <a:r>
              <a:rPr lang="ko-KR" altLang="en-US" dirty="0"/>
              <a:t>변경 방법 </a:t>
            </a:r>
            <a:r>
              <a:rPr lang="en-US" altLang="ko-KR" sz="1700" dirty="0"/>
              <a:t>(ROS_DOMAIN_ID)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D5A5E1-C30D-89AA-BCB1-F8AF1AF9B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515" y="1569720"/>
            <a:ext cx="4627405" cy="3346478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C029C0-A0BC-4EF4-1E7B-05181C68B78B}"/>
              </a:ext>
            </a:extLst>
          </p:cNvPr>
          <p:cNvCxnSpPr/>
          <p:nvPr/>
        </p:nvCxnSpPr>
        <p:spPr>
          <a:xfrm>
            <a:off x="1437640" y="1798320"/>
            <a:ext cx="14579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04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3915</TotalTime>
  <Words>1004</Words>
  <Application>Microsoft Office PowerPoint</Application>
  <PresentationFormat>화면 슬라이드 쇼(16:10)</PresentationFormat>
  <Paragraphs>144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60" baseType="lpstr">
      <vt:lpstr>LiberationSans</vt:lpstr>
      <vt:lpstr>T3Font_10</vt:lpstr>
      <vt:lpstr>T3Font_11</vt:lpstr>
      <vt:lpstr>T3Font_12</vt:lpstr>
      <vt:lpstr>T3Font_13</vt:lpstr>
      <vt:lpstr>T3Font_14</vt:lpstr>
      <vt:lpstr>T3Font_15</vt:lpstr>
      <vt:lpstr>T3Font_16</vt:lpstr>
      <vt:lpstr>T3Font_17</vt:lpstr>
      <vt:lpstr>T3Font_18</vt:lpstr>
      <vt:lpstr>T3Font_19</vt:lpstr>
      <vt:lpstr>T3Font_20</vt:lpstr>
      <vt:lpstr>T3Font_21</vt:lpstr>
      <vt:lpstr>T3Font_22</vt:lpstr>
      <vt:lpstr>T3Font_23</vt:lpstr>
      <vt:lpstr>T3Font_24</vt:lpstr>
      <vt:lpstr>T3Font_25</vt:lpstr>
      <vt:lpstr>T3Font_26</vt:lpstr>
      <vt:lpstr>T3Font_27</vt:lpstr>
      <vt:lpstr>T3Font_28</vt:lpstr>
      <vt:lpstr>T3Font_29</vt:lpstr>
      <vt:lpstr>T3Font_30</vt:lpstr>
      <vt:lpstr>T3Font_31</vt:lpstr>
      <vt:lpstr>T3Font_32</vt:lpstr>
      <vt:lpstr>T3Font_33</vt:lpstr>
      <vt:lpstr>T3Font_34</vt:lpstr>
      <vt:lpstr>T3Font_42</vt:lpstr>
      <vt:lpstr>T3Font_43</vt:lpstr>
      <vt:lpstr>T3Font_44</vt:lpstr>
      <vt:lpstr>T3Font_45</vt:lpstr>
      <vt:lpstr>T3Font_46</vt:lpstr>
      <vt:lpstr>T3Font_48</vt:lpstr>
      <vt:lpstr>T3Font_50</vt:lpstr>
      <vt:lpstr>T3Font_6</vt:lpstr>
      <vt:lpstr>T3Font_65</vt:lpstr>
      <vt:lpstr>T3Font_7</vt:lpstr>
      <vt:lpstr>T3Font_8</vt:lpstr>
      <vt:lpstr>T3Font_9</vt:lpstr>
      <vt:lpstr>Arial</vt:lpstr>
      <vt:lpstr>Calibri</vt:lpstr>
      <vt:lpstr>Office Theme</vt:lpstr>
      <vt:lpstr>ROS2 –Week 2</vt:lpstr>
      <vt:lpstr>5장 ROS 2의 중요 콘셉트 </vt:lpstr>
      <vt:lpstr>6장 ROS 1과 2의 차이점으로 알아보는 ROS 2특징</vt:lpstr>
      <vt:lpstr>6장 ROS 1과 2의 차이점으로 알아보는 ROS 2특징</vt:lpstr>
      <vt:lpstr>7장 ROS 2와 DDS</vt:lpstr>
      <vt:lpstr>7장 ROS 2와 DDS</vt:lpstr>
      <vt:lpstr>7장 ROS 2와 DDS</vt:lpstr>
      <vt:lpstr>7장 ROS 2와 DDS</vt:lpstr>
      <vt:lpstr>7장 ROS 2와 DDS</vt:lpstr>
      <vt:lpstr>8장 DDS의 QoS</vt:lpstr>
      <vt:lpstr>8장 DDS의 QoS</vt:lpstr>
      <vt:lpstr>8장 DDS의 QoS</vt:lpstr>
      <vt:lpstr>8장 DDS의 QoS</vt:lpstr>
      <vt:lpstr>8장 DDS의 QoS</vt:lpstr>
      <vt:lpstr>8장 DDS의 QoS</vt:lpstr>
      <vt:lpstr>8장 DDS의 QoS</vt:lpstr>
      <vt:lpstr>8장 DDS의 QoS</vt:lpstr>
      <vt:lpstr>8장 DDS의 QoS</vt:lpstr>
      <vt:lpstr>8장 DDS의 QoS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Yoomi Lee</dc:creator>
  <cp:lastModifiedBy>JooHyung Chan</cp:lastModifiedBy>
  <cp:revision>1295</cp:revision>
  <dcterms:created xsi:type="dcterms:W3CDTF">2017-07-11T01:27:11Z</dcterms:created>
  <dcterms:modified xsi:type="dcterms:W3CDTF">2023-07-12T08:42:14Z</dcterms:modified>
</cp:coreProperties>
</file>