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0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51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786D-E3F2-4C12-A41A-5BB44E0D45C6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A105-3E4E-4A68-ACB6-06EEEBFC7C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786D-E3F2-4C12-A41A-5BB44E0D45C6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A105-3E4E-4A68-ACB6-06EEEBFC7C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786D-E3F2-4C12-A41A-5BB44E0D45C6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A105-3E4E-4A68-ACB6-06EEEBFC7C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786D-E3F2-4C12-A41A-5BB44E0D45C6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A105-3E4E-4A68-ACB6-06EEEBFC7C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786D-E3F2-4C12-A41A-5BB44E0D45C6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A105-3E4E-4A68-ACB6-06EEEBFC7C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786D-E3F2-4C12-A41A-5BB44E0D45C6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A105-3E4E-4A68-ACB6-06EEEBFC7C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786D-E3F2-4C12-A41A-5BB44E0D45C6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A105-3E4E-4A68-ACB6-06EEEBFC7C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786D-E3F2-4C12-A41A-5BB44E0D45C6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A105-3E4E-4A68-ACB6-06EEEBFC7C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786D-E3F2-4C12-A41A-5BB44E0D45C6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A105-3E4E-4A68-ACB6-06EEEBFC7C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786D-E3F2-4C12-A41A-5BB44E0D45C6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A105-3E4E-4A68-ACB6-06EEEBFC7C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786D-E3F2-4C12-A41A-5BB44E0D45C6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A105-3E4E-4A68-ACB6-06EEEBFC7C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1786D-E3F2-4C12-A41A-5BB44E0D45C6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EA105-3E4E-4A68-ACB6-06EEEBFC7C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hd0011.tistory.com/2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3888" y="2852936"/>
            <a:ext cx="367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1 </a:t>
            </a:r>
            <a:r>
              <a:rPr lang="ko-KR" altLang="en-US" sz="4800" dirty="0" smtClean="0"/>
              <a:t>일 차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376041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6632"/>
            <a:ext cx="8229600" cy="633670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2000" b="1" dirty="0" smtClean="0"/>
          </a:p>
          <a:p>
            <a:r>
              <a:rPr lang="en-US" altLang="ko-KR" sz="2400" b="1" dirty="0" smtClean="0"/>
              <a:t>Node.js</a:t>
            </a:r>
            <a:r>
              <a:rPr lang="ko-KR" altLang="en-US" sz="2400" b="1" dirty="0"/>
              <a:t>의 </a:t>
            </a:r>
            <a:r>
              <a:rPr lang="ko-KR" altLang="en-US" sz="2400" b="1" dirty="0" smtClean="0"/>
              <a:t>개념</a:t>
            </a:r>
            <a:endParaRPr lang="ko-KR" altLang="en-US" sz="2400" dirty="0"/>
          </a:p>
          <a:p>
            <a:r>
              <a:rPr lang="ko-KR" altLang="en-US" sz="2400" dirty="0" err="1" smtClean="0"/>
              <a:t>구글의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크롬 </a:t>
            </a:r>
            <a:r>
              <a:rPr lang="en-US" altLang="ko-KR" sz="2400" dirty="0"/>
              <a:t>V8 </a:t>
            </a:r>
            <a:r>
              <a:rPr lang="ko-KR" altLang="en-US" sz="2400" dirty="0"/>
              <a:t>자바스크립트 엔진을 </a:t>
            </a:r>
            <a:r>
              <a:rPr lang="ko-KR" altLang="en-US" sz="2400" dirty="0" err="1"/>
              <a:t>기반으로한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비동기</a:t>
            </a:r>
            <a:r>
              <a:rPr lang="ko-KR" altLang="en-US" sz="2400" dirty="0"/>
              <a:t> </a:t>
            </a:r>
            <a:r>
              <a:rPr lang="en-US" altLang="ko-KR" sz="2400" dirty="0"/>
              <a:t>IO </a:t>
            </a:r>
            <a:r>
              <a:rPr lang="ko-KR" altLang="en-US" sz="2400" dirty="0"/>
              <a:t>를 지원하는 고성능네트워크 서버이다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r>
              <a:rPr lang="ko-KR" altLang="en-US" sz="2400" dirty="0"/>
              <a:t>프로그래밍 언어로 </a:t>
            </a:r>
            <a:r>
              <a:rPr lang="en-US" altLang="ko-KR" sz="2400" dirty="0" err="1"/>
              <a:t>Javascript</a:t>
            </a:r>
            <a:r>
              <a:rPr lang="ko-KR" altLang="en-US" sz="2400" dirty="0"/>
              <a:t>를 사용한다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  <a:p>
            <a:r>
              <a:rPr lang="en-US" altLang="ko-KR" sz="2400" dirty="0"/>
              <a:t>2009</a:t>
            </a:r>
            <a:r>
              <a:rPr lang="ko-KR" altLang="en-US" sz="2400" dirty="0"/>
              <a:t>년 유럽 </a:t>
            </a:r>
            <a:r>
              <a:rPr lang="en-US" altLang="ko-KR" sz="2400" dirty="0" err="1"/>
              <a:t>JSConf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라이언</a:t>
            </a:r>
            <a:r>
              <a:rPr lang="ko-KR" altLang="en-US" sz="2400" dirty="0"/>
              <a:t> 달이 </a:t>
            </a:r>
            <a:r>
              <a:rPr lang="en-US" altLang="ko-KR" sz="2400" dirty="0"/>
              <a:t>V8</a:t>
            </a:r>
            <a:r>
              <a:rPr lang="ko-KR" altLang="en-US" sz="2400" dirty="0"/>
              <a:t>을 이용하여 자바스크립트의 강력함과 단순함을 활용한 이벤트 기반의 </a:t>
            </a:r>
            <a:r>
              <a:rPr lang="ko-KR" altLang="en-US" sz="2400" dirty="0" err="1"/>
              <a:t>논블로킹</a:t>
            </a:r>
            <a:r>
              <a:rPr lang="ko-KR" altLang="en-US" sz="2400" dirty="0"/>
              <a:t> </a:t>
            </a:r>
            <a:r>
              <a:rPr lang="en-US" altLang="ko-KR" sz="2400" dirty="0"/>
              <a:t>I/O</a:t>
            </a:r>
            <a:r>
              <a:rPr lang="ko-KR" altLang="en-US" sz="2400" dirty="0"/>
              <a:t>를 주 </a:t>
            </a:r>
            <a:r>
              <a:rPr lang="ko-KR" altLang="en-US" sz="2400" dirty="0" err="1"/>
              <a:t>컨셉으로</a:t>
            </a:r>
            <a:r>
              <a:rPr lang="ko-KR" altLang="en-US" sz="2400" dirty="0"/>
              <a:t> 만든 </a:t>
            </a:r>
            <a:r>
              <a:rPr lang="ko-KR" altLang="en-US" sz="2400" dirty="0" err="1"/>
              <a:t>백엔드</a:t>
            </a:r>
            <a:r>
              <a:rPr lang="en-US" altLang="ko-KR" sz="2400" dirty="0"/>
              <a:t>(Back-end) </a:t>
            </a:r>
            <a:r>
              <a:rPr lang="ko-KR" altLang="en-US" sz="2400" dirty="0"/>
              <a:t>자바스크립트기반 서버이다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Single Thread</a:t>
            </a:r>
            <a:r>
              <a:rPr lang="ko-KR" altLang="en-US" sz="2400" dirty="0" smtClean="0"/>
              <a:t>기반의 이벤트 루프를 기반으로 하고 있다</a:t>
            </a:r>
            <a:r>
              <a:rPr lang="en-US" altLang="ko-KR" sz="2400" dirty="0" smtClean="0"/>
              <a:t>.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자바스크립트와 이벤트 루프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참고</a:t>
            </a:r>
            <a:r>
              <a:rPr lang="en-US" altLang="ko-KR" sz="2000" dirty="0" smtClean="0"/>
              <a:t>)</a:t>
            </a:r>
          </a:p>
          <a:p>
            <a:r>
              <a:rPr lang="ko-KR" altLang="en-US" sz="2000" dirty="0" smtClean="0"/>
              <a:t>사이트 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 https</a:t>
            </a:r>
            <a:r>
              <a:rPr lang="en-US" altLang="ko-KR" sz="2000" dirty="0"/>
              <a:t>://meetup.toast.com/posts/89</a:t>
            </a:r>
            <a:endParaRPr lang="en-US" altLang="ko-KR" sz="2000" dirty="0" smtClean="0"/>
          </a:p>
          <a:p>
            <a:r>
              <a:rPr lang="en-US" altLang="ko-KR" sz="2000" dirty="0" smtClean="0"/>
              <a:t>V8 </a:t>
            </a:r>
            <a:r>
              <a:rPr lang="ko-KR" altLang="en-US" sz="2000" dirty="0" smtClean="0"/>
              <a:t>자바스크립트 엔진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참고</a:t>
            </a:r>
            <a:r>
              <a:rPr lang="en-US" altLang="ko-KR" sz="2000" dirty="0" smtClean="0"/>
              <a:t>)</a:t>
            </a:r>
          </a:p>
          <a:p>
            <a:r>
              <a:rPr lang="ko-KR" altLang="en-US" sz="2000" dirty="0" smtClean="0"/>
              <a:t>사이트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hlinkClick r:id="rId2"/>
              </a:rPr>
              <a:t>https</a:t>
            </a:r>
            <a:r>
              <a:rPr lang="en-US" altLang="ko-KR" sz="2000" dirty="0">
                <a:hlinkClick r:id="rId2"/>
              </a:rPr>
              <a:t>://</a:t>
            </a:r>
            <a:r>
              <a:rPr lang="en-US" altLang="ko-KR" sz="2000" dirty="0" smtClean="0">
                <a:hlinkClick r:id="rId2"/>
              </a:rPr>
              <a:t>thd0011.tistory.com/20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31667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ang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788115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51520" y="764704"/>
            <a:ext cx="36827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 동기 방식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7305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yang\Desktop\캡처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519038" cy="452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39552" y="764703"/>
            <a:ext cx="2664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 </a:t>
            </a:r>
            <a:r>
              <a:rPr lang="ko-KR" altLang="en-US" sz="3200" dirty="0" err="1" smtClean="0"/>
              <a:t>비동기방식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1896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ko-KR" altLang="en-US" dirty="0"/>
          </a:p>
          <a:p>
            <a:r>
              <a:rPr lang="en-US" altLang="ko-KR" b="1" dirty="0"/>
              <a:t>Express.js</a:t>
            </a:r>
            <a:r>
              <a:rPr lang="ko-KR" altLang="en-US" b="1" dirty="0"/>
              <a:t>의 개념</a:t>
            </a:r>
            <a:endParaRPr lang="ko-KR" altLang="en-US" dirty="0"/>
          </a:p>
          <a:p>
            <a:r>
              <a:rPr lang="en-US" altLang="ko-KR" dirty="0"/>
              <a:t>Express.js</a:t>
            </a:r>
            <a:r>
              <a:rPr lang="ko-KR" altLang="en-US" dirty="0"/>
              <a:t>는 </a:t>
            </a:r>
            <a:r>
              <a:rPr lang="en-US" altLang="ko-KR" dirty="0"/>
              <a:t>Node.js</a:t>
            </a:r>
            <a:r>
              <a:rPr lang="ko-KR" altLang="en-US" dirty="0"/>
              <a:t>를 위한 빠르고 간편한 웹 프레임워크입니다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 smtClean="0"/>
              <a:t>가볍고 유연하게 웹 프레임워크를 구성할 수 있는 장점이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관련 기능으로는 </a:t>
            </a:r>
            <a:r>
              <a:rPr lang="ko-KR" altLang="en-US" dirty="0" err="1" smtClean="0"/>
              <a:t>라우팅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정적파일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호스팅</a:t>
            </a:r>
            <a:r>
              <a:rPr lang="ko-KR" altLang="en-US" dirty="0" smtClean="0"/>
              <a:t>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템플릿 엔진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밖의 여러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제공하여 </a:t>
            </a:r>
            <a:r>
              <a:rPr lang="en-US" altLang="ko-KR" dirty="0" smtClean="0"/>
              <a:t>Node.js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미들웨어</a:t>
            </a:r>
            <a:r>
              <a:rPr lang="ko-KR" altLang="en-US" dirty="0" smtClean="0"/>
              <a:t> 기능을 합니다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r>
              <a:rPr lang="en-US" altLang="ko-KR" dirty="0" smtClean="0"/>
              <a:t>Express.js(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</a:t>
            </a:r>
          </a:p>
          <a:p>
            <a:r>
              <a:rPr lang="ko-KR" altLang="en-US" sz="2800" dirty="0" smtClean="0"/>
              <a:t>사이트 </a:t>
            </a:r>
            <a:r>
              <a:rPr lang="en-US" altLang="ko-KR" sz="2800" dirty="0" smtClean="0"/>
              <a:t>:https</a:t>
            </a:r>
            <a:r>
              <a:rPr lang="en-US" altLang="ko-KR" sz="2800" dirty="0"/>
              <a:t>://m.blog.naver.com/scw0531/221137602896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05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362</TotalTime>
  <Words>71</Words>
  <Application>Microsoft Office PowerPoint</Application>
  <PresentationFormat>화면 슬라이드 쇼(4:3)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New_Simple01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yang</dc:creator>
  <cp:lastModifiedBy>yang</cp:lastModifiedBy>
  <cp:revision>9</cp:revision>
  <dcterms:created xsi:type="dcterms:W3CDTF">2019-01-25T14:28:36Z</dcterms:created>
  <dcterms:modified xsi:type="dcterms:W3CDTF">2019-01-26T06:50:19Z</dcterms:modified>
</cp:coreProperties>
</file>