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  <p:sldMasterId id="2147483717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1" r:id="rId8"/>
    <p:sldId id="260" r:id="rId9"/>
    <p:sldId id="265" r:id="rId10"/>
    <p:sldId id="263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09" d="100"/>
          <a:sy n="109" d="100"/>
        </p:scale>
        <p:origin x="706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2019-01-12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764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749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494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998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634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300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3823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15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28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64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248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11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618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B3DD-4723-49FA-95A8-4C1D042E24A7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BD16-0928-45FC-BBE3-1C5C19F244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58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5428" y="1520204"/>
            <a:ext cx="8463036" cy="90753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 err="1" smtClean="0"/>
              <a:t>NodeJS</a:t>
            </a:r>
            <a:r>
              <a:rPr lang="ko-KR" altLang="en-US" dirty="0" smtClean="0"/>
              <a:t>를 이용한 </a:t>
            </a:r>
            <a:r>
              <a:rPr lang="en-US" altLang="ko-KR" dirty="0"/>
              <a:t>Shopping Mall</a:t>
            </a:r>
            <a:br>
              <a:rPr lang="en-US" altLang="ko-KR" dirty="0"/>
            </a:br>
            <a:r>
              <a:rPr lang="en-US" altLang="ko-KR" dirty="0"/>
              <a:t>	- </a:t>
            </a:r>
            <a:r>
              <a:rPr lang="ko-KR" altLang="en-US" dirty="0" err="1"/>
              <a:t>메인화면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2019.01.12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완벽한 코드는 없다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박혜웅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9060" y="-14446"/>
            <a:ext cx="7886700" cy="7139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94447"/>
              </p:ext>
            </p:extLst>
          </p:nvPr>
        </p:nvGraphicFramePr>
        <p:xfrm>
          <a:off x="107504" y="627534"/>
          <a:ext cx="8631436" cy="434493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2019.01.12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초기화면 </a:t>
                      </a:r>
                      <a:r>
                        <a:rPr lang="ko-KR" altLang="en-US" sz="9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초기화면 최초 배포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초기화면 기능 추가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박혜웅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2017.01.13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박혜웅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24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1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6598"/>
            <a:ext cx="7886700" cy="7781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72813" y="3651870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70515" y="2949882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43000" y="16196"/>
            <a:ext cx="6858000" cy="820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사업소개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사업영역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제품소개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6987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/>
          <p:nvPr/>
        </p:nvCxnSpPr>
        <p:spPr>
          <a:xfrm rot="5400000">
            <a:off x="2288150" y="544907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구매예약내역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376173" y="30032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구매문의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248141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4376173" y="33219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088751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ctrTitle"/>
          </p:nvPr>
        </p:nvSpPr>
        <p:spPr>
          <a:xfrm>
            <a:off x="1143000" y="-10124"/>
            <a:ext cx="6858000" cy="781674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66392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358</Words>
  <Application>Microsoft Office PowerPoint</Application>
  <PresentationFormat>화면 슬라이드 쇼(16:9)</PresentationFormat>
  <Paragraphs>153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맑은 고딕</vt:lpstr>
      <vt:lpstr>Arial</vt:lpstr>
      <vt:lpstr>Tahoma</vt:lpstr>
      <vt:lpstr>간지등</vt:lpstr>
      <vt:lpstr>1_디자인 사용자 지정</vt:lpstr>
      <vt:lpstr>Office 테마</vt:lpstr>
      <vt:lpstr>NodeJS를 이용한 Shopping Mall  - 메인화면 </vt:lpstr>
      <vt:lpstr>Document History</vt:lpstr>
      <vt:lpstr>Index</vt:lpstr>
      <vt:lpstr>1. Information Architecture</vt:lpstr>
      <vt:lpstr>Information Architecture</vt:lpstr>
      <vt:lpstr>2. General Rule</vt:lpstr>
      <vt:lpstr>화면 type</vt:lpstr>
      <vt:lpstr>Home 화면구조</vt:lpstr>
      <vt:lpstr>3. Main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박혜웅</dc:creator>
  <cp:lastModifiedBy>박혜웅</cp:lastModifiedBy>
  <cp:revision>82</cp:revision>
  <dcterms:created xsi:type="dcterms:W3CDTF">2006-10-05T04:04:58Z</dcterms:created>
  <dcterms:modified xsi:type="dcterms:W3CDTF">2019-01-12T04:40:33Z</dcterms:modified>
</cp:coreProperties>
</file>