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7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5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9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2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4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5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2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4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7F90-82DA-4E27-B98C-6DD43546DEF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01E1-C7EF-4884-B3FC-50E02002B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330C39-0EC7-4207-84AD-A72EACC43C7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70FEB-F9F6-495A-9187-BA7FC9AD52C9}"/>
              </a:ext>
            </a:extLst>
          </p:cNvPr>
          <p:cNvSpPr/>
          <p:nvPr/>
        </p:nvSpPr>
        <p:spPr>
          <a:xfrm>
            <a:off x="99753" y="91440"/>
            <a:ext cx="8944494" cy="667512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B731E1-0182-401E-91CE-EE754B09309F}"/>
              </a:ext>
            </a:extLst>
          </p:cNvPr>
          <p:cNvCxnSpPr/>
          <p:nvPr/>
        </p:nvCxnSpPr>
        <p:spPr>
          <a:xfrm>
            <a:off x="1795549" y="0"/>
            <a:ext cx="0" cy="685800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D3C7BC-808C-446F-AA06-72A4982F4400}"/>
              </a:ext>
            </a:extLst>
          </p:cNvPr>
          <p:cNvSpPr/>
          <p:nvPr/>
        </p:nvSpPr>
        <p:spPr>
          <a:xfrm>
            <a:off x="199505" y="299259"/>
            <a:ext cx="1596044" cy="78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Git Upload Format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93C960-8294-4137-B8B3-F292FC9EF912}"/>
              </a:ext>
            </a:extLst>
          </p:cNvPr>
          <p:cNvSpPr/>
          <p:nvPr/>
        </p:nvSpPr>
        <p:spPr>
          <a:xfrm>
            <a:off x="1895300" y="299259"/>
            <a:ext cx="6957755" cy="78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{working </a:t>
            </a:r>
            <a:r>
              <a:rPr lang="en-US" altLang="ko-KR" sz="1400" b="1" dirty="0" err="1">
                <a:solidFill>
                  <a:schemeClr val="tx1"/>
                </a:solidFill>
              </a:rPr>
              <a:t>dir</a:t>
            </a:r>
            <a:r>
              <a:rPr lang="en-US" altLang="ko-KR" sz="1400" b="1" dirty="0">
                <a:solidFill>
                  <a:schemeClr val="tx1"/>
                </a:solidFill>
              </a:rPr>
              <a:t>}/homework{??}/{Student Number}_homework{??}.{</a:t>
            </a:r>
            <a:r>
              <a:rPr lang="en-US" altLang="ko-KR" sz="1400" b="1" dirty="0" err="1">
                <a:solidFill>
                  <a:schemeClr val="tx1"/>
                </a:solidFill>
              </a:rPr>
              <a:t>cpp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en-US" altLang="ko-KR" sz="1400" b="1" dirty="0" err="1">
                <a:solidFill>
                  <a:schemeClr val="tx1"/>
                </a:solidFill>
              </a:rPr>
              <a:t>png</a:t>
            </a:r>
            <a:r>
              <a:rPr lang="en-US" altLang="ko-KR" sz="1400" b="1" dirty="0">
                <a:solidFill>
                  <a:schemeClr val="tx1"/>
                </a:solidFill>
              </a:rPr>
              <a:t>}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85EFB4-7AEA-4E24-B1B1-A09438D42C34}"/>
              </a:ext>
            </a:extLst>
          </p:cNvPr>
          <p:cNvSpPr/>
          <p:nvPr/>
        </p:nvSpPr>
        <p:spPr>
          <a:xfrm>
            <a:off x="199503" y="1080655"/>
            <a:ext cx="1596044" cy="78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Good Example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C991B0-1EC1-4959-8E41-387ADDDA86F4}"/>
              </a:ext>
            </a:extLst>
          </p:cNvPr>
          <p:cNvSpPr/>
          <p:nvPr/>
        </p:nvSpPr>
        <p:spPr>
          <a:xfrm>
            <a:off x="1895300" y="1080655"/>
            <a:ext cx="6957755" cy="78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./homework03/21700001_homework03.cpp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./homework03/21700001_homework03.png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2941D7-041C-4289-86A1-D13FE271F8B1}"/>
              </a:ext>
            </a:extLst>
          </p:cNvPr>
          <p:cNvSpPr/>
          <p:nvPr/>
        </p:nvSpPr>
        <p:spPr>
          <a:xfrm>
            <a:off x="199501" y="1862051"/>
            <a:ext cx="1596044" cy="78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Bad Example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95DB7E-BDB7-4861-8A43-89C289B900C4}"/>
              </a:ext>
            </a:extLst>
          </p:cNvPr>
          <p:cNvSpPr/>
          <p:nvPr/>
        </p:nvSpPr>
        <p:spPr>
          <a:xfrm>
            <a:off x="1895300" y="1862051"/>
            <a:ext cx="6957755" cy="78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./21700001_homework03.cpp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./homework03/homework03.png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933D11-873D-4276-9617-F89E6BBD2B0D}"/>
              </a:ext>
            </a:extLst>
          </p:cNvPr>
          <p:cNvSpPr/>
          <p:nvPr/>
        </p:nvSpPr>
        <p:spPr>
          <a:xfrm>
            <a:off x="199501" y="2643447"/>
            <a:ext cx="1596044" cy="781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Warning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A53D64-32E3-497B-9DB0-39C71F6291FF}"/>
              </a:ext>
            </a:extLst>
          </p:cNvPr>
          <p:cNvSpPr/>
          <p:nvPr/>
        </p:nvSpPr>
        <p:spPr>
          <a:xfrm>
            <a:off x="1895293" y="2647604"/>
            <a:ext cx="6957762" cy="1492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제출된 파일이 위에 명시된 형식으로 되어 있지 않을 경우 </a:t>
            </a: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  <a:r>
              <a:rPr lang="ko-KR" altLang="en-US" sz="1400" b="1" dirty="0">
                <a:solidFill>
                  <a:schemeClr val="tx1"/>
                </a:solidFill>
              </a:rPr>
              <a:t>점 처리함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양식을 따라 제대로 제출했지만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점수가 </a:t>
            </a:r>
            <a:r>
              <a:rPr lang="en-US" altLang="ko-KR" sz="1400" b="1" dirty="0">
                <a:solidFill>
                  <a:schemeClr val="tx1"/>
                </a:solidFill>
              </a:rPr>
              <a:t>0</a:t>
            </a:r>
            <a:r>
              <a:rPr lang="ko-KR" altLang="en-US" sz="1400" b="1" dirty="0">
                <a:solidFill>
                  <a:schemeClr val="tx1"/>
                </a:solidFill>
              </a:rPr>
              <a:t>점 처리가 될 경우 이의제기 가능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</a:rPr>
              <a:t>이번에 한하여 모든 학생들이 다시 양식에 맞춰 제출할 기회를 갖음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0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81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양지용</dc:creator>
  <cp:lastModifiedBy>양지용</cp:lastModifiedBy>
  <cp:revision>3</cp:revision>
  <dcterms:created xsi:type="dcterms:W3CDTF">2017-09-28T18:36:42Z</dcterms:created>
  <dcterms:modified xsi:type="dcterms:W3CDTF">2017-09-28T18:51:53Z</dcterms:modified>
</cp:coreProperties>
</file>