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20104100" cy="11309350"/>
  <p:notesSz cx="20104100" cy="113093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3560"/>
        <p:guide pos="63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presProps" Target="presProps.xml"  /><Relationship Id="rId31" Type="http://schemas.openxmlformats.org/officeDocument/2006/relationships/viewProps" Target="viewProps.xml"  /><Relationship Id="rId32" Type="http://schemas.openxmlformats.org/officeDocument/2006/relationships/theme" Target="theme/theme1.xml"  /><Relationship Id="rId33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6799fb447_3_34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56799fb447_3_34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ebc5c9aee_6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2ebc5c9aee_6_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1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3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3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6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1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9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56799fb447_0_109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256799fb447_0_109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56799fb447_0_139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256799fb447_0_139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56799fb447_0_124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256799fb447_0_124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4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4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7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7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6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6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7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7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1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1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3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3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Google Shape;4;n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476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351350" y="848200"/>
            <a:ext cx="13403400" cy="424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ebc5c9aee_1_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2ebc5c9aee_1_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bc5c9aee_1_29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2ebc5c9aee_1_29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6799fb447_3_95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56799fb447_3_95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694ecde23_0_116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5694ecde23_0_116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ebc5c9aee_4_110:notes"/>
          <p:cNvSpPr txBox="1"/>
          <p:nvPr>
            <p:ph idx="1" type="body"/>
          </p:nvPr>
        </p:nvSpPr>
        <p:spPr>
          <a:xfrm>
            <a:off x="2010400" y="5371925"/>
            <a:ext cx="16083300" cy="5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2ebc5c9aee_4_110:notes"/>
          <p:cNvSpPr/>
          <p:nvPr>
            <p:ph idx="2" type="sldImg"/>
          </p:nvPr>
        </p:nvSpPr>
        <p:spPr>
          <a:xfrm>
            <a:off x="3351350" y="848200"/>
            <a:ext cx="13403400" cy="424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5694ecde23_0_901"/>
          <p:cNvSpPr txBox="1"/>
          <p:nvPr>
            <p:ph type="ctrTitle"/>
          </p:nvPr>
        </p:nvSpPr>
        <p:spPr>
          <a:xfrm>
            <a:off x="685325" y="1637146"/>
            <a:ext cx="18733500" cy="4513200"/>
          </a:xfrm>
          <a:prstGeom prst="rect">
            <a:avLst/>
          </a:prstGeom>
        </p:spPr>
        <p:txBody>
          <a:bodyPr anchorCtr="0" anchor="b" bIns="201025" lIns="201025" spcFirstLastPara="1" rIns="201025" wrap="square" tIns="2010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9pPr>
          </a:lstStyle>
          <a:p/>
        </p:txBody>
      </p:sp>
      <p:sp>
        <p:nvSpPr>
          <p:cNvPr id="11" name="Google Shape;11;g25694ecde23_0_901"/>
          <p:cNvSpPr txBox="1"/>
          <p:nvPr>
            <p:ph idx="1" type="subTitle"/>
          </p:nvPr>
        </p:nvSpPr>
        <p:spPr>
          <a:xfrm>
            <a:off x="685307" y="6231576"/>
            <a:ext cx="18733500" cy="17427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2" name="Google Shape;12;g25694ecde23_0_901"/>
          <p:cNvSpPr txBox="1"/>
          <p:nvPr>
            <p:ph idx="12" type="sldNum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694ecde23_0_936"/>
          <p:cNvSpPr txBox="1"/>
          <p:nvPr>
            <p:ph hasCustomPrompt="1" type="title"/>
          </p:nvPr>
        </p:nvSpPr>
        <p:spPr>
          <a:xfrm>
            <a:off x="685307" y="2432109"/>
            <a:ext cx="18733500" cy="4317300"/>
          </a:xfrm>
          <a:prstGeom prst="rect">
            <a:avLst/>
          </a:prstGeom>
        </p:spPr>
        <p:txBody>
          <a:bodyPr anchorCtr="0" anchor="b" bIns="201025" lIns="201025" spcFirstLastPara="1" rIns="201025" wrap="square" tIns="2010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6400"/>
              <a:buNone/>
              <a:defRPr sz="26400"/>
            </a:lvl9pPr>
          </a:lstStyle>
          <a:p>
            <a:r>
              <a:t>xx%</a:t>
            </a:r>
          </a:p>
        </p:txBody>
      </p:sp>
      <p:sp>
        <p:nvSpPr>
          <p:cNvPr id="46" name="Google Shape;46;g25694ecde23_0_936"/>
          <p:cNvSpPr txBox="1"/>
          <p:nvPr>
            <p:ph idx="1" type="body"/>
          </p:nvPr>
        </p:nvSpPr>
        <p:spPr>
          <a:xfrm>
            <a:off x="685307" y="6931003"/>
            <a:ext cx="18733500" cy="28602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indent="-482600" lvl="0" marL="457200" algn="ctr">
              <a:spcBef>
                <a:spcPts val="0"/>
              </a:spcBef>
              <a:spcAft>
                <a:spcPts val="0"/>
              </a:spcAft>
              <a:buSzPts val="4000"/>
              <a:buChar char="●"/>
              <a:defRPr/>
            </a:lvl1pPr>
            <a:lvl2pPr indent="-425450" lvl="1" marL="914400" algn="ctr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2pPr>
            <a:lvl3pPr indent="-425450" lvl="2" marL="1371600" algn="ctr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3pPr>
            <a:lvl4pPr indent="-425450" lvl="3" marL="1828800" algn="ctr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4pPr>
            <a:lvl5pPr indent="-425450" lvl="4" marL="2286000" algn="ctr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5pPr>
            <a:lvl6pPr indent="-425450" lvl="5" marL="2743200" algn="ctr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6pPr>
            <a:lvl7pPr indent="-425450" lvl="6" marL="3200400" algn="ctr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7pPr>
            <a:lvl8pPr indent="-425450" lvl="7" marL="3657600" algn="ctr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8pPr>
            <a:lvl9pPr indent="-425450" lvl="8" marL="4114800" algn="ctr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9pPr>
          </a:lstStyle>
          <a:p/>
        </p:txBody>
      </p:sp>
      <p:sp>
        <p:nvSpPr>
          <p:cNvPr id="47" name="Google Shape;47;g25694ecde23_0_936"/>
          <p:cNvSpPr txBox="1"/>
          <p:nvPr>
            <p:ph idx="12" type="sldNum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5694ecde23_0_940"/>
          <p:cNvSpPr txBox="1"/>
          <p:nvPr>
            <p:ph idx="12" type="sldNum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694ecde23_0_942"/>
          <p:cNvSpPr txBox="1"/>
          <p:nvPr>
            <p:ph idx="11" type="ftr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25694ecde23_0_942"/>
          <p:cNvSpPr txBox="1"/>
          <p:nvPr>
            <p:ph idx="10" type="dt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25694ecde23_0_942"/>
          <p:cNvSpPr txBox="1"/>
          <p:nvPr>
            <p:ph idx="12" type="sldNum"/>
          </p:nvPr>
        </p:nvSpPr>
        <p:spPr>
          <a:xfrm>
            <a:off x="14474953" y="10517696"/>
            <a:ext cx="462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5694ecde23_0_905"/>
          <p:cNvSpPr txBox="1"/>
          <p:nvPr>
            <p:ph type="title"/>
          </p:nvPr>
        </p:nvSpPr>
        <p:spPr>
          <a:xfrm>
            <a:off x="685307" y="4729215"/>
            <a:ext cx="18733500" cy="18510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/>
        </p:txBody>
      </p:sp>
      <p:sp>
        <p:nvSpPr>
          <p:cNvPr id="15" name="Google Shape;15;g25694ecde23_0_905"/>
          <p:cNvSpPr txBox="1"/>
          <p:nvPr>
            <p:ph idx="12" type="sldNum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5694ecde23_0_908"/>
          <p:cNvSpPr txBox="1"/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/>
        </p:txBody>
      </p:sp>
      <p:sp>
        <p:nvSpPr>
          <p:cNvPr id="18" name="Google Shape;18;g25694ecde23_0_908"/>
          <p:cNvSpPr txBox="1"/>
          <p:nvPr>
            <p:ph idx="1" type="body"/>
          </p:nvPr>
        </p:nvSpPr>
        <p:spPr>
          <a:xfrm>
            <a:off x="685307" y="2534022"/>
            <a:ext cx="18733500" cy="75120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indent="-482600" lvl="0" marL="457200">
              <a:spcBef>
                <a:spcPts val="0"/>
              </a:spcBef>
              <a:spcAft>
                <a:spcPts val="0"/>
              </a:spcAft>
              <a:buSzPts val="4000"/>
              <a:buChar char="●"/>
              <a:defRPr/>
            </a:lvl1pPr>
            <a:lvl2pPr indent="-425450" lvl="1" marL="914400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2pPr>
            <a:lvl3pPr indent="-425450" lvl="2" marL="1371600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3pPr>
            <a:lvl4pPr indent="-425450" lvl="3" marL="1828800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4pPr>
            <a:lvl5pPr indent="-425450" lvl="4" marL="2286000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5pPr>
            <a:lvl6pPr indent="-425450" lvl="5" marL="2743200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6pPr>
            <a:lvl7pPr indent="-425450" lvl="6" marL="3200400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7pPr>
            <a:lvl8pPr indent="-425450" lvl="7" marL="3657600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8pPr>
            <a:lvl9pPr indent="-425450" lvl="8" marL="4114800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9pPr>
          </a:lstStyle>
          <a:p/>
        </p:txBody>
      </p:sp>
      <p:sp>
        <p:nvSpPr>
          <p:cNvPr id="19" name="Google Shape;19;g25694ecde23_0_908"/>
          <p:cNvSpPr txBox="1"/>
          <p:nvPr>
            <p:ph idx="12" type="sldNum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5694ecde23_0_912"/>
          <p:cNvSpPr txBox="1"/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/>
        </p:txBody>
      </p:sp>
      <p:sp>
        <p:nvSpPr>
          <p:cNvPr id="22" name="Google Shape;22;g25694ecde23_0_912"/>
          <p:cNvSpPr txBox="1"/>
          <p:nvPr>
            <p:ph idx="1" type="body"/>
          </p:nvPr>
        </p:nvSpPr>
        <p:spPr>
          <a:xfrm>
            <a:off x="685307" y="2534022"/>
            <a:ext cx="8794200" cy="75120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indent="-425450" lvl="0" marL="457200">
              <a:spcBef>
                <a:spcPts val="0"/>
              </a:spcBef>
              <a:spcAft>
                <a:spcPts val="0"/>
              </a:spcAft>
              <a:buSzPts val="3100"/>
              <a:buChar char="●"/>
              <a:defRPr sz="31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23" name="Google Shape;23;g25694ecde23_0_912"/>
          <p:cNvSpPr txBox="1"/>
          <p:nvPr>
            <p:ph idx="2" type="body"/>
          </p:nvPr>
        </p:nvSpPr>
        <p:spPr>
          <a:xfrm>
            <a:off x="10624568" y="2534022"/>
            <a:ext cx="8794200" cy="75120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indent="-425450" lvl="0" marL="457200">
              <a:spcBef>
                <a:spcPts val="0"/>
              </a:spcBef>
              <a:spcAft>
                <a:spcPts val="0"/>
              </a:spcAft>
              <a:buSzPts val="3100"/>
              <a:buChar char="●"/>
              <a:defRPr sz="31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24" name="Google Shape;24;g25694ecde23_0_912"/>
          <p:cNvSpPr txBox="1"/>
          <p:nvPr>
            <p:ph idx="12" type="sldNum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5694ecde23_0_917"/>
          <p:cNvSpPr txBox="1"/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/>
        </p:txBody>
      </p:sp>
      <p:sp>
        <p:nvSpPr>
          <p:cNvPr id="27" name="Google Shape;27;g25694ecde23_0_917"/>
          <p:cNvSpPr txBox="1"/>
          <p:nvPr>
            <p:ph idx="12" type="sldNum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5694ecde23_0_920"/>
          <p:cNvSpPr txBox="1"/>
          <p:nvPr>
            <p:ph type="title"/>
          </p:nvPr>
        </p:nvSpPr>
        <p:spPr>
          <a:xfrm>
            <a:off x="685307" y="1221634"/>
            <a:ext cx="6173700" cy="1661700"/>
          </a:xfrm>
          <a:prstGeom prst="rect">
            <a:avLst/>
          </a:prstGeom>
        </p:spPr>
        <p:txBody>
          <a:bodyPr anchorCtr="0" anchor="b" bIns="201025" lIns="201025" spcFirstLastPara="1" rIns="201025" wrap="square" tIns="2010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0" name="Google Shape;30;g25694ecde23_0_920"/>
          <p:cNvSpPr txBox="1"/>
          <p:nvPr>
            <p:ph idx="1" type="body"/>
          </p:nvPr>
        </p:nvSpPr>
        <p:spPr>
          <a:xfrm>
            <a:off x="685307" y="3055404"/>
            <a:ext cx="6173700" cy="69909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31" name="Google Shape;31;g25694ecde23_0_920"/>
          <p:cNvSpPr txBox="1"/>
          <p:nvPr>
            <p:ph idx="12" type="sldNum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5694ecde23_0_924"/>
          <p:cNvSpPr txBox="1"/>
          <p:nvPr>
            <p:ph type="title"/>
          </p:nvPr>
        </p:nvSpPr>
        <p:spPr>
          <a:xfrm>
            <a:off x="1077869" y="989774"/>
            <a:ext cx="14000400" cy="89946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1pPr>
            <a:lvl2pPr lvl="1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34" name="Google Shape;34;g25694ecde23_0_924"/>
          <p:cNvSpPr txBox="1"/>
          <p:nvPr>
            <p:ph idx="12" type="sldNum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5694ecde23_0_927"/>
          <p:cNvSpPr/>
          <p:nvPr/>
        </p:nvSpPr>
        <p:spPr>
          <a:xfrm>
            <a:off x="10052050" y="-275"/>
            <a:ext cx="10052100" cy="1130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5694ecde23_0_927"/>
          <p:cNvSpPr txBox="1"/>
          <p:nvPr>
            <p:ph type="title"/>
          </p:nvPr>
        </p:nvSpPr>
        <p:spPr>
          <a:xfrm>
            <a:off x="583731" y="2711463"/>
            <a:ext cx="8893800" cy="3259200"/>
          </a:xfrm>
          <a:prstGeom prst="rect">
            <a:avLst/>
          </a:prstGeom>
        </p:spPr>
        <p:txBody>
          <a:bodyPr anchorCtr="0" anchor="b" bIns="201025" lIns="201025" spcFirstLastPara="1" rIns="201025" wrap="square" tIns="2010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38" name="Google Shape;38;g25694ecde23_0_927"/>
          <p:cNvSpPr txBox="1"/>
          <p:nvPr>
            <p:ph idx="1" type="subTitle"/>
          </p:nvPr>
        </p:nvSpPr>
        <p:spPr>
          <a:xfrm>
            <a:off x="583731" y="6163304"/>
            <a:ext cx="8893800" cy="27156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39" name="Google Shape;39;g25694ecde23_0_927"/>
          <p:cNvSpPr txBox="1"/>
          <p:nvPr>
            <p:ph idx="2" type="body"/>
          </p:nvPr>
        </p:nvSpPr>
        <p:spPr>
          <a:xfrm>
            <a:off x="10860040" y="1592071"/>
            <a:ext cx="8436000" cy="81246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indent="-482600" lvl="0" marL="457200">
              <a:spcBef>
                <a:spcPts val="0"/>
              </a:spcBef>
              <a:spcAft>
                <a:spcPts val="0"/>
              </a:spcAft>
              <a:buSzPts val="4000"/>
              <a:buChar char="●"/>
              <a:defRPr/>
            </a:lvl1pPr>
            <a:lvl2pPr indent="-425450" lvl="1" marL="914400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2pPr>
            <a:lvl3pPr indent="-425450" lvl="2" marL="1371600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3pPr>
            <a:lvl4pPr indent="-425450" lvl="3" marL="1828800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4pPr>
            <a:lvl5pPr indent="-425450" lvl="4" marL="2286000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5pPr>
            <a:lvl6pPr indent="-425450" lvl="5" marL="2743200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6pPr>
            <a:lvl7pPr indent="-425450" lvl="6" marL="3200400"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7pPr>
            <a:lvl8pPr indent="-425450" lvl="7" marL="3657600"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8pPr>
            <a:lvl9pPr indent="-425450" lvl="8" marL="4114800"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9pPr>
          </a:lstStyle>
          <a:p/>
        </p:txBody>
      </p:sp>
      <p:sp>
        <p:nvSpPr>
          <p:cNvPr id="40" name="Google Shape;40;g25694ecde23_0_927"/>
          <p:cNvSpPr txBox="1"/>
          <p:nvPr>
            <p:ph idx="12" type="sldNum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5694ecde23_0_933"/>
          <p:cNvSpPr txBox="1"/>
          <p:nvPr>
            <p:ph idx="1" type="body"/>
          </p:nvPr>
        </p:nvSpPr>
        <p:spPr>
          <a:xfrm>
            <a:off x="685307" y="9302042"/>
            <a:ext cx="13188900" cy="1330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</a:lstStyle>
          <a:p/>
        </p:txBody>
      </p:sp>
      <p:sp>
        <p:nvSpPr>
          <p:cNvPr id="43" name="Google Shape;43;g25694ecde23_0_933"/>
          <p:cNvSpPr txBox="1"/>
          <p:nvPr>
            <p:ph idx="12" type="sldNum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5694ecde23_0_897"/>
          <p:cNvSpPr txBox="1"/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25" lIns="201025" spcFirstLastPara="1" rIns="201025" wrap="square" tIns="2010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5694ecde23_0_897"/>
          <p:cNvSpPr txBox="1"/>
          <p:nvPr>
            <p:ph idx="1" type="body"/>
          </p:nvPr>
        </p:nvSpPr>
        <p:spPr>
          <a:xfrm>
            <a:off x="685307" y="2534022"/>
            <a:ext cx="18733500" cy="75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25" lIns="201025" spcFirstLastPara="1" rIns="201025" wrap="square" tIns="201025">
            <a:normAutofit/>
          </a:bodyPr>
          <a:lstStyle>
            <a:lvl1pPr indent="-482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  <a:defRPr sz="4000">
                <a:solidFill>
                  <a:schemeClr val="dk2"/>
                </a:solidFill>
              </a:defRPr>
            </a:lvl1pPr>
            <a:lvl2pPr indent="-425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2pPr>
            <a:lvl3pPr indent="-425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3pPr>
            <a:lvl4pPr indent="-425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4pPr>
            <a:lvl5pPr indent="-425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5pPr>
            <a:lvl6pPr indent="-425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6pPr>
            <a:lvl7pPr indent="-425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7pPr>
            <a:lvl8pPr indent="-425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8pPr>
            <a:lvl9pPr indent="-425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25694ecde23_0_897"/>
          <p:cNvSpPr txBox="1"/>
          <p:nvPr>
            <p:ph idx="12" type="sldNum"/>
          </p:nvPr>
        </p:nvSpPr>
        <p:spPr>
          <a:xfrm>
            <a:off x="18627640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 algn="r">
              <a:buNone/>
              <a:defRPr sz="2200">
                <a:solidFill>
                  <a:schemeClr val="dk2"/>
                </a:solidFill>
              </a:defRPr>
            </a:lvl1pPr>
            <a:lvl2pPr lvl="1" algn="r">
              <a:buNone/>
              <a:defRPr sz="2200">
                <a:solidFill>
                  <a:schemeClr val="dk2"/>
                </a:solidFill>
              </a:defRPr>
            </a:lvl2pPr>
            <a:lvl3pPr lvl="2" algn="r">
              <a:buNone/>
              <a:defRPr sz="2200">
                <a:solidFill>
                  <a:schemeClr val="dk2"/>
                </a:solidFill>
              </a:defRPr>
            </a:lvl3pPr>
            <a:lvl4pPr lvl="3" algn="r">
              <a:buNone/>
              <a:defRPr sz="2200">
                <a:solidFill>
                  <a:schemeClr val="dk2"/>
                </a:solidFill>
              </a:defRPr>
            </a:lvl4pPr>
            <a:lvl5pPr lvl="4" algn="r">
              <a:buNone/>
              <a:defRPr sz="2200">
                <a:solidFill>
                  <a:schemeClr val="dk2"/>
                </a:solidFill>
              </a:defRPr>
            </a:lvl5pPr>
            <a:lvl6pPr lvl="5" algn="r">
              <a:buNone/>
              <a:defRPr sz="2200">
                <a:solidFill>
                  <a:schemeClr val="dk2"/>
                </a:solidFill>
              </a:defRPr>
            </a:lvl6pPr>
            <a:lvl7pPr lvl="6" algn="r">
              <a:buNone/>
              <a:defRPr sz="2200">
                <a:solidFill>
                  <a:schemeClr val="dk2"/>
                </a:solidFill>
              </a:defRPr>
            </a:lvl7pPr>
            <a:lvl8pPr lvl="7" algn="r">
              <a:buNone/>
              <a:defRPr sz="2200">
                <a:solidFill>
                  <a:schemeClr val="dk2"/>
                </a:solidFill>
              </a:defRPr>
            </a:lvl8pPr>
            <a:lvl9pPr lvl="8" algn="r">
              <a:buNone/>
              <a:defRPr sz="2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Relationship Id="rId4" Type="http://schemas.openxmlformats.org/officeDocument/2006/relationships/image" Target="../media/image2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1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1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2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2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2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2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2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2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2.xml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Relationship Id="rId8" Type="http://schemas.openxmlformats.org/officeDocument/2006/relationships/image" Target="../media/image33.png"  /><Relationship Id="rId9" Type="http://schemas.openxmlformats.org/officeDocument/2006/relationships/image" Target="../media/image3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3.xml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Relationship Id="rId6" Type="http://schemas.openxmlformats.org/officeDocument/2006/relationships/image" Target="../media/image38.png"  /><Relationship Id="rId7" Type="http://schemas.openxmlformats.org/officeDocument/2006/relationships/image" Target="../media/image39.png"  /><Relationship Id="rId8" Type="http://schemas.openxmlformats.org/officeDocument/2006/relationships/image" Target="../media/image40.png"  /><Relationship Id="rId9" Type="http://schemas.openxmlformats.org/officeDocument/2006/relationships/image" Target="../media/image4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4.xml"  /><Relationship Id="rId3" Type="http://schemas.openxmlformats.org/officeDocument/2006/relationships/image" Target="../media/image42.png"  /><Relationship Id="rId4" Type="http://schemas.openxmlformats.org/officeDocument/2006/relationships/image" Target="../media/image43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5.xml"  /><Relationship Id="rId3" Type="http://schemas.openxmlformats.org/officeDocument/2006/relationships/image" Target="../media/image44.png"  /><Relationship Id="rId4" Type="http://schemas.openxmlformats.org/officeDocument/2006/relationships/image" Target="../media/image45.png"  /><Relationship Id="rId5" Type="http://schemas.openxmlformats.org/officeDocument/2006/relationships/image" Target="../media/image46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26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7.xml"  /><Relationship Id="rId2" Type="http://schemas.openxmlformats.org/officeDocument/2006/relationships/slideLayout" Target="../slideLayouts/slideLayout1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8.png"  /><Relationship Id="rId7" Type="http://schemas.openxmlformats.org/officeDocument/2006/relationships/image" Target="../media/image14.png"  /><Relationship Id="rId8" Type="http://schemas.openxmlformats.org/officeDocument/2006/relationships/image" Target="../media/image15.png"  /><Relationship Id="rId9" Type="http://schemas.openxmlformats.org/officeDocument/2006/relationships/image" Target="../media/image1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1.png"  /><Relationship Id="rId4" Type="http://schemas.openxmlformats.org/officeDocument/2006/relationships/image" Target="../media/image1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9.xml" 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/>
        </p:nvSpPr>
        <p:spPr>
          <a:xfrm>
            <a:off x="-5463450" y="6119075"/>
            <a:ext cx="188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"/>
          <p:cNvSpPr txBox="1"/>
          <p:nvPr/>
        </p:nvSpPr>
        <p:spPr>
          <a:xfrm>
            <a:off x="15176900" y="10755250"/>
            <a:ext cx="4927200" cy="554100"/>
          </a:xfrm>
          <a:prstGeom prst="rect">
            <a:avLst/>
          </a:prstGeom>
          <a:solidFill>
            <a:srgbClr val="FBFFFB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71A4D9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야 3학년 8반 한번 뭉치자 팀</a:t>
            </a:r>
            <a:endParaRPr sz="2200">
              <a:solidFill>
                <a:srgbClr val="71A4D9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b="10968" l="13359" r="0" t="0"/>
          <a:stretch/>
        </p:blipFill>
        <p:spPr>
          <a:xfrm>
            <a:off x="3966475" y="870900"/>
            <a:ext cx="6665400" cy="89851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/>
        </p:nvSpPr>
        <p:spPr>
          <a:xfrm>
            <a:off x="11407700" y="2492200"/>
            <a:ext cx="6665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AI 기술을 적용한</a:t>
            </a:r>
            <a:endParaRPr sz="25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 졸음 감지 알람 서비스</a:t>
            </a:r>
            <a:endParaRPr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4">
            <a:alphaModFix/>
          </a:blip>
          <a:srcRect b="0" l="0" r="34490" t="0"/>
          <a:stretch/>
        </p:blipFill>
        <p:spPr>
          <a:xfrm>
            <a:off x="11028100" y="4154500"/>
            <a:ext cx="5164301" cy="492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6799fb447_3_34"/>
          <p:cNvSpPr/>
          <p:nvPr/>
        </p:nvSpPr>
        <p:spPr>
          <a:xfrm>
            <a:off x="5475028" y="2604337"/>
            <a:ext cx="708025" cy="187325"/>
          </a:xfrm>
          <a:custGeom>
            <a:rect b="b" l="l" r="r" t="t"/>
            <a:pathLst>
              <a:path extrusionOk="0" h="187325" w="708025">
                <a:moveTo>
                  <a:pt x="149657" y="17268"/>
                </a:moveTo>
                <a:lnTo>
                  <a:pt x="17679" y="17268"/>
                </a:lnTo>
                <a:lnTo>
                  <a:pt x="17679" y="38236"/>
                </a:lnTo>
                <a:lnTo>
                  <a:pt x="123549" y="38236"/>
                </a:lnTo>
                <a:lnTo>
                  <a:pt x="123478" y="47969"/>
                </a:lnTo>
                <a:lnTo>
                  <a:pt x="121842" y="88672"/>
                </a:lnTo>
                <a:lnTo>
                  <a:pt x="116354" y="127249"/>
                </a:lnTo>
                <a:lnTo>
                  <a:pt x="142873" y="129510"/>
                </a:lnTo>
                <a:lnTo>
                  <a:pt x="148119" y="88287"/>
                </a:lnTo>
                <a:lnTo>
                  <a:pt x="149593" y="47969"/>
                </a:lnTo>
                <a:lnTo>
                  <a:pt x="149657" y="17268"/>
                </a:lnTo>
                <a:close/>
              </a:path>
              <a:path extrusionOk="0" h="187325" w="708025">
                <a:moveTo>
                  <a:pt x="170625" y="141022"/>
                </a:moveTo>
                <a:lnTo>
                  <a:pt x="0" y="141022"/>
                </a:lnTo>
                <a:lnTo>
                  <a:pt x="0" y="162608"/>
                </a:lnTo>
                <a:lnTo>
                  <a:pt x="170625" y="162608"/>
                </a:lnTo>
                <a:lnTo>
                  <a:pt x="170625" y="141022"/>
                </a:lnTo>
                <a:close/>
              </a:path>
              <a:path extrusionOk="0" h="187325" w="708025">
                <a:moveTo>
                  <a:pt x="238670" y="126427"/>
                </a:moveTo>
                <a:lnTo>
                  <a:pt x="212562" y="126427"/>
                </a:lnTo>
                <a:lnTo>
                  <a:pt x="212562" y="183782"/>
                </a:lnTo>
                <a:lnTo>
                  <a:pt x="343306" y="183782"/>
                </a:lnTo>
                <a:lnTo>
                  <a:pt x="343306" y="162813"/>
                </a:lnTo>
                <a:lnTo>
                  <a:pt x="238670" y="162813"/>
                </a:lnTo>
                <a:lnTo>
                  <a:pt x="238670" y="126427"/>
                </a:lnTo>
                <a:close/>
              </a:path>
              <a:path extrusionOk="0" h="187325" w="708025">
                <a:moveTo>
                  <a:pt x="338372" y="205"/>
                </a:moveTo>
                <a:lnTo>
                  <a:pt x="312265" y="205"/>
                </a:lnTo>
                <a:lnTo>
                  <a:pt x="312265" y="137939"/>
                </a:lnTo>
                <a:lnTo>
                  <a:pt x="338372" y="137939"/>
                </a:lnTo>
                <a:lnTo>
                  <a:pt x="338372" y="205"/>
                </a:lnTo>
                <a:close/>
              </a:path>
              <a:path extrusionOk="0" h="187325" w="708025">
                <a:moveTo>
                  <a:pt x="278345" y="12334"/>
                </a:moveTo>
                <a:lnTo>
                  <a:pt x="191593" y="12334"/>
                </a:lnTo>
                <a:lnTo>
                  <a:pt x="191593" y="33302"/>
                </a:lnTo>
                <a:lnTo>
                  <a:pt x="252237" y="33302"/>
                </a:lnTo>
                <a:lnTo>
                  <a:pt x="252237" y="52626"/>
                </a:lnTo>
                <a:lnTo>
                  <a:pt x="191799" y="52626"/>
                </a:lnTo>
                <a:lnTo>
                  <a:pt x="191799" y="114092"/>
                </a:lnTo>
                <a:lnTo>
                  <a:pt x="208245" y="114092"/>
                </a:lnTo>
                <a:lnTo>
                  <a:pt x="223342" y="114015"/>
                </a:lnTo>
                <a:lnTo>
                  <a:pt x="269827" y="112088"/>
                </a:lnTo>
                <a:lnTo>
                  <a:pt x="299314" y="107925"/>
                </a:lnTo>
                <a:lnTo>
                  <a:pt x="297226" y="92713"/>
                </a:lnTo>
                <a:lnTo>
                  <a:pt x="217496" y="92713"/>
                </a:lnTo>
                <a:lnTo>
                  <a:pt x="217496" y="71950"/>
                </a:lnTo>
                <a:lnTo>
                  <a:pt x="278345" y="71950"/>
                </a:lnTo>
                <a:lnTo>
                  <a:pt x="278345" y="12334"/>
                </a:lnTo>
                <a:close/>
              </a:path>
              <a:path extrusionOk="0" h="187325" w="708025">
                <a:moveTo>
                  <a:pt x="296436" y="86957"/>
                </a:moveTo>
                <a:lnTo>
                  <a:pt x="252321" y="91981"/>
                </a:lnTo>
                <a:lnTo>
                  <a:pt x="217496" y="92713"/>
                </a:lnTo>
                <a:lnTo>
                  <a:pt x="297226" y="92713"/>
                </a:lnTo>
                <a:lnTo>
                  <a:pt x="296436" y="86957"/>
                </a:lnTo>
                <a:close/>
              </a:path>
              <a:path extrusionOk="0" h="187325" w="708025">
                <a:moveTo>
                  <a:pt x="486796" y="2672"/>
                </a:moveTo>
                <a:lnTo>
                  <a:pt x="462333" y="2672"/>
                </a:lnTo>
                <a:lnTo>
                  <a:pt x="462333" y="63110"/>
                </a:lnTo>
                <a:lnTo>
                  <a:pt x="438075" y="63110"/>
                </a:lnTo>
                <a:lnTo>
                  <a:pt x="438075" y="84490"/>
                </a:lnTo>
                <a:lnTo>
                  <a:pt x="462333" y="84490"/>
                </a:lnTo>
                <a:lnTo>
                  <a:pt x="462333" y="178437"/>
                </a:lnTo>
                <a:lnTo>
                  <a:pt x="486796" y="178437"/>
                </a:lnTo>
                <a:lnTo>
                  <a:pt x="486796" y="2672"/>
                </a:lnTo>
                <a:close/>
              </a:path>
              <a:path extrusionOk="0" h="187325" w="708025">
                <a:moveTo>
                  <a:pt x="423891" y="16034"/>
                </a:moveTo>
                <a:lnTo>
                  <a:pt x="398400" y="16034"/>
                </a:lnTo>
                <a:lnTo>
                  <a:pt x="398400" y="48309"/>
                </a:lnTo>
                <a:lnTo>
                  <a:pt x="397822" y="61010"/>
                </a:lnTo>
                <a:lnTo>
                  <a:pt x="383920" y="106441"/>
                </a:lnTo>
                <a:lnTo>
                  <a:pt x="360369" y="130127"/>
                </a:lnTo>
                <a:lnTo>
                  <a:pt x="376403" y="149451"/>
                </a:lnTo>
                <a:lnTo>
                  <a:pt x="405158" y="115788"/>
                </a:lnTo>
                <a:lnTo>
                  <a:pt x="411248" y="100216"/>
                </a:lnTo>
                <a:lnTo>
                  <a:pt x="435318" y="100216"/>
                </a:lnTo>
                <a:lnTo>
                  <a:pt x="424347" y="59339"/>
                </a:lnTo>
                <a:lnTo>
                  <a:pt x="423937" y="48309"/>
                </a:lnTo>
                <a:lnTo>
                  <a:pt x="423891" y="16034"/>
                </a:lnTo>
                <a:close/>
              </a:path>
              <a:path extrusionOk="0" h="187325" w="708025">
                <a:moveTo>
                  <a:pt x="435318" y="100216"/>
                </a:moveTo>
                <a:lnTo>
                  <a:pt x="411248" y="100216"/>
                </a:lnTo>
                <a:lnTo>
                  <a:pt x="416972" y="114870"/>
                </a:lnTo>
                <a:lnTo>
                  <a:pt x="424276" y="127275"/>
                </a:lnTo>
                <a:lnTo>
                  <a:pt x="433161" y="137431"/>
                </a:lnTo>
                <a:lnTo>
                  <a:pt x="443626" y="145340"/>
                </a:lnTo>
                <a:lnTo>
                  <a:pt x="457810" y="124988"/>
                </a:lnTo>
                <a:lnTo>
                  <a:pt x="449440" y="118660"/>
                </a:lnTo>
                <a:lnTo>
                  <a:pt x="442315" y="111189"/>
                </a:lnTo>
                <a:lnTo>
                  <a:pt x="436437" y="102574"/>
                </a:lnTo>
                <a:lnTo>
                  <a:pt x="435318" y="100216"/>
                </a:lnTo>
                <a:close/>
              </a:path>
              <a:path extrusionOk="0" h="187325" w="708025">
                <a:moveTo>
                  <a:pt x="526060" y="0"/>
                </a:moveTo>
                <a:lnTo>
                  <a:pt x="500981" y="0"/>
                </a:lnTo>
                <a:lnTo>
                  <a:pt x="500981" y="187071"/>
                </a:lnTo>
                <a:lnTo>
                  <a:pt x="526060" y="187071"/>
                </a:lnTo>
                <a:lnTo>
                  <a:pt x="526060" y="0"/>
                </a:lnTo>
                <a:close/>
              </a:path>
              <a:path extrusionOk="0" h="187325" w="708025">
                <a:moveTo>
                  <a:pt x="707581" y="93124"/>
                </a:moveTo>
                <a:lnTo>
                  <a:pt x="682707" y="93124"/>
                </a:lnTo>
                <a:lnTo>
                  <a:pt x="682707" y="187071"/>
                </a:lnTo>
                <a:lnTo>
                  <a:pt x="707581" y="187071"/>
                </a:lnTo>
                <a:lnTo>
                  <a:pt x="707581" y="93124"/>
                </a:lnTo>
                <a:close/>
              </a:path>
              <a:path extrusionOk="0" h="187325" w="708025">
                <a:moveTo>
                  <a:pt x="664617" y="3083"/>
                </a:moveTo>
                <a:lnTo>
                  <a:pt x="640565" y="3083"/>
                </a:lnTo>
                <a:lnTo>
                  <a:pt x="640565" y="178026"/>
                </a:lnTo>
                <a:lnTo>
                  <a:pt x="664617" y="178026"/>
                </a:lnTo>
                <a:lnTo>
                  <a:pt x="664617" y="93124"/>
                </a:lnTo>
                <a:lnTo>
                  <a:pt x="707581" y="93124"/>
                </a:lnTo>
                <a:lnTo>
                  <a:pt x="707581" y="72156"/>
                </a:lnTo>
                <a:lnTo>
                  <a:pt x="664617" y="72156"/>
                </a:lnTo>
                <a:lnTo>
                  <a:pt x="664617" y="3083"/>
                </a:lnTo>
                <a:close/>
              </a:path>
              <a:path extrusionOk="0" h="187325" w="708025">
                <a:moveTo>
                  <a:pt x="707581" y="0"/>
                </a:moveTo>
                <a:lnTo>
                  <a:pt x="682707" y="0"/>
                </a:lnTo>
                <a:lnTo>
                  <a:pt x="682707" y="72156"/>
                </a:lnTo>
                <a:lnTo>
                  <a:pt x="707581" y="72156"/>
                </a:lnTo>
                <a:lnTo>
                  <a:pt x="707581" y="0"/>
                </a:lnTo>
                <a:close/>
              </a:path>
              <a:path extrusionOk="0" h="187325" w="708025">
                <a:moveTo>
                  <a:pt x="620830" y="21585"/>
                </a:moveTo>
                <a:lnTo>
                  <a:pt x="551140" y="21585"/>
                </a:lnTo>
                <a:lnTo>
                  <a:pt x="551140" y="144723"/>
                </a:lnTo>
                <a:lnTo>
                  <a:pt x="564091" y="144723"/>
                </a:lnTo>
                <a:lnTo>
                  <a:pt x="574222" y="144614"/>
                </a:lnTo>
                <a:lnTo>
                  <a:pt x="615819" y="142076"/>
                </a:lnTo>
                <a:lnTo>
                  <a:pt x="631519" y="139583"/>
                </a:lnTo>
                <a:lnTo>
                  <a:pt x="630061" y="122726"/>
                </a:lnTo>
                <a:lnTo>
                  <a:pt x="577454" y="122726"/>
                </a:lnTo>
                <a:lnTo>
                  <a:pt x="577454" y="42759"/>
                </a:lnTo>
                <a:lnTo>
                  <a:pt x="620830" y="42759"/>
                </a:lnTo>
                <a:lnTo>
                  <a:pt x="620830" y="21585"/>
                </a:lnTo>
                <a:close/>
              </a:path>
              <a:path extrusionOk="0" h="187325" w="708025">
                <a:moveTo>
                  <a:pt x="629669" y="118204"/>
                </a:moveTo>
                <a:lnTo>
                  <a:pt x="591484" y="122315"/>
                </a:lnTo>
                <a:lnTo>
                  <a:pt x="577454" y="122726"/>
                </a:lnTo>
                <a:lnTo>
                  <a:pt x="630061" y="122726"/>
                </a:lnTo>
                <a:lnTo>
                  <a:pt x="629669" y="1182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256799fb447_3_34"/>
          <p:cNvSpPr/>
          <p:nvPr/>
        </p:nvSpPr>
        <p:spPr>
          <a:xfrm>
            <a:off x="0" y="0"/>
            <a:ext cx="2628265" cy="471805"/>
          </a:xfrm>
          <a:custGeom>
            <a:rect b="b" l="l" r="r" t="t"/>
            <a:pathLst>
              <a:path extrusionOk="0" h="471805" w="2628265">
                <a:moveTo>
                  <a:pt x="0" y="0"/>
                </a:moveTo>
                <a:lnTo>
                  <a:pt x="2628192" y="0"/>
                </a:lnTo>
                <a:lnTo>
                  <a:pt x="2628192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256799fb447_3_34"/>
          <p:cNvSpPr/>
          <p:nvPr/>
        </p:nvSpPr>
        <p:spPr>
          <a:xfrm>
            <a:off x="2628192" y="0"/>
            <a:ext cx="3026410" cy="471805"/>
          </a:xfrm>
          <a:custGeom>
            <a:rect b="b" l="l" r="r" t="t"/>
            <a:pathLst>
              <a:path extrusionOk="0" h="471805" w="3026410">
                <a:moveTo>
                  <a:pt x="0" y="0"/>
                </a:moveTo>
                <a:lnTo>
                  <a:pt x="3026085" y="0"/>
                </a:lnTo>
                <a:lnTo>
                  <a:pt x="3026085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256799fb447_3_34"/>
          <p:cNvSpPr/>
          <p:nvPr/>
        </p:nvSpPr>
        <p:spPr>
          <a:xfrm>
            <a:off x="5654278" y="0"/>
            <a:ext cx="14450060" cy="471805"/>
          </a:xfrm>
          <a:custGeom>
            <a:rect b="b" l="l" r="r" t="t"/>
            <a:pathLst>
              <a:path extrusionOk="0" h="471805" w="14450060">
                <a:moveTo>
                  <a:pt x="0" y="0"/>
                </a:moveTo>
                <a:lnTo>
                  <a:pt x="14449821" y="0"/>
                </a:lnTo>
                <a:lnTo>
                  <a:pt x="14449821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256799fb447_3_34"/>
          <p:cNvSpPr txBox="1"/>
          <p:nvPr/>
        </p:nvSpPr>
        <p:spPr>
          <a:xfrm>
            <a:off x="939800" y="1158425"/>
            <a:ext cx="8343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관련 device 기술</a:t>
            </a:r>
            <a:endParaRPr sz="22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25" name="Google Shape;225;g256799fb447_3_34"/>
          <p:cNvSpPr/>
          <p:nvPr/>
        </p:nvSpPr>
        <p:spPr>
          <a:xfrm>
            <a:off x="11808932" y="3385615"/>
            <a:ext cx="5130800" cy="5811520"/>
          </a:xfrm>
          <a:custGeom>
            <a:rect b="b" l="l" r="r" t="t"/>
            <a:pathLst>
              <a:path extrusionOk="0" h="5811520" w="5130800">
                <a:moveTo>
                  <a:pt x="4816607" y="5779928"/>
                </a:moveTo>
                <a:lnTo>
                  <a:pt x="314126" y="5779928"/>
                </a:lnTo>
                <a:lnTo>
                  <a:pt x="314126" y="5811341"/>
                </a:lnTo>
                <a:lnTo>
                  <a:pt x="4816607" y="5811341"/>
                </a:lnTo>
                <a:lnTo>
                  <a:pt x="4816607" y="5779928"/>
                </a:lnTo>
                <a:close/>
              </a:path>
              <a:path extrusionOk="0" h="5811520" w="5130800">
                <a:moveTo>
                  <a:pt x="4816607" y="0"/>
                </a:moveTo>
                <a:lnTo>
                  <a:pt x="4816607" y="31412"/>
                </a:lnTo>
                <a:lnTo>
                  <a:pt x="4862464" y="35112"/>
                </a:lnTo>
                <a:lnTo>
                  <a:pt x="4905966" y="45825"/>
                </a:lnTo>
                <a:lnTo>
                  <a:pt x="4946530" y="62968"/>
                </a:lnTo>
                <a:lnTo>
                  <a:pt x="4983574" y="85959"/>
                </a:lnTo>
                <a:lnTo>
                  <a:pt x="5016516" y="114217"/>
                </a:lnTo>
                <a:lnTo>
                  <a:pt x="5044773" y="147159"/>
                </a:lnTo>
                <a:lnTo>
                  <a:pt x="5067765" y="184203"/>
                </a:lnTo>
                <a:lnTo>
                  <a:pt x="5084908" y="224767"/>
                </a:lnTo>
                <a:lnTo>
                  <a:pt x="5095620" y="268268"/>
                </a:lnTo>
                <a:lnTo>
                  <a:pt x="5099321" y="314126"/>
                </a:lnTo>
                <a:lnTo>
                  <a:pt x="5099321" y="5497214"/>
                </a:lnTo>
                <a:lnTo>
                  <a:pt x="5095620" y="5543072"/>
                </a:lnTo>
                <a:lnTo>
                  <a:pt x="5084908" y="5586574"/>
                </a:lnTo>
                <a:lnTo>
                  <a:pt x="5067765" y="5627138"/>
                </a:lnTo>
                <a:lnTo>
                  <a:pt x="5044773" y="5664181"/>
                </a:lnTo>
                <a:lnTo>
                  <a:pt x="5016516" y="5697123"/>
                </a:lnTo>
                <a:lnTo>
                  <a:pt x="4983574" y="5725381"/>
                </a:lnTo>
                <a:lnTo>
                  <a:pt x="4946530" y="5748372"/>
                </a:lnTo>
                <a:lnTo>
                  <a:pt x="4905966" y="5765515"/>
                </a:lnTo>
                <a:lnTo>
                  <a:pt x="4862464" y="5776228"/>
                </a:lnTo>
                <a:lnTo>
                  <a:pt x="4816607" y="5779928"/>
                </a:lnTo>
                <a:lnTo>
                  <a:pt x="4816607" y="5811341"/>
                </a:lnTo>
                <a:lnTo>
                  <a:pt x="4863026" y="5807935"/>
                </a:lnTo>
                <a:lnTo>
                  <a:pt x="4907331" y="5798041"/>
                </a:lnTo>
                <a:lnTo>
                  <a:pt x="4949035" y="5782145"/>
                </a:lnTo>
                <a:lnTo>
                  <a:pt x="4987652" y="5760733"/>
                </a:lnTo>
                <a:lnTo>
                  <a:pt x="5022697" y="5734291"/>
                </a:lnTo>
                <a:lnTo>
                  <a:pt x="5053683" y="5703304"/>
                </a:lnTo>
                <a:lnTo>
                  <a:pt x="5080126" y="5668260"/>
                </a:lnTo>
                <a:lnTo>
                  <a:pt x="5101538" y="5629642"/>
                </a:lnTo>
                <a:lnTo>
                  <a:pt x="5117434" y="5587938"/>
                </a:lnTo>
                <a:lnTo>
                  <a:pt x="5127327" y="5543634"/>
                </a:lnTo>
                <a:lnTo>
                  <a:pt x="5130733" y="5497214"/>
                </a:lnTo>
                <a:lnTo>
                  <a:pt x="5130733" y="314126"/>
                </a:lnTo>
                <a:lnTo>
                  <a:pt x="5127327" y="267707"/>
                </a:lnTo>
                <a:lnTo>
                  <a:pt x="5117434" y="223402"/>
                </a:lnTo>
                <a:lnTo>
                  <a:pt x="5101538" y="181698"/>
                </a:lnTo>
                <a:lnTo>
                  <a:pt x="5080126" y="143081"/>
                </a:lnTo>
                <a:lnTo>
                  <a:pt x="5053683" y="108036"/>
                </a:lnTo>
                <a:lnTo>
                  <a:pt x="5022697" y="77049"/>
                </a:lnTo>
                <a:lnTo>
                  <a:pt x="4987652" y="50607"/>
                </a:lnTo>
                <a:lnTo>
                  <a:pt x="4949035" y="29195"/>
                </a:lnTo>
                <a:lnTo>
                  <a:pt x="4907331" y="13299"/>
                </a:lnTo>
                <a:lnTo>
                  <a:pt x="4863026" y="3405"/>
                </a:lnTo>
                <a:lnTo>
                  <a:pt x="4816607" y="0"/>
                </a:lnTo>
                <a:close/>
              </a:path>
              <a:path extrusionOk="0" h="5811520" w="5130800">
                <a:moveTo>
                  <a:pt x="31412" y="314126"/>
                </a:moveTo>
                <a:lnTo>
                  <a:pt x="0" y="314126"/>
                </a:lnTo>
                <a:lnTo>
                  <a:pt x="0" y="5497214"/>
                </a:lnTo>
                <a:lnTo>
                  <a:pt x="3405" y="5543634"/>
                </a:lnTo>
                <a:lnTo>
                  <a:pt x="13299" y="5587938"/>
                </a:lnTo>
                <a:lnTo>
                  <a:pt x="29195" y="5629642"/>
                </a:lnTo>
                <a:lnTo>
                  <a:pt x="50607" y="5668260"/>
                </a:lnTo>
                <a:lnTo>
                  <a:pt x="77049" y="5703304"/>
                </a:lnTo>
                <a:lnTo>
                  <a:pt x="108036" y="5734291"/>
                </a:lnTo>
                <a:lnTo>
                  <a:pt x="143081" y="5760733"/>
                </a:lnTo>
                <a:lnTo>
                  <a:pt x="181698" y="5782145"/>
                </a:lnTo>
                <a:lnTo>
                  <a:pt x="223402" y="5798041"/>
                </a:lnTo>
                <a:lnTo>
                  <a:pt x="267707" y="5807935"/>
                </a:lnTo>
                <a:lnTo>
                  <a:pt x="314126" y="5811341"/>
                </a:lnTo>
                <a:lnTo>
                  <a:pt x="314126" y="5779928"/>
                </a:lnTo>
                <a:lnTo>
                  <a:pt x="268268" y="5776228"/>
                </a:lnTo>
                <a:lnTo>
                  <a:pt x="224766" y="5765515"/>
                </a:lnTo>
                <a:lnTo>
                  <a:pt x="184203" y="5748372"/>
                </a:lnTo>
                <a:lnTo>
                  <a:pt x="147159" y="5725381"/>
                </a:lnTo>
                <a:lnTo>
                  <a:pt x="114217" y="5697123"/>
                </a:lnTo>
                <a:lnTo>
                  <a:pt x="85959" y="5664181"/>
                </a:lnTo>
                <a:lnTo>
                  <a:pt x="62968" y="5627138"/>
                </a:lnTo>
                <a:lnTo>
                  <a:pt x="45825" y="5586574"/>
                </a:lnTo>
                <a:lnTo>
                  <a:pt x="35112" y="5543072"/>
                </a:lnTo>
                <a:lnTo>
                  <a:pt x="31412" y="5497214"/>
                </a:lnTo>
                <a:lnTo>
                  <a:pt x="31412" y="314126"/>
                </a:lnTo>
                <a:close/>
              </a:path>
              <a:path extrusionOk="0" h="5811520" w="5130800">
                <a:moveTo>
                  <a:pt x="314126" y="0"/>
                </a:moveTo>
                <a:lnTo>
                  <a:pt x="267707" y="3405"/>
                </a:lnTo>
                <a:lnTo>
                  <a:pt x="223402" y="13299"/>
                </a:lnTo>
                <a:lnTo>
                  <a:pt x="181698" y="29195"/>
                </a:lnTo>
                <a:lnTo>
                  <a:pt x="143081" y="50607"/>
                </a:lnTo>
                <a:lnTo>
                  <a:pt x="108036" y="77049"/>
                </a:lnTo>
                <a:lnTo>
                  <a:pt x="77049" y="108036"/>
                </a:lnTo>
                <a:lnTo>
                  <a:pt x="50607" y="143081"/>
                </a:lnTo>
                <a:lnTo>
                  <a:pt x="29195" y="181698"/>
                </a:lnTo>
                <a:lnTo>
                  <a:pt x="13299" y="223402"/>
                </a:lnTo>
                <a:lnTo>
                  <a:pt x="3405" y="267707"/>
                </a:lnTo>
                <a:lnTo>
                  <a:pt x="0" y="314126"/>
                </a:lnTo>
                <a:lnTo>
                  <a:pt x="31412" y="314126"/>
                </a:lnTo>
                <a:lnTo>
                  <a:pt x="35112" y="268268"/>
                </a:lnTo>
                <a:lnTo>
                  <a:pt x="45825" y="224767"/>
                </a:lnTo>
                <a:lnTo>
                  <a:pt x="62968" y="184203"/>
                </a:lnTo>
                <a:lnTo>
                  <a:pt x="85960" y="147159"/>
                </a:lnTo>
                <a:lnTo>
                  <a:pt x="114217" y="114217"/>
                </a:lnTo>
                <a:lnTo>
                  <a:pt x="147159" y="85959"/>
                </a:lnTo>
                <a:lnTo>
                  <a:pt x="184203" y="62968"/>
                </a:lnTo>
                <a:lnTo>
                  <a:pt x="224767" y="45825"/>
                </a:lnTo>
                <a:lnTo>
                  <a:pt x="268268" y="35112"/>
                </a:lnTo>
                <a:lnTo>
                  <a:pt x="314126" y="31412"/>
                </a:lnTo>
                <a:lnTo>
                  <a:pt x="314126" y="0"/>
                </a:lnTo>
                <a:close/>
              </a:path>
              <a:path extrusionOk="0" h="5811520" w="5130800">
                <a:moveTo>
                  <a:pt x="4816607" y="0"/>
                </a:moveTo>
                <a:lnTo>
                  <a:pt x="314126" y="0"/>
                </a:lnTo>
                <a:lnTo>
                  <a:pt x="314126" y="31412"/>
                </a:lnTo>
                <a:lnTo>
                  <a:pt x="4816607" y="31412"/>
                </a:lnTo>
                <a:lnTo>
                  <a:pt x="4816607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56799fb447_3_34"/>
          <p:cNvSpPr/>
          <p:nvPr/>
        </p:nvSpPr>
        <p:spPr>
          <a:xfrm>
            <a:off x="3399432" y="3385615"/>
            <a:ext cx="5130800" cy="5811520"/>
          </a:xfrm>
          <a:custGeom>
            <a:rect b="b" l="l" r="r" t="t"/>
            <a:pathLst>
              <a:path extrusionOk="0" h="5811520" w="5130800">
                <a:moveTo>
                  <a:pt x="4816607" y="5779928"/>
                </a:moveTo>
                <a:lnTo>
                  <a:pt x="314126" y="5779928"/>
                </a:lnTo>
                <a:lnTo>
                  <a:pt x="314126" y="5811341"/>
                </a:lnTo>
                <a:lnTo>
                  <a:pt x="4816607" y="5811341"/>
                </a:lnTo>
                <a:lnTo>
                  <a:pt x="4816607" y="5779928"/>
                </a:lnTo>
                <a:close/>
              </a:path>
              <a:path extrusionOk="0" h="5811520" w="5130800">
                <a:moveTo>
                  <a:pt x="4816607" y="0"/>
                </a:moveTo>
                <a:lnTo>
                  <a:pt x="4816607" y="31412"/>
                </a:lnTo>
                <a:lnTo>
                  <a:pt x="4862464" y="35112"/>
                </a:lnTo>
                <a:lnTo>
                  <a:pt x="4905966" y="45825"/>
                </a:lnTo>
                <a:lnTo>
                  <a:pt x="4946530" y="62968"/>
                </a:lnTo>
                <a:lnTo>
                  <a:pt x="4983574" y="85959"/>
                </a:lnTo>
                <a:lnTo>
                  <a:pt x="5016516" y="114217"/>
                </a:lnTo>
                <a:lnTo>
                  <a:pt x="5044773" y="147159"/>
                </a:lnTo>
                <a:lnTo>
                  <a:pt x="5067765" y="184203"/>
                </a:lnTo>
                <a:lnTo>
                  <a:pt x="5084908" y="224767"/>
                </a:lnTo>
                <a:lnTo>
                  <a:pt x="5095620" y="268268"/>
                </a:lnTo>
                <a:lnTo>
                  <a:pt x="5099321" y="314126"/>
                </a:lnTo>
                <a:lnTo>
                  <a:pt x="5099321" y="5497214"/>
                </a:lnTo>
                <a:lnTo>
                  <a:pt x="5095620" y="5543072"/>
                </a:lnTo>
                <a:lnTo>
                  <a:pt x="5084908" y="5586574"/>
                </a:lnTo>
                <a:lnTo>
                  <a:pt x="5067765" y="5627138"/>
                </a:lnTo>
                <a:lnTo>
                  <a:pt x="5044773" y="5664181"/>
                </a:lnTo>
                <a:lnTo>
                  <a:pt x="5016516" y="5697123"/>
                </a:lnTo>
                <a:lnTo>
                  <a:pt x="4983574" y="5725381"/>
                </a:lnTo>
                <a:lnTo>
                  <a:pt x="4946530" y="5748372"/>
                </a:lnTo>
                <a:lnTo>
                  <a:pt x="4905966" y="5765515"/>
                </a:lnTo>
                <a:lnTo>
                  <a:pt x="4862464" y="5776228"/>
                </a:lnTo>
                <a:lnTo>
                  <a:pt x="4816607" y="5779928"/>
                </a:lnTo>
                <a:lnTo>
                  <a:pt x="4816607" y="5811341"/>
                </a:lnTo>
                <a:lnTo>
                  <a:pt x="4863026" y="5807935"/>
                </a:lnTo>
                <a:lnTo>
                  <a:pt x="4907331" y="5798041"/>
                </a:lnTo>
                <a:lnTo>
                  <a:pt x="4949035" y="5782145"/>
                </a:lnTo>
                <a:lnTo>
                  <a:pt x="4987652" y="5760733"/>
                </a:lnTo>
                <a:lnTo>
                  <a:pt x="5022697" y="5734291"/>
                </a:lnTo>
                <a:lnTo>
                  <a:pt x="5053683" y="5703304"/>
                </a:lnTo>
                <a:lnTo>
                  <a:pt x="5080126" y="5668260"/>
                </a:lnTo>
                <a:lnTo>
                  <a:pt x="5101538" y="5629642"/>
                </a:lnTo>
                <a:lnTo>
                  <a:pt x="5117434" y="5587938"/>
                </a:lnTo>
                <a:lnTo>
                  <a:pt x="5127327" y="5543634"/>
                </a:lnTo>
                <a:lnTo>
                  <a:pt x="5130733" y="5497214"/>
                </a:lnTo>
                <a:lnTo>
                  <a:pt x="5130733" y="314126"/>
                </a:lnTo>
                <a:lnTo>
                  <a:pt x="5127327" y="267707"/>
                </a:lnTo>
                <a:lnTo>
                  <a:pt x="5117434" y="223402"/>
                </a:lnTo>
                <a:lnTo>
                  <a:pt x="5101538" y="181698"/>
                </a:lnTo>
                <a:lnTo>
                  <a:pt x="5080126" y="143081"/>
                </a:lnTo>
                <a:lnTo>
                  <a:pt x="5053683" y="108036"/>
                </a:lnTo>
                <a:lnTo>
                  <a:pt x="5022697" y="77049"/>
                </a:lnTo>
                <a:lnTo>
                  <a:pt x="4987652" y="50607"/>
                </a:lnTo>
                <a:lnTo>
                  <a:pt x="4949035" y="29195"/>
                </a:lnTo>
                <a:lnTo>
                  <a:pt x="4907331" y="13299"/>
                </a:lnTo>
                <a:lnTo>
                  <a:pt x="4863026" y="3405"/>
                </a:lnTo>
                <a:lnTo>
                  <a:pt x="4816607" y="0"/>
                </a:lnTo>
                <a:close/>
              </a:path>
              <a:path extrusionOk="0" h="5811520" w="5130800">
                <a:moveTo>
                  <a:pt x="31412" y="314126"/>
                </a:moveTo>
                <a:lnTo>
                  <a:pt x="0" y="314126"/>
                </a:lnTo>
                <a:lnTo>
                  <a:pt x="0" y="5497214"/>
                </a:lnTo>
                <a:lnTo>
                  <a:pt x="3405" y="5543634"/>
                </a:lnTo>
                <a:lnTo>
                  <a:pt x="13299" y="5587938"/>
                </a:lnTo>
                <a:lnTo>
                  <a:pt x="29195" y="5629642"/>
                </a:lnTo>
                <a:lnTo>
                  <a:pt x="50607" y="5668260"/>
                </a:lnTo>
                <a:lnTo>
                  <a:pt x="77049" y="5703304"/>
                </a:lnTo>
                <a:lnTo>
                  <a:pt x="108036" y="5734291"/>
                </a:lnTo>
                <a:lnTo>
                  <a:pt x="143081" y="5760733"/>
                </a:lnTo>
                <a:lnTo>
                  <a:pt x="181698" y="5782145"/>
                </a:lnTo>
                <a:lnTo>
                  <a:pt x="223402" y="5798041"/>
                </a:lnTo>
                <a:lnTo>
                  <a:pt x="267707" y="5807935"/>
                </a:lnTo>
                <a:lnTo>
                  <a:pt x="314126" y="5811341"/>
                </a:lnTo>
                <a:lnTo>
                  <a:pt x="314126" y="5779928"/>
                </a:lnTo>
                <a:lnTo>
                  <a:pt x="268268" y="5776228"/>
                </a:lnTo>
                <a:lnTo>
                  <a:pt x="224766" y="5765515"/>
                </a:lnTo>
                <a:lnTo>
                  <a:pt x="184203" y="5748372"/>
                </a:lnTo>
                <a:lnTo>
                  <a:pt x="147159" y="5725381"/>
                </a:lnTo>
                <a:lnTo>
                  <a:pt x="114217" y="5697123"/>
                </a:lnTo>
                <a:lnTo>
                  <a:pt x="85959" y="5664181"/>
                </a:lnTo>
                <a:lnTo>
                  <a:pt x="62968" y="5627138"/>
                </a:lnTo>
                <a:lnTo>
                  <a:pt x="45825" y="5586574"/>
                </a:lnTo>
                <a:lnTo>
                  <a:pt x="35112" y="5543072"/>
                </a:lnTo>
                <a:lnTo>
                  <a:pt x="31412" y="5497214"/>
                </a:lnTo>
                <a:lnTo>
                  <a:pt x="31412" y="314126"/>
                </a:lnTo>
                <a:close/>
              </a:path>
              <a:path extrusionOk="0" h="5811520" w="5130800">
                <a:moveTo>
                  <a:pt x="314126" y="0"/>
                </a:moveTo>
                <a:lnTo>
                  <a:pt x="267707" y="3405"/>
                </a:lnTo>
                <a:lnTo>
                  <a:pt x="223402" y="13299"/>
                </a:lnTo>
                <a:lnTo>
                  <a:pt x="181698" y="29195"/>
                </a:lnTo>
                <a:lnTo>
                  <a:pt x="143081" y="50607"/>
                </a:lnTo>
                <a:lnTo>
                  <a:pt x="108036" y="77049"/>
                </a:lnTo>
                <a:lnTo>
                  <a:pt x="77049" y="108036"/>
                </a:lnTo>
                <a:lnTo>
                  <a:pt x="50607" y="143081"/>
                </a:lnTo>
                <a:lnTo>
                  <a:pt x="29195" y="181698"/>
                </a:lnTo>
                <a:lnTo>
                  <a:pt x="13299" y="223402"/>
                </a:lnTo>
                <a:lnTo>
                  <a:pt x="3405" y="267707"/>
                </a:lnTo>
                <a:lnTo>
                  <a:pt x="0" y="314126"/>
                </a:lnTo>
                <a:lnTo>
                  <a:pt x="31412" y="314126"/>
                </a:lnTo>
                <a:lnTo>
                  <a:pt x="35112" y="268268"/>
                </a:lnTo>
                <a:lnTo>
                  <a:pt x="45825" y="224767"/>
                </a:lnTo>
                <a:lnTo>
                  <a:pt x="62968" y="184203"/>
                </a:lnTo>
                <a:lnTo>
                  <a:pt x="85960" y="147159"/>
                </a:lnTo>
                <a:lnTo>
                  <a:pt x="114217" y="114217"/>
                </a:lnTo>
                <a:lnTo>
                  <a:pt x="147159" y="85959"/>
                </a:lnTo>
                <a:lnTo>
                  <a:pt x="184203" y="62968"/>
                </a:lnTo>
                <a:lnTo>
                  <a:pt x="224767" y="45825"/>
                </a:lnTo>
                <a:lnTo>
                  <a:pt x="268268" y="35112"/>
                </a:lnTo>
                <a:lnTo>
                  <a:pt x="314126" y="31412"/>
                </a:lnTo>
                <a:lnTo>
                  <a:pt x="314126" y="0"/>
                </a:lnTo>
                <a:close/>
              </a:path>
              <a:path extrusionOk="0" h="5811520" w="5130800">
                <a:moveTo>
                  <a:pt x="4816607" y="0"/>
                </a:moveTo>
                <a:lnTo>
                  <a:pt x="314126" y="0"/>
                </a:lnTo>
                <a:lnTo>
                  <a:pt x="314126" y="31412"/>
                </a:lnTo>
                <a:lnTo>
                  <a:pt x="4816607" y="31412"/>
                </a:lnTo>
                <a:lnTo>
                  <a:pt x="4816607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256799fb447_3_34"/>
          <p:cNvSpPr/>
          <p:nvPr/>
        </p:nvSpPr>
        <p:spPr>
          <a:xfrm>
            <a:off x="3867504" y="3154025"/>
            <a:ext cx="3932380" cy="520700"/>
          </a:xfrm>
          <a:custGeom>
            <a:rect b="b" l="l" r="r" t="t"/>
            <a:pathLst>
              <a:path extrusionOk="0" h="520700" w="2042795">
                <a:moveTo>
                  <a:pt x="1781968" y="0"/>
                </a:moveTo>
                <a:lnTo>
                  <a:pt x="260287" y="0"/>
                </a:lnTo>
                <a:lnTo>
                  <a:pt x="213500" y="4193"/>
                </a:lnTo>
                <a:lnTo>
                  <a:pt x="169464" y="16284"/>
                </a:lnTo>
                <a:lnTo>
                  <a:pt x="128915" y="35536"/>
                </a:lnTo>
                <a:lnTo>
                  <a:pt x="92587" y="61216"/>
                </a:lnTo>
                <a:lnTo>
                  <a:pt x="61216" y="92587"/>
                </a:lnTo>
                <a:lnTo>
                  <a:pt x="35536" y="128915"/>
                </a:lnTo>
                <a:lnTo>
                  <a:pt x="16284" y="169464"/>
                </a:lnTo>
                <a:lnTo>
                  <a:pt x="4193" y="213500"/>
                </a:lnTo>
                <a:lnTo>
                  <a:pt x="0" y="260287"/>
                </a:lnTo>
                <a:lnTo>
                  <a:pt x="4193" y="307074"/>
                </a:lnTo>
                <a:lnTo>
                  <a:pt x="16284" y="351110"/>
                </a:lnTo>
                <a:lnTo>
                  <a:pt x="35536" y="391659"/>
                </a:lnTo>
                <a:lnTo>
                  <a:pt x="61216" y="427987"/>
                </a:lnTo>
                <a:lnTo>
                  <a:pt x="92587" y="459358"/>
                </a:lnTo>
                <a:lnTo>
                  <a:pt x="128915" y="485038"/>
                </a:lnTo>
                <a:lnTo>
                  <a:pt x="169464" y="504290"/>
                </a:lnTo>
                <a:lnTo>
                  <a:pt x="213500" y="516381"/>
                </a:lnTo>
                <a:lnTo>
                  <a:pt x="260287" y="520575"/>
                </a:lnTo>
                <a:lnTo>
                  <a:pt x="1781968" y="520575"/>
                </a:lnTo>
                <a:lnTo>
                  <a:pt x="1828755" y="516381"/>
                </a:lnTo>
                <a:lnTo>
                  <a:pt x="1872791" y="504290"/>
                </a:lnTo>
                <a:lnTo>
                  <a:pt x="1913340" y="485038"/>
                </a:lnTo>
                <a:lnTo>
                  <a:pt x="1949668" y="459358"/>
                </a:lnTo>
                <a:lnTo>
                  <a:pt x="1981039" y="427987"/>
                </a:lnTo>
                <a:lnTo>
                  <a:pt x="2006719" y="391659"/>
                </a:lnTo>
                <a:lnTo>
                  <a:pt x="2025972" y="351110"/>
                </a:lnTo>
                <a:lnTo>
                  <a:pt x="2038062" y="307074"/>
                </a:lnTo>
                <a:lnTo>
                  <a:pt x="2042256" y="260287"/>
                </a:lnTo>
                <a:lnTo>
                  <a:pt x="2038062" y="213500"/>
                </a:lnTo>
                <a:lnTo>
                  <a:pt x="2025972" y="169464"/>
                </a:lnTo>
                <a:lnTo>
                  <a:pt x="2006719" y="128915"/>
                </a:lnTo>
                <a:lnTo>
                  <a:pt x="1981039" y="92587"/>
                </a:lnTo>
                <a:lnTo>
                  <a:pt x="1949668" y="61216"/>
                </a:lnTo>
                <a:lnTo>
                  <a:pt x="1913340" y="35536"/>
                </a:lnTo>
                <a:lnTo>
                  <a:pt x="1872791" y="16284"/>
                </a:lnTo>
                <a:lnTo>
                  <a:pt x="1828755" y="4193"/>
                </a:lnTo>
                <a:lnTo>
                  <a:pt x="1781968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256799fb447_3_34"/>
          <p:cNvSpPr/>
          <p:nvPr/>
        </p:nvSpPr>
        <p:spPr>
          <a:xfrm>
            <a:off x="12257479" y="3121875"/>
            <a:ext cx="4233693" cy="520700"/>
          </a:xfrm>
          <a:custGeom>
            <a:rect b="b" l="l" r="r" t="t"/>
            <a:pathLst>
              <a:path extrusionOk="0" h="520700" w="2042795">
                <a:moveTo>
                  <a:pt x="1781968" y="0"/>
                </a:moveTo>
                <a:lnTo>
                  <a:pt x="260287" y="0"/>
                </a:lnTo>
                <a:lnTo>
                  <a:pt x="213500" y="4193"/>
                </a:lnTo>
                <a:lnTo>
                  <a:pt x="169464" y="16284"/>
                </a:lnTo>
                <a:lnTo>
                  <a:pt x="128915" y="35536"/>
                </a:lnTo>
                <a:lnTo>
                  <a:pt x="92587" y="61216"/>
                </a:lnTo>
                <a:lnTo>
                  <a:pt x="61216" y="92587"/>
                </a:lnTo>
                <a:lnTo>
                  <a:pt x="35536" y="128915"/>
                </a:lnTo>
                <a:lnTo>
                  <a:pt x="16284" y="169464"/>
                </a:lnTo>
                <a:lnTo>
                  <a:pt x="4193" y="213500"/>
                </a:lnTo>
                <a:lnTo>
                  <a:pt x="0" y="260287"/>
                </a:lnTo>
                <a:lnTo>
                  <a:pt x="4193" y="307074"/>
                </a:lnTo>
                <a:lnTo>
                  <a:pt x="16284" y="351110"/>
                </a:lnTo>
                <a:lnTo>
                  <a:pt x="35536" y="391659"/>
                </a:lnTo>
                <a:lnTo>
                  <a:pt x="61216" y="427987"/>
                </a:lnTo>
                <a:lnTo>
                  <a:pt x="92587" y="459358"/>
                </a:lnTo>
                <a:lnTo>
                  <a:pt x="128915" y="485038"/>
                </a:lnTo>
                <a:lnTo>
                  <a:pt x="169464" y="504290"/>
                </a:lnTo>
                <a:lnTo>
                  <a:pt x="213500" y="516381"/>
                </a:lnTo>
                <a:lnTo>
                  <a:pt x="260287" y="520575"/>
                </a:lnTo>
                <a:lnTo>
                  <a:pt x="1781968" y="520575"/>
                </a:lnTo>
                <a:lnTo>
                  <a:pt x="1828755" y="516381"/>
                </a:lnTo>
                <a:lnTo>
                  <a:pt x="1872791" y="504290"/>
                </a:lnTo>
                <a:lnTo>
                  <a:pt x="1913340" y="485038"/>
                </a:lnTo>
                <a:lnTo>
                  <a:pt x="1949668" y="459358"/>
                </a:lnTo>
                <a:lnTo>
                  <a:pt x="1981039" y="427987"/>
                </a:lnTo>
                <a:lnTo>
                  <a:pt x="2006719" y="391659"/>
                </a:lnTo>
                <a:lnTo>
                  <a:pt x="2025972" y="351110"/>
                </a:lnTo>
                <a:lnTo>
                  <a:pt x="2038062" y="307074"/>
                </a:lnTo>
                <a:lnTo>
                  <a:pt x="2042256" y="260287"/>
                </a:lnTo>
                <a:lnTo>
                  <a:pt x="2038062" y="213500"/>
                </a:lnTo>
                <a:lnTo>
                  <a:pt x="2025972" y="169464"/>
                </a:lnTo>
                <a:lnTo>
                  <a:pt x="2006719" y="128915"/>
                </a:lnTo>
                <a:lnTo>
                  <a:pt x="1981039" y="92587"/>
                </a:lnTo>
                <a:lnTo>
                  <a:pt x="1949668" y="61216"/>
                </a:lnTo>
                <a:lnTo>
                  <a:pt x="1913340" y="35536"/>
                </a:lnTo>
                <a:lnTo>
                  <a:pt x="1872791" y="16284"/>
                </a:lnTo>
                <a:lnTo>
                  <a:pt x="1828755" y="4193"/>
                </a:lnTo>
                <a:lnTo>
                  <a:pt x="1781968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256799fb447_3_34"/>
          <p:cNvSpPr txBox="1"/>
          <p:nvPr/>
        </p:nvSpPr>
        <p:spPr>
          <a:xfrm>
            <a:off x="4773475" y="3089725"/>
            <a:ext cx="3026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front camera</a:t>
            </a:r>
            <a:endParaRPr sz="2600">
              <a:solidFill>
                <a:schemeClr val="lt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230" name="Google Shape;230;g256799fb447_3_34"/>
          <p:cNvSpPr txBox="1"/>
          <p:nvPr/>
        </p:nvSpPr>
        <p:spPr>
          <a:xfrm>
            <a:off x="13345625" y="3129675"/>
            <a:ext cx="242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face detection</a:t>
            </a:r>
            <a:endParaRPr sz="2500">
              <a:solidFill>
                <a:schemeClr val="lt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231" name="Google Shape;231;g256799fb447_3_34"/>
          <p:cNvSpPr txBox="1"/>
          <p:nvPr/>
        </p:nvSpPr>
        <p:spPr>
          <a:xfrm>
            <a:off x="4171838" y="4177025"/>
            <a:ext cx="3323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chivo SemiBold"/>
                <a:ea typeface="Archivo SemiBold"/>
                <a:cs typeface="Archivo SemiBold"/>
                <a:sym typeface="Archivo SemiBold"/>
              </a:rPr>
              <a:t>전면 카메라 성능 향상</a:t>
            </a:r>
            <a:endParaRPr sz="20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chivo SemiBold"/>
              <a:buChar char="●"/>
            </a:pPr>
            <a:r>
              <a:rPr lang="en-US" sz="2000">
                <a:latin typeface="Archivo SemiBold"/>
                <a:ea typeface="Archivo SemiBold"/>
                <a:cs typeface="Archivo SemiBold"/>
                <a:sym typeface="Archivo SemiBold"/>
              </a:rPr>
              <a:t>갤럭시 - 10MP 해상도 지원</a:t>
            </a:r>
            <a:endParaRPr sz="20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chivo SemiBold"/>
              <a:buChar char="●"/>
            </a:pPr>
            <a:r>
              <a:rPr lang="en-US" sz="2000">
                <a:latin typeface="Archivo SemiBold"/>
                <a:ea typeface="Archivo SemiBold"/>
                <a:cs typeface="Archivo SemiBold"/>
                <a:sym typeface="Archivo SemiBold"/>
              </a:rPr>
              <a:t>아이폰 - 7MP 이상 해상도 지원</a:t>
            </a:r>
            <a:endParaRPr sz="20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chivo SemiBold"/>
                <a:ea typeface="Archivo SemiBold"/>
                <a:cs typeface="Archivo SemiBold"/>
                <a:sym typeface="Archivo SemiBold"/>
              </a:rPr>
              <a:t>-&gt; 운전자 얼굴인식의 정확도 증가</a:t>
            </a:r>
            <a:endParaRPr sz="2000"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232" name="Google Shape;232;g256799fb447_3_34"/>
          <p:cNvSpPr txBox="1"/>
          <p:nvPr/>
        </p:nvSpPr>
        <p:spPr>
          <a:xfrm>
            <a:off x="12445775" y="4133850"/>
            <a:ext cx="3323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chivo SemiBold"/>
                <a:ea typeface="Archivo SemiBold"/>
                <a:cs typeface="Archivo SemiBold"/>
                <a:sym typeface="Archivo SemiBold"/>
              </a:rPr>
              <a:t>AI를 통한 얼굴 인식 기능 발전</a:t>
            </a:r>
            <a:endParaRPr sz="20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chivo SemiBold"/>
              <a:buChar char="●"/>
            </a:pPr>
            <a:r>
              <a:rPr lang="en-US" sz="2000">
                <a:latin typeface="Archivo SemiBold"/>
                <a:ea typeface="Archivo SemiBold"/>
                <a:cs typeface="Archivo SemiBold"/>
                <a:sym typeface="Archivo SemiBold"/>
              </a:rPr>
              <a:t>영상을 통한 다중 얼굴 추출</a:t>
            </a:r>
            <a:endParaRPr sz="20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chivo SemiBold"/>
              <a:buChar char="●"/>
            </a:pPr>
            <a:r>
              <a:rPr lang="en-US" sz="2000">
                <a:latin typeface="Archivo SemiBold"/>
                <a:ea typeface="Archivo SemiBold"/>
                <a:cs typeface="Archivo SemiBold"/>
                <a:sym typeface="Archivo SemiBold"/>
              </a:rPr>
              <a:t>얼굴 내의 여러 Landmark 추적 가능</a:t>
            </a:r>
            <a:endParaRPr sz="20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chivo SemiBold"/>
              <a:buChar char="●"/>
            </a:pPr>
            <a:r>
              <a:rPr lang="en-US" sz="2000">
                <a:latin typeface="Archivo SemiBold"/>
                <a:ea typeface="Archivo SemiBold"/>
                <a:cs typeface="Archivo SemiBold"/>
                <a:sym typeface="Archivo SemiBold"/>
              </a:rPr>
              <a:t>추적한 정보의 신뢰 및 정확도 증가</a:t>
            </a:r>
            <a:endParaRPr sz="20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chivo SemiBold"/>
                <a:ea typeface="Archivo SemiBold"/>
                <a:cs typeface="Archivo SemiBold"/>
                <a:sym typeface="Archivo SemiBold"/>
              </a:rPr>
              <a:t>-&gt; 보다 정확한 졸음운전 감지 가능</a:t>
            </a:r>
            <a:endParaRPr sz="2000"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233" name="Google Shape;233;g256799fb447_3_34"/>
          <p:cNvSpPr txBox="1"/>
          <p:nvPr/>
        </p:nvSpPr>
        <p:spPr>
          <a:xfrm>
            <a:off x="146050" y="51225"/>
            <a:ext cx="262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02 Solution</a:t>
            </a:r>
            <a:endParaRPr/>
          </a:p>
        </p:txBody>
      </p:sp>
      <p:sp>
        <p:nvSpPr>
          <p:cNvPr id="234" name="Google Shape;234;g256799fb447_3_34"/>
          <p:cNvSpPr txBox="1"/>
          <p:nvPr/>
        </p:nvSpPr>
        <p:spPr>
          <a:xfrm>
            <a:off x="2813050" y="51225"/>
            <a:ext cx="262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02 </a:t>
            </a:r>
            <a:r>
              <a:rPr lang="en-US" sz="1800">
                <a:solidFill>
                  <a:schemeClr val="lt1"/>
                </a:solidFill>
              </a:rPr>
              <a:t>기술 설명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ebc5c9aee_6_0"/>
          <p:cNvSpPr/>
          <p:nvPr/>
        </p:nvSpPr>
        <p:spPr>
          <a:xfrm>
            <a:off x="7026324" y="4079513"/>
            <a:ext cx="1078835" cy="272414"/>
          </a:xfrm>
          <a:custGeom>
            <a:rect b="b" l="l" r="r" t="t"/>
            <a:pathLst>
              <a:path extrusionOk="0" h="272414" w="2146935">
                <a:moveTo>
                  <a:pt x="0" y="0"/>
                </a:moveTo>
                <a:lnTo>
                  <a:pt x="2146531" y="0"/>
                </a:lnTo>
                <a:lnTo>
                  <a:pt x="2146531" y="272243"/>
                </a:lnTo>
                <a:lnTo>
                  <a:pt x="0" y="272243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22ebc5c9aee_6_0"/>
          <p:cNvSpPr/>
          <p:nvPr/>
        </p:nvSpPr>
        <p:spPr>
          <a:xfrm>
            <a:off x="6989749" y="4086525"/>
            <a:ext cx="1078835" cy="272414"/>
          </a:xfrm>
          <a:custGeom>
            <a:rect b="b" l="l" r="r" t="t"/>
            <a:pathLst>
              <a:path extrusionOk="0" h="272414" w="2146935">
                <a:moveTo>
                  <a:pt x="0" y="0"/>
                </a:moveTo>
                <a:lnTo>
                  <a:pt x="2146531" y="0"/>
                </a:lnTo>
                <a:lnTo>
                  <a:pt x="2146531" y="272243"/>
                </a:lnTo>
                <a:lnTo>
                  <a:pt x="0" y="272243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22ebc5c9aee_6_0"/>
          <p:cNvSpPr/>
          <p:nvPr/>
        </p:nvSpPr>
        <p:spPr>
          <a:xfrm>
            <a:off x="0" y="0"/>
            <a:ext cx="2628265" cy="471805"/>
          </a:xfrm>
          <a:custGeom>
            <a:rect b="b" l="l" r="r" t="t"/>
            <a:pathLst>
              <a:path extrusionOk="0" h="471805" w="2628265">
                <a:moveTo>
                  <a:pt x="0" y="0"/>
                </a:moveTo>
                <a:lnTo>
                  <a:pt x="2628192" y="0"/>
                </a:lnTo>
                <a:lnTo>
                  <a:pt x="2628192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2ebc5c9aee_6_0"/>
          <p:cNvSpPr/>
          <p:nvPr/>
        </p:nvSpPr>
        <p:spPr>
          <a:xfrm>
            <a:off x="2628192" y="0"/>
            <a:ext cx="3026410" cy="471805"/>
          </a:xfrm>
          <a:custGeom>
            <a:rect b="b" l="l" r="r" t="t"/>
            <a:pathLst>
              <a:path extrusionOk="0" h="471805" w="3026410">
                <a:moveTo>
                  <a:pt x="0" y="0"/>
                </a:moveTo>
                <a:lnTo>
                  <a:pt x="3026085" y="0"/>
                </a:lnTo>
                <a:lnTo>
                  <a:pt x="3026085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22ebc5c9aee_6_0"/>
          <p:cNvSpPr/>
          <p:nvPr/>
        </p:nvSpPr>
        <p:spPr>
          <a:xfrm>
            <a:off x="5654278" y="0"/>
            <a:ext cx="14450060" cy="471805"/>
          </a:xfrm>
          <a:custGeom>
            <a:rect b="b" l="l" r="r" t="t"/>
            <a:pathLst>
              <a:path extrusionOk="0" h="471805" w="14450060">
                <a:moveTo>
                  <a:pt x="0" y="0"/>
                </a:moveTo>
                <a:lnTo>
                  <a:pt x="14449821" y="0"/>
                </a:lnTo>
                <a:lnTo>
                  <a:pt x="14449821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22ebc5c9aee_6_0"/>
          <p:cNvSpPr/>
          <p:nvPr/>
        </p:nvSpPr>
        <p:spPr>
          <a:xfrm>
            <a:off x="5759344" y="3353058"/>
            <a:ext cx="4136390" cy="3068320"/>
          </a:xfrm>
          <a:custGeom>
            <a:rect b="b" l="l" r="r" t="t"/>
            <a:pathLst>
              <a:path extrusionOk="0" h="3068320" w="4136390">
                <a:moveTo>
                  <a:pt x="418835" y="0"/>
                </a:moveTo>
                <a:lnTo>
                  <a:pt x="369990" y="2817"/>
                </a:lnTo>
                <a:lnTo>
                  <a:pt x="322800" y="11061"/>
                </a:lnTo>
                <a:lnTo>
                  <a:pt x="277579" y="24417"/>
                </a:lnTo>
                <a:lnTo>
                  <a:pt x="234642" y="42570"/>
                </a:lnTo>
                <a:lnTo>
                  <a:pt x="194302" y="65207"/>
                </a:lnTo>
                <a:lnTo>
                  <a:pt x="156875" y="92013"/>
                </a:lnTo>
                <a:lnTo>
                  <a:pt x="122674" y="122674"/>
                </a:lnTo>
                <a:lnTo>
                  <a:pt x="92013" y="156875"/>
                </a:lnTo>
                <a:lnTo>
                  <a:pt x="65207" y="194302"/>
                </a:lnTo>
                <a:lnTo>
                  <a:pt x="42570" y="234642"/>
                </a:lnTo>
                <a:lnTo>
                  <a:pt x="24417" y="277579"/>
                </a:lnTo>
                <a:lnTo>
                  <a:pt x="11061" y="322800"/>
                </a:lnTo>
                <a:lnTo>
                  <a:pt x="2817" y="369990"/>
                </a:lnTo>
                <a:lnTo>
                  <a:pt x="0" y="418835"/>
                </a:lnTo>
                <a:lnTo>
                  <a:pt x="0" y="2649134"/>
                </a:lnTo>
                <a:lnTo>
                  <a:pt x="2817" y="2697979"/>
                </a:lnTo>
                <a:lnTo>
                  <a:pt x="11061" y="2745169"/>
                </a:lnTo>
                <a:lnTo>
                  <a:pt x="24417" y="2790390"/>
                </a:lnTo>
                <a:lnTo>
                  <a:pt x="42570" y="2833327"/>
                </a:lnTo>
                <a:lnTo>
                  <a:pt x="65207" y="2873666"/>
                </a:lnTo>
                <a:lnTo>
                  <a:pt x="92013" y="2911094"/>
                </a:lnTo>
                <a:lnTo>
                  <a:pt x="122674" y="2945295"/>
                </a:lnTo>
                <a:lnTo>
                  <a:pt x="156875" y="2975956"/>
                </a:lnTo>
                <a:lnTo>
                  <a:pt x="194302" y="3002761"/>
                </a:lnTo>
                <a:lnTo>
                  <a:pt x="234642" y="3025398"/>
                </a:lnTo>
                <a:lnTo>
                  <a:pt x="277579" y="3043551"/>
                </a:lnTo>
                <a:lnTo>
                  <a:pt x="322800" y="3056907"/>
                </a:lnTo>
                <a:lnTo>
                  <a:pt x="369990" y="3065151"/>
                </a:lnTo>
                <a:lnTo>
                  <a:pt x="418835" y="3067969"/>
                </a:lnTo>
                <a:lnTo>
                  <a:pt x="418835" y="3005144"/>
                </a:lnTo>
                <a:lnTo>
                  <a:pt x="370526" y="3001894"/>
                </a:lnTo>
                <a:lnTo>
                  <a:pt x="324193" y="2992427"/>
                </a:lnTo>
                <a:lnTo>
                  <a:pt x="280260" y="2977167"/>
                </a:lnTo>
                <a:lnTo>
                  <a:pt x="239150" y="2956538"/>
                </a:lnTo>
                <a:lnTo>
                  <a:pt x="201288" y="2930964"/>
                </a:lnTo>
                <a:lnTo>
                  <a:pt x="167098" y="2900871"/>
                </a:lnTo>
                <a:lnTo>
                  <a:pt x="137004" y="2866681"/>
                </a:lnTo>
                <a:lnTo>
                  <a:pt x="111431" y="2828819"/>
                </a:lnTo>
                <a:lnTo>
                  <a:pt x="90802" y="2787709"/>
                </a:lnTo>
                <a:lnTo>
                  <a:pt x="75542" y="2743775"/>
                </a:lnTo>
                <a:lnTo>
                  <a:pt x="66075" y="2697442"/>
                </a:lnTo>
                <a:lnTo>
                  <a:pt x="62825" y="2649134"/>
                </a:lnTo>
                <a:lnTo>
                  <a:pt x="62825" y="418835"/>
                </a:lnTo>
                <a:lnTo>
                  <a:pt x="66075" y="370526"/>
                </a:lnTo>
                <a:lnTo>
                  <a:pt x="75542" y="324193"/>
                </a:lnTo>
                <a:lnTo>
                  <a:pt x="90802" y="280260"/>
                </a:lnTo>
                <a:lnTo>
                  <a:pt x="111431" y="239150"/>
                </a:lnTo>
                <a:lnTo>
                  <a:pt x="137004" y="201288"/>
                </a:lnTo>
                <a:lnTo>
                  <a:pt x="167098" y="167098"/>
                </a:lnTo>
                <a:lnTo>
                  <a:pt x="201288" y="137004"/>
                </a:lnTo>
                <a:lnTo>
                  <a:pt x="239150" y="111431"/>
                </a:lnTo>
                <a:lnTo>
                  <a:pt x="280260" y="90802"/>
                </a:lnTo>
                <a:lnTo>
                  <a:pt x="324193" y="75542"/>
                </a:lnTo>
                <a:lnTo>
                  <a:pt x="370526" y="66075"/>
                </a:lnTo>
                <a:lnTo>
                  <a:pt x="418835" y="62825"/>
                </a:lnTo>
                <a:lnTo>
                  <a:pt x="418835" y="0"/>
                </a:lnTo>
                <a:close/>
              </a:path>
              <a:path extrusionOk="0" h="3068320" w="4136390">
                <a:moveTo>
                  <a:pt x="3717164" y="3005144"/>
                </a:moveTo>
                <a:lnTo>
                  <a:pt x="418835" y="3005144"/>
                </a:lnTo>
                <a:lnTo>
                  <a:pt x="418835" y="3067969"/>
                </a:lnTo>
                <a:lnTo>
                  <a:pt x="3717164" y="3067969"/>
                </a:lnTo>
                <a:lnTo>
                  <a:pt x="3717164" y="3005144"/>
                </a:lnTo>
                <a:close/>
              </a:path>
              <a:path extrusionOk="0" h="3068320" w="4136390">
                <a:moveTo>
                  <a:pt x="3717164" y="0"/>
                </a:moveTo>
                <a:lnTo>
                  <a:pt x="3717164" y="62825"/>
                </a:lnTo>
                <a:lnTo>
                  <a:pt x="3765472" y="66075"/>
                </a:lnTo>
                <a:lnTo>
                  <a:pt x="3811805" y="75542"/>
                </a:lnTo>
                <a:lnTo>
                  <a:pt x="3855739" y="90802"/>
                </a:lnTo>
                <a:lnTo>
                  <a:pt x="3896849" y="111431"/>
                </a:lnTo>
                <a:lnTo>
                  <a:pt x="3934711" y="137004"/>
                </a:lnTo>
                <a:lnTo>
                  <a:pt x="3968901" y="167098"/>
                </a:lnTo>
                <a:lnTo>
                  <a:pt x="3998995" y="201288"/>
                </a:lnTo>
                <a:lnTo>
                  <a:pt x="4024568" y="239150"/>
                </a:lnTo>
                <a:lnTo>
                  <a:pt x="4045197" y="280260"/>
                </a:lnTo>
                <a:lnTo>
                  <a:pt x="4060457" y="324193"/>
                </a:lnTo>
                <a:lnTo>
                  <a:pt x="4069924" y="370526"/>
                </a:lnTo>
                <a:lnTo>
                  <a:pt x="4073174" y="418835"/>
                </a:lnTo>
                <a:lnTo>
                  <a:pt x="4073174" y="2649134"/>
                </a:lnTo>
                <a:lnTo>
                  <a:pt x="4069924" y="2697442"/>
                </a:lnTo>
                <a:lnTo>
                  <a:pt x="4060457" y="2743775"/>
                </a:lnTo>
                <a:lnTo>
                  <a:pt x="4045197" y="2787709"/>
                </a:lnTo>
                <a:lnTo>
                  <a:pt x="4024568" y="2828819"/>
                </a:lnTo>
                <a:lnTo>
                  <a:pt x="3998995" y="2866681"/>
                </a:lnTo>
                <a:lnTo>
                  <a:pt x="3968901" y="2900871"/>
                </a:lnTo>
                <a:lnTo>
                  <a:pt x="3934711" y="2930964"/>
                </a:lnTo>
                <a:lnTo>
                  <a:pt x="3896849" y="2956538"/>
                </a:lnTo>
                <a:lnTo>
                  <a:pt x="3855739" y="2977167"/>
                </a:lnTo>
                <a:lnTo>
                  <a:pt x="3811805" y="2992427"/>
                </a:lnTo>
                <a:lnTo>
                  <a:pt x="3765472" y="3001894"/>
                </a:lnTo>
                <a:lnTo>
                  <a:pt x="3717164" y="3005144"/>
                </a:lnTo>
                <a:lnTo>
                  <a:pt x="3717164" y="3067969"/>
                </a:lnTo>
                <a:lnTo>
                  <a:pt x="3766009" y="3065151"/>
                </a:lnTo>
                <a:lnTo>
                  <a:pt x="3813199" y="3056907"/>
                </a:lnTo>
                <a:lnTo>
                  <a:pt x="3858420" y="3043551"/>
                </a:lnTo>
                <a:lnTo>
                  <a:pt x="3901357" y="3025398"/>
                </a:lnTo>
                <a:lnTo>
                  <a:pt x="3941696" y="3002761"/>
                </a:lnTo>
                <a:lnTo>
                  <a:pt x="3979124" y="2975956"/>
                </a:lnTo>
                <a:lnTo>
                  <a:pt x="4013325" y="2945295"/>
                </a:lnTo>
                <a:lnTo>
                  <a:pt x="4043986" y="2911094"/>
                </a:lnTo>
                <a:lnTo>
                  <a:pt x="4070792" y="2873666"/>
                </a:lnTo>
                <a:lnTo>
                  <a:pt x="4093428" y="2833327"/>
                </a:lnTo>
                <a:lnTo>
                  <a:pt x="4111582" y="2790389"/>
                </a:lnTo>
                <a:lnTo>
                  <a:pt x="4124937" y="2745169"/>
                </a:lnTo>
                <a:lnTo>
                  <a:pt x="4133181" y="2697979"/>
                </a:lnTo>
                <a:lnTo>
                  <a:pt x="4135999" y="2649134"/>
                </a:lnTo>
                <a:lnTo>
                  <a:pt x="4135999" y="418835"/>
                </a:lnTo>
                <a:lnTo>
                  <a:pt x="4133181" y="369990"/>
                </a:lnTo>
                <a:lnTo>
                  <a:pt x="4124937" y="322800"/>
                </a:lnTo>
                <a:lnTo>
                  <a:pt x="4111582" y="277579"/>
                </a:lnTo>
                <a:lnTo>
                  <a:pt x="4093428" y="234642"/>
                </a:lnTo>
                <a:lnTo>
                  <a:pt x="4070792" y="194302"/>
                </a:lnTo>
                <a:lnTo>
                  <a:pt x="4043986" y="156875"/>
                </a:lnTo>
                <a:lnTo>
                  <a:pt x="4013325" y="122674"/>
                </a:lnTo>
                <a:lnTo>
                  <a:pt x="3979124" y="92013"/>
                </a:lnTo>
                <a:lnTo>
                  <a:pt x="3941697" y="65207"/>
                </a:lnTo>
                <a:lnTo>
                  <a:pt x="3901357" y="42570"/>
                </a:lnTo>
                <a:lnTo>
                  <a:pt x="3858420" y="24417"/>
                </a:lnTo>
                <a:lnTo>
                  <a:pt x="3813199" y="11061"/>
                </a:lnTo>
                <a:lnTo>
                  <a:pt x="3766009" y="2817"/>
                </a:lnTo>
                <a:lnTo>
                  <a:pt x="3717164" y="0"/>
                </a:lnTo>
                <a:close/>
              </a:path>
              <a:path extrusionOk="0" h="3068320" w="4136390">
                <a:moveTo>
                  <a:pt x="3717164" y="0"/>
                </a:moveTo>
                <a:lnTo>
                  <a:pt x="418835" y="0"/>
                </a:lnTo>
                <a:lnTo>
                  <a:pt x="418835" y="62825"/>
                </a:lnTo>
                <a:lnTo>
                  <a:pt x="3717164" y="62825"/>
                </a:lnTo>
                <a:lnTo>
                  <a:pt x="3717164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22ebc5c9aee_6_0"/>
          <p:cNvSpPr/>
          <p:nvPr/>
        </p:nvSpPr>
        <p:spPr>
          <a:xfrm>
            <a:off x="5790756" y="3384470"/>
            <a:ext cx="4073525" cy="3005454"/>
          </a:xfrm>
          <a:custGeom>
            <a:rect b="b" l="l" r="r" t="t"/>
            <a:pathLst>
              <a:path extrusionOk="0" h="3005454" w="4073525">
                <a:moveTo>
                  <a:pt x="3685751" y="0"/>
                </a:moveTo>
                <a:lnTo>
                  <a:pt x="387422" y="0"/>
                </a:lnTo>
                <a:lnTo>
                  <a:pt x="338825" y="3018"/>
                </a:lnTo>
                <a:lnTo>
                  <a:pt x="292029" y="11832"/>
                </a:lnTo>
                <a:lnTo>
                  <a:pt x="247397" y="26077"/>
                </a:lnTo>
                <a:lnTo>
                  <a:pt x="205293" y="45392"/>
                </a:lnTo>
                <a:lnTo>
                  <a:pt x="166079" y="69413"/>
                </a:lnTo>
                <a:lnTo>
                  <a:pt x="130119" y="97776"/>
                </a:lnTo>
                <a:lnTo>
                  <a:pt x="97776" y="130119"/>
                </a:lnTo>
                <a:lnTo>
                  <a:pt x="69413" y="166079"/>
                </a:lnTo>
                <a:lnTo>
                  <a:pt x="45392" y="205293"/>
                </a:lnTo>
                <a:lnTo>
                  <a:pt x="26077" y="247397"/>
                </a:lnTo>
                <a:lnTo>
                  <a:pt x="11832" y="292029"/>
                </a:lnTo>
                <a:lnTo>
                  <a:pt x="3018" y="338825"/>
                </a:lnTo>
                <a:lnTo>
                  <a:pt x="0" y="387422"/>
                </a:lnTo>
                <a:lnTo>
                  <a:pt x="0" y="2617721"/>
                </a:lnTo>
                <a:lnTo>
                  <a:pt x="3018" y="2666318"/>
                </a:lnTo>
                <a:lnTo>
                  <a:pt x="11832" y="2713115"/>
                </a:lnTo>
                <a:lnTo>
                  <a:pt x="26077" y="2757746"/>
                </a:lnTo>
                <a:lnTo>
                  <a:pt x="45392" y="2799850"/>
                </a:lnTo>
                <a:lnTo>
                  <a:pt x="69413" y="2839064"/>
                </a:lnTo>
                <a:lnTo>
                  <a:pt x="97776" y="2875024"/>
                </a:lnTo>
                <a:lnTo>
                  <a:pt x="130119" y="2907367"/>
                </a:lnTo>
                <a:lnTo>
                  <a:pt x="166079" y="2935730"/>
                </a:lnTo>
                <a:lnTo>
                  <a:pt x="205293" y="2959751"/>
                </a:lnTo>
                <a:lnTo>
                  <a:pt x="247397" y="2979066"/>
                </a:lnTo>
                <a:lnTo>
                  <a:pt x="292029" y="2993311"/>
                </a:lnTo>
                <a:lnTo>
                  <a:pt x="338825" y="3002125"/>
                </a:lnTo>
                <a:lnTo>
                  <a:pt x="387422" y="3005144"/>
                </a:lnTo>
                <a:lnTo>
                  <a:pt x="3685751" y="3005144"/>
                </a:lnTo>
                <a:lnTo>
                  <a:pt x="3734349" y="3002125"/>
                </a:lnTo>
                <a:lnTo>
                  <a:pt x="3781145" y="2993311"/>
                </a:lnTo>
                <a:lnTo>
                  <a:pt x="3825776" y="2979066"/>
                </a:lnTo>
                <a:lnTo>
                  <a:pt x="3867880" y="2959751"/>
                </a:lnTo>
                <a:lnTo>
                  <a:pt x="3907094" y="2935730"/>
                </a:lnTo>
                <a:lnTo>
                  <a:pt x="3943054" y="2907367"/>
                </a:lnTo>
                <a:lnTo>
                  <a:pt x="3975397" y="2875024"/>
                </a:lnTo>
                <a:lnTo>
                  <a:pt x="4003761" y="2839064"/>
                </a:lnTo>
                <a:lnTo>
                  <a:pt x="4027781" y="2799850"/>
                </a:lnTo>
                <a:lnTo>
                  <a:pt x="4047096" y="2757746"/>
                </a:lnTo>
                <a:lnTo>
                  <a:pt x="4061342" y="2713114"/>
                </a:lnTo>
                <a:lnTo>
                  <a:pt x="4070155" y="2666318"/>
                </a:lnTo>
                <a:lnTo>
                  <a:pt x="4073174" y="2617721"/>
                </a:lnTo>
                <a:lnTo>
                  <a:pt x="4073174" y="387422"/>
                </a:lnTo>
                <a:lnTo>
                  <a:pt x="4070155" y="338825"/>
                </a:lnTo>
                <a:lnTo>
                  <a:pt x="4061342" y="292029"/>
                </a:lnTo>
                <a:lnTo>
                  <a:pt x="4047096" y="247397"/>
                </a:lnTo>
                <a:lnTo>
                  <a:pt x="4027781" y="205293"/>
                </a:lnTo>
                <a:lnTo>
                  <a:pt x="4003761" y="166079"/>
                </a:lnTo>
                <a:lnTo>
                  <a:pt x="3975397" y="130119"/>
                </a:lnTo>
                <a:lnTo>
                  <a:pt x="3943054" y="97776"/>
                </a:lnTo>
                <a:lnTo>
                  <a:pt x="3907094" y="69413"/>
                </a:lnTo>
                <a:lnTo>
                  <a:pt x="3867881" y="45392"/>
                </a:lnTo>
                <a:lnTo>
                  <a:pt x="3825776" y="26077"/>
                </a:lnTo>
                <a:lnTo>
                  <a:pt x="3781145" y="11832"/>
                </a:lnTo>
                <a:lnTo>
                  <a:pt x="3734349" y="3018"/>
                </a:lnTo>
                <a:lnTo>
                  <a:pt x="36857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22ebc5c9aee_6_0"/>
          <p:cNvSpPr/>
          <p:nvPr/>
        </p:nvSpPr>
        <p:spPr>
          <a:xfrm>
            <a:off x="10041936" y="3353058"/>
            <a:ext cx="4136390" cy="3068320"/>
          </a:xfrm>
          <a:custGeom>
            <a:rect b="b" l="l" r="r" t="t"/>
            <a:pathLst>
              <a:path extrusionOk="0" h="3068320" w="4136390">
                <a:moveTo>
                  <a:pt x="418835" y="0"/>
                </a:moveTo>
                <a:lnTo>
                  <a:pt x="369990" y="2817"/>
                </a:lnTo>
                <a:lnTo>
                  <a:pt x="322800" y="11061"/>
                </a:lnTo>
                <a:lnTo>
                  <a:pt x="277579" y="24417"/>
                </a:lnTo>
                <a:lnTo>
                  <a:pt x="234642" y="42570"/>
                </a:lnTo>
                <a:lnTo>
                  <a:pt x="194302" y="65207"/>
                </a:lnTo>
                <a:lnTo>
                  <a:pt x="156875" y="92013"/>
                </a:lnTo>
                <a:lnTo>
                  <a:pt x="122674" y="122674"/>
                </a:lnTo>
                <a:lnTo>
                  <a:pt x="92013" y="156875"/>
                </a:lnTo>
                <a:lnTo>
                  <a:pt x="65207" y="194302"/>
                </a:lnTo>
                <a:lnTo>
                  <a:pt x="42570" y="234642"/>
                </a:lnTo>
                <a:lnTo>
                  <a:pt x="24417" y="277579"/>
                </a:lnTo>
                <a:lnTo>
                  <a:pt x="11061" y="322800"/>
                </a:lnTo>
                <a:lnTo>
                  <a:pt x="2817" y="369990"/>
                </a:lnTo>
                <a:lnTo>
                  <a:pt x="0" y="418835"/>
                </a:lnTo>
                <a:lnTo>
                  <a:pt x="0" y="2649134"/>
                </a:lnTo>
                <a:lnTo>
                  <a:pt x="2817" y="2697979"/>
                </a:lnTo>
                <a:lnTo>
                  <a:pt x="11061" y="2745169"/>
                </a:lnTo>
                <a:lnTo>
                  <a:pt x="24417" y="2790390"/>
                </a:lnTo>
                <a:lnTo>
                  <a:pt x="42570" y="2833327"/>
                </a:lnTo>
                <a:lnTo>
                  <a:pt x="65207" y="2873666"/>
                </a:lnTo>
                <a:lnTo>
                  <a:pt x="92013" y="2911094"/>
                </a:lnTo>
                <a:lnTo>
                  <a:pt x="122674" y="2945295"/>
                </a:lnTo>
                <a:lnTo>
                  <a:pt x="156875" y="2975956"/>
                </a:lnTo>
                <a:lnTo>
                  <a:pt x="194302" y="3002761"/>
                </a:lnTo>
                <a:lnTo>
                  <a:pt x="234642" y="3025398"/>
                </a:lnTo>
                <a:lnTo>
                  <a:pt x="277579" y="3043551"/>
                </a:lnTo>
                <a:lnTo>
                  <a:pt x="322800" y="3056907"/>
                </a:lnTo>
                <a:lnTo>
                  <a:pt x="369990" y="3065151"/>
                </a:lnTo>
                <a:lnTo>
                  <a:pt x="418835" y="3067969"/>
                </a:lnTo>
                <a:lnTo>
                  <a:pt x="418835" y="3005144"/>
                </a:lnTo>
                <a:lnTo>
                  <a:pt x="370526" y="3001894"/>
                </a:lnTo>
                <a:lnTo>
                  <a:pt x="324193" y="2992427"/>
                </a:lnTo>
                <a:lnTo>
                  <a:pt x="280260" y="2977167"/>
                </a:lnTo>
                <a:lnTo>
                  <a:pt x="239150" y="2956538"/>
                </a:lnTo>
                <a:lnTo>
                  <a:pt x="201288" y="2930964"/>
                </a:lnTo>
                <a:lnTo>
                  <a:pt x="167098" y="2900871"/>
                </a:lnTo>
                <a:lnTo>
                  <a:pt x="137004" y="2866681"/>
                </a:lnTo>
                <a:lnTo>
                  <a:pt x="111431" y="2828819"/>
                </a:lnTo>
                <a:lnTo>
                  <a:pt x="90802" y="2787709"/>
                </a:lnTo>
                <a:lnTo>
                  <a:pt x="75542" y="2743775"/>
                </a:lnTo>
                <a:lnTo>
                  <a:pt x="66075" y="2697442"/>
                </a:lnTo>
                <a:lnTo>
                  <a:pt x="62825" y="2649134"/>
                </a:lnTo>
                <a:lnTo>
                  <a:pt x="62825" y="418835"/>
                </a:lnTo>
                <a:lnTo>
                  <a:pt x="66075" y="370526"/>
                </a:lnTo>
                <a:lnTo>
                  <a:pt x="75542" y="324193"/>
                </a:lnTo>
                <a:lnTo>
                  <a:pt x="90802" y="280260"/>
                </a:lnTo>
                <a:lnTo>
                  <a:pt x="111431" y="239150"/>
                </a:lnTo>
                <a:lnTo>
                  <a:pt x="137004" y="201288"/>
                </a:lnTo>
                <a:lnTo>
                  <a:pt x="167098" y="167098"/>
                </a:lnTo>
                <a:lnTo>
                  <a:pt x="201288" y="137004"/>
                </a:lnTo>
                <a:lnTo>
                  <a:pt x="239150" y="111431"/>
                </a:lnTo>
                <a:lnTo>
                  <a:pt x="280260" y="90802"/>
                </a:lnTo>
                <a:lnTo>
                  <a:pt x="324193" y="75542"/>
                </a:lnTo>
                <a:lnTo>
                  <a:pt x="370526" y="66075"/>
                </a:lnTo>
                <a:lnTo>
                  <a:pt x="418835" y="62825"/>
                </a:lnTo>
                <a:lnTo>
                  <a:pt x="418835" y="0"/>
                </a:lnTo>
                <a:close/>
              </a:path>
              <a:path extrusionOk="0" h="3068320" w="4136390">
                <a:moveTo>
                  <a:pt x="3717164" y="3005144"/>
                </a:moveTo>
                <a:lnTo>
                  <a:pt x="418835" y="3005144"/>
                </a:lnTo>
                <a:lnTo>
                  <a:pt x="418835" y="3067969"/>
                </a:lnTo>
                <a:lnTo>
                  <a:pt x="3717164" y="3067969"/>
                </a:lnTo>
                <a:lnTo>
                  <a:pt x="3717164" y="3005144"/>
                </a:lnTo>
                <a:close/>
              </a:path>
              <a:path extrusionOk="0" h="3068320" w="4136390">
                <a:moveTo>
                  <a:pt x="3717164" y="0"/>
                </a:moveTo>
                <a:lnTo>
                  <a:pt x="3717164" y="62825"/>
                </a:lnTo>
                <a:lnTo>
                  <a:pt x="3765472" y="66075"/>
                </a:lnTo>
                <a:lnTo>
                  <a:pt x="3811805" y="75542"/>
                </a:lnTo>
                <a:lnTo>
                  <a:pt x="3855739" y="90802"/>
                </a:lnTo>
                <a:lnTo>
                  <a:pt x="3896849" y="111431"/>
                </a:lnTo>
                <a:lnTo>
                  <a:pt x="3934711" y="137004"/>
                </a:lnTo>
                <a:lnTo>
                  <a:pt x="3968901" y="167098"/>
                </a:lnTo>
                <a:lnTo>
                  <a:pt x="3998995" y="201288"/>
                </a:lnTo>
                <a:lnTo>
                  <a:pt x="4024568" y="239150"/>
                </a:lnTo>
                <a:lnTo>
                  <a:pt x="4045197" y="280260"/>
                </a:lnTo>
                <a:lnTo>
                  <a:pt x="4060457" y="324193"/>
                </a:lnTo>
                <a:lnTo>
                  <a:pt x="4069924" y="370526"/>
                </a:lnTo>
                <a:lnTo>
                  <a:pt x="4073174" y="418835"/>
                </a:lnTo>
                <a:lnTo>
                  <a:pt x="4073174" y="2649134"/>
                </a:lnTo>
                <a:lnTo>
                  <a:pt x="4069924" y="2697442"/>
                </a:lnTo>
                <a:lnTo>
                  <a:pt x="4060457" y="2743775"/>
                </a:lnTo>
                <a:lnTo>
                  <a:pt x="4045197" y="2787709"/>
                </a:lnTo>
                <a:lnTo>
                  <a:pt x="4024568" y="2828819"/>
                </a:lnTo>
                <a:lnTo>
                  <a:pt x="3998995" y="2866681"/>
                </a:lnTo>
                <a:lnTo>
                  <a:pt x="3968901" y="2900871"/>
                </a:lnTo>
                <a:lnTo>
                  <a:pt x="3934711" y="2930964"/>
                </a:lnTo>
                <a:lnTo>
                  <a:pt x="3896849" y="2956538"/>
                </a:lnTo>
                <a:lnTo>
                  <a:pt x="3855739" y="2977167"/>
                </a:lnTo>
                <a:lnTo>
                  <a:pt x="3811805" y="2992427"/>
                </a:lnTo>
                <a:lnTo>
                  <a:pt x="3765472" y="3001894"/>
                </a:lnTo>
                <a:lnTo>
                  <a:pt x="3717164" y="3005144"/>
                </a:lnTo>
                <a:lnTo>
                  <a:pt x="3717164" y="3067969"/>
                </a:lnTo>
                <a:lnTo>
                  <a:pt x="3766009" y="3065151"/>
                </a:lnTo>
                <a:lnTo>
                  <a:pt x="3813199" y="3056907"/>
                </a:lnTo>
                <a:lnTo>
                  <a:pt x="3858420" y="3043551"/>
                </a:lnTo>
                <a:lnTo>
                  <a:pt x="3901357" y="3025398"/>
                </a:lnTo>
                <a:lnTo>
                  <a:pt x="3941696" y="3002761"/>
                </a:lnTo>
                <a:lnTo>
                  <a:pt x="3979124" y="2975956"/>
                </a:lnTo>
                <a:lnTo>
                  <a:pt x="4013325" y="2945295"/>
                </a:lnTo>
                <a:lnTo>
                  <a:pt x="4043986" y="2911094"/>
                </a:lnTo>
                <a:lnTo>
                  <a:pt x="4070792" y="2873666"/>
                </a:lnTo>
                <a:lnTo>
                  <a:pt x="4093428" y="2833327"/>
                </a:lnTo>
                <a:lnTo>
                  <a:pt x="4111582" y="2790389"/>
                </a:lnTo>
                <a:lnTo>
                  <a:pt x="4124937" y="2745169"/>
                </a:lnTo>
                <a:lnTo>
                  <a:pt x="4133181" y="2697979"/>
                </a:lnTo>
                <a:lnTo>
                  <a:pt x="4135999" y="2649134"/>
                </a:lnTo>
                <a:lnTo>
                  <a:pt x="4135999" y="418835"/>
                </a:lnTo>
                <a:lnTo>
                  <a:pt x="4133181" y="369990"/>
                </a:lnTo>
                <a:lnTo>
                  <a:pt x="4124937" y="322800"/>
                </a:lnTo>
                <a:lnTo>
                  <a:pt x="4111582" y="277579"/>
                </a:lnTo>
                <a:lnTo>
                  <a:pt x="4093428" y="234642"/>
                </a:lnTo>
                <a:lnTo>
                  <a:pt x="4070792" y="194302"/>
                </a:lnTo>
                <a:lnTo>
                  <a:pt x="4043986" y="156875"/>
                </a:lnTo>
                <a:lnTo>
                  <a:pt x="4013325" y="122674"/>
                </a:lnTo>
                <a:lnTo>
                  <a:pt x="3979124" y="92013"/>
                </a:lnTo>
                <a:lnTo>
                  <a:pt x="3941697" y="65207"/>
                </a:lnTo>
                <a:lnTo>
                  <a:pt x="3901357" y="42570"/>
                </a:lnTo>
                <a:lnTo>
                  <a:pt x="3858420" y="24417"/>
                </a:lnTo>
                <a:lnTo>
                  <a:pt x="3813199" y="11061"/>
                </a:lnTo>
                <a:lnTo>
                  <a:pt x="3766009" y="2817"/>
                </a:lnTo>
                <a:lnTo>
                  <a:pt x="3717164" y="0"/>
                </a:lnTo>
                <a:close/>
              </a:path>
              <a:path extrusionOk="0" h="3068320" w="4136390">
                <a:moveTo>
                  <a:pt x="3717164" y="0"/>
                </a:moveTo>
                <a:lnTo>
                  <a:pt x="418835" y="0"/>
                </a:lnTo>
                <a:lnTo>
                  <a:pt x="418835" y="62825"/>
                </a:lnTo>
                <a:lnTo>
                  <a:pt x="3717164" y="62825"/>
                </a:lnTo>
                <a:lnTo>
                  <a:pt x="3717164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22ebc5c9aee_6_0"/>
          <p:cNvSpPr/>
          <p:nvPr/>
        </p:nvSpPr>
        <p:spPr>
          <a:xfrm>
            <a:off x="10073349" y="3384470"/>
            <a:ext cx="4073525" cy="3005454"/>
          </a:xfrm>
          <a:custGeom>
            <a:rect b="b" l="l" r="r" t="t"/>
            <a:pathLst>
              <a:path extrusionOk="0" h="3005454" w="4073525">
                <a:moveTo>
                  <a:pt x="3685751" y="0"/>
                </a:moveTo>
                <a:lnTo>
                  <a:pt x="387422" y="0"/>
                </a:lnTo>
                <a:lnTo>
                  <a:pt x="338825" y="3018"/>
                </a:lnTo>
                <a:lnTo>
                  <a:pt x="292029" y="11832"/>
                </a:lnTo>
                <a:lnTo>
                  <a:pt x="247397" y="26077"/>
                </a:lnTo>
                <a:lnTo>
                  <a:pt x="205293" y="45392"/>
                </a:lnTo>
                <a:lnTo>
                  <a:pt x="166079" y="69413"/>
                </a:lnTo>
                <a:lnTo>
                  <a:pt x="130119" y="97776"/>
                </a:lnTo>
                <a:lnTo>
                  <a:pt x="97776" y="130119"/>
                </a:lnTo>
                <a:lnTo>
                  <a:pt x="69413" y="166079"/>
                </a:lnTo>
                <a:lnTo>
                  <a:pt x="45392" y="205293"/>
                </a:lnTo>
                <a:lnTo>
                  <a:pt x="26077" y="247397"/>
                </a:lnTo>
                <a:lnTo>
                  <a:pt x="11832" y="292029"/>
                </a:lnTo>
                <a:lnTo>
                  <a:pt x="3018" y="338825"/>
                </a:lnTo>
                <a:lnTo>
                  <a:pt x="0" y="387422"/>
                </a:lnTo>
                <a:lnTo>
                  <a:pt x="0" y="2617721"/>
                </a:lnTo>
                <a:lnTo>
                  <a:pt x="3018" y="2666318"/>
                </a:lnTo>
                <a:lnTo>
                  <a:pt x="11832" y="2713115"/>
                </a:lnTo>
                <a:lnTo>
                  <a:pt x="26077" y="2757746"/>
                </a:lnTo>
                <a:lnTo>
                  <a:pt x="45392" y="2799850"/>
                </a:lnTo>
                <a:lnTo>
                  <a:pt x="69413" y="2839064"/>
                </a:lnTo>
                <a:lnTo>
                  <a:pt x="97776" y="2875024"/>
                </a:lnTo>
                <a:lnTo>
                  <a:pt x="130119" y="2907367"/>
                </a:lnTo>
                <a:lnTo>
                  <a:pt x="166079" y="2935730"/>
                </a:lnTo>
                <a:lnTo>
                  <a:pt x="205293" y="2959751"/>
                </a:lnTo>
                <a:lnTo>
                  <a:pt x="247397" y="2979066"/>
                </a:lnTo>
                <a:lnTo>
                  <a:pt x="292029" y="2993311"/>
                </a:lnTo>
                <a:lnTo>
                  <a:pt x="338825" y="3002125"/>
                </a:lnTo>
                <a:lnTo>
                  <a:pt x="387422" y="3005144"/>
                </a:lnTo>
                <a:lnTo>
                  <a:pt x="3685751" y="3005144"/>
                </a:lnTo>
                <a:lnTo>
                  <a:pt x="3734349" y="3002125"/>
                </a:lnTo>
                <a:lnTo>
                  <a:pt x="3781145" y="2993311"/>
                </a:lnTo>
                <a:lnTo>
                  <a:pt x="3825776" y="2979066"/>
                </a:lnTo>
                <a:lnTo>
                  <a:pt x="3867880" y="2959751"/>
                </a:lnTo>
                <a:lnTo>
                  <a:pt x="3907094" y="2935730"/>
                </a:lnTo>
                <a:lnTo>
                  <a:pt x="3943054" y="2907367"/>
                </a:lnTo>
                <a:lnTo>
                  <a:pt x="3975397" y="2875024"/>
                </a:lnTo>
                <a:lnTo>
                  <a:pt x="4003761" y="2839064"/>
                </a:lnTo>
                <a:lnTo>
                  <a:pt x="4027781" y="2799850"/>
                </a:lnTo>
                <a:lnTo>
                  <a:pt x="4047096" y="2757746"/>
                </a:lnTo>
                <a:lnTo>
                  <a:pt x="4061342" y="2713114"/>
                </a:lnTo>
                <a:lnTo>
                  <a:pt x="4070155" y="2666318"/>
                </a:lnTo>
                <a:lnTo>
                  <a:pt x="4073174" y="2617721"/>
                </a:lnTo>
                <a:lnTo>
                  <a:pt x="4073174" y="387422"/>
                </a:lnTo>
                <a:lnTo>
                  <a:pt x="4070155" y="338825"/>
                </a:lnTo>
                <a:lnTo>
                  <a:pt x="4061342" y="292029"/>
                </a:lnTo>
                <a:lnTo>
                  <a:pt x="4047096" y="247397"/>
                </a:lnTo>
                <a:lnTo>
                  <a:pt x="4027781" y="205293"/>
                </a:lnTo>
                <a:lnTo>
                  <a:pt x="4003761" y="166079"/>
                </a:lnTo>
                <a:lnTo>
                  <a:pt x="3975397" y="130119"/>
                </a:lnTo>
                <a:lnTo>
                  <a:pt x="3943054" y="97776"/>
                </a:lnTo>
                <a:lnTo>
                  <a:pt x="3907094" y="69413"/>
                </a:lnTo>
                <a:lnTo>
                  <a:pt x="3867881" y="45392"/>
                </a:lnTo>
                <a:lnTo>
                  <a:pt x="3825776" y="26077"/>
                </a:lnTo>
                <a:lnTo>
                  <a:pt x="3781145" y="11832"/>
                </a:lnTo>
                <a:lnTo>
                  <a:pt x="3734349" y="3018"/>
                </a:lnTo>
                <a:lnTo>
                  <a:pt x="36857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22ebc5c9aee_6_0"/>
          <p:cNvSpPr/>
          <p:nvPr/>
        </p:nvSpPr>
        <p:spPr>
          <a:xfrm>
            <a:off x="5759344" y="6557148"/>
            <a:ext cx="4136390" cy="3068320"/>
          </a:xfrm>
          <a:custGeom>
            <a:rect b="b" l="l" r="r" t="t"/>
            <a:pathLst>
              <a:path extrusionOk="0" h="3068320" w="4136390">
                <a:moveTo>
                  <a:pt x="418835" y="0"/>
                </a:moveTo>
                <a:lnTo>
                  <a:pt x="369990" y="2817"/>
                </a:lnTo>
                <a:lnTo>
                  <a:pt x="322800" y="11061"/>
                </a:lnTo>
                <a:lnTo>
                  <a:pt x="277579" y="24417"/>
                </a:lnTo>
                <a:lnTo>
                  <a:pt x="234642" y="42570"/>
                </a:lnTo>
                <a:lnTo>
                  <a:pt x="194302" y="65207"/>
                </a:lnTo>
                <a:lnTo>
                  <a:pt x="156875" y="92013"/>
                </a:lnTo>
                <a:lnTo>
                  <a:pt x="122674" y="122674"/>
                </a:lnTo>
                <a:lnTo>
                  <a:pt x="92013" y="156875"/>
                </a:lnTo>
                <a:lnTo>
                  <a:pt x="65207" y="194302"/>
                </a:lnTo>
                <a:lnTo>
                  <a:pt x="42570" y="234642"/>
                </a:lnTo>
                <a:lnTo>
                  <a:pt x="24417" y="277579"/>
                </a:lnTo>
                <a:lnTo>
                  <a:pt x="11061" y="322800"/>
                </a:lnTo>
                <a:lnTo>
                  <a:pt x="2817" y="369990"/>
                </a:lnTo>
                <a:lnTo>
                  <a:pt x="0" y="418835"/>
                </a:lnTo>
                <a:lnTo>
                  <a:pt x="0" y="2649134"/>
                </a:lnTo>
                <a:lnTo>
                  <a:pt x="2817" y="2697979"/>
                </a:lnTo>
                <a:lnTo>
                  <a:pt x="11061" y="2745169"/>
                </a:lnTo>
                <a:lnTo>
                  <a:pt x="24417" y="2790390"/>
                </a:lnTo>
                <a:lnTo>
                  <a:pt x="42570" y="2833327"/>
                </a:lnTo>
                <a:lnTo>
                  <a:pt x="65207" y="2873666"/>
                </a:lnTo>
                <a:lnTo>
                  <a:pt x="92013" y="2911094"/>
                </a:lnTo>
                <a:lnTo>
                  <a:pt x="122674" y="2945295"/>
                </a:lnTo>
                <a:lnTo>
                  <a:pt x="156875" y="2975956"/>
                </a:lnTo>
                <a:lnTo>
                  <a:pt x="194302" y="3002761"/>
                </a:lnTo>
                <a:lnTo>
                  <a:pt x="234642" y="3025398"/>
                </a:lnTo>
                <a:lnTo>
                  <a:pt x="277579" y="3043551"/>
                </a:lnTo>
                <a:lnTo>
                  <a:pt x="322800" y="3056907"/>
                </a:lnTo>
                <a:lnTo>
                  <a:pt x="369990" y="3065151"/>
                </a:lnTo>
                <a:lnTo>
                  <a:pt x="418835" y="3067969"/>
                </a:lnTo>
                <a:lnTo>
                  <a:pt x="418835" y="3005144"/>
                </a:lnTo>
                <a:lnTo>
                  <a:pt x="370526" y="3001894"/>
                </a:lnTo>
                <a:lnTo>
                  <a:pt x="324193" y="2992427"/>
                </a:lnTo>
                <a:lnTo>
                  <a:pt x="280260" y="2977167"/>
                </a:lnTo>
                <a:lnTo>
                  <a:pt x="239150" y="2956538"/>
                </a:lnTo>
                <a:lnTo>
                  <a:pt x="201288" y="2930964"/>
                </a:lnTo>
                <a:lnTo>
                  <a:pt x="167098" y="2900871"/>
                </a:lnTo>
                <a:lnTo>
                  <a:pt x="137004" y="2866681"/>
                </a:lnTo>
                <a:lnTo>
                  <a:pt x="111431" y="2828819"/>
                </a:lnTo>
                <a:lnTo>
                  <a:pt x="90802" y="2787709"/>
                </a:lnTo>
                <a:lnTo>
                  <a:pt x="75542" y="2743775"/>
                </a:lnTo>
                <a:lnTo>
                  <a:pt x="66075" y="2697442"/>
                </a:lnTo>
                <a:lnTo>
                  <a:pt x="62825" y="2649134"/>
                </a:lnTo>
                <a:lnTo>
                  <a:pt x="62825" y="418835"/>
                </a:lnTo>
                <a:lnTo>
                  <a:pt x="66075" y="370526"/>
                </a:lnTo>
                <a:lnTo>
                  <a:pt x="75542" y="324193"/>
                </a:lnTo>
                <a:lnTo>
                  <a:pt x="90802" y="280260"/>
                </a:lnTo>
                <a:lnTo>
                  <a:pt x="111431" y="239150"/>
                </a:lnTo>
                <a:lnTo>
                  <a:pt x="137004" y="201288"/>
                </a:lnTo>
                <a:lnTo>
                  <a:pt x="167098" y="167098"/>
                </a:lnTo>
                <a:lnTo>
                  <a:pt x="201288" y="137004"/>
                </a:lnTo>
                <a:lnTo>
                  <a:pt x="239150" y="111431"/>
                </a:lnTo>
                <a:lnTo>
                  <a:pt x="280260" y="90802"/>
                </a:lnTo>
                <a:lnTo>
                  <a:pt x="324193" y="75542"/>
                </a:lnTo>
                <a:lnTo>
                  <a:pt x="370526" y="66075"/>
                </a:lnTo>
                <a:lnTo>
                  <a:pt x="418835" y="62825"/>
                </a:lnTo>
                <a:lnTo>
                  <a:pt x="418835" y="0"/>
                </a:lnTo>
                <a:close/>
              </a:path>
              <a:path extrusionOk="0" h="3068320" w="4136390">
                <a:moveTo>
                  <a:pt x="3717164" y="3005144"/>
                </a:moveTo>
                <a:lnTo>
                  <a:pt x="418835" y="3005144"/>
                </a:lnTo>
                <a:lnTo>
                  <a:pt x="418835" y="3067969"/>
                </a:lnTo>
                <a:lnTo>
                  <a:pt x="3717164" y="3067969"/>
                </a:lnTo>
                <a:lnTo>
                  <a:pt x="3717164" y="3005144"/>
                </a:lnTo>
                <a:close/>
              </a:path>
              <a:path extrusionOk="0" h="3068320" w="4136390">
                <a:moveTo>
                  <a:pt x="3717164" y="0"/>
                </a:moveTo>
                <a:lnTo>
                  <a:pt x="3717164" y="62825"/>
                </a:lnTo>
                <a:lnTo>
                  <a:pt x="3765472" y="66075"/>
                </a:lnTo>
                <a:lnTo>
                  <a:pt x="3811805" y="75542"/>
                </a:lnTo>
                <a:lnTo>
                  <a:pt x="3855739" y="90802"/>
                </a:lnTo>
                <a:lnTo>
                  <a:pt x="3896849" y="111431"/>
                </a:lnTo>
                <a:lnTo>
                  <a:pt x="3934711" y="137004"/>
                </a:lnTo>
                <a:lnTo>
                  <a:pt x="3968901" y="167098"/>
                </a:lnTo>
                <a:lnTo>
                  <a:pt x="3998995" y="201288"/>
                </a:lnTo>
                <a:lnTo>
                  <a:pt x="4024568" y="239150"/>
                </a:lnTo>
                <a:lnTo>
                  <a:pt x="4045197" y="280260"/>
                </a:lnTo>
                <a:lnTo>
                  <a:pt x="4060457" y="324193"/>
                </a:lnTo>
                <a:lnTo>
                  <a:pt x="4069924" y="370526"/>
                </a:lnTo>
                <a:lnTo>
                  <a:pt x="4073174" y="418835"/>
                </a:lnTo>
                <a:lnTo>
                  <a:pt x="4073174" y="2649134"/>
                </a:lnTo>
                <a:lnTo>
                  <a:pt x="4069924" y="2697442"/>
                </a:lnTo>
                <a:lnTo>
                  <a:pt x="4060457" y="2743775"/>
                </a:lnTo>
                <a:lnTo>
                  <a:pt x="4045197" y="2787709"/>
                </a:lnTo>
                <a:lnTo>
                  <a:pt x="4024568" y="2828819"/>
                </a:lnTo>
                <a:lnTo>
                  <a:pt x="3998995" y="2866681"/>
                </a:lnTo>
                <a:lnTo>
                  <a:pt x="3968901" y="2900871"/>
                </a:lnTo>
                <a:lnTo>
                  <a:pt x="3934711" y="2930964"/>
                </a:lnTo>
                <a:lnTo>
                  <a:pt x="3896849" y="2956538"/>
                </a:lnTo>
                <a:lnTo>
                  <a:pt x="3855739" y="2977167"/>
                </a:lnTo>
                <a:lnTo>
                  <a:pt x="3811805" y="2992427"/>
                </a:lnTo>
                <a:lnTo>
                  <a:pt x="3765472" y="3001894"/>
                </a:lnTo>
                <a:lnTo>
                  <a:pt x="3717164" y="3005144"/>
                </a:lnTo>
                <a:lnTo>
                  <a:pt x="3717164" y="3067969"/>
                </a:lnTo>
                <a:lnTo>
                  <a:pt x="3766009" y="3065151"/>
                </a:lnTo>
                <a:lnTo>
                  <a:pt x="3813199" y="3056907"/>
                </a:lnTo>
                <a:lnTo>
                  <a:pt x="3858420" y="3043551"/>
                </a:lnTo>
                <a:lnTo>
                  <a:pt x="3901357" y="3025398"/>
                </a:lnTo>
                <a:lnTo>
                  <a:pt x="3941696" y="3002761"/>
                </a:lnTo>
                <a:lnTo>
                  <a:pt x="3979124" y="2975956"/>
                </a:lnTo>
                <a:lnTo>
                  <a:pt x="4013325" y="2945295"/>
                </a:lnTo>
                <a:lnTo>
                  <a:pt x="4043986" y="2911094"/>
                </a:lnTo>
                <a:lnTo>
                  <a:pt x="4070792" y="2873666"/>
                </a:lnTo>
                <a:lnTo>
                  <a:pt x="4093428" y="2833327"/>
                </a:lnTo>
                <a:lnTo>
                  <a:pt x="4111582" y="2790389"/>
                </a:lnTo>
                <a:lnTo>
                  <a:pt x="4124937" y="2745169"/>
                </a:lnTo>
                <a:lnTo>
                  <a:pt x="4133181" y="2697979"/>
                </a:lnTo>
                <a:lnTo>
                  <a:pt x="4135999" y="2649134"/>
                </a:lnTo>
                <a:lnTo>
                  <a:pt x="4135999" y="418835"/>
                </a:lnTo>
                <a:lnTo>
                  <a:pt x="4133181" y="369990"/>
                </a:lnTo>
                <a:lnTo>
                  <a:pt x="4124937" y="322800"/>
                </a:lnTo>
                <a:lnTo>
                  <a:pt x="4111582" y="277579"/>
                </a:lnTo>
                <a:lnTo>
                  <a:pt x="4093428" y="234642"/>
                </a:lnTo>
                <a:lnTo>
                  <a:pt x="4070792" y="194302"/>
                </a:lnTo>
                <a:lnTo>
                  <a:pt x="4043986" y="156875"/>
                </a:lnTo>
                <a:lnTo>
                  <a:pt x="4013325" y="122674"/>
                </a:lnTo>
                <a:lnTo>
                  <a:pt x="3979124" y="92013"/>
                </a:lnTo>
                <a:lnTo>
                  <a:pt x="3941697" y="65207"/>
                </a:lnTo>
                <a:lnTo>
                  <a:pt x="3901357" y="42570"/>
                </a:lnTo>
                <a:lnTo>
                  <a:pt x="3858420" y="24417"/>
                </a:lnTo>
                <a:lnTo>
                  <a:pt x="3813199" y="11061"/>
                </a:lnTo>
                <a:lnTo>
                  <a:pt x="3766009" y="2817"/>
                </a:lnTo>
                <a:lnTo>
                  <a:pt x="3717164" y="0"/>
                </a:lnTo>
                <a:close/>
              </a:path>
              <a:path extrusionOk="0" h="3068320" w="4136390">
                <a:moveTo>
                  <a:pt x="3717164" y="0"/>
                </a:moveTo>
                <a:lnTo>
                  <a:pt x="418835" y="0"/>
                </a:lnTo>
                <a:lnTo>
                  <a:pt x="418835" y="62825"/>
                </a:lnTo>
                <a:lnTo>
                  <a:pt x="3717164" y="62825"/>
                </a:lnTo>
                <a:lnTo>
                  <a:pt x="3717164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22ebc5c9aee_6_0"/>
          <p:cNvSpPr/>
          <p:nvPr/>
        </p:nvSpPr>
        <p:spPr>
          <a:xfrm>
            <a:off x="5790756" y="6588561"/>
            <a:ext cx="4073525" cy="3005454"/>
          </a:xfrm>
          <a:custGeom>
            <a:rect b="b" l="l" r="r" t="t"/>
            <a:pathLst>
              <a:path extrusionOk="0" h="3005454" w="4073525">
                <a:moveTo>
                  <a:pt x="3685751" y="0"/>
                </a:moveTo>
                <a:lnTo>
                  <a:pt x="387422" y="0"/>
                </a:lnTo>
                <a:lnTo>
                  <a:pt x="338825" y="3018"/>
                </a:lnTo>
                <a:lnTo>
                  <a:pt x="292029" y="11832"/>
                </a:lnTo>
                <a:lnTo>
                  <a:pt x="247397" y="26077"/>
                </a:lnTo>
                <a:lnTo>
                  <a:pt x="205293" y="45392"/>
                </a:lnTo>
                <a:lnTo>
                  <a:pt x="166079" y="69413"/>
                </a:lnTo>
                <a:lnTo>
                  <a:pt x="130119" y="97776"/>
                </a:lnTo>
                <a:lnTo>
                  <a:pt x="97776" y="130119"/>
                </a:lnTo>
                <a:lnTo>
                  <a:pt x="69413" y="166079"/>
                </a:lnTo>
                <a:lnTo>
                  <a:pt x="45392" y="205293"/>
                </a:lnTo>
                <a:lnTo>
                  <a:pt x="26077" y="247397"/>
                </a:lnTo>
                <a:lnTo>
                  <a:pt x="11832" y="292029"/>
                </a:lnTo>
                <a:lnTo>
                  <a:pt x="3018" y="338825"/>
                </a:lnTo>
                <a:lnTo>
                  <a:pt x="0" y="387422"/>
                </a:lnTo>
                <a:lnTo>
                  <a:pt x="0" y="2617721"/>
                </a:lnTo>
                <a:lnTo>
                  <a:pt x="3018" y="2666318"/>
                </a:lnTo>
                <a:lnTo>
                  <a:pt x="11832" y="2713115"/>
                </a:lnTo>
                <a:lnTo>
                  <a:pt x="26077" y="2757746"/>
                </a:lnTo>
                <a:lnTo>
                  <a:pt x="45392" y="2799850"/>
                </a:lnTo>
                <a:lnTo>
                  <a:pt x="69413" y="2839064"/>
                </a:lnTo>
                <a:lnTo>
                  <a:pt x="97776" y="2875024"/>
                </a:lnTo>
                <a:lnTo>
                  <a:pt x="130119" y="2907367"/>
                </a:lnTo>
                <a:lnTo>
                  <a:pt x="166079" y="2935730"/>
                </a:lnTo>
                <a:lnTo>
                  <a:pt x="205293" y="2959751"/>
                </a:lnTo>
                <a:lnTo>
                  <a:pt x="247397" y="2979066"/>
                </a:lnTo>
                <a:lnTo>
                  <a:pt x="292029" y="2993311"/>
                </a:lnTo>
                <a:lnTo>
                  <a:pt x="338825" y="3002125"/>
                </a:lnTo>
                <a:lnTo>
                  <a:pt x="387422" y="3005144"/>
                </a:lnTo>
                <a:lnTo>
                  <a:pt x="3685751" y="3005144"/>
                </a:lnTo>
                <a:lnTo>
                  <a:pt x="3734349" y="3002125"/>
                </a:lnTo>
                <a:lnTo>
                  <a:pt x="3781145" y="2993311"/>
                </a:lnTo>
                <a:lnTo>
                  <a:pt x="3825776" y="2979066"/>
                </a:lnTo>
                <a:lnTo>
                  <a:pt x="3867880" y="2959751"/>
                </a:lnTo>
                <a:lnTo>
                  <a:pt x="3907094" y="2935730"/>
                </a:lnTo>
                <a:lnTo>
                  <a:pt x="3943054" y="2907367"/>
                </a:lnTo>
                <a:lnTo>
                  <a:pt x="3975397" y="2875024"/>
                </a:lnTo>
                <a:lnTo>
                  <a:pt x="4003761" y="2839064"/>
                </a:lnTo>
                <a:lnTo>
                  <a:pt x="4027781" y="2799850"/>
                </a:lnTo>
                <a:lnTo>
                  <a:pt x="4047096" y="2757746"/>
                </a:lnTo>
                <a:lnTo>
                  <a:pt x="4061342" y="2713114"/>
                </a:lnTo>
                <a:lnTo>
                  <a:pt x="4070155" y="2666318"/>
                </a:lnTo>
                <a:lnTo>
                  <a:pt x="4073174" y="2617721"/>
                </a:lnTo>
                <a:lnTo>
                  <a:pt x="4073174" y="387422"/>
                </a:lnTo>
                <a:lnTo>
                  <a:pt x="4070155" y="338825"/>
                </a:lnTo>
                <a:lnTo>
                  <a:pt x="4061342" y="292029"/>
                </a:lnTo>
                <a:lnTo>
                  <a:pt x="4047096" y="247397"/>
                </a:lnTo>
                <a:lnTo>
                  <a:pt x="4027781" y="205293"/>
                </a:lnTo>
                <a:lnTo>
                  <a:pt x="4003761" y="166079"/>
                </a:lnTo>
                <a:lnTo>
                  <a:pt x="3975397" y="130119"/>
                </a:lnTo>
                <a:lnTo>
                  <a:pt x="3943054" y="97776"/>
                </a:lnTo>
                <a:lnTo>
                  <a:pt x="3907094" y="69413"/>
                </a:lnTo>
                <a:lnTo>
                  <a:pt x="3867881" y="45392"/>
                </a:lnTo>
                <a:lnTo>
                  <a:pt x="3825776" y="26077"/>
                </a:lnTo>
                <a:lnTo>
                  <a:pt x="3781145" y="11832"/>
                </a:lnTo>
                <a:lnTo>
                  <a:pt x="3734349" y="3018"/>
                </a:lnTo>
                <a:lnTo>
                  <a:pt x="36857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22ebc5c9aee_6_0"/>
          <p:cNvSpPr/>
          <p:nvPr/>
        </p:nvSpPr>
        <p:spPr>
          <a:xfrm>
            <a:off x="10041936" y="6557148"/>
            <a:ext cx="4136390" cy="3068320"/>
          </a:xfrm>
          <a:custGeom>
            <a:rect b="b" l="l" r="r" t="t"/>
            <a:pathLst>
              <a:path extrusionOk="0" h="3068320" w="4136390">
                <a:moveTo>
                  <a:pt x="418835" y="0"/>
                </a:moveTo>
                <a:lnTo>
                  <a:pt x="369990" y="2817"/>
                </a:lnTo>
                <a:lnTo>
                  <a:pt x="322800" y="11061"/>
                </a:lnTo>
                <a:lnTo>
                  <a:pt x="277579" y="24417"/>
                </a:lnTo>
                <a:lnTo>
                  <a:pt x="234642" y="42570"/>
                </a:lnTo>
                <a:lnTo>
                  <a:pt x="194302" y="65207"/>
                </a:lnTo>
                <a:lnTo>
                  <a:pt x="156875" y="92013"/>
                </a:lnTo>
                <a:lnTo>
                  <a:pt x="122674" y="122674"/>
                </a:lnTo>
                <a:lnTo>
                  <a:pt x="92013" y="156875"/>
                </a:lnTo>
                <a:lnTo>
                  <a:pt x="65207" y="194302"/>
                </a:lnTo>
                <a:lnTo>
                  <a:pt x="42570" y="234642"/>
                </a:lnTo>
                <a:lnTo>
                  <a:pt x="24417" y="277579"/>
                </a:lnTo>
                <a:lnTo>
                  <a:pt x="11061" y="322800"/>
                </a:lnTo>
                <a:lnTo>
                  <a:pt x="2817" y="369990"/>
                </a:lnTo>
                <a:lnTo>
                  <a:pt x="0" y="418835"/>
                </a:lnTo>
                <a:lnTo>
                  <a:pt x="0" y="2649134"/>
                </a:lnTo>
                <a:lnTo>
                  <a:pt x="2817" y="2697979"/>
                </a:lnTo>
                <a:lnTo>
                  <a:pt x="11061" y="2745169"/>
                </a:lnTo>
                <a:lnTo>
                  <a:pt x="24417" y="2790390"/>
                </a:lnTo>
                <a:lnTo>
                  <a:pt x="42570" y="2833327"/>
                </a:lnTo>
                <a:lnTo>
                  <a:pt x="65207" y="2873666"/>
                </a:lnTo>
                <a:lnTo>
                  <a:pt x="92013" y="2911094"/>
                </a:lnTo>
                <a:lnTo>
                  <a:pt x="122674" y="2945295"/>
                </a:lnTo>
                <a:lnTo>
                  <a:pt x="156875" y="2975956"/>
                </a:lnTo>
                <a:lnTo>
                  <a:pt x="194302" y="3002761"/>
                </a:lnTo>
                <a:lnTo>
                  <a:pt x="234642" y="3025398"/>
                </a:lnTo>
                <a:lnTo>
                  <a:pt x="277579" y="3043551"/>
                </a:lnTo>
                <a:lnTo>
                  <a:pt x="322800" y="3056907"/>
                </a:lnTo>
                <a:lnTo>
                  <a:pt x="369990" y="3065151"/>
                </a:lnTo>
                <a:lnTo>
                  <a:pt x="418835" y="3067969"/>
                </a:lnTo>
                <a:lnTo>
                  <a:pt x="418835" y="3005144"/>
                </a:lnTo>
                <a:lnTo>
                  <a:pt x="370526" y="3001894"/>
                </a:lnTo>
                <a:lnTo>
                  <a:pt x="324193" y="2992427"/>
                </a:lnTo>
                <a:lnTo>
                  <a:pt x="280260" y="2977167"/>
                </a:lnTo>
                <a:lnTo>
                  <a:pt x="239150" y="2956538"/>
                </a:lnTo>
                <a:lnTo>
                  <a:pt x="201288" y="2930964"/>
                </a:lnTo>
                <a:lnTo>
                  <a:pt x="167098" y="2900871"/>
                </a:lnTo>
                <a:lnTo>
                  <a:pt x="137004" y="2866681"/>
                </a:lnTo>
                <a:lnTo>
                  <a:pt x="111431" y="2828819"/>
                </a:lnTo>
                <a:lnTo>
                  <a:pt x="90802" y="2787709"/>
                </a:lnTo>
                <a:lnTo>
                  <a:pt x="75542" y="2743775"/>
                </a:lnTo>
                <a:lnTo>
                  <a:pt x="66075" y="2697442"/>
                </a:lnTo>
                <a:lnTo>
                  <a:pt x="62825" y="2649134"/>
                </a:lnTo>
                <a:lnTo>
                  <a:pt x="62825" y="418835"/>
                </a:lnTo>
                <a:lnTo>
                  <a:pt x="66075" y="370526"/>
                </a:lnTo>
                <a:lnTo>
                  <a:pt x="75542" y="324193"/>
                </a:lnTo>
                <a:lnTo>
                  <a:pt x="90802" y="280260"/>
                </a:lnTo>
                <a:lnTo>
                  <a:pt x="111431" y="239150"/>
                </a:lnTo>
                <a:lnTo>
                  <a:pt x="137004" y="201288"/>
                </a:lnTo>
                <a:lnTo>
                  <a:pt x="167098" y="167098"/>
                </a:lnTo>
                <a:lnTo>
                  <a:pt x="201288" y="137004"/>
                </a:lnTo>
                <a:lnTo>
                  <a:pt x="239150" y="111431"/>
                </a:lnTo>
                <a:lnTo>
                  <a:pt x="280260" y="90802"/>
                </a:lnTo>
                <a:lnTo>
                  <a:pt x="324193" y="75542"/>
                </a:lnTo>
                <a:lnTo>
                  <a:pt x="370526" y="66075"/>
                </a:lnTo>
                <a:lnTo>
                  <a:pt x="418835" y="62825"/>
                </a:lnTo>
                <a:lnTo>
                  <a:pt x="418835" y="0"/>
                </a:lnTo>
                <a:close/>
              </a:path>
              <a:path extrusionOk="0" h="3068320" w="4136390">
                <a:moveTo>
                  <a:pt x="3717164" y="3005144"/>
                </a:moveTo>
                <a:lnTo>
                  <a:pt x="418835" y="3005144"/>
                </a:lnTo>
                <a:lnTo>
                  <a:pt x="418835" y="3067969"/>
                </a:lnTo>
                <a:lnTo>
                  <a:pt x="3717164" y="3067969"/>
                </a:lnTo>
                <a:lnTo>
                  <a:pt x="3717164" y="3005144"/>
                </a:lnTo>
                <a:close/>
              </a:path>
              <a:path extrusionOk="0" h="3068320" w="4136390">
                <a:moveTo>
                  <a:pt x="3717164" y="0"/>
                </a:moveTo>
                <a:lnTo>
                  <a:pt x="3717164" y="62825"/>
                </a:lnTo>
                <a:lnTo>
                  <a:pt x="3765472" y="66075"/>
                </a:lnTo>
                <a:lnTo>
                  <a:pt x="3811805" y="75542"/>
                </a:lnTo>
                <a:lnTo>
                  <a:pt x="3855739" y="90802"/>
                </a:lnTo>
                <a:lnTo>
                  <a:pt x="3896849" y="111431"/>
                </a:lnTo>
                <a:lnTo>
                  <a:pt x="3934711" y="137004"/>
                </a:lnTo>
                <a:lnTo>
                  <a:pt x="3968901" y="167098"/>
                </a:lnTo>
                <a:lnTo>
                  <a:pt x="3998995" y="201288"/>
                </a:lnTo>
                <a:lnTo>
                  <a:pt x="4024568" y="239150"/>
                </a:lnTo>
                <a:lnTo>
                  <a:pt x="4045197" y="280260"/>
                </a:lnTo>
                <a:lnTo>
                  <a:pt x="4060457" y="324193"/>
                </a:lnTo>
                <a:lnTo>
                  <a:pt x="4069924" y="370526"/>
                </a:lnTo>
                <a:lnTo>
                  <a:pt x="4073174" y="418835"/>
                </a:lnTo>
                <a:lnTo>
                  <a:pt x="4073174" y="2649134"/>
                </a:lnTo>
                <a:lnTo>
                  <a:pt x="4069924" y="2697442"/>
                </a:lnTo>
                <a:lnTo>
                  <a:pt x="4060457" y="2743775"/>
                </a:lnTo>
                <a:lnTo>
                  <a:pt x="4045197" y="2787709"/>
                </a:lnTo>
                <a:lnTo>
                  <a:pt x="4024568" y="2828819"/>
                </a:lnTo>
                <a:lnTo>
                  <a:pt x="3998995" y="2866681"/>
                </a:lnTo>
                <a:lnTo>
                  <a:pt x="3968901" y="2900871"/>
                </a:lnTo>
                <a:lnTo>
                  <a:pt x="3934711" y="2930964"/>
                </a:lnTo>
                <a:lnTo>
                  <a:pt x="3896849" y="2956538"/>
                </a:lnTo>
                <a:lnTo>
                  <a:pt x="3855739" y="2977167"/>
                </a:lnTo>
                <a:lnTo>
                  <a:pt x="3811805" y="2992427"/>
                </a:lnTo>
                <a:lnTo>
                  <a:pt x="3765472" y="3001894"/>
                </a:lnTo>
                <a:lnTo>
                  <a:pt x="3717164" y="3005144"/>
                </a:lnTo>
                <a:lnTo>
                  <a:pt x="3717164" y="3067969"/>
                </a:lnTo>
                <a:lnTo>
                  <a:pt x="3766009" y="3065151"/>
                </a:lnTo>
                <a:lnTo>
                  <a:pt x="3813199" y="3056907"/>
                </a:lnTo>
                <a:lnTo>
                  <a:pt x="3858420" y="3043551"/>
                </a:lnTo>
                <a:lnTo>
                  <a:pt x="3901357" y="3025398"/>
                </a:lnTo>
                <a:lnTo>
                  <a:pt x="3941696" y="3002761"/>
                </a:lnTo>
                <a:lnTo>
                  <a:pt x="3979124" y="2975956"/>
                </a:lnTo>
                <a:lnTo>
                  <a:pt x="4013325" y="2945295"/>
                </a:lnTo>
                <a:lnTo>
                  <a:pt x="4043986" y="2911094"/>
                </a:lnTo>
                <a:lnTo>
                  <a:pt x="4070792" y="2873666"/>
                </a:lnTo>
                <a:lnTo>
                  <a:pt x="4093428" y="2833327"/>
                </a:lnTo>
                <a:lnTo>
                  <a:pt x="4111582" y="2790389"/>
                </a:lnTo>
                <a:lnTo>
                  <a:pt x="4124937" y="2745169"/>
                </a:lnTo>
                <a:lnTo>
                  <a:pt x="4133181" y="2697979"/>
                </a:lnTo>
                <a:lnTo>
                  <a:pt x="4135999" y="2649134"/>
                </a:lnTo>
                <a:lnTo>
                  <a:pt x="4135999" y="418835"/>
                </a:lnTo>
                <a:lnTo>
                  <a:pt x="4133181" y="369990"/>
                </a:lnTo>
                <a:lnTo>
                  <a:pt x="4124937" y="322800"/>
                </a:lnTo>
                <a:lnTo>
                  <a:pt x="4111582" y="277579"/>
                </a:lnTo>
                <a:lnTo>
                  <a:pt x="4093428" y="234642"/>
                </a:lnTo>
                <a:lnTo>
                  <a:pt x="4070792" y="194302"/>
                </a:lnTo>
                <a:lnTo>
                  <a:pt x="4043986" y="156875"/>
                </a:lnTo>
                <a:lnTo>
                  <a:pt x="4013325" y="122674"/>
                </a:lnTo>
                <a:lnTo>
                  <a:pt x="3979124" y="92013"/>
                </a:lnTo>
                <a:lnTo>
                  <a:pt x="3941697" y="65207"/>
                </a:lnTo>
                <a:lnTo>
                  <a:pt x="3901357" y="42570"/>
                </a:lnTo>
                <a:lnTo>
                  <a:pt x="3858420" y="24417"/>
                </a:lnTo>
                <a:lnTo>
                  <a:pt x="3813199" y="11061"/>
                </a:lnTo>
                <a:lnTo>
                  <a:pt x="3766009" y="2817"/>
                </a:lnTo>
                <a:lnTo>
                  <a:pt x="3717164" y="0"/>
                </a:lnTo>
                <a:close/>
              </a:path>
              <a:path extrusionOk="0" h="3068320" w="4136390">
                <a:moveTo>
                  <a:pt x="3717164" y="0"/>
                </a:moveTo>
                <a:lnTo>
                  <a:pt x="418835" y="0"/>
                </a:lnTo>
                <a:lnTo>
                  <a:pt x="418835" y="62825"/>
                </a:lnTo>
                <a:lnTo>
                  <a:pt x="3717164" y="62825"/>
                </a:lnTo>
                <a:lnTo>
                  <a:pt x="3717164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22ebc5c9aee_6_0"/>
          <p:cNvSpPr/>
          <p:nvPr/>
        </p:nvSpPr>
        <p:spPr>
          <a:xfrm>
            <a:off x="10073349" y="6588561"/>
            <a:ext cx="4073525" cy="3005454"/>
          </a:xfrm>
          <a:custGeom>
            <a:rect b="b" l="l" r="r" t="t"/>
            <a:pathLst>
              <a:path extrusionOk="0" h="3005454" w="4073525">
                <a:moveTo>
                  <a:pt x="3685751" y="0"/>
                </a:moveTo>
                <a:lnTo>
                  <a:pt x="387422" y="0"/>
                </a:lnTo>
                <a:lnTo>
                  <a:pt x="338825" y="3018"/>
                </a:lnTo>
                <a:lnTo>
                  <a:pt x="292029" y="11832"/>
                </a:lnTo>
                <a:lnTo>
                  <a:pt x="247397" y="26077"/>
                </a:lnTo>
                <a:lnTo>
                  <a:pt x="205293" y="45392"/>
                </a:lnTo>
                <a:lnTo>
                  <a:pt x="166079" y="69413"/>
                </a:lnTo>
                <a:lnTo>
                  <a:pt x="130119" y="97776"/>
                </a:lnTo>
                <a:lnTo>
                  <a:pt x="97776" y="130119"/>
                </a:lnTo>
                <a:lnTo>
                  <a:pt x="69413" y="166079"/>
                </a:lnTo>
                <a:lnTo>
                  <a:pt x="45392" y="205293"/>
                </a:lnTo>
                <a:lnTo>
                  <a:pt x="26077" y="247397"/>
                </a:lnTo>
                <a:lnTo>
                  <a:pt x="11832" y="292029"/>
                </a:lnTo>
                <a:lnTo>
                  <a:pt x="3018" y="338825"/>
                </a:lnTo>
                <a:lnTo>
                  <a:pt x="0" y="387422"/>
                </a:lnTo>
                <a:lnTo>
                  <a:pt x="0" y="2617721"/>
                </a:lnTo>
                <a:lnTo>
                  <a:pt x="3018" y="2666318"/>
                </a:lnTo>
                <a:lnTo>
                  <a:pt x="11832" y="2713115"/>
                </a:lnTo>
                <a:lnTo>
                  <a:pt x="26077" y="2757746"/>
                </a:lnTo>
                <a:lnTo>
                  <a:pt x="45392" y="2799850"/>
                </a:lnTo>
                <a:lnTo>
                  <a:pt x="69413" y="2839064"/>
                </a:lnTo>
                <a:lnTo>
                  <a:pt x="97776" y="2875024"/>
                </a:lnTo>
                <a:lnTo>
                  <a:pt x="130119" y="2907367"/>
                </a:lnTo>
                <a:lnTo>
                  <a:pt x="166079" y="2935730"/>
                </a:lnTo>
                <a:lnTo>
                  <a:pt x="205293" y="2959751"/>
                </a:lnTo>
                <a:lnTo>
                  <a:pt x="247397" y="2979066"/>
                </a:lnTo>
                <a:lnTo>
                  <a:pt x="292029" y="2993311"/>
                </a:lnTo>
                <a:lnTo>
                  <a:pt x="338825" y="3002125"/>
                </a:lnTo>
                <a:lnTo>
                  <a:pt x="387422" y="3005144"/>
                </a:lnTo>
                <a:lnTo>
                  <a:pt x="3685751" y="3005144"/>
                </a:lnTo>
                <a:lnTo>
                  <a:pt x="3734349" y="3002125"/>
                </a:lnTo>
                <a:lnTo>
                  <a:pt x="3781145" y="2993311"/>
                </a:lnTo>
                <a:lnTo>
                  <a:pt x="3825776" y="2979066"/>
                </a:lnTo>
                <a:lnTo>
                  <a:pt x="3867880" y="2959751"/>
                </a:lnTo>
                <a:lnTo>
                  <a:pt x="3907094" y="2935730"/>
                </a:lnTo>
                <a:lnTo>
                  <a:pt x="3943054" y="2907367"/>
                </a:lnTo>
                <a:lnTo>
                  <a:pt x="3975397" y="2875024"/>
                </a:lnTo>
                <a:lnTo>
                  <a:pt x="4003761" y="2839064"/>
                </a:lnTo>
                <a:lnTo>
                  <a:pt x="4027781" y="2799850"/>
                </a:lnTo>
                <a:lnTo>
                  <a:pt x="4047096" y="2757746"/>
                </a:lnTo>
                <a:lnTo>
                  <a:pt x="4061342" y="2713114"/>
                </a:lnTo>
                <a:lnTo>
                  <a:pt x="4070155" y="2666318"/>
                </a:lnTo>
                <a:lnTo>
                  <a:pt x="4073174" y="2617721"/>
                </a:lnTo>
                <a:lnTo>
                  <a:pt x="4073174" y="387422"/>
                </a:lnTo>
                <a:lnTo>
                  <a:pt x="4070155" y="338825"/>
                </a:lnTo>
                <a:lnTo>
                  <a:pt x="4061342" y="292029"/>
                </a:lnTo>
                <a:lnTo>
                  <a:pt x="4047096" y="247397"/>
                </a:lnTo>
                <a:lnTo>
                  <a:pt x="4027781" y="205293"/>
                </a:lnTo>
                <a:lnTo>
                  <a:pt x="4003761" y="166079"/>
                </a:lnTo>
                <a:lnTo>
                  <a:pt x="3975397" y="130119"/>
                </a:lnTo>
                <a:lnTo>
                  <a:pt x="3943054" y="97776"/>
                </a:lnTo>
                <a:lnTo>
                  <a:pt x="3907094" y="69413"/>
                </a:lnTo>
                <a:lnTo>
                  <a:pt x="3867881" y="45392"/>
                </a:lnTo>
                <a:lnTo>
                  <a:pt x="3825776" y="26077"/>
                </a:lnTo>
                <a:lnTo>
                  <a:pt x="3781145" y="11832"/>
                </a:lnTo>
                <a:lnTo>
                  <a:pt x="3734349" y="3018"/>
                </a:lnTo>
                <a:lnTo>
                  <a:pt x="36857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22ebc5c9aee_6_0"/>
          <p:cNvSpPr/>
          <p:nvPr/>
        </p:nvSpPr>
        <p:spPr>
          <a:xfrm>
            <a:off x="6186523" y="3743916"/>
            <a:ext cx="415925" cy="304800"/>
          </a:xfrm>
          <a:custGeom>
            <a:rect b="b" l="l" r="r" t="t"/>
            <a:pathLst>
              <a:path extrusionOk="0" h="304800" w="415925">
                <a:moveTo>
                  <a:pt x="123932" y="0"/>
                </a:moveTo>
                <a:lnTo>
                  <a:pt x="81515" y="6498"/>
                </a:lnTo>
                <a:lnTo>
                  <a:pt x="47089" y="25581"/>
                </a:lnTo>
                <a:lnTo>
                  <a:pt x="21478" y="56631"/>
                </a:lnTo>
                <a:lnTo>
                  <a:pt x="5507" y="99028"/>
                </a:lnTo>
                <a:lnTo>
                  <a:pt x="0" y="152155"/>
                </a:lnTo>
                <a:lnTo>
                  <a:pt x="5507" y="205281"/>
                </a:lnTo>
                <a:lnTo>
                  <a:pt x="21478" y="247678"/>
                </a:lnTo>
                <a:lnTo>
                  <a:pt x="47089" y="278728"/>
                </a:lnTo>
                <a:lnTo>
                  <a:pt x="81515" y="297811"/>
                </a:lnTo>
                <a:lnTo>
                  <a:pt x="123932" y="304310"/>
                </a:lnTo>
                <a:lnTo>
                  <a:pt x="166369" y="297831"/>
                </a:lnTo>
                <a:lnTo>
                  <a:pt x="200834" y="278787"/>
                </a:lnTo>
                <a:lnTo>
                  <a:pt x="226475" y="247767"/>
                </a:lnTo>
                <a:lnTo>
                  <a:pt x="226592" y="247456"/>
                </a:lnTo>
                <a:lnTo>
                  <a:pt x="123932" y="247456"/>
                </a:lnTo>
                <a:lnTo>
                  <a:pt x="102436" y="241797"/>
                </a:lnTo>
                <a:lnTo>
                  <a:pt x="85868" y="224423"/>
                </a:lnTo>
                <a:lnTo>
                  <a:pt x="75243" y="194740"/>
                </a:lnTo>
                <a:lnTo>
                  <a:pt x="71578" y="152155"/>
                </a:lnTo>
                <a:lnTo>
                  <a:pt x="75444" y="109965"/>
                </a:lnTo>
                <a:lnTo>
                  <a:pt x="86098" y="80142"/>
                </a:lnTo>
                <a:lnTo>
                  <a:pt x="102580" y="62397"/>
                </a:lnTo>
                <a:lnTo>
                  <a:pt x="123932" y="56444"/>
                </a:lnTo>
                <a:lnTo>
                  <a:pt x="226176" y="56444"/>
                </a:lnTo>
                <a:lnTo>
                  <a:pt x="200834" y="25699"/>
                </a:lnTo>
                <a:lnTo>
                  <a:pt x="166369" y="6537"/>
                </a:lnTo>
                <a:lnTo>
                  <a:pt x="123932" y="0"/>
                </a:lnTo>
                <a:close/>
              </a:path>
              <a:path extrusionOk="0" h="304800" w="415925">
                <a:moveTo>
                  <a:pt x="226176" y="56444"/>
                </a:moveTo>
                <a:lnTo>
                  <a:pt x="123932" y="56444"/>
                </a:lnTo>
                <a:lnTo>
                  <a:pt x="145399" y="62397"/>
                </a:lnTo>
                <a:lnTo>
                  <a:pt x="161920" y="80142"/>
                </a:lnTo>
                <a:lnTo>
                  <a:pt x="172535" y="109965"/>
                </a:lnTo>
                <a:lnTo>
                  <a:pt x="176287" y="152155"/>
                </a:lnTo>
                <a:lnTo>
                  <a:pt x="172621" y="194740"/>
                </a:lnTo>
                <a:lnTo>
                  <a:pt x="161997" y="224423"/>
                </a:lnTo>
                <a:lnTo>
                  <a:pt x="145428" y="241797"/>
                </a:lnTo>
                <a:lnTo>
                  <a:pt x="123932" y="247456"/>
                </a:lnTo>
                <a:lnTo>
                  <a:pt x="226592" y="247456"/>
                </a:lnTo>
                <a:lnTo>
                  <a:pt x="242436" y="205360"/>
                </a:lnTo>
                <a:lnTo>
                  <a:pt x="247865" y="152155"/>
                </a:lnTo>
                <a:lnTo>
                  <a:pt x="242436" y="99185"/>
                </a:lnTo>
                <a:lnTo>
                  <a:pt x="226475" y="56807"/>
                </a:lnTo>
                <a:lnTo>
                  <a:pt x="226176" y="56444"/>
                </a:lnTo>
                <a:close/>
              </a:path>
              <a:path extrusionOk="0" h="304800" w="415925">
                <a:moveTo>
                  <a:pt x="415366" y="69533"/>
                </a:moveTo>
                <a:lnTo>
                  <a:pt x="345424" y="69533"/>
                </a:lnTo>
                <a:lnTo>
                  <a:pt x="345424" y="300219"/>
                </a:lnTo>
                <a:lnTo>
                  <a:pt x="415366" y="300219"/>
                </a:lnTo>
                <a:lnTo>
                  <a:pt x="415366" y="69533"/>
                </a:lnTo>
                <a:close/>
              </a:path>
              <a:path extrusionOk="0" h="304800" w="415925">
                <a:moveTo>
                  <a:pt x="415366" y="4090"/>
                </a:moveTo>
                <a:lnTo>
                  <a:pt x="350332" y="4090"/>
                </a:lnTo>
                <a:lnTo>
                  <a:pt x="277118" y="49900"/>
                </a:lnTo>
                <a:lnTo>
                  <a:pt x="277118" y="110435"/>
                </a:lnTo>
                <a:lnTo>
                  <a:pt x="343788" y="69533"/>
                </a:lnTo>
                <a:lnTo>
                  <a:pt x="415366" y="69533"/>
                </a:lnTo>
                <a:lnTo>
                  <a:pt x="415366" y="409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22ebc5c9aee_6_0"/>
          <p:cNvSpPr/>
          <p:nvPr/>
        </p:nvSpPr>
        <p:spPr>
          <a:xfrm>
            <a:off x="10406290" y="3743916"/>
            <a:ext cx="499109" cy="304800"/>
          </a:xfrm>
          <a:custGeom>
            <a:rect b="b" l="l" r="r" t="t"/>
            <a:pathLst>
              <a:path extrusionOk="0" h="304800" w="499109">
                <a:moveTo>
                  <a:pt x="123932" y="0"/>
                </a:moveTo>
                <a:lnTo>
                  <a:pt x="81515" y="6498"/>
                </a:lnTo>
                <a:lnTo>
                  <a:pt x="47089" y="25581"/>
                </a:lnTo>
                <a:lnTo>
                  <a:pt x="21478" y="56631"/>
                </a:lnTo>
                <a:lnTo>
                  <a:pt x="5507" y="99028"/>
                </a:lnTo>
                <a:lnTo>
                  <a:pt x="0" y="152155"/>
                </a:lnTo>
                <a:lnTo>
                  <a:pt x="5507" y="205281"/>
                </a:lnTo>
                <a:lnTo>
                  <a:pt x="21478" y="247678"/>
                </a:lnTo>
                <a:lnTo>
                  <a:pt x="47089" y="278728"/>
                </a:lnTo>
                <a:lnTo>
                  <a:pt x="81515" y="297811"/>
                </a:lnTo>
                <a:lnTo>
                  <a:pt x="123932" y="304310"/>
                </a:lnTo>
                <a:lnTo>
                  <a:pt x="166369" y="297831"/>
                </a:lnTo>
                <a:lnTo>
                  <a:pt x="200834" y="278787"/>
                </a:lnTo>
                <a:lnTo>
                  <a:pt x="226475" y="247767"/>
                </a:lnTo>
                <a:lnTo>
                  <a:pt x="226592" y="247456"/>
                </a:lnTo>
                <a:lnTo>
                  <a:pt x="123932" y="247456"/>
                </a:lnTo>
                <a:lnTo>
                  <a:pt x="102436" y="241797"/>
                </a:lnTo>
                <a:lnTo>
                  <a:pt x="85868" y="224423"/>
                </a:lnTo>
                <a:lnTo>
                  <a:pt x="75243" y="194740"/>
                </a:lnTo>
                <a:lnTo>
                  <a:pt x="71578" y="152155"/>
                </a:lnTo>
                <a:lnTo>
                  <a:pt x="75444" y="109965"/>
                </a:lnTo>
                <a:lnTo>
                  <a:pt x="86098" y="80142"/>
                </a:lnTo>
                <a:lnTo>
                  <a:pt x="102580" y="62397"/>
                </a:lnTo>
                <a:lnTo>
                  <a:pt x="123932" y="56444"/>
                </a:lnTo>
                <a:lnTo>
                  <a:pt x="226176" y="56444"/>
                </a:lnTo>
                <a:lnTo>
                  <a:pt x="200834" y="25699"/>
                </a:lnTo>
                <a:lnTo>
                  <a:pt x="166369" y="6537"/>
                </a:lnTo>
                <a:lnTo>
                  <a:pt x="123932" y="0"/>
                </a:lnTo>
                <a:close/>
              </a:path>
              <a:path extrusionOk="0" h="304800" w="499109">
                <a:moveTo>
                  <a:pt x="226176" y="56444"/>
                </a:moveTo>
                <a:lnTo>
                  <a:pt x="123932" y="56444"/>
                </a:lnTo>
                <a:lnTo>
                  <a:pt x="145399" y="62397"/>
                </a:lnTo>
                <a:lnTo>
                  <a:pt x="161920" y="80142"/>
                </a:lnTo>
                <a:lnTo>
                  <a:pt x="172535" y="109965"/>
                </a:lnTo>
                <a:lnTo>
                  <a:pt x="176287" y="152155"/>
                </a:lnTo>
                <a:lnTo>
                  <a:pt x="172621" y="194740"/>
                </a:lnTo>
                <a:lnTo>
                  <a:pt x="161997" y="224423"/>
                </a:lnTo>
                <a:lnTo>
                  <a:pt x="145428" y="241797"/>
                </a:lnTo>
                <a:lnTo>
                  <a:pt x="123932" y="247456"/>
                </a:lnTo>
                <a:lnTo>
                  <a:pt x="226592" y="247456"/>
                </a:lnTo>
                <a:lnTo>
                  <a:pt x="242436" y="205360"/>
                </a:lnTo>
                <a:lnTo>
                  <a:pt x="247865" y="152155"/>
                </a:lnTo>
                <a:lnTo>
                  <a:pt x="242436" y="99185"/>
                </a:lnTo>
                <a:lnTo>
                  <a:pt x="226475" y="56807"/>
                </a:lnTo>
                <a:lnTo>
                  <a:pt x="226176" y="56444"/>
                </a:lnTo>
                <a:close/>
              </a:path>
              <a:path extrusionOk="0" h="304800" w="499109">
                <a:moveTo>
                  <a:pt x="487491" y="54399"/>
                </a:moveTo>
                <a:lnTo>
                  <a:pt x="384281" y="54399"/>
                </a:lnTo>
                <a:lnTo>
                  <a:pt x="401552" y="57269"/>
                </a:lnTo>
                <a:lnTo>
                  <a:pt x="415239" y="65238"/>
                </a:lnTo>
                <a:lnTo>
                  <a:pt x="424285" y="77809"/>
                </a:lnTo>
                <a:lnTo>
                  <a:pt x="427637" y="94483"/>
                </a:lnTo>
                <a:lnTo>
                  <a:pt x="424889" y="110211"/>
                </a:lnTo>
                <a:lnTo>
                  <a:pt x="417156" y="124597"/>
                </a:lnTo>
                <a:lnTo>
                  <a:pt x="404745" y="139060"/>
                </a:lnTo>
                <a:lnTo>
                  <a:pt x="387962" y="155018"/>
                </a:lnTo>
                <a:lnTo>
                  <a:pt x="279981" y="249910"/>
                </a:lnTo>
                <a:lnTo>
                  <a:pt x="279981" y="300219"/>
                </a:lnTo>
                <a:lnTo>
                  <a:pt x="498806" y="300219"/>
                </a:lnTo>
                <a:lnTo>
                  <a:pt x="498806" y="243775"/>
                </a:lnTo>
                <a:lnTo>
                  <a:pt x="376919" y="243775"/>
                </a:lnTo>
                <a:lnTo>
                  <a:pt x="376919" y="241730"/>
                </a:lnTo>
                <a:lnTo>
                  <a:pt x="414139" y="207372"/>
                </a:lnTo>
                <a:lnTo>
                  <a:pt x="453769" y="170123"/>
                </a:lnTo>
                <a:lnTo>
                  <a:pt x="478560" y="140063"/>
                </a:lnTo>
                <a:lnTo>
                  <a:pt x="495125" y="89166"/>
                </a:lnTo>
                <a:lnTo>
                  <a:pt x="487491" y="54399"/>
                </a:lnTo>
                <a:close/>
              </a:path>
              <a:path extrusionOk="0" h="304800" w="499109">
                <a:moveTo>
                  <a:pt x="384690" y="0"/>
                </a:moveTo>
                <a:lnTo>
                  <a:pt x="340139" y="6812"/>
                </a:lnTo>
                <a:lnTo>
                  <a:pt x="305749" y="26279"/>
                </a:lnTo>
                <a:lnTo>
                  <a:pt x="283630" y="56943"/>
                </a:lnTo>
                <a:lnTo>
                  <a:pt x="275891" y="97346"/>
                </a:lnTo>
                <a:lnTo>
                  <a:pt x="342152" y="97346"/>
                </a:lnTo>
                <a:lnTo>
                  <a:pt x="345082" y="79362"/>
                </a:lnTo>
                <a:lnTo>
                  <a:pt x="353630" y="65903"/>
                </a:lnTo>
                <a:lnTo>
                  <a:pt x="366971" y="57428"/>
                </a:lnTo>
                <a:lnTo>
                  <a:pt x="384281" y="54399"/>
                </a:lnTo>
                <a:lnTo>
                  <a:pt x="487491" y="54399"/>
                </a:lnTo>
                <a:lnTo>
                  <a:pt x="487159" y="52888"/>
                </a:lnTo>
                <a:lnTo>
                  <a:pt x="464832" y="24720"/>
                </a:lnTo>
                <a:lnTo>
                  <a:pt x="430043" y="6483"/>
                </a:lnTo>
                <a:lnTo>
                  <a:pt x="384690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22ebc5c9aee_6_0"/>
          <p:cNvSpPr/>
          <p:nvPr/>
        </p:nvSpPr>
        <p:spPr>
          <a:xfrm>
            <a:off x="6217936" y="6979419"/>
            <a:ext cx="511175" cy="304800"/>
          </a:xfrm>
          <a:custGeom>
            <a:rect b="b" l="l" r="r" t="t"/>
            <a:pathLst>
              <a:path extrusionOk="0" h="304800" w="511175">
                <a:moveTo>
                  <a:pt x="123932" y="0"/>
                </a:moveTo>
                <a:lnTo>
                  <a:pt x="81515" y="6498"/>
                </a:lnTo>
                <a:lnTo>
                  <a:pt x="47089" y="25581"/>
                </a:lnTo>
                <a:lnTo>
                  <a:pt x="21478" y="56631"/>
                </a:lnTo>
                <a:lnTo>
                  <a:pt x="5507" y="99028"/>
                </a:lnTo>
                <a:lnTo>
                  <a:pt x="0" y="152155"/>
                </a:lnTo>
                <a:lnTo>
                  <a:pt x="5507" y="205281"/>
                </a:lnTo>
                <a:lnTo>
                  <a:pt x="21478" y="247678"/>
                </a:lnTo>
                <a:lnTo>
                  <a:pt x="47089" y="278728"/>
                </a:lnTo>
                <a:lnTo>
                  <a:pt x="81515" y="297811"/>
                </a:lnTo>
                <a:lnTo>
                  <a:pt x="123932" y="304310"/>
                </a:lnTo>
                <a:lnTo>
                  <a:pt x="166369" y="297831"/>
                </a:lnTo>
                <a:lnTo>
                  <a:pt x="200834" y="278787"/>
                </a:lnTo>
                <a:lnTo>
                  <a:pt x="226475" y="247767"/>
                </a:lnTo>
                <a:lnTo>
                  <a:pt x="226592" y="247456"/>
                </a:lnTo>
                <a:lnTo>
                  <a:pt x="123932" y="247456"/>
                </a:lnTo>
                <a:lnTo>
                  <a:pt x="102436" y="241797"/>
                </a:lnTo>
                <a:lnTo>
                  <a:pt x="85868" y="224423"/>
                </a:lnTo>
                <a:lnTo>
                  <a:pt x="75243" y="194740"/>
                </a:lnTo>
                <a:lnTo>
                  <a:pt x="71578" y="152155"/>
                </a:lnTo>
                <a:lnTo>
                  <a:pt x="75444" y="109965"/>
                </a:lnTo>
                <a:lnTo>
                  <a:pt x="86098" y="80142"/>
                </a:lnTo>
                <a:lnTo>
                  <a:pt x="102580" y="62397"/>
                </a:lnTo>
                <a:lnTo>
                  <a:pt x="123932" y="56444"/>
                </a:lnTo>
                <a:lnTo>
                  <a:pt x="226176" y="56444"/>
                </a:lnTo>
                <a:lnTo>
                  <a:pt x="200834" y="25699"/>
                </a:lnTo>
                <a:lnTo>
                  <a:pt x="166369" y="6537"/>
                </a:lnTo>
                <a:lnTo>
                  <a:pt x="123932" y="0"/>
                </a:lnTo>
                <a:close/>
              </a:path>
              <a:path extrusionOk="0" h="304800" w="511175">
                <a:moveTo>
                  <a:pt x="226176" y="56444"/>
                </a:moveTo>
                <a:lnTo>
                  <a:pt x="123932" y="56444"/>
                </a:lnTo>
                <a:lnTo>
                  <a:pt x="145399" y="62397"/>
                </a:lnTo>
                <a:lnTo>
                  <a:pt x="161920" y="80142"/>
                </a:lnTo>
                <a:lnTo>
                  <a:pt x="172535" y="109965"/>
                </a:lnTo>
                <a:lnTo>
                  <a:pt x="176287" y="152155"/>
                </a:lnTo>
                <a:lnTo>
                  <a:pt x="172621" y="194740"/>
                </a:lnTo>
                <a:lnTo>
                  <a:pt x="161997" y="224423"/>
                </a:lnTo>
                <a:lnTo>
                  <a:pt x="145428" y="241797"/>
                </a:lnTo>
                <a:lnTo>
                  <a:pt x="123932" y="247456"/>
                </a:lnTo>
                <a:lnTo>
                  <a:pt x="226592" y="247456"/>
                </a:lnTo>
                <a:lnTo>
                  <a:pt x="242436" y="205360"/>
                </a:lnTo>
                <a:lnTo>
                  <a:pt x="247865" y="152155"/>
                </a:lnTo>
                <a:lnTo>
                  <a:pt x="242436" y="99185"/>
                </a:lnTo>
                <a:lnTo>
                  <a:pt x="226475" y="56807"/>
                </a:lnTo>
                <a:lnTo>
                  <a:pt x="226176" y="56444"/>
                </a:lnTo>
                <a:close/>
              </a:path>
              <a:path extrusionOk="0" h="304800" w="511175">
                <a:moveTo>
                  <a:pt x="346651" y="213916"/>
                </a:moveTo>
                <a:lnTo>
                  <a:pt x="276300" y="213916"/>
                </a:lnTo>
                <a:lnTo>
                  <a:pt x="285219" y="250472"/>
                </a:lnTo>
                <a:lnTo>
                  <a:pt x="309303" y="279053"/>
                </a:lnTo>
                <a:lnTo>
                  <a:pt x="345926" y="297663"/>
                </a:lnTo>
                <a:lnTo>
                  <a:pt x="392461" y="304310"/>
                </a:lnTo>
                <a:lnTo>
                  <a:pt x="440122" y="297788"/>
                </a:lnTo>
                <a:lnTo>
                  <a:pt x="477563" y="279590"/>
                </a:lnTo>
                <a:lnTo>
                  <a:pt x="502005" y="251767"/>
                </a:lnTo>
                <a:lnTo>
                  <a:pt x="503060" y="247456"/>
                </a:lnTo>
                <a:lnTo>
                  <a:pt x="392870" y="247456"/>
                </a:lnTo>
                <a:lnTo>
                  <a:pt x="374605" y="244919"/>
                </a:lnTo>
                <a:lnTo>
                  <a:pt x="360098" y="238049"/>
                </a:lnTo>
                <a:lnTo>
                  <a:pt x="350422" y="227497"/>
                </a:lnTo>
                <a:lnTo>
                  <a:pt x="346651" y="213916"/>
                </a:lnTo>
                <a:close/>
              </a:path>
              <a:path extrusionOk="0" h="304800" w="511175">
                <a:moveTo>
                  <a:pt x="492737" y="54399"/>
                </a:moveTo>
                <a:lnTo>
                  <a:pt x="392870" y="54399"/>
                </a:lnTo>
                <a:lnTo>
                  <a:pt x="409078" y="57035"/>
                </a:lnTo>
                <a:lnTo>
                  <a:pt x="421604" y="64139"/>
                </a:lnTo>
                <a:lnTo>
                  <a:pt x="429682" y="74962"/>
                </a:lnTo>
                <a:lnTo>
                  <a:pt x="432545" y="88757"/>
                </a:lnTo>
                <a:lnTo>
                  <a:pt x="429184" y="103318"/>
                </a:lnTo>
                <a:lnTo>
                  <a:pt x="419763" y="114602"/>
                </a:lnTo>
                <a:lnTo>
                  <a:pt x="405282" y="121858"/>
                </a:lnTo>
                <a:lnTo>
                  <a:pt x="386735" y="124341"/>
                </a:lnTo>
                <a:lnTo>
                  <a:pt x="358104" y="124341"/>
                </a:lnTo>
                <a:lnTo>
                  <a:pt x="358104" y="174242"/>
                </a:lnTo>
                <a:lnTo>
                  <a:pt x="386735" y="174242"/>
                </a:lnTo>
                <a:lnTo>
                  <a:pt x="407832" y="177060"/>
                </a:lnTo>
                <a:lnTo>
                  <a:pt x="423905" y="184672"/>
                </a:lnTo>
                <a:lnTo>
                  <a:pt x="434073" y="196271"/>
                </a:lnTo>
                <a:lnTo>
                  <a:pt x="437453" y="211053"/>
                </a:lnTo>
                <a:lnTo>
                  <a:pt x="434341" y="225772"/>
                </a:lnTo>
                <a:lnTo>
                  <a:pt x="425132" y="237230"/>
                </a:lnTo>
                <a:lnTo>
                  <a:pt x="410938" y="244701"/>
                </a:lnTo>
                <a:lnTo>
                  <a:pt x="392870" y="247456"/>
                </a:lnTo>
                <a:lnTo>
                  <a:pt x="503060" y="247456"/>
                </a:lnTo>
                <a:lnTo>
                  <a:pt x="510668" y="216371"/>
                </a:lnTo>
                <a:lnTo>
                  <a:pt x="506338" y="190944"/>
                </a:lnTo>
                <a:lnTo>
                  <a:pt x="493208" y="170484"/>
                </a:lnTo>
                <a:lnTo>
                  <a:pt x="471527" y="155890"/>
                </a:lnTo>
                <a:lnTo>
                  <a:pt x="441544" y="148064"/>
                </a:lnTo>
                <a:lnTo>
                  <a:pt x="441544" y="146019"/>
                </a:lnTo>
                <a:lnTo>
                  <a:pt x="465056" y="138935"/>
                </a:lnTo>
                <a:lnTo>
                  <a:pt x="483468" y="125850"/>
                </a:lnTo>
                <a:lnTo>
                  <a:pt x="495438" y="107511"/>
                </a:lnTo>
                <a:lnTo>
                  <a:pt x="499624" y="84666"/>
                </a:lnTo>
                <a:lnTo>
                  <a:pt x="492737" y="54399"/>
                </a:lnTo>
                <a:close/>
              </a:path>
              <a:path extrusionOk="0" h="304800" w="511175">
                <a:moveTo>
                  <a:pt x="393279" y="0"/>
                </a:moveTo>
                <a:lnTo>
                  <a:pt x="349093" y="6541"/>
                </a:lnTo>
                <a:lnTo>
                  <a:pt x="314032" y="24873"/>
                </a:lnTo>
                <a:lnTo>
                  <a:pt x="290782" y="53060"/>
                </a:lnTo>
                <a:lnTo>
                  <a:pt x="282026" y="89166"/>
                </a:lnTo>
                <a:lnTo>
                  <a:pt x="349105" y="89166"/>
                </a:lnTo>
                <a:lnTo>
                  <a:pt x="352694" y="75048"/>
                </a:lnTo>
                <a:lnTo>
                  <a:pt x="362015" y="64113"/>
                </a:lnTo>
                <a:lnTo>
                  <a:pt x="375823" y="57013"/>
                </a:lnTo>
                <a:lnTo>
                  <a:pt x="392870" y="54399"/>
                </a:lnTo>
                <a:lnTo>
                  <a:pt x="492737" y="54399"/>
                </a:lnTo>
                <a:lnTo>
                  <a:pt x="491981" y="51076"/>
                </a:lnTo>
                <a:lnTo>
                  <a:pt x="470226" y="24234"/>
                </a:lnTo>
                <a:lnTo>
                  <a:pt x="436584" y="6442"/>
                </a:lnTo>
                <a:lnTo>
                  <a:pt x="393279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22ebc5c9aee_6_0"/>
          <p:cNvSpPr/>
          <p:nvPr/>
        </p:nvSpPr>
        <p:spPr>
          <a:xfrm>
            <a:off x="10406290" y="6979419"/>
            <a:ext cx="522604" cy="304800"/>
          </a:xfrm>
          <a:custGeom>
            <a:rect b="b" l="l" r="r" t="t"/>
            <a:pathLst>
              <a:path extrusionOk="0" h="304800" w="522604">
                <a:moveTo>
                  <a:pt x="123932" y="0"/>
                </a:moveTo>
                <a:lnTo>
                  <a:pt x="81515" y="6498"/>
                </a:lnTo>
                <a:lnTo>
                  <a:pt x="47089" y="25581"/>
                </a:lnTo>
                <a:lnTo>
                  <a:pt x="21478" y="56631"/>
                </a:lnTo>
                <a:lnTo>
                  <a:pt x="5507" y="99028"/>
                </a:lnTo>
                <a:lnTo>
                  <a:pt x="0" y="152155"/>
                </a:lnTo>
                <a:lnTo>
                  <a:pt x="5507" y="205281"/>
                </a:lnTo>
                <a:lnTo>
                  <a:pt x="21478" y="247678"/>
                </a:lnTo>
                <a:lnTo>
                  <a:pt x="47089" y="278728"/>
                </a:lnTo>
                <a:lnTo>
                  <a:pt x="81515" y="297811"/>
                </a:lnTo>
                <a:lnTo>
                  <a:pt x="123932" y="304310"/>
                </a:lnTo>
                <a:lnTo>
                  <a:pt x="166369" y="297831"/>
                </a:lnTo>
                <a:lnTo>
                  <a:pt x="200834" y="278787"/>
                </a:lnTo>
                <a:lnTo>
                  <a:pt x="226475" y="247767"/>
                </a:lnTo>
                <a:lnTo>
                  <a:pt x="226592" y="247456"/>
                </a:lnTo>
                <a:lnTo>
                  <a:pt x="123932" y="247456"/>
                </a:lnTo>
                <a:lnTo>
                  <a:pt x="102436" y="241797"/>
                </a:lnTo>
                <a:lnTo>
                  <a:pt x="85868" y="224423"/>
                </a:lnTo>
                <a:lnTo>
                  <a:pt x="75243" y="194740"/>
                </a:lnTo>
                <a:lnTo>
                  <a:pt x="71578" y="152155"/>
                </a:lnTo>
                <a:lnTo>
                  <a:pt x="75444" y="109965"/>
                </a:lnTo>
                <a:lnTo>
                  <a:pt x="86098" y="80142"/>
                </a:lnTo>
                <a:lnTo>
                  <a:pt x="102580" y="62397"/>
                </a:lnTo>
                <a:lnTo>
                  <a:pt x="123932" y="56444"/>
                </a:lnTo>
                <a:lnTo>
                  <a:pt x="226176" y="56444"/>
                </a:lnTo>
                <a:lnTo>
                  <a:pt x="200834" y="25699"/>
                </a:lnTo>
                <a:lnTo>
                  <a:pt x="166369" y="6537"/>
                </a:lnTo>
                <a:lnTo>
                  <a:pt x="123932" y="0"/>
                </a:lnTo>
                <a:close/>
              </a:path>
              <a:path extrusionOk="0" h="304800" w="522604">
                <a:moveTo>
                  <a:pt x="226176" y="56444"/>
                </a:moveTo>
                <a:lnTo>
                  <a:pt x="123932" y="56444"/>
                </a:lnTo>
                <a:lnTo>
                  <a:pt x="145399" y="62397"/>
                </a:lnTo>
                <a:lnTo>
                  <a:pt x="161920" y="80142"/>
                </a:lnTo>
                <a:lnTo>
                  <a:pt x="172535" y="109965"/>
                </a:lnTo>
                <a:lnTo>
                  <a:pt x="176287" y="152155"/>
                </a:lnTo>
                <a:lnTo>
                  <a:pt x="172621" y="194740"/>
                </a:lnTo>
                <a:lnTo>
                  <a:pt x="161997" y="224423"/>
                </a:lnTo>
                <a:lnTo>
                  <a:pt x="145428" y="241797"/>
                </a:lnTo>
                <a:lnTo>
                  <a:pt x="123932" y="247456"/>
                </a:lnTo>
                <a:lnTo>
                  <a:pt x="226592" y="247456"/>
                </a:lnTo>
                <a:lnTo>
                  <a:pt x="242436" y="205360"/>
                </a:lnTo>
                <a:lnTo>
                  <a:pt x="247865" y="152155"/>
                </a:lnTo>
                <a:lnTo>
                  <a:pt x="242436" y="99185"/>
                </a:lnTo>
                <a:lnTo>
                  <a:pt x="226475" y="56807"/>
                </a:lnTo>
                <a:lnTo>
                  <a:pt x="226176" y="56444"/>
                </a:lnTo>
                <a:close/>
              </a:path>
              <a:path extrusionOk="0" h="304800" w="522604">
                <a:moveTo>
                  <a:pt x="486536" y="250319"/>
                </a:moveTo>
                <a:lnTo>
                  <a:pt x="419866" y="250319"/>
                </a:lnTo>
                <a:lnTo>
                  <a:pt x="419866" y="300219"/>
                </a:lnTo>
                <a:lnTo>
                  <a:pt x="486536" y="300219"/>
                </a:lnTo>
                <a:lnTo>
                  <a:pt x="486536" y="250319"/>
                </a:lnTo>
                <a:close/>
              </a:path>
              <a:path extrusionOk="0" h="304800" w="522604">
                <a:moveTo>
                  <a:pt x="486536" y="4090"/>
                </a:moveTo>
                <a:lnTo>
                  <a:pt x="398597" y="4090"/>
                </a:lnTo>
                <a:lnTo>
                  <a:pt x="275891" y="195920"/>
                </a:lnTo>
                <a:lnTo>
                  <a:pt x="275891" y="250319"/>
                </a:lnTo>
                <a:lnTo>
                  <a:pt x="522529" y="250319"/>
                </a:lnTo>
                <a:lnTo>
                  <a:pt x="522529" y="195511"/>
                </a:lnTo>
                <a:lnTo>
                  <a:pt x="345424" y="195511"/>
                </a:lnTo>
                <a:lnTo>
                  <a:pt x="345424" y="193056"/>
                </a:lnTo>
                <a:lnTo>
                  <a:pt x="418639" y="78122"/>
                </a:lnTo>
                <a:lnTo>
                  <a:pt x="486536" y="78122"/>
                </a:lnTo>
                <a:lnTo>
                  <a:pt x="486536" y="4090"/>
                </a:lnTo>
                <a:close/>
              </a:path>
              <a:path extrusionOk="0" h="304800" w="522604">
                <a:moveTo>
                  <a:pt x="486536" y="78122"/>
                </a:moveTo>
                <a:lnTo>
                  <a:pt x="421093" y="78122"/>
                </a:lnTo>
                <a:lnTo>
                  <a:pt x="421093" y="195511"/>
                </a:lnTo>
                <a:lnTo>
                  <a:pt x="486536" y="195511"/>
                </a:lnTo>
                <a:lnTo>
                  <a:pt x="486536" y="78122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22ebc5c9aee_6_0"/>
          <p:cNvSpPr txBox="1"/>
          <p:nvPr/>
        </p:nvSpPr>
        <p:spPr>
          <a:xfrm>
            <a:off x="69850" y="27543"/>
            <a:ext cx="205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03 Solution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2ebc5c9aee_6_0"/>
          <p:cNvSpPr txBox="1"/>
          <p:nvPr/>
        </p:nvSpPr>
        <p:spPr>
          <a:xfrm>
            <a:off x="2736850" y="51225"/>
            <a:ext cx="262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03 기본 기능</a:t>
            </a:r>
            <a:endParaRPr/>
          </a:p>
        </p:txBody>
      </p:sp>
      <p:sp>
        <p:nvSpPr>
          <p:cNvPr id="258" name="Google Shape;258;g22ebc5c9aee_6_0"/>
          <p:cNvSpPr txBox="1"/>
          <p:nvPr/>
        </p:nvSpPr>
        <p:spPr>
          <a:xfrm>
            <a:off x="1059850" y="1226250"/>
            <a:ext cx="430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chivo Black"/>
                <a:ea typeface="Archivo Black"/>
                <a:cs typeface="Archivo Black"/>
                <a:sym typeface="Archivo Black"/>
              </a:rPr>
              <a:t>기본 기능</a:t>
            </a:r>
            <a:endParaRPr sz="4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59" name="Google Shape;259;g22ebc5c9aee_6_0"/>
          <p:cNvSpPr txBox="1"/>
          <p:nvPr/>
        </p:nvSpPr>
        <p:spPr>
          <a:xfrm>
            <a:off x="6780389" y="4534700"/>
            <a:ext cx="2399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졸음 감지시 알람 제</a:t>
            </a:r>
            <a:r>
              <a:rPr lang="en-US" sz="3000">
                <a:latin typeface="Archivo SemiBold"/>
                <a:ea typeface="Archivo SemiBold"/>
                <a:cs typeface="Archivo SemiBold"/>
                <a:sym typeface="Archivo SemiBold"/>
              </a:rPr>
              <a:t>공</a:t>
            </a:r>
            <a:endParaRPr sz="3000"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260" name="Google Shape;260;g22ebc5c9aee_6_0"/>
          <p:cNvSpPr txBox="1"/>
          <p:nvPr/>
        </p:nvSpPr>
        <p:spPr>
          <a:xfrm>
            <a:off x="10905400" y="4358950"/>
            <a:ext cx="21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1" name="Google Shape;261;g22ebc5c9aee_6_0"/>
          <p:cNvSpPr txBox="1"/>
          <p:nvPr/>
        </p:nvSpPr>
        <p:spPr>
          <a:xfrm>
            <a:off x="6986016" y="6979425"/>
            <a:ext cx="2799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스마트 워치를 이용한 </a:t>
            </a:r>
            <a:endParaRPr sz="300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운전 중</a:t>
            </a:r>
            <a:endParaRPr sz="300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심박수 기록 확인</a:t>
            </a:r>
            <a:endParaRPr sz="3000"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262" name="Google Shape;262;g22ebc5c9aee_6_0"/>
          <p:cNvSpPr txBox="1"/>
          <p:nvPr/>
        </p:nvSpPr>
        <p:spPr>
          <a:xfrm>
            <a:off x="11166638" y="7629613"/>
            <a:ext cx="2152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MY 알람 </a:t>
            </a:r>
            <a:endParaRPr sz="300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녹음 기능</a:t>
            </a:r>
            <a:endParaRPr sz="3000"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263" name="Google Shape;263;g22ebc5c9aee_6_0"/>
          <p:cNvSpPr txBox="1"/>
          <p:nvPr/>
        </p:nvSpPr>
        <p:spPr>
          <a:xfrm>
            <a:off x="10905388" y="4534700"/>
            <a:ext cx="215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64" name="Google Shape;264;g22ebc5c9aee_6_0"/>
          <p:cNvSpPr txBox="1"/>
          <p:nvPr/>
        </p:nvSpPr>
        <p:spPr>
          <a:xfrm>
            <a:off x="10795975" y="4563950"/>
            <a:ext cx="262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rchivo SemiBold"/>
                <a:ea typeface="Archivo SemiBold"/>
                <a:cs typeface="Archivo SemiBold"/>
                <a:sym typeface="Archivo SemiBold"/>
              </a:rPr>
              <a:t>pip 모드 지원</a:t>
            </a:r>
            <a:endParaRPr sz="3000"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/>
          <p:nvPr/>
        </p:nvSpPr>
        <p:spPr>
          <a:xfrm>
            <a:off x="7178724" y="4384313"/>
            <a:ext cx="1078835" cy="272414"/>
          </a:xfrm>
          <a:custGeom>
            <a:rect b="b" l="l" r="r" t="t"/>
            <a:pathLst>
              <a:path extrusionOk="0" h="272414" w="2146935">
                <a:moveTo>
                  <a:pt x="0" y="0"/>
                </a:moveTo>
                <a:lnTo>
                  <a:pt x="2146531" y="0"/>
                </a:lnTo>
                <a:lnTo>
                  <a:pt x="2146531" y="272243"/>
                </a:lnTo>
                <a:lnTo>
                  <a:pt x="0" y="272243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4"/>
          <p:cNvSpPr/>
          <p:nvPr/>
        </p:nvSpPr>
        <p:spPr>
          <a:xfrm>
            <a:off x="7142149" y="4391325"/>
            <a:ext cx="1078835" cy="272414"/>
          </a:xfrm>
          <a:custGeom>
            <a:rect b="b" l="l" r="r" t="t"/>
            <a:pathLst>
              <a:path extrusionOk="0" h="272414" w="2146935">
                <a:moveTo>
                  <a:pt x="0" y="0"/>
                </a:moveTo>
                <a:lnTo>
                  <a:pt x="2146531" y="0"/>
                </a:lnTo>
                <a:lnTo>
                  <a:pt x="2146531" y="272243"/>
                </a:lnTo>
                <a:lnTo>
                  <a:pt x="0" y="272243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4"/>
          <p:cNvSpPr/>
          <p:nvPr/>
        </p:nvSpPr>
        <p:spPr>
          <a:xfrm>
            <a:off x="0" y="0"/>
            <a:ext cx="2628265" cy="471805"/>
          </a:xfrm>
          <a:custGeom>
            <a:rect b="b" l="l" r="r" t="t"/>
            <a:pathLst>
              <a:path extrusionOk="0" h="471805" w="2628265">
                <a:moveTo>
                  <a:pt x="0" y="0"/>
                </a:moveTo>
                <a:lnTo>
                  <a:pt x="2628192" y="0"/>
                </a:lnTo>
                <a:lnTo>
                  <a:pt x="2628192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4"/>
          <p:cNvSpPr/>
          <p:nvPr/>
        </p:nvSpPr>
        <p:spPr>
          <a:xfrm>
            <a:off x="2628192" y="0"/>
            <a:ext cx="3026410" cy="471805"/>
          </a:xfrm>
          <a:custGeom>
            <a:rect b="b" l="l" r="r" t="t"/>
            <a:pathLst>
              <a:path extrusionOk="0" h="471805" w="3026410">
                <a:moveTo>
                  <a:pt x="0" y="0"/>
                </a:moveTo>
                <a:lnTo>
                  <a:pt x="3026085" y="0"/>
                </a:lnTo>
                <a:lnTo>
                  <a:pt x="3026085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4"/>
          <p:cNvSpPr/>
          <p:nvPr/>
        </p:nvSpPr>
        <p:spPr>
          <a:xfrm>
            <a:off x="5654278" y="0"/>
            <a:ext cx="14450060" cy="471805"/>
          </a:xfrm>
          <a:custGeom>
            <a:rect b="b" l="l" r="r" t="t"/>
            <a:pathLst>
              <a:path extrusionOk="0" h="471805" w="14450060">
                <a:moveTo>
                  <a:pt x="0" y="0"/>
                </a:moveTo>
                <a:lnTo>
                  <a:pt x="14449821" y="0"/>
                </a:lnTo>
                <a:lnTo>
                  <a:pt x="14449821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4"/>
          <p:cNvSpPr/>
          <p:nvPr/>
        </p:nvSpPr>
        <p:spPr>
          <a:xfrm>
            <a:off x="8281054" y="2265230"/>
            <a:ext cx="2820034" cy="784225"/>
          </a:xfrm>
          <a:custGeom>
            <a:rect b="b" l="l" r="r" t="t"/>
            <a:pathLst>
              <a:path extrusionOk="0" h="784225" w="2820034">
                <a:moveTo>
                  <a:pt x="2428143" y="0"/>
                </a:moveTo>
                <a:lnTo>
                  <a:pt x="391831" y="0"/>
                </a:lnTo>
                <a:lnTo>
                  <a:pt x="342680" y="3052"/>
                </a:lnTo>
                <a:lnTo>
                  <a:pt x="295352" y="11966"/>
                </a:lnTo>
                <a:lnTo>
                  <a:pt x="250212" y="26374"/>
                </a:lnTo>
                <a:lnTo>
                  <a:pt x="207629" y="45909"/>
                </a:lnTo>
                <a:lnTo>
                  <a:pt x="167969" y="70203"/>
                </a:lnTo>
                <a:lnTo>
                  <a:pt x="131600" y="98889"/>
                </a:lnTo>
                <a:lnTo>
                  <a:pt x="98889" y="131600"/>
                </a:lnTo>
                <a:lnTo>
                  <a:pt x="70203" y="167969"/>
                </a:lnTo>
                <a:lnTo>
                  <a:pt x="45909" y="207629"/>
                </a:lnTo>
                <a:lnTo>
                  <a:pt x="26374" y="250212"/>
                </a:lnTo>
                <a:lnTo>
                  <a:pt x="11966" y="295352"/>
                </a:lnTo>
                <a:lnTo>
                  <a:pt x="3052" y="342681"/>
                </a:lnTo>
                <a:lnTo>
                  <a:pt x="0" y="391831"/>
                </a:lnTo>
                <a:lnTo>
                  <a:pt x="3052" y="440982"/>
                </a:lnTo>
                <a:lnTo>
                  <a:pt x="11966" y="488310"/>
                </a:lnTo>
                <a:lnTo>
                  <a:pt x="26374" y="533450"/>
                </a:lnTo>
                <a:lnTo>
                  <a:pt x="45909" y="576033"/>
                </a:lnTo>
                <a:lnTo>
                  <a:pt x="70203" y="615693"/>
                </a:lnTo>
                <a:lnTo>
                  <a:pt x="98889" y="652062"/>
                </a:lnTo>
                <a:lnTo>
                  <a:pt x="131600" y="684773"/>
                </a:lnTo>
                <a:lnTo>
                  <a:pt x="167969" y="713459"/>
                </a:lnTo>
                <a:lnTo>
                  <a:pt x="207629" y="737753"/>
                </a:lnTo>
                <a:lnTo>
                  <a:pt x="250212" y="757288"/>
                </a:lnTo>
                <a:lnTo>
                  <a:pt x="295352" y="771696"/>
                </a:lnTo>
                <a:lnTo>
                  <a:pt x="342680" y="780610"/>
                </a:lnTo>
                <a:lnTo>
                  <a:pt x="391831" y="783663"/>
                </a:lnTo>
                <a:lnTo>
                  <a:pt x="2428143" y="783663"/>
                </a:lnTo>
                <a:lnTo>
                  <a:pt x="2477293" y="780610"/>
                </a:lnTo>
                <a:lnTo>
                  <a:pt x="2524622" y="771696"/>
                </a:lnTo>
                <a:lnTo>
                  <a:pt x="2569762" y="757288"/>
                </a:lnTo>
                <a:lnTo>
                  <a:pt x="2612345" y="737753"/>
                </a:lnTo>
                <a:lnTo>
                  <a:pt x="2652005" y="713459"/>
                </a:lnTo>
                <a:lnTo>
                  <a:pt x="2688374" y="684773"/>
                </a:lnTo>
                <a:lnTo>
                  <a:pt x="2721085" y="652062"/>
                </a:lnTo>
                <a:lnTo>
                  <a:pt x="2749771" y="615693"/>
                </a:lnTo>
                <a:lnTo>
                  <a:pt x="2774065" y="576033"/>
                </a:lnTo>
                <a:lnTo>
                  <a:pt x="2793600" y="533450"/>
                </a:lnTo>
                <a:lnTo>
                  <a:pt x="2808007" y="488310"/>
                </a:lnTo>
                <a:lnTo>
                  <a:pt x="2816921" y="440982"/>
                </a:lnTo>
                <a:lnTo>
                  <a:pt x="2819974" y="391831"/>
                </a:lnTo>
                <a:lnTo>
                  <a:pt x="2816921" y="342681"/>
                </a:lnTo>
                <a:lnTo>
                  <a:pt x="2808007" y="295352"/>
                </a:lnTo>
                <a:lnTo>
                  <a:pt x="2793600" y="250212"/>
                </a:lnTo>
                <a:lnTo>
                  <a:pt x="2774065" y="207629"/>
                </a:lnTo>
                <a:lnTo>
                  <a:pt x="2749771" y="167969"/>
                </a:lnTo>
                <a:lnTo>
                  <a:pt x="2721085" y="131600"/>
                </a:lnTo>
                <a:lnTo>
                  <a:pt x="2688374" y="98889"/>
                </a:lnTo>
                <a:lnTo>
                  <a:pt x="2652005" y="70203"/>
                </a:lnTo>
                <a:lnTo>
                  <a:pt x="2612345" y="45909"/>
                </a:lnTo>
                <a:lnTo>
                  <a:pt x="2569762" y="26374"/>
                </a:lnTo>
                <a:lnTo>
                  <a:pt x="2524622" y="11966"/>
                </a:lnTo>
                <a:lnTo>
                  <a:pt x="2477293" y="3052"/>
                </a:lnTo>
                <a:lnTo>
                  <a:pt x="2428143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4"/>
          <p:cNvSpPr/>
          <p:nvPr/>
        </p:nvSpPr>
        <p:spPr>
          <a:xfrm>
            <a:off x="8954968" y="2525216"/>
            <a:ext cx="1464944" cy="316864"/>
          </a:xfrm>
          <a:custGeom>
            <a:rect b="b" l="l" r="r" t="t"/>
            <a:pathLst>
              <a:path extrusionOk="0" h="316864" w="1464944">
                <a:moveTo>
                  <a:pt x="338894" y="104299"/>
                </a:moveTo>
                <a:lnTo>
                  <a:pt x="268983" y="104299"/>
                </a:lnTo>
                <a:lnTo>
                  <a:pt x="280820" y="105889"/>
                </a:lnTo>
                <a:lnTo>
                  <a:pt x="289569" y="110475"/>
                </a:lnTo>
                <a:lnTo>
                  <a:pt x="295048" y="117786"/>
                </a:lnTo>
                <a:lnTo>
                  <a:pt x="297076" y="127549"/>
                </a:lnTo>
                <a:lnTo>
                  <a:pt x="297076" y="141757"/>
                </a:lnTo>
                <a:lnTo>
                  <a:pt x="253484" y="144017"/>
                </a:lnTo>
                <a:lnTo>
                  <a:pt x="229124" y="147766"/>
                </a:lnTo>
                <a:lnTo>
                  <a:pt x="208276" y="157055"/>
                </a:lnTo>
                <a:lnTo>
                  <a:pt x="193725" y="173306"/>
                </a:lnTo>
                <a:lnTo>
                  <a:pt x="188256" y="197943"/>
                </a:lnTo>
                <a:lnTo>
                  <a:pt x="192666" y="220829"/>
                </a:lnTo>
                <a:lnTo>
                  <a:pt x="204886" y="237177"/>
                </a:lnTo>
                <a:lnTo>
                  <a:pt x="223403" y="246985"/>
                </a:lnTo>
                <a:lnTo>
                  <a:pt x="246703" y="250255"/>
                </a:lnTo>
                <a:lnTo>
                  <a:pt x="264533" y="248236"/>
                </a:lnTo>
                <a:lnTo>
                  <a:pt x="278913" y="242585"/>
                </a:lnTo>
                <a:lnTo>
                  <a:pt x="290023" y="233907"/>
                </a:lnTo>
                <a:lnTo>
                  <a:pt x="298045" y="222807"/>
                </a:lnTo>
                <a:lnTo>
                  <a:pt x="344544" y="222807"/>
                </a:lnTo>
                <a:lnTo>
                  <a:pt x="344544" y="217318"/>
                </a:lnTo>
                <a:lnTo>
                  <a:pt x="260265" y="217318"/>
                </a:lnTo>
                <a:lnTo>
                  <a:pt x="249775" y="215996"/>
                </a:lnTo>
                <a:lnTo>
                  <a:pt x="241496" y="212070"/>
                </a:lnTo>
                <a:lnTo>
                  <a:pt x="236062" y="205602"/>
                </a:lnTo>
                <a:lnTo>
                  <a:pt x="234109" y="196652"/>
                </a:lnTo>
                <a:lnTo>
                  <a:pt x="236031" y="187575"/>
                </a:lnTo>
                <a:lnTo>
                  <a:pt x="289569" y="171840"/>
                </a:lnTo>
                <a:lnTo>
                  <a:pt x="297076" y="171465"/>
                </a:lnTo>
                <a:lnTo>
                  <a:pt x="344544" y="171465"/>
                </a:lnTo>
                <a:lnTo>
                  <a:pt x="344544" y="128840"/>
                </a:lnTo>
                <a:lnTo>
                  <a:pt x="338894" y="104299"/>
                </a:lnTo>
                <a:close/>
              </a:path>
              <a:path extrusionOk="0" h="316864" w="1464944">
                <a:moveTo>
                  <a:pt x="119799" y="53280"/>
                </a:moveTo>
                <a:lnTo>
                  <a:pt x="71685" y="53280"/>
                </a:lnTo>
                <a:lnTo>
                  <a:pt x="71685" y="247025"/>
                </a:lnTo>
                <a:lnTo>
                  <a:pt x="119799" y="247025"/>
                </a:lnTo>
                <a:lnTo>
                  <a:pt x="119799" y="53280"/>
                </a:lnTo>
                <a:close/>
              </a:path>
              <a:path extrusionOk="0" h="316864" w="1464944">
                <a:moveTo>
                  <a:pt x="344544" y="222807"/>
                </a:moveTo>
                <a:lnTo>
                  <a:pt x="299337" y="222807"/>
                </a:lnTo>
                <a:lnTo>
                  <a:pt x="299337" y="247025"/>
                </a:lnTo>
                <a:lnTo>
                  <a:pt x="344544" y="247025"/>
                </a:lnTo>
                <a:lnTo>
                  <a:pt x="344544" y="222807"/>
                </a:lnTo>
                <a:close/>
              </a:path>
              <a:path extrusionOk="0" h="316864" w="1464944">
                <a:moveTo>
                  <a:pt x="344544" y="171465"/>
                </a:moveTo>
                <a:lnTo>
                  <a:pt x="297076" y="171465"/>
                </a:lnTo>
                <a:lnTo>
                  <a:pt x="297076" y="184381"/>
                </a:lnTo>
                <a:lnTo>
                  <a:pt x="294503" y="197292"/>
                </a:lnTo>
                <a:lnTo>
                  <a:pt x="286905" y="207752"/>
                </a:lnTo>
                <a:lnTo>
                  <a:pt x="275189" y="214760"/>
                </a:lnTo>
                <a:lnTo>
                  <a:pt x="260265" y="217318"/>
                </a:lnTo>
                <a:lnTo>
                  <a:pt x="344544" y="217318"/>
                </a:lnTo>
                <a:lnTo>
                  <a:pt x="344544" y="171465"/>
                </a:lnTo>
                <a:close/>
              </a:path>
              <a:path extrusionOk="0" h="316864" w="1464944">
                <a:moveTo>
                  <a:pt x="270275" y="69425"/>
                </a:moveTo>
                <a:lnTo>
                  <a:pt x="239210" y="73633"/>
                </a:lnTo>
                <a:lnTo>
                  <a:pt x="215986" y="85167"/>
                </a:lnTo>
                <a:lnTo>
                  <a:pt x="200935" y="102392"/>
                </a:lnTo>
                <a:lnTo>
                  <a:pt x="194391" y="123674"/>
                </a:lnTo>
                <a:lnTo>
                  <a:pt x="239921" y="123674"/>
                </a:lnTo>
                <a:lnTo>
                  <a:pt x="243282" y="115606"/>
                </a:lnTo>
                <a:lnTo>
                  <a:pt x="249367" y="109506"/>
                </a:lnTo>
                <a:lnTo>
                  <a:pt x="257994" y="105646"/>
                </a:lnTo>
                <a:lnTo>
                  <a:pt x="268983" y="104299"/>
                </a:lnTo>
                <a:lnTo>
                  <a:pt x="338894" y="104299"/>
                </a:lnTo>
                <a:lnTo>
                  <a:pt x="338298" y="101711"/>
                </a:lnTo>
                <a:lnTo>
                  <a:pt x="321698" y="83270"/>
                </a:lnTo>
                <a:lnTo>
                  <a:pt x="297954" y="72760"/>
                </a:lnTo>
                <a:lnTo>
                  <a:pt x="270275" y="69425"/>
                </a:lnTo>
                <a:close/>
              </a:path>
              <a:path extrusionOk="0" h="316864" w="1464944">
                <a:moveTo>
                  <a:pt x="191485" y="13239"/>
                </a:moveTo>
                <a:lnTo>
                  <a:pt x="0" y="13239"/>
                </a:lnTo>
                <a:lnTo>
                  <a:pt x="0" y="53280"/>
                </a:lnTo>
                <a:lnTo>
                  <a:pt x="191485" y="53280"/>
                </a:lnTo>
                <a:lnTo>
                  <a:pt x="191485" y="13239"/>
                </a:lnTo>
                <a:close/>
              </a:path>
              <a:path extrusionOk="0" h="316864" w="1464944">
                <a:moveTo>
                  <a:pt x="427209" y="71685"/>
                </a:moveTo>
                <a:lnTo>
                  <a:pt x="381033" y="71685"/>
                </a:lnTo>
                <a:lnTo>
                  <a:pt x="381033" y="247025"/>
                </a:lnTo>
                <a:lnTo>
                  <a:pt x="428824" y="247025"/>
                </a:lnTo>
                <a:lnTo>
                  <a:pt x="428824" y="147246"/>
                </a:lnTo>
                <a:lnTo>
                  <a:pt x="431634" y="132554"/>
                </a:lnTo>
                <a:lnTo>
                  <a:pt x="439439" y="121010"/>
                </a:lnTo>
                <a:lnTo>
                  <a:pt x="451301" y="113462"/>
                </a:lnTo>
                <a:lnTo>
                  <a:pt x="466281" y="110758"/>
                </a:lnTo>
                <a:lnTo>
                  <a:pt x="486624" y="110758"/>
                </a:lnTo>
                <a:lnTo>
                  <a:pt x="486624" y="102039"/>
                </a:lnTo>
                <a:lnTo>
                  <a:pt x="427209" y="102039"/>
                </a:lnTo>
                <a:lnTo>
                  <a:pt x="427209" y="71685"/>
                </a:lnTo>
                <a:close/>
              </a:path>
              <a:path extrusionOk="0" h="316864" w="1464944">
                <a:moveTo>
                  <a:pt x="486624" y="110758"/>
                </a:moveTo>
                <a:lnTo>
                  <a:pt x="473062" y="110758"/>
                </a:lnTo>
                <a:lnTo>
                  <a:pt x="482104" y="112049"/>
                </a:lnTo>
                <a:lnTo>
                  <a:pt x="486624" y="113341"/>
                </a:lnTo>
                <a:lnTo>
                  <a:pt x="486624" y="110758"/>
                </a:lnTo>
                <a:close/>
              </a:path>
              <a:path extrusionOk="0" h="316864" w="1464944">
                <a:moveTo>
                  <a:pt x="476291" y="69102"/>
                </a:moveTo>
                <a:lnTo>
                  <a:pt x="471448" y="69102"/>
                </a:lnTo>
                <a:lnTo>
                  <a:pt x="457436" y="71206"/>
                </a:lnTo>
                <a:lnTo>
                  <a:pt x="445332" y="77457"/>
                </a:lnTo>
                <a:lnTo>
                  <a:pt x="435711" y="87765"/>
                </a:lnTo>
                <a:lnTo>
                  <a:pt x="429147" y="102039"/>
                </a:lnTo>
                <a:lnTo>
                  <a:pt x="486624" y="102039"/>
                </a:lnTo>
                <a:lnTo>
                  <a:pt x="486624" y="70717"/>
                </a:lnTo>
                <a:lnTo>
                  <a:pt x="482427" y="69748"/>
                </a:lnTo>
                <a:lnTo>
                  <a:pt x="476291" y="69102"/>
                </a:lnTo>
                <a:close/>
              </a:path>
              <a:path extrusionOk="0" h="316864" w="1464944">
                <a:moveTo>
                  <a:pt x="549269" y="261556"/>
                </a:moveTo>
                <a:lnTo>
                  <a:pt x="502124" y="261556"/>
                </a:lnTo>
                <a:lnTo>
                  <a:pt x="509203" y="284165"/>
                </a:lnTo>
                <a:lnTo>
                  <a:pt x="525575" y="301476"/>
                </a:lnTo>
                <a:lnTo>
                  <a:pt x="550485" y="312551"/>
                </a:lnTo>
                <a:lnTo>
                  <a:pt x="583174" y="316451"/>
                </a:lnTo>
                <a:lnTo>
                  <a:pt x="617474" y="312172"/>
                </a:lnTo>
                <a:lnTo>
                  <a:pt x="644447" y="299418"/>
                </a:lnTo>
                <a:lnTo>
                  <a:pt x="659092" y="281900"/>
                </a:lnTo>
                <a:lnTo>
                  <a:pt x="584143" y="281900"/>
                </a:lnTo>
                <a:lnTo>
                  <a:pt x="571020" y="280674"/>
                </a:lnTo>
                <a:lnTo>
                  <a:pt x="560530" y="276935"/>
                </a:lnTo>
                <a:lnTo>
                  <a:pt x="553129" y="270593"/>
                </a:lnTo>
                <a:lnTo>
                  <a:pt x="549269" y="261556"/>
                </a:lnTo>
                <a:close/>
              </a:path>
              <a:path extrusionOk="0" h="316864" w="1464944">
                <a:moveTo>
                  <a:pt x="668423" y="216026"/>
                </a:moveTo>
                <a:lnTo>
                  <a:pt x="621278" y="216026"/>
                </a:lnTo>
                <a:lnTo>
                  <a:pt x="621278" y="247994"/>
                </a:lnTo>
                <a:lnTo>
                  <a:pt x="618609" y="263645"/>
                </a:lnTo>
                <a:lnTo>
                  <a:pt x="611066" y="274150"/>
                </a:lnTo>
                <a:lnTo>
                  <a:pt x="599345" y="280053"/>
                </a:lnTo>
                <a:lnTo>
                  <a:pt x="584143" y="281900"/>
                </a:lnTo>
                <a:lnTo>
                  <a:pt x="659092" y="281900"/>
                </a:lnTo>
                <a:lnTo>
                  <a:pt x="662096" y="278307"/>
                </a:lnTo>
                <a:lnTo>
                  <a:pt x="668423" y="248963"/>
                </a:lnTo>
                <a:lnTo>
                  <a:pt x="668423" y="216026"/>
                </a:lnTo>
                <a:close/>
              </a:path>
              <a:path extrusionOk="0" h="316864" w="1464944">
                <a:moveTo>
                  <a:pt x="568966" y="69425"/>
                </a:moveTo>
                <a:lnTo>
                  <a:pt x="541469" y="74945"/>
                </a:lnTo>
                <a:lnTo>
                  <a:pt x="518754" y="91544"/>
                </a:lnTo>
                <a:lnTo>
                  <a:pt x="503305" y="119284"/>
                </a:lnTo>
                <a:lnTo>
                  <a:pt x="497603" y="158225"/>
                </a:lnTo>
                <a:lnTo>
                  <a:pt x="503169" y="196354"/>
                </a:lnTo>
                <a:lnTo>
                  <a:pt x="518391" y="223251"/>
                </a:lnTo>
                <a:lnTo>
                  <a:pt x="541060" y="239190"/>
                </a:lnTo>
                <a:lnTo>
                  <a:pt x="568966" y="244442"/>
                </a:lnTo>
                <a:lnTo>
                  <a:pt x="587730" y="242000"/>
                </a:lnTo>
                <a:lnTo>
                  <a:pt x="602105" y="235562"/>
                </a:lnTo>
                <a:lnTo>
                  <a:pt x="612423" y="226460"/>
                </a:lnTo>
                <a:lnTo>
                  <a:pt x="619017" y="216026"/>
                </a:lnTo>
                <a:lnTo>
                  <a:pt x="668423" y="216026"/>
                </a:lnTo>
                <a:lnTo>
                  <a:pt x="668423" y="208599"/>
                </a:lnTo>
                <a:lnTo>
                  <a:pt x="583820" y="208599"/>
                </a:lnTo>
                <a:lnTo>
                  <a:pt x="567801" y="205098"/>
                </a:lnTo>
                <a:lnTo>
                  <a:pt x="556171" y="195118"/>
                </a:lnTo>
                <a:lnTo>
                  <a:pt x="549082" y="179446"/>
                </a:lnTo>
                <a:lnTo>
                  <a:pt x="546686" y="158871"/>
                </a:lnTo>
                <a:lnTo>
                  <a:pt x="549082" y="138043"/>
                </a:lnTo>
                <a:lnTo>
                  <a:pt x="556171" y="121817"/>
                </a:lnTo>
                <a:lnTo>
                  <a:pt x="567801" y="111282"/>
                </a:lnTo>
                <a:lnTo>
                  <a:pt x="583820" y="107528"/>
                </a:lnTo>
                <a:lnTo>
                  <a:pt x="668423" y="107528"/>
                </a:lnTo>
                <a:lnTo>
                  <a:pt x="668423" y="101070"/>
                </a:lnTo>
                <a:lnTo>
                  <a:pt x="619017" y="101070"/>
                </a:lnTo>
                <a:lnTo>
                  <a:pt x="612605" y="90132"/>
                </a:lnTo>
                <a:lnTo>
                  <a:pt x="602589" y="79920"/>
                </a:lnTo>
                <a:lnTo>
                  <a:pt x="588275" y="72372"/>
                </a:lnTo>
                <a:lnTo>
                  <a:pt x="568966" y="69425"/>
                </a:lnTo>
                <a:close/>
              </a:path>
              <a:path extrusionOk="0" h="316864" w="1464944">
                <a:moveTo>
                  <a:pt x="668423" y="107528"/>
                </a:moveTo>
                <a:lnTo>
                  <a:pt x="583820" y="107528"/>
                </a:lnTo>
                <a:lnTo>
                  <a:pt x="599754" y="111146"/>
                </a:lnTo>
                <a:lnTo>
                  <a:pt x="611510" y="121454"/>
                </a:lnTo>
                <a:lnTo>
                  <a:pt x="618785" y="137635"/>
                </a:lnTo>
                <a:lnTo>
                  <a:pt x="621278" y="158871"/>
                </a:lnTo>
                <a:lnTo>
                  <a:pt x="618785" y="179719"/>
                </a:lnTo>
                <a:lnTo>
                  <a:pt x="611510" y="195360"/>
                </a:lnTo>
                <a:lnTo>
                  <a:pt x="599754" y="205188"/>
                </a:lnTo>
                <a:lnTo>
                  <a:pt x="583820" y="208599"/>
                </a:lnTo>
                <a:lnTo>
                  <a:pt x="668423" y="208599"/>
                </a:lnTo>
                <a:lnTo>
                  <a:pt x="668423" y="107528"/>
                </a:lnTo>
                <a:close/>
              </a:path>
              <a:path extrusionOk="0" h="316864" w="1464944">
                <a:moveTo>
                  <a:pt x="668423" y="71685"/>
                </a:moveTo>
                <a:lnTo>
                  <a:pt x="620955" y="71685"/>
                </a:lnTo>
                <a:lnTo>
                  <a:pt x="620955" y="101070"/>
                </a:lnTo>
                <a:lnTo>
                  <a:pt x="668423" y="101070"/>
                </a:lnTo>
                <a:lnTo>
                  <a:pt x="668423" y="71685"/>
                </a:lnTo>
                <a:close/>
              </a:path>
              <a:path extrusionOk="0" h="316864" w="1464944">
                <a:moveTo>
                  <a:pt x="783055" y="69425"/>
                </a:moveTo>
                <a:lnTo>
                  <a:pt x="748176" y="75974"/>
                </a:lnTo>
                <a:lnTo>
                  <a:pt x="721501" y="94451"/>
                </a:lnTo>
                <a:lnTo>
                  <a:pt x="704452" y="123099"/>
                </a:lnTo>
                <a:lnTo>
                  <a:pt x="698453" y="160163"/>
                </a:lnTo>
                <a:lnTo>
                  <a:pt x="704437" y="197721"/>
                </a:lnTo>
                <a:lnTo>
                  <a:pt x="721622" y="226198"/>
                </a:lnTo>
                <a:lnTo>
                  <a:pt x="748857" y="244261"/>
                </a:lnTo>
                <a:lnTo>
                  <a:pt x="784993" y="250577"/>
                </a:lnTo>
                <a:lnTo>
                  <a:pt x="814655" y="246743"/>
                </a:lnTo>
                <a:lnTo>
                  <a:pt x="838233" y="235885"/>
                </a:lnTo>
                <a:lnTo>
                  <a:pt x="854969" y="218973"/>
                </a:lnTo>
                <a:lnTo>
                  <a:pt x="856729" y="214734"/>
                </a:lnTo>
                <a:lnTo>
                  <a:pt x="785962" y="214734"/>
                </a:lnTo>
                <a:lnTo>
                  <a:pt x="769302" y="211748"/>
                </a:lnTo>
                <a:lnTo>
                  <a:pt x="756577" y="203190"/>
                </a:lnTo>
                <a:lnTo>
                  <a:pt x="748454" y="189669"/>
                </a:lnTo>
                <a:lnTo>
                  <a:pt x="745598" y="171787"/>
                </a:lnTo>
                <a:lnTo>
                  <a:pt x="865397" y="171787"/>
                </a:lnTo>
                <a:lnTo>
                  <a:pt x="865397" y="158225"/>
                </a:lnTo>
                <a:lnTo>
                  <a:pt x="862712" y="141757"/>
                </a:lnTo>
                <a:lnTo>
                  <a:pt x="745598" y="141757"/>
                </a:lnTo>
                <a:lnTo>
                  <a:pt x="748855" y="127541"/>
                </a:lnTo>
                <a:lnTo>
                  <a:pt x="756880" y="115944"/>
                </a:lnTo>
                <a:lnTo>
                  <a:pt x="768870" y="108131"/>
                </a:lnTo>
                <a:lnTo>
                  <a:pt x="784024" y="105268"/>
                </a:lnTo>
                <a:lnTo>
                  <a:pt x="850273" y="105268"/>
                </a:lnTo>
                <a:lnTo>
                  <a:pt x="841543" y="91423"/>
                </a:lnTo>
                <a:lnTo>
                  <a:pt x="815402" y="74899"/>
                </a:lnTo>
                <a:lnTo>
                  <a:pt x="783055" y="69425"/>
                </a:lnTo>
                <a:close/>
              </a:path>
              <a:path extrusionOk="0" h="316864" w="1464944">
                <a:moveTo>
                  <a:pt x="864106" y="196974"/>
                </a:moveTo>
                <a:lnTo>
                  <a:pt x="818576" y="196974"/>
                </a:lnTo>
                <a:lnTo>
                  <a:pt x="813707" y="204245"/>
                </a:lnTo>
                <a:lnTo>
                  <a:pt x="806507" y="209850"/>
                </a:lnTo>
                <a:lnTo>
                  <a:pt x="797188" y="213458"/>
                </a:lnTo>
                <a:lnTo>
                  <a:pt x="785962" y="214734"/>
                </a:lnTo>
                <a:lnTo>
                  <a:pt x="856729" y="214734"/>
                </a:lnTo>
                <a:lnTo>
                  <a:pt x="864106" y="196974"/>
                </a:lnTo>
                <a:close/>
              </a:path>
              <a:path extrusionOk="0" h="316864" w="1464944">
                <a:moveTo>
                  <a:pt x="850273" y="105268"/>
                </a:moveTo>
                <a:lnTo>
                  <a:pt x="784024" y="105268"/>
                </a:lnTo>
                <a:lnTo>
                  <a:pt x="798666" y="107972"/>
                </a:lnTo>
                <a:lnTo>
                  <a:pt x="810099" y="115520"/>
                </a:lnTo>
                <a:lnTo>
                  <a:pt x="817536" y="127064"/>
                </a:lnTo>
                <a:lnTo>
                  <a:pt x="820190" y="141757"/>
                </a:lnTo>
                <a:lnTo>
                  <a:pt x="862712" y="141757"/>
                </a:lnTo>
                <a:lnTo>
                  <a:pt x="859025" y="119148"/>
                </a:lnTo>
                <a:lnTo>
                  <a:pt x="850273" y="105268"/>
                </a:lnTo>
                <a:close/>
              </a:path>
              <a:path extrusionOk="0" h="316864" w="1464944">
                <a:moveTo>
                  <a:pt x="954843" y="107528"/>
                </a:moveTo>
                <a:lnTo>
                  <a:pt x="907053" y="107528"/>
                </a:lnTo>
                <a:lnTo>
                  <a:pt x="907053" y="199881"/>
                </a:lnTo>
                <a:lnTo>
                  <a:pt x="911089" y="221904"/>
                </a:lnTo>
                <a:lnTo>
                  <a:pt x="922875" y="237298"/>
                </a:lnTo>
                <a:lnTo>
                  <a:pt x="941201" y="246334"/>
                </a:lnTo>
                <a:lnTo>
                  <a:pt x="964854" y="249286"/>
                </a:lnTo>
                <a:lnTo>
                  <a:pt x="973153" y="249170"/>
                </a:lnTo>
                <a:lnTo>
                  <a:pt x="980152" y="248842"/>
                </a:lnTo>
                <a:lnTo>
                  <a:pt x="985878" y="248332"/>
                </a:lnTo>
                <a:lnTo>
                  <a:pt x="990364" y="247671"/>
                </a:lnTo>
                <a:lnTo>
                  <a:pt x="990364" y="210860"/>
                </a:lnTo>
                <a:lnTo>
                  <a:pt x="971312" y="210860"/>
                </a:lnTo>
                <a:lnTo>
                  <a:pt x="961625" y="210537"/>
                </a:lnTo>
                <a:lnTo>
                  <a:pt x="954843" y="206985"/>
                </a:lnTo>
                <a:lnTo>
                  <a:pt x="954843" y="107528"/>
                </a:lnTo>
                <a:close/>
              </a:path>
              <a:path extrusionOk="0" h="316864" w="1464944">
                <a:moveTo>
                  <a:pt x="990364" y="209891"/>
                </a:moveTo>
                <a:lnTo>
                  <a:pt x="984551" y="210537"/>
                </a:lnTo>
                <a:lnTo>
                  <a:pt x="976155" y="210860"/>
                </a:lnTo>
                <a:lnTo>
                  <a:pt x="990364" y="210860"/>
                </a:lnTo>
                <a:lnTo>
                  <a:pt x="990364" y="209891"/>
                </a:lnTo>
                <a:close/>
              </a:path>
              <a:path extrusionOk="0" h="316864" w="1464944">
                <a:moveTo>
                  <a:pt x="987780" y="71685"/>
                </a:moveTo>
                <a:lnTo>
                  <a:pt x="882835" y="71685"/>
                </a:lnTo>
                <a:lnTo>
                  <a:pt x="882835" y="107528"/>
                </a:lnTo>
                <a:lnTo>
                  <a:pt x="987780" y="107528"/>
                </a:lnTo>
                <a:lnTo>
                  <a:pt x="987780" y="71685"/>
                </a:lnTo>
                <a:close/>
              </a:path>
              <a:path extrusionOk="0" h="316864" w="1464944">
                <a:moveTo>
                  <a:pt x="954843" y="29707"/>
                </a:moveTo>
                <a:lnTo>
                  <a:pt x="907053" y="29707"/>
                </a:lnTo>
                <a:lnTo>
                  <a:pt x="907053" y="71685"/>
                </a:lnTo>
                <a:lnTo>
                  <a:pt x="954843" y="71685"/>
                </a:lnTo>
                <a:lnTo>
                  <a:pt x="954843" y="29707"/>
                </a:lnTo>
                <a:close/>
              </a:path>
              <a:path extrusionOk="0" h="316864" w="1464944">
                <a:moveTo>
                  <a:pt x="1065602" y="71685"/>
                </a:moveTo>
                <a:lnTo>
                  <a:pt x="1017811" y="71685"/>
                </a:lnTo>
                <a:lnTo>
                  <a:pt x="1017811" y="247025"/>
                </a:lnTo>
                <a:lnTo>
                  <a:pt x="1065602" y="247025"/>
                </a:lnTo>
                <a:lnTo>
                  <a:pt x="1065602" y="71685"/>
                </a:lnTo>
                <a:close/>
              </a:path>
              <a:path extrusionOk="0" h="316864" w="1464944">
                <a:moveTo>
                  <a:pt x="1041706" y="0"/>
                </a:moveTo>
                <a:lnTo>
                  <a:pt x="1031489" y="1927"/>
                </a:lnTo>
                <a:lnTo>
                  <a:pt x="1023179" y="7184"/>
                </a:lnTo>
                <a:lnTo>
                  <a:pt x="1017594" y="14985"/>
                </a:lnTo>
                <a:lnTo>
                  <a:pt x="1015550" y="24541"/>
                </a:lnTo>
                <a:lnTo>
                  <a:pt x="1017594" y="33910"/>
                </a:lnTo>
                <a:lnTo>
                  <a:pt x="1023179" y="41614"/>
                </a:lnTo>
                <a:lnTo>
                  <a:pt x="1031489" y="46837"/>
                </a:lnTo>
                <a:lnTo>
                  <a:pt x="1041706" y="48759"/>
                </a:lnTo>
                <a:lnTo>
                  <a:pt x="1051737" y="46837"/>
                </a:lnTo>
                <a:lnTo>
                  <a:pt x="1059951" y="41614"/>
                </a:lnTo>
                <a:lnTo>
                  <a:pt x="1065501" y="33910"/>
                </a:lnTo>
                <a:lnTo>
                  <a:pt x="1067539" y="24541"/>
                </a:lnTo>
                <a:lnTo>
                  <a:pt x="1065501" y="14985"/>
                </a:lnTo>
                <a:lnTo>
                  <a:pt x="1059951" y="7184"/>
                </a:lnTo>
                <a:lnTo>
                  <a:pt x="1051737" y="1927"/>
                </a:lnTo>
                <a:lnTo>
                  <a:pt x="1041706" y="0"/>
                </a:lnTo>
                <a:close/>
              </a:path>
              <a:path extrusionOk="0" h="316864" w="1464944">
                <a:moveTo>
                  <a:pt x="1148266" y="71685"/>
                </a:moveTo>
                <a:lnTo>
                  <a:pt x="1102736" y="71685"/>
                </a:lnTo>
                <a:lnTo>
                  <a:pt x="1102736" y="247025"/>
                </a:lnTo>
                <a:lnTo>
                  <a:pt x="1150527" y="247025"/>
                </a:lnTo>
                <a:lnTo>
                  <a:pt x="1150527" y="145632"/>
                </a:lnTo>
                <a:lnTo>
                  <a:pt x="1152959" y="130122"/>
                </a:lnTo>
                <a:lnTo>
                  <a:pt x="1159810" y="118669"/>
                </a:lnTo>
                <a:lnTo>
                  <a:pt x="1170416" y="111575"/>
                </a:lnTo>
                <a:lnTo>
                  <a:pt x="1184109" y="109143"/>
                </a:lnTo>
                <a:lnTo>
                  <a:pt x="1259272" y="109143"/>
                </a:lnTo>
                <a:lnTo>
                  <a:pt x="1259055" y="107705"/>
                </a:lnTo>
                <a:lnTo>
                  <a:pt x="1255904" y="102362"/>
                </a:lnTo>
                <a:lnTo>
                  <a:pt x="1148266" y="102362"/>
                </a:lnTo>
                <a:lnTo>
                  <a:pt x="1148266" y="71685"/>
                </a:lnTo>
                <a:close/>
              </a:path>
              <a:path extrusionOk="0" h="316864" w="1464944">
                <a:moveTo>
                  <a:pt x="1259272" y="109143"/>
                </a:moveTo>
                <a:lnTo>
                  <a:pt x="1184109" y="109143"/>
                </a:lnTo>
                <a:lnTo>
                  <a:pt x="1197364" y="111499"/>
                </a:lnTo>
                <a:lnTo>
                  <a:pt x="1207318" y="118306"/>
                </a:lnTo>
                <a:lnTo>
                  <a:pt x="1213580" y="129168"/>
                </a:lnTo>
                <a:lnTo>
                  <a:pt x="1215754" y="143694"/>
                </a:lnTo>
                <a:lnTo>
                  <a:pt x="1215754" y="247025"/>
                </a:lnTo>
                <a:lnTo>
                  <a:pt x="1263222" y="247025"/>
                </a:lnTo>
                <a:lnTo>
                  <a:pt x="1263222" y="135299"/>
                </a:lnTo>
                <a:lnTo>
                  <a:pt x="1259272" y="109143"/>
                </a:lnTo>
                <a:close/>
              </a:path>
              <a:path extrusionOk="0" h="316864" w="1464944">
                <a:moveTo>
                  <a:pt x="1202838" y="69425"/>
                </a:moveTo>
                <a:lnTo>
                  <a:pt x="1184851" y="71711"/>
                </a:lnTo>
                <a:lnTo>
                  <a:pt x="1169861" y="78265"/>
                </a:lnTo>
                <a:lnTo>
                  <a:pt x="1158201" y="88633"/>
                </a:lnTo>
                <a:lnTo>
                  <a:pt x="1150204" y="102362"/>
                </a:lnTo>
                <a:lnTo>
                  <a:pt x="1255904" y="102362"/>
                </a:lnTo>
                <a:lnTo>
                  <a:pt x="1246835" y="86983"/>
                </a:lnTo>
                <a:lnTo>
                  <a:pt x="1227712" y="73951"/>
                </a:lnTo>
                <a:lnTo>
                  <a:pt x="1202838" y="69425"/>
                </a:lnTo>
                <a:close/>
              </a:path>
              <a:path extrusionOk="0" h="316864" w="1464944">
                <a:moveTo>
                  <a:pt x="1345241" y="261556"/>
                </a:moveTo>
                <a:lnTo>
                  <a:pt x="1298096" y="261556"/>
                </a:lnTo>
                <a:lnTo>
                  <a:pt x="1305175" y="284165"/>
                </a:lnTo>
                <a:lnTo>
                  <a:pt x="1321548" y="301476"/>
                </a:lnTo>
                <a:lnTo>
                  <a:pt x="1346457" y="312551"/>
                </a:lnTo>
                <a:lnTo>
                  <a:pt x="1379147" y="316451"/>
                </a:lnTo>
                <a:lnTo>
                  <a:pt x="1413446" y="312172"/>
                </a:lnTo>
                <a:lnTo>
                  <a:pt x="1440419" y="299418"/>
                </a:lnTo>
                <a:lnTo>
                  <a:pt x="1455065" y="281900"/>
                </a:lnTo>
                <a:lnTo>
                  <a:pt x="1380116" y="281900"/>
                </a:lnTo>
                <a:lnTo>
                  <a:pt x="1366992" y="280674"/>
                </a:lnTo>
                <a:lnTo>
                  <a:pt x="1356503" y="276935"/>
                </a:lnTo>
                <a:lnTo>
                  <a:pt x="1349101" y="270593"/>
                </a:lnTo>
                <a:lnTo>
                  <a:pt x="1345241" y="261556"/>
                </a:lnTo>
                <a:close/>
              </a:path>
              <a:path extrusionOk="0" h="316864" w="1464944">
                <a:moveTo>
                  <a:pt x="1464395" y="216026"/>
                </a:moveTo>
                <a:lnTo>
                  <a:pt x="1417250" y="216026"/>
                </a:lnTo>
                <a:lnTo>
                  <a:pt x="1417250" y="247994"/>
                </a:lnTo>
                <a:lnTo>
                  <a:pt x="1414581" y="263645"/>
                </a:lnTo>
                <a:lnTo>
                  <a:pt x="1407038" y="274150"/>
                </a:lnTo>
                <a:lnTo>
                  <a:pt x="1395318" y="280053"/>
                </a:lnTo>
                <a:lnTo>
                  <a:pt x="1380116" y="281900"/>
                </a:lnTo>
                <a:lnTo>
                  <a:pt x="1455065" y="281900"/>
                </a:lnTo>
                <a:lnTo>
                  <a:pt x="1458068" y="278307"/>
                </a:lnTo>
                <a:lnTo>
                  <a:pt x="1464395" y="248963"/>
                </a:lnTo>
                <a:lnTo>
                  <a:pt x="1464395" y="216026"/>
                </a:lnTo>
                <a:close/>
              </a:path>
              <a:path extrusionOk="0" h="316864" w="1464944">
                <a:moveTo>
                  <a:pt x="1364939" y="69425"/>
                </a:moveTo>
                <a:lnTo>
                  <a:pt x="1337441" y="74945"/>
                </a:lnTo>
                <a:lnTo>
                  <a:pt x="1314726" y="91544"/>
                </a:lnTo>
                <a:lnTo>
                  <a:pt x="1299277" y="119284"/>
                </a:lnTo>
                <a:lnTo>
                  <a:pt x="1293576" y="158225"/>
                </a:lnTo>
                <a:lnTo>
                  <a:pt x="1299141" y="196354"/>
                </a:lnTo>
                <a:lnTo>
                  <a:pt x="1314363" y="223251"/>
                </a:lnTo>
                <a:lnTo>
                  <a:pt x="1337032" y="239190"/>
                </a:lnTo>
                <a:lnTo>
                  <a:pt x="1364939" y="244442"/>
                </a:lnTo>
                <a:lnTo>
                  <a:pt x="1383703" y="242000"/>
                </a:lnTo>
                <a:lnTo>
                  <a:pt x="1398077" y="235562"/>
                </a:lnTo>
                <a:lnTo>
                  <a:pt x="1408395" y="226460"/>
                </a:lnTo>
                <a:lnTo>
                  <a:pt x="1414990" y="216026"/>
                </a:lnTo>
                <a:lnTo>
                  <a:pt x="1464395" y="216026"/>
                </a:lnTo>
                <a:lnTo>
                  <a:pt x="1464395" y="208599"/>
                </a:lnTo>
                <a:lnTo>
                  <a:pt x="1379793" y="208599"/>
                </a:lnTo>
                <a:lnTo>
                  <a:pt x="1363773" y="205098"/>
                </a:lnTo>
                <a:lnTo>
                  <a:pt x="1352143" y="195118"/>
                </a:lnTo>
                <a:lnTo>
                  <a:pt x="1345055" y="179446"/>
                </a:lnTo>
                <a:lnTo>
                  <a:pt x="1342658" y="158871"/>
                </a:lnTo>
                <a:lnTo>
                  <a:pt x="1345055" y="138043"/>
                </a:lnTo>
                <a:lnTo>
                  <a:pt x="1352143" y="121817"/>
                </a:lnTo>
                <a:lnTo>
                  <a:pt x="1363773" y="111282"/>
                </a:lnTo>
                <a:lnTo>
                  <a:pt x="1379793" y="107528"/>
                </a:lnTo>
                <a:lnTo>
                  <a:pt x="1464395" y="107528"/>
                </a:lnTo>
                <a:lnTo>
                  <a:pt x="1464395" y="101070"/>
                </a:lnTo>
                <a:lnTo>
                  <a:pt x="1414990" y="101070"/>
                </a:lnTo>
                <a:lnTo>
                  <a:pt x="1408577" y="90132"/>
                </a:lnTo>
                <a:lnTo>
                  <a:pt x="1398562" y="79920"/>
                </a:lnTo>
                <a:lnTo>
                  <a:pt x="1384248" y="72372"/>
                </a:lnTo>
                <a:lnTo>
                  <a:pt x="1364939" y="69425"/>
                </a:lnTo>
                <a:close/>
              </a:path>
              <a:path extrusionOk="0" h="316864" w="1464944">
                <a:moveTo>
                  <a:pt x="1464395" y="107528"/>
                </a:moveTo>
                <a:lnTo>
                  <a:pt x="1379793" y="107528"/>
                </a:lnTo>
                <a:lnTo>
                  <a:pt x="1395726" y="111146"/>
                </a:lnTo>
                <a:lnTo>
                  <a:pt x="1407482" y="121454"/>
                </a:lnTo>
                <a:lnTo>
                  <a:pt x="1414758" y="137635"/>
                </a:lnTo>
                <a:lnTo>
                  <a:pt x="1417250" y="158871"/>
                </a:lnTo>
                <a:lnTo>
                  <a:pt x="1414758" y="179719"/>
                </a:lnTo>
                <a:lnTo>
                  <a:pt x="1407482" y="195360"/>
                </a:lnTo>
                <a:lnTo>
                  <a:pt x="1395726" y="205188"/>
                </a:lnTo>
                <a:lnTo>
                  <a:pt x="1379793" y="208599"/>
                </a:lnTo>
                <a:lnTo>
                  <a:pt x="1464395" y="208599"/>
                </a:lnTo>
                <a:lnTo>
                  <a:pt x="1464395" y="107528"/>
                </a:lnTo>
                <a:close/>
              </a:path>
              <a:path extrusionOk="0" h="316864" w="1464944">
                <a:moveTo>
                  <a:pt x="1464395" y="71685"/>
                </a:moveTo>
                <a:lnTo>
                  <a:pt x="1416927" y="71685"/>
                </a:lnTo>
                <a:lnTo>
                  <a:pt x="1416927" y="101070"/>
                </a:lnTo>
                <a:lnTo>
                  <a:pt x="1464395" y="101070"/>
                </a:lnTo>
                <a:lnTo>
                  <a:pt x="1464395" y="71685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4"/>
          <p:cNvSpPr/>
          <p:nvPr/>
        </p:nvSpPr>
        <p:spPr>
          <a:xfrm>
            <a:off x="5911744" y="3657858"/>
            <a:ext cx="4136390" cy="3068320"/>
          </a:xfrm>
          <a:custGeom>
            <a:rect b="b" l="l" r="r" t="t"/>
            <a:pathLst>
              <a:path extrusionOk="0" h="3068320" w="4136390">
                <a:moveTo>
                  <a:pt x="418835" y="0"/>
                </a:moveTo>
                <a:lnTo>
                  <a:pt x="369990" y="2817"/>
                </a:lnTo>
                <a:lnTo>
                  <a:pt x="322800" y="11061"/>
                </a:lnTo>
                <a:lnTo>
                  <a:pt x="277579" y="24417"/>
                </a:lnTo>
                <a:lnTo>
                  <a:pt x="234642" y="42570"/>
                </a:lnTo>
                <a:lnTo>
                  <a:pt x="194302" y="65207"/>
                </a:lnTo>
                <a:lnTo>
                  <a:pt x="156875" y="92013"/>
                </a:lnTo>
                <a:lnTo>
                  <a:pt x="122674" y="122674"/>
                </a:lnTo>
                <a:lnTo>
                  <a:pt x="92013" y="156875"/>
                </a:lnTo>
                <a:lnTo>
                  <a:pt x="65207" y="194302"/>
                </a:lnTo>
                <a:lnTo>
                  <a:pt x="42570" y="234642"/>
                </a:lnTo>
                <a:lnTo>
                  <a:pt x="24417" y="277579"/>
                </a:lnTo>
                <a:lnTo>
                  <a:pt x="11061" y="322800"/>
                </a:lnTo>
                <a:lnTo>
                  <a:pt x="2817" y="369990"/>
                </a:lnTo>
                <a:lnTo>
                  <a:pt x="0" y="418835"/>
                </a:lnTo>
                <a:lnTo>
                  <a:pt x="0" y="2649134"/>
                </a:lnTo>
                <a:lnTo>
                  <a:pt x="2817" y="2697979"/>
                </a:lnTo>
                <a:lnTo>
                  <a:pt x="11061" y="2745169"/>
                </a:lnTo>
                <a:lnTo>
                  <a:pt x="24417" y="2790390"/>
                </a:lnTo>
                <a:lnTo>
                  <a:pt x="42570" y="2833327"/>
                </a:lnTo>
                <a:lnTo>
                  <a:pt x="65207" y="2873666"/>
                </a:lnTo>
                <a:lnTo>
                  <a:pt x="92013" y="2911094"/>
                </a:lnTo>
                <a:lnTo>
                  <a:pt x="122674" y="2945295"/>
                </a:lnTo>
                <a:lnTo>
                  <a:pt x="156875" y="2975956"/>
                </a:lnTo>
                <a:lnTo>
                  <a:pt x="194302" y="3002761"/>
                </a:lnTo>
                <a:lnTo>
                  <a:pt x="234642" y="3025398"/>
                </a:lnTo>
                <a:lnTo>
                  <a:pt x="277579" y="3043551"/>
                </a:lnTo>
                <a:lnTo>
                  <a:pt x="322800" y="3056907"/>
                </a:lnTo>
                <a:lnTo>
                  <a:pt x="369990" y="3065151"/>
                </a:lnTo>
                <a:lnTo>
                  <a:pt x="418835" y="3067969"/>
                </a:lnTo>
                <a:lnTo>
                  <a:pt x="418835" y="3005144"/>
                </a:lnTo>
                <a:lnTo>
                  <a:pt x="370526" y="3001894"/>
                </a:lnTo>
                <a:lnTo>
                  <a:pt x="324193" y="2992427"/>
                </a:lnTo>
                <a:lnTo>
                  <a:pt x="280260" y="2977167"/>
                </a:lnTo>
                <a:lnTo>
                  <a:pt x="239150" y="2956538"/>
                </a:lnTo>
                <a:lnTo>
                  <a:pt x="201288" y="2930964"/>
                </a:lnTo>
                <a:lnTo>
                  <a:pt x="167098" y="2900871"/>
                </a:lnTo>
                <a:lnTo>
                  <a:pt x="137004" y="2866681"/>
                </a:lnTo>
                <a:lnTo>
                  <a:pt x="111431" y="2828819"/>
                </a:lnTo>
                <a:lnTo>
                  <a:pt x="90802" y="2787709"/>
                </a:lnTo>
                <a:lnTo>
                  <a:pt x="75542" y="2743775"/>
                </a:lnTo>
                <a:lnTo>
                  <a:pt x="66075" y="2697442"/>
                </a:lnTo>
                <a:lnTo>
                  <a:pt x="62825" y="2649134"/>
                </a:lnTo>
                <a:lnTo>
                  <a:pt x="62825" y="418835"/>
                </a:lnTo>
                <a:lnTo>
                  <a:pt x="66075" y="370526"/>
                </a:lnTo>
                <a:lnTo>
                  <a:pt x="75542" y="324193"/>
                </a:lnTo>
                <a:lnTo>
                  <a:pt x="90802" y="280260"/>
                </a:lnTo>
                <a:lnTo>
                  <a:pt x="111431" y="239150"/>
                </a:lnTo>
                <a:lnTo>
                  <a:pt x="137004" y="201288"/>
                </a:lnTo>
                <a:lnTo>
                  <a:pt x="167098" y="167098"/>
                </a:lnTo>
                <a:lnTo>
                  <a:pt x="201288" y="137004"/>
                </a:lnTo>
                <a:lnTo>
                  <a:pt x="239150" y="111431"/>
                </a:lnTo>
                <a:lnTo>
                  <a:pt x="280260" y="90802"/>
                </a:lnTo>
                <a:lnTo>
                  <a:pt x="324193" y="75542"/>
                </a:lnTo>
                <a:lnTo>
                  <a:pt x="370526" y="66075"/>
                </a:lnTo>
                <a:lnTo>
                  <a:pt x="418835" y="62825"/>
                </a:lnTo>
                <a:lnTo>
                  <a:pt x="418835" y="0"/>
                </a:lnTo>
                <a:close/>
              </a:path>
              <a:path extrusionOk="0" h="3068320" w="4136390">
                <a:moveTo>
                  <a:pt x="3717164" y="3005144"/>
                </a:moveTo>
                <a:lnTo>
                  <a:pt x="418835" y="3005144"/>
                </a:lnTo>
                <a:lnTo>
                  <a:pt x="418835" y="3067969"/>
                </a:lnTo>
                <a:lnTo>
                  <a:pt x="3717164" y="3067969"/>
                </a:lnTo>
                <a:lnTo>
                  <a:pt x="3717164" y="3005144"/>
                </a:lnTo>
                <a:close/>
              </a:path>
              <a:path extrusionOk="0" h="3068320" w="4136390">
                <a:moveTo>
                  <a:pt x="3717164" y="0"/>
                </a:moveTo>
                <a:lnTo>
                  <a:pt x="3717164" y="62825"/>
                </a:lnTo>
                <a:lnTo>
                  <a:pt x="3765472" y="66075"/>
                </a:lnTo>
                <a:lnTo>
                  <a:pt x="3811805" y="75542"/>
                </a:lnTo>
                <a:lnTo>
                  <a:pt x="3855739" y="90802"/>
                </a:lnTo>
                <a:lnTo>
                  <a:pt x="3896849" y="111431"/>
                </a:lnTo>
                <a:lnTo>
                  <a:pt x="3934711" y="137004"/>
                </a:lnTo>
                <a:lnTo>
                  <a:pt x="3968901" y="167098"/>
                </a:lnTo>
                <a:lnTo>
                  <a:pt x="3998995" y="201288"/>
                </a:lnTo>
                <a:lnTo>
                  <a:pt x="4024568" y="239150"/>
                </a:lnTo>
                <a:lnTo>
                  <a:pt x="4045197" y="280260"/>
                </a:lnTo>
                <a:lnTo>
                  <a:pt x="4060457" y="324193"/>
                </a:lnTo>
                <a:lnTo>
                  <a:pt x="4069924" y="370526"/>
                </a:lnTo>
                <a:lnTo>
                  <a:pt x="4073174" y="418835"/>
                </a:lnTo>
                <a:lnTo>
                  <a:pt x="4073174" y="2649134"/>
                </a:lnTo>
                <a:lnTo>
                  <a:pt x="4069924" y="2697442"/>
                </a:lnTo>
                <a:lnTo>
                  <a:pt x="4060457" y="2743775"/>
                </a:lnTo>
                <a:lnTo>
                  <a:pt x="4045197" y="2787709"/>
                </a:lnTo>
                <a:lnTo>
                  <a:pt x="4024568" y="2828819"/>
                </a:lnTo>
                <a:lnTo>
                  <a:pt x="3998995" y="2866681"/>
                </a:lnTo>
                <a:lnTo>
                  <a:pt x="3968901" y="2900871"/>
                </a:lnTo>
                <a:lnTo>
                  <a:pt x="3934711" y="2930964"/>
                </a:lnTo>
                <a:lnTo>
                  <a:pt x="3896849" y="2956538"/>
                </a:lnTo>
                <a:lnTo>
                  <a:pt x="3855739" y="2977167"/>
                </a:lnTo>
                <a:lnTo>
                  <a:pt x="3811805" y="2992427"/>
                </a:lnTo>
                <a:lnTo>
                  <a:pt x="3765472" y="3001894"/>
                </a:lnTo>
                <a:lnTo>
                  <a:pt x="3717164" y="3005144"/>
                </a:lnTo>
                <a:lnTo>
                  <a:pt x="3717164" y="3067969"/>
                </a:lnTo>
                <a:lnTo>
                  <a:pt x="3766009" y="3065151"/>
                </a:lnTo>
                <a:lnTo>
                  <a:pt x="3813199" y="3056907"/>
                </a:lnTo>
                <a:lnTo>
                  <a:pt x="3858420" y="3043551"/>
                </a:lnTo>
                <a:lnTo>
                  <a:pt x="3901357" y="3025398"/>
                </a:lnTo>
                <a:lnTo>
                  <a:pt x="3941696" y="3002761"/>
                </a:lnTo>
                <a:lnTo>
                  <a:pt x="3979124" y="2975956"/>
                </a:lnTo>
                <a:lnTo>
                  <a:pt x="4013325" y="2945295"/>
                </a:lnTo>
                <a:lnTo>
                  <a:pt x="4043986" y="2911094"/>
                </a:lnTo>
                <a:lnTo>
                  <a:pt x="4070792" y="2873666"/>
                </a:lnTo>
                <a:lnTo>
                  <a:pt x="4093428" y="2833327"/>
                </a:lnTo>
                <a:lnTo>
                  <a:pt x="4111582" y="2790389"/>
                </a:lnTo>
                <a:lnTo>
                  <a:pt x="4124937" y="2745169"/>
                </a:lnTo>
                <a:lnTo>
                  <a:pt x="4133181" y="2697979"/>
                </a:lnTo>
                <a:lnTo>
                  <a:pt x="4135999" y="2649134"/>
                </a:lnTo>
                <a:lnTo>
                  <a:pt x="4135999" y="418835"/>
                </a:lnTo>
                <a:lnTo>
                  <a:pt x="4133181" y="369990"/>
                </a:lnTo>
                <a:lnTo>
                  <a:pt x="4124937" y="322800"/>
                </a:lnTo>
                <a:lnTo>
                  <a:pt x="4111582" y="277579"/>
                </a:lnTo>
                <a:lnTo>
                  <a:pt x="4093428" y="234642"/>
                </a:lnTo>
                <a:lnTo>
                  <a:pt x="4070792" y="194302"/>
                </a:lnTo>
                <a:lnTo>
                  <a:pt x="4043986" y="156875"/>
                </a:lnTo>
                <a:lnTo>
                  <a:pt x="4013325" y="122674"/>
                </a:lnTo>
                <a:lnTo>
                  <a:pt x="3979124" y="92013"/>
                </a:lnTo>
                <a:lnTo>
                  <a:pt x="3941697" y="65207"/>
                </a:lnTo>
                <a:lnTo>
                  <a:pt x="3901357" y="42570"/>
                </a:lnTo>
                <a:lnTo>
                  <a:pt x="3858420" y="24417"/>
                </a:lnTo>
                <a:lnTo>
                  <a:pt x="3813199" y="11061"/>
                </a:lnTo>
                <a:lnTo>
                  <a:pt x="3766009" y="2817"/>
                </a:lnTo>
                <a:lnTo>
                  <a:pt x="3717164" y="0"/>
                </a:lnTo>
                <a:close/>
              </a:path>
              <a:path extrusionOk="0" h="3068320" w="4136390">
                <a:moveTo>
                  <a:pt x="3717164" y="0"/>
                </a:moveTo>
                <a:lnTo>
                  <a:pt x="418835" y="0"/>
                </a:lnTo>
                <a:lnTo>
                  <a:pt x="418835" y="62825"/>
                </a:lnTo>
                <a:lnTo>
                  <a:pt x="3717164" y="62825"/>
                </a:lnTo>
                <a:lnTo>
                  <a:pt x="3717164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4"/>
          <p:cNvSpPr/>
          <p:nvPr/>
        </p:nvSpPr>
        <p:spPr>
          <a:xfrm>
            <a:off x="5943156" y="3689270"/>
            <a:ext cx="4073525" cy="3005454"/>
          </a:xfrm>
          <a:custGeom>
            <a:rect b="b" l="l" r="r" t="t"/>
            <a:pathLst>
              <a:path extrusionOk="0" h="3005454" w="4073525">
                <a:moveTo>
                  <a:pt x="3685751" y="0"/>
                </a:moveTo>
                <a:lnTo>
                  <a:pt x="387422" y="0"/>
                </a:lnTo>
                <a:lnTo>
                  <a:pt x="338825" y="3018"/>
                </a:lnTo>
                <a:lnTo>
                  <a:pt x="292029" y="11832"/>
                </a:lnTo>
                <a:lnTo>
                  <a:pt x="247397" y="26077"/>
                </a:lnTo>
                <a:lnTo>
                  <a:pt x="205293" y="45392"/>
                </a:lnTo>
                <a:lnTo>
                  <a:pt x="166079" y="69413"/>
                </a:lnTo>
                <a:lnTo>
                  <a:pt x="130119" y="97776"/>
                </a:lnTo>
                <a:lnTo>
                  <a:pt x="97776" y="130119"/>
                </a:lnTo>
                <a:lnTo>
                  <a:pt x="69413" y="166079"/>
                </a:lnTo>
                <a:lnTo>
                  <a:pt x="45392" y="205293"/>
                </a:lnTo>
                <a:lnTo>
                  <a:pt x="26077" y="247397"/>
                </a:lnTo>
                <a:lnTo>
                  <a:pt x="11832" y="292029"/>
                </a:lnTo>
                <a:lnTo>
                  <a:pt x="3018" y="338825"/>
                </a:lnTo>
                <a:lnTo>
                  <a:pt x="0" y="387422"/>
                </a:lnTo>
                <a:lnTo>
                  <a:pt x="0" y="2617721"/>
                </a:lnTo>
                <a:lnTo>
                  <a:pt x="3018" y="2666318"/>
                </a:lnTo>
                <a:lnTo>
                  <a:pt x="11832" y="2713115"/>
                </a:lnTo>
                <a:lnTo>
                  <a:pt x="26077" y="2757746"/>
                </a:lnTo>
                <a:lnTo>
                  <a:pt x="45392" y="2799850"/>
                </a:lnTo>
                <a:lnTo>
                  <a:pt x="69413" y="2839064"/>
                </a:lnTo>
                <a:lnTo>
                  <a:pt x="97776" y="2875024"/>
                </a:lnTo>
                <a:lnTo>
                  <a:pt x="130119" y="2907367"/>
                </a:lnTo>
                <a:lnTo>
                  <a:pt x="166079" y="2935730"/>
                </a:lnTo>
                <a:lnTo>
                  <a:pt x="205293" y="2959751"/>
                </a:lnTo>
                <a:lnTo>
                  <a:pt x="247397" y="2979066"/>
                </a:lnTo>
                <a:lnTo>
                  <a:pt x="292029" y="2993311"/>
                </a:lnTo>
                <a:lnTo>
                  <a:pt x="338825" y="3002125"/>
                </a:lnTo>
                <a:lnTo>
                  <a:pt x="387422" y="3005144"/>
                </a:lnTo>
                <a:lnTo>
                  <a:pt x="3685751" y="3005144"/>
                </a:lnTo>
                <a:lnTo>
                  <a:pt x="3734349" y="3002125"/>
                </a:lnTo>
                <a:lnTo>
                  <a:pt x="3781145" y="2993311"/>
                </a:lnTo>
                <a:lnTo>
                  <a:pt x="3825776" y="2979066"/>
                </a:lnTo>
                <a:lnTo>
                  <a:pt x="3867880" y="2959751"/>
                </a:lnTo>
                <a:lnTo>
                  <a:pt x="3907094" y="2935730"/>
                </a:lnTo>
                <a:lnTo>
                  <a:pt x="3943054" y="2907367"/>
                </a:lnTo>
                <a:lnTo>
                  <a:pt x="3975397" y="2875024"/>
                </a:lnTo>
                <a:lnTo>
                  <a:pt x="4003761" y="2839064"/>
                </a:lnTo>
                <a:lnTo>
                  <a:pt x="4027781" y="2799850"/>
                </a:lnTo>
                <a:lnTo>
                  <a:pt x="4047096" y="2757746"/>
                </a:lnTo>
                <a:lnTo>
                  <a:pt x="4061342" y="2713114"/>
                </a:lnTo>
                <a:lnTo>
                  <a:pt x="4070155" y="2666318"/>
                </a:lnTo>
                <a:lnTo>
                  <a:pt x="4073174" y="2617721"/>
                </a:lnTo>
                <a:lnTo>
                  <a:pt x="4073174" y="387422"/>
                </a:lnTo>
                <a:lnTo>
                  <a:pt x="4070155" y="338825"/>
                </a:lnTo>
                <a:lnTo>
                  <a:pt x="4061342" y="292029"/>
                </a:lnTo>
                <a:lnTo>
                  <a:pt x="4047096" y="247397"/>
                </a:lnTo>
                <a:lnTo>
                  <a:pt x="4027781" y="205293"/>
                </a:lnTo>
                <a:lnTo>
                  <a:pt x="4003761" y="166079"/>
                </a:lnTo>
                <a:lnTo>
                  <a:pt x="3975397" y="130119"/>
                </a:lnTo>
                <a:lnTo>
                  <a:pt x="3943054" y="97776"/>
                </a:lnTo>
                <a:lnTo>
                  <a:pt x="3907094" y="69413"/>
                </a:lnTo>
                <a:lnTo>
                  <a:pt x="3867881" y="45392"/>
                </a:lnTo>
                <a:lnTo>
                  <a:pt x="3825776" y="26077"/>
                </a:lnTo>
                <a:lnTo>
                  <a:pt x="3781145" y="11832"/>
                </a:lnTo>
                <a:lnTo>
                  <a:pt x="3734349" y="3018"/>
                </a:lnTo>
                <a:lnTo>
                  <a:pt x="36857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4"/>
          <p:cNvSpPr/>
          <p:nvPr/>
        </p:nvSpPr>
        <p:spPr>
          <a:xfrm>
            <a:off x="10194336" y="3657858"/>
            <a:ext cx="4136390" cy="3068320"/>
          </a:xfrm>
          <a:custGeom>
            <a:rect b="b" l="l" r="r" t="t"/>
            <a:pathLst>
              <a:path extrusionOk="0" h="3068320" w="4136390">
                <a:moveTo>
                  <a:pt x="418835" y="0"/>
                </a:moveTo>
                <a:lnTo>
                  <a:pt x="369990" y="2817"/>
                </a:lnTo>
                <a:lnTo>
                  <a:pt x="322800" y="11061"/>
                </a:lnTo>
                <a:lnTo>
                  <a:pt x="277579" y="24417"/>
                </a:lnTo>
                <a:lnTo>
                  <a:pt x="234642" y="42570"/>
                </a:lnTo>
                <a:lnTo>
                  <a:pt x="194302" y="65207"/>
                </a:lnTo>
                <a:lnTo>
                  <a:pt x="156875" y="92013"/>
                </a:lnTo>
                <a:lnTo>
                  <a:pt x="122674" y="122674"/>
                </a:lnTo>
                <a:lnTo>
                  <a:pt x="92013" y="156875"/>
                </a:lnTo>
                <a:lnTo>
                  <a:pt x="65207" y="194302"/>
                </a:lnTo>
                <a:lnTo>
                  <a:pt x="42570" y="234642"/>
                </a:lnTo>
                <a:lnTo>
                  <a:pt x="24417" y="277579"/>
                </a:lnTo>
                <a:lnTo>
                  <a:pt x="11061" y="322800"/>
                </a:lnTo>
                <a:lnTo>
                  <a:pt x="2817" y="369990"/>
                </a:lnTo>
                <a:lnTo>
                  <a:pt x="0" y="418835"/>
                </a:lnTo>
                <a:lnTo>
                  <a:pt x="0" y="2649134"/>
                </a:lnTo>
                <a:lnTo>
                  <a:pt x="2817" y="2697979"/>
                </a:lnTo>
                <a:lnTo>
                  <a:pt x="11061" y="2745169"/>
                </a:lnTo>
                <a:lnTo>
                  <a:pt x="24417" y="2790390"/>
                </a:lnTo>
                <a:lnTo>
                  <a:pt x="42570" y="2833327"/>
                </a:lnTo>
                <a:lnTo>
                  <a:pt x="65207" y="2873666"/>
                </a:lnTo>
                <a:lnTo>
                  <a:pt x="92013" y="2911094"/>
                </a:lnTo>
                <a:lnTo>
                  <a:pt x="122674" y="2945295"/>
                </a:lnTo>
                <a:lnTo>
                  <a:pt x="156875" y="2975956"/>
                </a:lnTo>
                <a:lnTo>
                  <a:pt x="194302" y="3002761"/>
                </a:lnTo>
                <a:lnTo>
                  <a:pt x="234642" y="3025398"/>
                </a:lnTo>
                <a:lnTo>
                  <a:pt x="277579" y="3043551"/>
                </a:lnTo>
                <a:lnTo>
                  <a:pt x="322800" y="3056907"/>
                </a:lnTo>
                <a:lnTo>
                  <a:pt x="369990" y="3065151"/>
                </a:lnTo>
                <a:lnTo>
                  <a:pt x="418835" y="3067969"/>
                </a:lnTo>
                <a:lnTo>
                  <a:pt x="418835" y="3005144"/>
                </a:lnTo>
                <a:lnTo>
                  <a:pt x="370526" y="3001894"/>
                </a:lnTo>
                <a:lnTo>
                  <a:pt x="324193" y="2992427"/>
                </a:lnTo>
                <a:lnTo>
                  <a:pt x="280260" y="2977167"/>
                </a:lnTo>
                <a:lnTo>
                  <a:pt x="239150" y="2956538"/>
                </a:lnTo>
                <a:lnTo>
                  <a:pt x="201288" y="2930964"/>
                </a:lnTo>
                <a:lnTo>
                  <a:pt x="167098" y="2900871"/>
                </a:lnTo>
                <a:lnTo>
                  <a:pt x="137004" y="2866681"/>
                </a:lnTo>
                <a:lnTo>
                  <a:pt x="111431" y="2828819"/>
                </a:lnTo>
                <a:lnTo>
                  <a:pt x="90802" y="2787709"/>
                </a:lnTo>
                <a:lnTo>
                  <a:pt x="75542" y="2743775"/>
                </a:lnTo>
                <a:lnTo>
                  <a:pt x="66075" y="2697442"/>
                </a:lnTo>
                <a:lnTo>
                  <a:pt x="62825" y="2649134"/>
                </a:lnTo>
                <a:lnTo>
                  <a:pt x="62825" y="418835"/>
                </a:lnTo>
                <a:lnTo>
                  <a:pt x="66075" y="370526"/>
                </a:lnTo>
                <a:lnTo>
                  <a:pt x="75542" y="324193"/>
                </a:lnTo>
                <a:lnTo>
                  <a:pt x="90802" y="280260"/>
                </a:lnTo>
                <a:lnTo>
                  <a:pt x="111431" y="239150"/>
                </a:lnTo>
                <a:lnTo>
                  <a:pt x="137004" y="201288"/>
                </a:lnTo>
                <a:lnTo>
                  <a:pt x="167098" y="167098"/>
                </a:lnTo>
                <a:lnTo>
                  <a:pt x="201288" y="137004"/>
                </a:lnTo>
                <a:lnTo>
                  <a:pt x="239150" y="111431"/>
                </a:lnTo>
                <a:lnTo>
                  <a:pt x="280260" y="90802"/>
                </a:lnTo>
                <a:lnTo>
                  <a:pt x="324193" y="75542"/>
                </a:lnTo>
                <a:lnTo>
                  <a:pt x="370526" y="66075"/>
                </a:lnTo>
                <a:lnTo>
                  <a:pt x="418835" y="62825"/>
                </a:lnTo>
                <a:lnTo>
                  <a:pt x="418835" y="0"/>
                </a:lnTo>
                <a:close/>
              </a:path>
              <a:path extrusionOk="0" h="3068320" w="4136390">
                <a:moveTo>
                  <a:pt x="3717164" y="3005144"/>
                </a:moveTo>
                <a:lnTo>
                  <a:pt x="418835" y="3005144"/>
                </a:lnTo>
                <a:lnTo>
                  <a:pt x="418835" y="3067969"/>
                </a:lnTo>
                <a:lnTo>
                  <a:pt x="3717164" y="3067969"/>
                </a:lnTo>
                <a:lnTo>
                  <a:pt x="3717164" y="3005144"/>
                </a:lnTo>
                <a:close/>
              </a:path>
              <a:path extrusionOk="0" h="3068320" w="4136390">
                <a:moveTo>
                  <a:pt x="3717164" y="0"/>
                </a:moveTo>
                <a:lnTo>
                  <a:pt x="3717164" y="62825"/>
                </a:lnTo>
                <a:lnTo>
                  <a:pt x="3765472" y="66075"/>
                </a:lnTo>
                <a:lnTo>
                  <a:pt x="3811805" y="75542"/>
                </a:lnTo>
                <a:lnTo>
                  <a:pt x="3855739" y="90802"/>
                </a:lnTo>
                <a:lnTo>
                  <a:pt x="3896849" y="111431"/>
                </a:lnTo>
                <a:lnTo>
                  <a:pt x="3934711" y="137004"/>
                </a:lnTo>
                <a:lnTo>
                  <a:pt x="3968901" y="167098"/>
                </a:lnTo>
                <a:lnTo>
                  <a:pt x="3998995" y="201288"/>
                </a:lnTo>
                <a:lnTo>
                  <a:pt x="4024568" y="239150"/>
                </a:lnTo>
                <a:lnTo>
                  <a:pt x="4045197" y="280260"/>
                </a:lnTo>
                <a:lnTo>
                  <a:pt x="4060457" y="324193"/>
                </a:lnTo>
                <a:lnTo>
                  <a:pt x="4069924" y="370526"/>
                </a:lnTo>
                <a:lnTo>
                  <a:pt x="4073174" y="418835"/>
                </a:lnTo>
                <a:lnTo>
                  <a:pt x="4073174" y="2649134"/>
                </a:lnTo>
                <a:lnTo>
                  <a:pt x="4069924" y="2697442"/>
                </a:lnTo>
                <a:lnTo>
                  <a:pt x="4060457" y="2743775"/>
                </a:lnTo>
                <a:lnTo>
                  <a:pt x="4045197" y="2787709"/>
                </a:lnTo>
                <a:lnTo>
                  <a:pt x="4024568" y="2828819"/>
                </a:lnTo>
                <a:lnTo>
                  <a:pt x="3998995" y="2866681"/>
                </a:lnTo>
                <a:lnTo>
                  <a:pt x="3968901" y="2900871"/>
                </a:lnTo>
                <a:lnTo>
                  <a:pt x="3934711" y="2930964"/>
                </a:lnTo>
                <a:lnTo>
                  <a:pt x="3896849" y="2956538"/>
                </a:lnTo>
                <a:lnTo>
                  <a:pt x="3855739" y="2977167"/>
                </a:lnTo>
                <a:lnTo>
                  <a:pt x="3811805" y="2992427"/>
                </a:lnTo>
                <a:lnTo>
                  <a:pt x="3765472" y="3001894"/>
                </a:lnTo>
                <a:lnTo>
                  <a:pt x="3717164" y="3005144"/>
                </a:lnTo>
                <a:lnTo>
                  <a:pt x="3717164" y="3067969"/>
                </a:lnTo>
                <a:lnTo>
                  <a:pt x="3766009" y="3065151"/>
                </a:lnTo>
                <a:lnTo>
                  <a:pt x="3813199" y="3056907"/>
                </a:lnTo>
                <a:lnTo>
                  <a:pt x="3858420" y="3043551"/>
                </a:lnTo>
                <a:lnTo>
                  <a:pt x="3901357" y="3025398"/>
                </a:lnTo>
                <a:lnTo>
                  <a:pt x="3941696" y="3002761"/>
                </a:lnTo>
                <a:lnTo>
                  <a:pt x="3979124" y="2975956"/>
                </a:lnTo>
                <a:lnTo>
                  <a:pt x="4013325" y="2945295"/>
                </a:lnTo>
                <a:lnTo>
                  <a:pt x="4043986" y="2911094"/>
                </a:lnTo>
                <a:lnTo>
                  <a:pt x="4070792" y="2873666"/>
                </a:lnTo>
                <a:lnTo>
                  <a:pt x="4093428" y="2833327"/>
                </a:lnTo>
                <a:lnTo>
                  <a:pt x="4111582" y="2790389"/>
                </a:lnTo>
                <a:lnTo>
                  <a:pt x="4124937" y="2745169"/>
                </a:lnTo>
                <a:lnTo>
                  <a:pt x="4133181" y="2697979"/>
                </a:lnTo>
                <a:lnTo>
                  <a:pt x="4135999" y="2649134"/>
                </a:lnTo>
                <a:lnTo>
                  <a:pt x="4135999" y="418835"/>
                </a:lnTo>
                <a:lnTo>
                  <a:pt x="4133181" y="369990"/>
                </a:lnTo>
                <a:lnTo>
                  <a:pt x="4124937" y="322800"/>
                </a:lnTo>
                <a:lnTo>
                  <a:pt x="4111582" y="277579"/>
                </a:lnTo>
                <a:lnTo>
                  <a:pt x="4093428" y="234642"/>
                </a:lnTo>
                <a:lnTo>
                  <a:pt x="4070792" y="194302"/>
                </a:lnTo>
                <a:lnTo>
                  <a:pt x="4043986" y="156875"/>
                </a:lnTo>
                <a:lnTo>
                  <a:pt x="4013325" y="122674"/>
                </a:lnTo>
                <a:lnTo>
                  <a:pt x="3979124" y="92013"/>
                </a:lnTo>
                <a:lnTo>
                  <a:pt x="3941697" y="65207"/>
                </a:lnTo>
                <a:lnTo>
                  <a:pt x="3901357" y="42570"/>
                </a:lnTo>
                <a:lnTo>
                  <a:pt x="3858420" y="24417"/>
                </a:lnTo>
                <a:lnTo>
                  <a:pt x="3813199" y="11061"/>
                </a:lnTo>
                <a:lnTo>
                  <a:pt x="3766009" y="2817"/>
                </a:lnTo>
                <a:lnTo>
                  <a:pt x="3717164" y="0"/>
                </a:lnTo>
                <a:close/>
              </a:path>
              <a:path extrusionOk="0" h="3068320" w="4136390">
                <a:moveTo>
                  <a:pt x="3717164" y="0"/>
                </a:moveTo>
                <a:lnTo>
                  <a:pt x="418835" y="0"/>
                </a:lnTo>
                <a:lnTo>
                  <a:pt x="418835" y="62825"/>
                </a:lnTo>
                <a:lnTo>
                  <a:pt x="3717164" y="62825"/>
                </a:lnTo>
                <a:lnTo>
                  <a:pt x="3717164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4"/>
          <p:cNvSpPr/>
          <p:nvPr/>
        </p:nvSpPr>
        <p:spPr>
          <a:xfrm>
            <a:off x="10225749" y="3689270"/>
            <a:ext cx="4073525" cy="3005454"/>
          </a:xfrm>
          <a:custGeom>
            <a:rect b="b" l="l" r="r" t="t"/>
            <a:pathLst>
              <a:path extrusionOk="0" h="3005454" w="4073525">
                <a:moveTo>
                  <a:pt x="3685751" y="0"/>
                </a:moveTo>
                <a:lnTo>
                  <a:pt x="387422" y="0"/>
                </a:lnTo>
                <a:lnTo>
                  <a:pt x="338825" y="3018"/>
                </a:lnTo>
                <a:lnTo>
                  <a:pt x="292029" y="11832"/>
                </a:lnTo>
                <a:lnTo>
                  <a:pt x="247397" y="26077"/>
                </a:lnTo>
                <a:lnTo>
                  <a:pt x="205293" y="45392"/>
                </a:lnTo>
                <a:lnTo>
                  <a:pt x="166079" y="69413"/>
                </a:lnTo>
                <a:lnTo>
                  <a:pt x="130119" y="97776"/>
                </a:lnTo>
                <a:lnTo>
                  <a:pt x="97776" y="130119"/>
                </a:lnTo>
                <a:lnTo>
                  <a:pt x="69413" y="166079"/>
                </a:lnTo>
                <a:lnTo>
                  <a:pt x="45392" y="205293"/>
                </a:lnTo>
                <a:lnTo>
                  <a:pt x="26077" y="247397"/>
                </a:lnTo>
                <a:lnTo>
                  <a:pt x="11832" y="292029"/>
                </a:lnTo>
                <a:lnTo>
                  <a:pt x="3018" y="338825"/>
                </a:lnTo>
                <a:lnTo>
                  <a:pt x="0" y="387422"/>
                </a:lnTo>
                <a:lnTo>
                  <a:pt x="0" y="2617721"/>
                </a:lnTo>
                <a:lnTo>
                  <a:pt x="3018" y="2666318"/>
                </a:lnTo>
                <a:lnTo>
                  <a:pt x="11832" y="2713115"/>
                </a:lnTo>
                <a:lnTo>
                  <a:pt x="26077" y="2757746"/>
                </a:lnTo>
                <a:lnTo>
                  <a:pt x="45392" y="2799850"/>
                </a:lnTo>
                <a:lnTo>
                  <a:pt x="69413" y="2839064"/>
                </a:lnTo>
                <a:lnTo>
                  <a:pt x="97776" y="2875024"/>
                </a:lnTo>
                <a:lnTo>
                  <a:pt x="130119" y="2907367"/>
                </a:lnTo>
                <a:lnTo>
                  <a:pt x="166079" y="2935730"/>
                </a:lnTo>
                <a:lnTo>
                  <a:pt x="205293" y="2959751"/>
                </a:lnTo>
                <a:lnTo>
                  <a:pt x="247397" y="2979066"/>
                </a:lnTo>
                <a:lnTo>
                  <a:pt x="292029" y="2993311"/>
                </a:lnTo>
                <a:lnTo>
                  <a:pt x="338825" y="3002125"/>
                </a:lnTo>
                <a:lnTo>
                  <a:pt x="387422" y="3005144"/>
                </a:lnTo>
                <a:lnTo>
                  <a:pt x="3685751" y="3005144"/>
                </a:lnTo>
                <a:lnTo>
                  <a:pt x="3734349" y="3002125"/>
                </a:lnTo>
                <a:lnTo>
                  <a:pt x="3781145" y="2993311"/>
                </a:lnTo>
                <a:lnTo>
                  <a:pt x="3825776" y="2979066"/>
                </a:lnTo>
                <a:lnTo>
                  <a:pt x="3867880" y="2959751"/>
                </a:lnTo>
                <a:lnTo>
                  <a:pt x="3907094" y="2935730"/>
                </a:lnTo>
                <a:lnTo>
                  <a:pt x="3943054" y="2907367"/>
                </a:lnTo>
                <a:lnTo>
                  <a:pt x="3975397" y="2875024"/>
                </a:lnTo>
                <a:lnTo>
                  <a:pt x="4003761" y="2839064"/>
                </a:lnTo>
                <a:lnTo>
                  <a:pt x="4027781" y="2799850"/>
                </a:lnTo>
                <a:lnTo>
                  <a:pt x="4047096" y="2757746"/>
                </a:lnTo>
                <a:lnTo>
                  <a:pt x="4061342" y="2713114"/>
                </a:lnTo>
                <a:lnTo>
                  <a:pt x="4070155" y="2666318"/>
                </a:lnTo>
                <a:lnTo>
                  <a:pt x="4073174" y="2617721"/>
                </a:lnTo>
                <a:lnTo>
                  <a:pt x="4073174" y="387422"/>
                </a:lnTo>
                <a:lnTo>
                  <a:pt x="4070155" y="338825"/>
                </a:lnTo>
                <a:lnTo>
                  <a:pt x="4061342" y="292029"/>
                </a:lnTo>
                <a:lnTo>
                  <a:pt x="4047096" y="247397"/>
                </a:lnTo>
                <a:lnTo>
                  <a:pt x="4027781" y="205293"/>
                </a:lnTo>
                <a:lnTo>
                  <a:pt x="4003761" y="166079"/>
                </a:lnTo>
                <a:lnTo>
                  <a:pt x="3975397" y="130119"/>
                </a:lnTo>
                <a:lnTo>
                  <a:pt x="3943054" y="97776"/>
                </a:lnTo>
                <a:lnTo>
                  <a:pt x="3907094" y="69413"/>
                </a:lnTo>
                <a:lnTo>
                  <a:pt x="3867881" y="45392"/>
                </a:lnTo>
                <a:lnTo>
                  <a:pt x="3825776" y="26077"/>
                </a:lnTo>
                <a:lnTo>
                  <a:pt x="3781145" y="11832"/>
                </a:lnTo>
                <a:lnTo>
                  <a:pt x="3734349" y="3018"/>
                </a:lnTo>
                <a:lnTo>
                  <a:pt x="36857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4"/>
          <p:cNvSpPr/>
          <p:nvPr/>
        </p:nvSpPr>
        <p:spPr>
          <a:xfrm>
            <a:off x="5911744" y="6861948"/>
            <a:ext cx="4136390" cy="3068320"/>
          </a:xfrm>
          <a:custGeom>
            <a:rect b="b" l="l" r="r" t="t"/>
            <a:pathLst>
              <a:path extrusionOk="0" h="3068320" w="4136390">
                <a:moveTo>
                  <a:pt x="418835" y="0"/>
                </a:moveTo>
                <a:lnTo>
                  <a:pt x="369990" y="2817"/>
                </a:lnTo>
                <a:lnTo>
                  <a:pt x="322800" y="11061"/>
                </a:lnTo>
                <a:lnTo>
                  <a:pt x="277579" y="24417"/>
                </a:lnTo>
                <a:lnTo>
                  <a:pt x="234642" y="42570"/>
                </a:lnTo>
                <a:lnTo>
                  <a:pt x="194302" y="65207"/>
                </a:lnTo>
                <a:lnTo>
                  <a:pt x="156875" y="92013"/>
                </a:lnTo>
                <a:lnTo>
                  <a:pt x="122674" y="122674"/>
                </a:lnTo>
                <a:lnTo>
                  <a:pt x="92013" y="156875"/>
                </a:lnTo>
                <a:lnTo>
                  <a:pt x="65207" y="194302"/>
                </a:lnTo>
                <a:lnTo>
                  <a:pt x="42570" y="234642"/>
                </a:lnTo>
                <a:lnTo>
                  <a:pt x="24417" y="277579"/>
                </a:lnTo>
                <a:lnTo>
                  <a:pt x="11061" y="322800"/>
                </a:lnTo>
                <a:lnTo>
                  <a:pt x="2817" y="369990"/>
                </a:lnTo>
                <a:lnTo>
                  <a:pt x="0" y="418835"/>
                </a:lnTo>
                <a:lnTo>
                  <a:pt x="0" y="2649134"/>
                </a:lnTo>
                <a:lnTo>
                  <a:pt x="2817" y="2697979"/>
                </a:lnTo>
                <a:lnTo>
                  <a:pt x="11061" y="2745169"/>
                </a:lnTo>
                <a:lnTo>
                  <a:pt x="24417" y="2790390"/>
                </a:lnTo>
                <a:lnTo>
                  <a:pt x="42570" y="2833327"/>
                </a:lnTo>
                <a:lnTo>
                  <a:pt x="65207" y="2873666"/>
                </a:lnTo>
                <a:lnTo>
                  <a:pt x="92013" y="2911094"/>
                </a:lnTo>
                <a:lnTo>
                  <a:pt x="122674" y="2945295"/>
                </a:lnTo>
                <a:lnTo>
                  <a:pt x="156875" y="2975956"/>
                </a:lnTo>
                <a:lnTo>
                  <a:pt x="194302" y="3002761"/>
                </a:lnTo>
                <a:lnTo>
                  <a:pt x="234642" y="3025398"/>
                </a:lnTo>
                <a:lnTo>
                  <a:pt x="277579" y="3043551"/>
                </a:lnTo>
                <a:lnTo>
                  <a:pt x="322800" y="3056907"/>
                </a:lnTo>
                <a:lnTo>
                  <a:pt x="369990" y="3065151"/>
                </a:lnTo>
                <a:lnTo>
                  <a:pt x="418835" y="3067969"/>
                </a:lnTo>
                <a:lnTo>
                  <a:pt x="418835" y="3005144"/>
                </a:lnTo>
                <a:lnTo>
                  <a:pt x="370526" y="3001894"/>
                </a:lnTo>
                <a:lnTo>
                  <a:pt x="324193" y="2992427"/>
                </a:lnTo>
                <a:lnTo>
                  <a:pt x="280260" y="2977167"/>
                </a:lnTo>
                <a:lnTo>
                  <a:pt x="239150" y="2956538"/>
                </a:lnTo>
                <a:lnTo>
                  <a:pt x="201288" y="2930964"/>
                </a:lnTo>
                <a:lnTo>
                  <a:pt x="167098" y="2900871"/>
                </a:lnTo>
                <a:lnTo>
                  <a:pt x="137004" y="2866681"/>
                </a:lnTo>
                <a:lnTo>
                  <a:pt x="111431" y="2828819"/>
                </a:lnTo>
                <a:lnTo>
                  <a:pt x="90802" y="2787709"/>
                </a:lnTo>
                <a:lnTo>
                  <a:pt x="75542" y="2743775"/>
                </a:lnTo>
                <a:lnTo>
                  <a:pt x="66075" y="2697442"/>
                </a:lnTo>
                <a:lnTo>
                  <a:pt x="62825" y="2649134"/>
                </a:lnTo>
                <a:lnTo>
                  <a:pt x="62825" y="418835"/>
                </a:lnTo>
                <a:lnTo>
                  <a:pt x="66075" y="370526"/>
                </a:lnTo>
                <a:lnTo>
                  <a:pt x="75542" y="324193"/>
                </a:lnTo>
                <a:lnTo>
                  <a:pt x="90802" y="280260"/>
                </a:lnTo>
                <a:lnTo>
                  <a:pt x="111431" y="239150"/>
                </a:lnTo>
                <a:lnTo>
                  <a:pt x="137004" y="201288"/>
                </a:lnTo>
                <a:lnTo>
                  <a:pt x="167098" y="167098"/>
                </a:lnTo>
                <a:lnTo>
                  <a:pt x="201288" y="137004"/>
                </a:lnTo>
                <a:lnTo>
                  <a:pt x="239150" y="111431"/>
                </a:lnTo>
                <a:lnTo>
                  <a:pt x="280260" y="90802"/>
                </a:lnTo>
                <a:lnTo>
                  <a:pt x="324193" y="75542"/>
                </a:lnTo>
                <a:lnTo>
                  <a:pt x="370526" y="66075"/>
                </a:lnTo>
                <a:lnTo>
                  <a:pt x="418835" y="62825"/>
                </a:lnTo>
                <a:lnTo>
                  <a:pt x="418835" y="0"/>
                </a:lnTo>
                <a:close/>
              </a:path>
              <a:path extrusionOk="0" h="3068320" w="4136390">
                <a:moveTo>
                  <a:pt x="3717164" y="3005144"/>
                </a:moveTo>
                <a:lnTo>
                  <a:pt x="418835" y="3005144"/>
                </a:lnTo>
                <a:lnTo>
                  <a:pt x="418835" y="3067969"/>
                </a:lnTo>
                <a:lnTo>
                  <a:pt x="3717164" y="3067969"/>
                </a:lnTo>
                <a:lnTo>
                  <a:pt x="3717164" y="3005144"/>
                </a:lnTo>
                <a:close/>
              </a:path>
              <a:path extrusionOk="0" h="3068320" w="4136390">
                <a:moveTo>
                  <a:pt x="3717164" y="0"/>
                </a:moveTo>
                <a:lnTo>
                  <a:pt x="3717164" y="62825"/>
                </a:lnTo>
                <a:lnTo>
                  <a:pt x="3765472" y="66075"/>
                </a:lnTo>
                <a:lnTo>
                  <a:pt x="3811805" y="75542"/>
                </a:lnTo>
                <a:lnTo>
                  <a:pt x="3855739" y="90802"/>
                </a:lnTo>
                <a:lnTo>
                  <a:pt x="3896849" y="111431"/>
                </a:lnTo>
                <a:lnTo>
                  <a:pt x="3934711" y="137004"/>
                </a:lnTo>
                <a:lnTo>
                  <a:pt x="3968901" y="167098"/>
                </a:lnTo>
                <a:lnTo>
                  <a:pt x="3998995" y="201288"/>
                </a:lnTo>
                <a:lnTo>
                  <a:pt x="4024568" y="239150"/>
                </a:lnTo>
                <a:lnTo>
                  <a:pt x="4045197" y="280260"/>
                </a:lnTo>
                <a:lnTo>
                  <a:pt x="4060457" y="324193"/>
                </a:lnTo>
                <a:lnTo>
                  <a:pt x="4069924" y="370526"/>
                </a:lnTo>
                <a:lnTo>
                  <a:pt x="4073174" y="418835"/>
                </a:lnTo>
                <a:lnTo>
                  <a:pt x="4073174" y="2649134"/>
                </a:lnTo>
                <a:lnTo>
                  <a:pt x="4069924" y="2697442"/>
                </a:lnTo>
                <a:lnTo>
                  <a:pt x="4060457" y="2743775"/>
                </a:lnTo>
                <a:lnTo>
                  <a:pt x="4045197" y="2787709"/>
                </a:lnTo>
                <a:lnTo>
                  <a:pt x="4024568" y="2828819"/>
                </a:lnTo>
                <a:lnTo>
                  <a:pt x="3998995" y="2866681"/>
                </a:lnTo>
                <a:lnTo>
                  <a:pt x="3968901" y="2900871"/>
                </a:lnTo>
                <a:lnTo>
                  <a:pt x="3934711" y="2930964"/>
                </a:lnTo>
                <a:lnTo>
                  <a:pt x="3896849" y="2956538"/>
                </a:lnTo>
                <a:lnTo>
                  <a:pt x="3855739" y="2977167"/>
                </a:lnTo>
                <a:lnTo>
                  <a:pt x="3811805" y="2992427"/>
                </a:lnTo>
                <a:lnTo>
                  <a:pt x="3765472" y="3001894"/>
                </a:lnTo>
                <a:lnTo>
                  <a:pt x="3717164" y="3005144"/>
                </a:lnTo>
                <a:lnTo>
                  <a:pt x="3717164" y="3067969"/>
                </a:lnTo>
                <a:lnTo>
                  <a:pt x="3766009" y="3065151"/>
                </a:lnTo>
                <a:lnTo>
                  <a:pt x="3813199" y="3056907"/>
                </a:lnTo>
                <a:lnTo>
                  <a:pt x="3858420" y="3043551"/>
                </a:lnTo>
                <a:lnTo>
                  <a:pt x="3901357" y="3025398"/>
                </a:lnTo>
                <a:lnTo>
                  <a:pt x="3941696" y="3002761"/>
                </a:lnTo>
                <a:lnTo>
                  <a:pt x="3979124" y="2975956"/>
                </a:lnTo>
                <a:lnTo>
                  <a:pt x="4013325" y="2945295"/>
                </a:lnTo>
                <a:lnTo>
                  <a:pt x="4043986" y="2911094"/>
                </a:lnTo>
                <a:lnTo>
                  <a:pt x="4070792" y="2873666"/>
                </a:lnTo>
                <a:lnTo>
                  <a:pt x="4093428" y="2833327"/>
                </a:lnTo>
                <a:lnTo>
                  <a:pt x="4111582" y="2790389"/>
                </a:lnTo>
                <a:lnTo>
                  <a:pt x="4124937" y="2745169"/>
                </a:lnTo>
                <a:lnTo>
                  <a:pt x="4133181" y="2697979"/>
                </a:lnTo>
                <a:lnTo>
                  <a:pt x="4135999" y="2649134"/>
                </a:lnTo>
                <a:lnTo>
                  <a:pt x="4135999" y="418835"/>
                </a:lnTo>
                <a:lnTo>
                  <a:pt x="4133181" y="369990"/>
                </a:lnTo>
                <a:lnTo>
                  <a:pt x="4124937" y="322800"/>
                </a:lnTo>
                <a:lnTo>
                  <a:pt x="4111582" y="277579"/>
                </a:lnTo>
                <a:lnTo>
                  <a:pt x="4093428" y="234642"/>
                </a:lnTo>
                <a:lnTo>
                  <a:pt x="4070792" y="194302"/>
                </a:lnTo>
                <a:lnTo>
                  <a:pt x="4043986" y="156875"/>
                </a:lnTo>
                <a:lnTo>
                  <a:pt x="4013325" y="122674"/>
                </a:lnTo>
                <a:lnTo>
                  <a:pt x="3979124" y="92013"/>
                </a:lnTo>
                <a:lnTo>
                  <a:pt x="3941697" y="65207"/>
                </a:lnTo>
                <a:lnTo>
                  <a:pt x="3901357" y="42570"/>
                </a:lnTo>
                <a:lnTo>
                  <a:pt x="3858420" y="24417"/>
                </a:lnTo>
                <a:lnTo>
                  <a:pt x="3813199" y="11061"/>
                </a:lnTo>
                <a:lnTo>
                  <a:pt x="3766009" y="2817"/>
                </a:lnTo>
                <a:lnTo>
                  <a:pt x="3717164" y="0"/>
                </a:lnTo>
                <a:close/>
              </a:path>
              <a:path extrusionOk="0" h="3068320" w="4136390">
                <a:moveTo>
                  <a:pt x="3717164" y="0"/>
                </a:moveTo>
                <a:lnTo>
                  <a:pt x="418835" y="0"/>
                </a:lnTo>
                <a:lnTo>
                  <a:pt x="418835" y="62825"/>
                </a:lnTo>
                <a:lnTo>
                  <a:pt x="3717164" y="62825"/>
                </a:lnTo>
                <a:lnTo>
                  <a:pt x="3717164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4"/>
          <p:cNvSpPr/>
          <p:nvPr/>
        </p:nvSpPr>
        <p:spPr>
          <a:xfrm>
            <a:off x="5943156" y="6893361"/>
            <a:ext cx="4073525" cy="3005454"/>
          </a:xfrm>
          <a:custGeom>
            <a:rect b="b" l="l" r="r" t="t"/>
            <a:pathLst>
              <a:path extrusionOk="0" h="3005454" w="4073525">
                <a:moveTo>
                  <a:pt x="3685751" y="0"/>
                </a:moveTo>
                <a:lnTo>
                  <a:pt x="387422" y="0"/>
                </a:lnTo>
                <a:lnTo>
                  <a:pt x="338825" y="3018"/>
                </a:lnTo>
                <a:lnTo>
                  <a:pt x="292029" y="11832"/>
                </a:lnTo>
                <a:lnTo>
                  <a:pt x="247397" y="26077"/>
                </a:lnTo>
                <a:lnTo>
                  <a:pt x="205293" y="45392"/>
                </a:lnTo>
                <a:lnTo>
                  <a:pt x="166079" y="69413"/>
                </a:lnTo>
                <a:lnTo>
                  <a:pt x="130119" y="97776"/>
                </a:lnTo>
                <a:lnTo>
                  <a:pt x="97776" y="130119"/>
                </a:lnTo>
                <a:lnTo>
                  <a:pt x="69413" y="166079"/>
                </a:lnTo>
                <a:lnTo>
                  <a:pt x="45392" y="205293"/>
                </a:lnTo>
                <a:lnTo>
                  <a:pt x="26077" y="247397"/>
                </a:lnTo>
                <a:lnTo>
                  <a:pt x="11832" y="292029"/>
                </a:lnTo>
                <a:lnTo>
                  <a:pt x="3018" y="338825"/>
                </a:lnTo>
                <a:lnTo>
                  <a:pt x="0" y="387422"/>
                </a:lnTo>
                <a:lnTo>
                  <a:pt x="0" y="2617721"/>
                </a:lnTo>
                <a:lnTo>
                  <a:pt x="3018" y="2666318"/>
                </a:lnTo>
                <a:lnTo>
                  <a:pt x="11832" y="2713115"/>
                </a:lnTo>
                <a:lnTo>
                  <a:pt x="26077" y="2757746"/>
                </a:lnTo>
                <a:lnTo>
                  <a:pt x="45392" y="2799850"/>
                </a:lnTo>
                <a:lnTo>
                  <a:pt x="69413" y="2839064"/>
                </a:lnTo>
                <a:lnTo>
                  <a:pt x="97776" y="2875024"/>
                </a:lnTo>
                <a:lnTo>
                  <a:pt x="130119" y="2907367"/>
                </a:lnTo>
                <a:lnTo>
                  <a:pt x="166079" y="2935730"/>
                </a:lnTo>
                <a:lnTo>
                  <a:pt x="205293" y="2959751"/>
                </a:lnTo>
                <a:lnTo>
                  <a:pt x="247397" y="2979066"/>
                </a:lnTo>
                <a:lnTo>
                  <a:pt x="292029" y="2993311"/>
                </a:lnTo>
                <a:lnTo>
                  <a:pt x="338825" y="3002125"/>
                </a:lnTo>
                <a:lnTo>
                  <a:pt x="387422" y="3005144"/>
                </a:lnTo>
                <a:lnTo>
                  <a:pt x="3685751" y="3005144"/>
                </a:lnTo>
                <a:lnTo>
                  <a:pt x="3734349" y="3002125"/>
                </a:lnTo>
                <a:lnTo>
                  <a:pt x="3781145" y="2993311"/>
                </a:lnTo>
                <a:lnTo>
                  <a:pt x="3825776" y="2979066"/>
                </a:lnTo>
                <a:lnTo>
                  <a:pt x="3867880" y="2959751"/>
                </a:lnTo>
                <a:lnTo>
                  <a:pt x="3907094" y="2935730"/>
                </a:lnTo>
                <a:lnTo>
                  <a:pt x="3943054" y="2907367"/>
                </a:lnTo>
                <a:lnTo>
                  <a:pt x="3975397" y="2875024"/>
                </a:lnTo>
                <a:lnTo>
                  <a:pt x="4003761" y="2839064"/>
                </a:lnTo>
                <a:lnTo>
                  <a:pt x="4027781" y="2799850"/>
                </a:lnTo>
                <a:lnTo>
                  <a:pt x="4047096" y="2757746"/>
                </a:lnTo>
                <a:lnTo>
                  <a:pt x="4061342" y="2713114"/>
                </a:lnTo>
                <a:lnTo>
                  <a:pt x="4070155" y="2666318"/>
                </a:lnTo>
                <a:lnTo>
                  <a:pt x="4073174" y="2617721"/>
                </a:lnTo>
                <a:lnTo>
                  <a:pt x="4073174" y="387422"/>
                </a:lnTo>
                <a:lnTo>
                  <a:pt x="4070155" y="338825"/>
                </a:lnTo>
                <a:lnTo>
                  <a:pt x="4061342" y="292029"/>
                </a:lnTo>
                <a:lnTo>
                  <a:pt x="4047096" y="247397"/>
                </a:lnTo>
                <a:lnTo>
                  <a:pt x="4027781" y="205293"/>
                </a:lnTo>
                <a:lnTo>
                  <a:pt x="4003761" y="166079"/>
                </a:lnTo>
                <a:lnTo>
                  <a:pt x="3975397" y="130119"/>
                </a:lnTo>
                <a:lnTo>
                  <a:pt x="3943054" y="97776"/>
                </a:lnTo>
                <a:lnTo>
                  <a:pt x="3907094" y="69413"/>
                </a:lnTo>
                <a:lnTo>
                  <a:pt x="3867881" y="45392"/>
                </a:lnTo>
                <a:lnTo>
                  <a:pt x="3825776" y="26077"/>
                </a:lnTo>
                <a:lnTo>
                  <a:pt x="3781145" y="11832"/>
                </a:lnTo>
                <a:lnTo>
                  <a:pt x="3734349" y="3018"/>
                </a:lnTo>
                <a:lnTo>
                  <a:pt x="36857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/>
          <p:nvPr/>
        </p:nvSpPr>
        <p:spPr>
          <a:xfrm>
            <a:off x="10194336" y="6861948"/>
            <a:ext cx="4136390" cy="3068320"/>
          </a:xfrm>
          <a:custGeom>
            <a:rect b="b" l="l" r="r" t="t"/>
            <a:pathLst>
              <a:path extrusionOk="0" h="3068320" w="4136390">
                <a:moveTo>
                  <a:pt x="418835" y="0"/>
                </a:moveTo>
                <a:lnTo>
                  <a:pt x="369990" y="2817"/>
                </a:lnTo>
                <a:lnTo>
                  <a:pt x="322800" y="11061"/>
                </a:lnTo>
                <a:lnTo>
                  <a:pt x="277579" y="24417"/>
                </a:lnTo>
                <a:lnTo>
                  <a:pt x="234642" y="42570"/>
                </a:lnTo>
                <a:lnTo>
                  <a:pt x="194302" y="65207"/>
                </a:lnTo>
                <a:lnTo>
                  <a:pt x="156875" y="92013"/>
                </a:lnTo>
                <a:lnTo>
                  <a:pt x="122674" y="122674"/>
                </a:lnTo>
                <a:lnTo>
                  <a:pt x="92013" y="156875"/>
                </a:lnTo>
                <a:lnTo>
                  <a:pt x="65207" y="194302"/>
                </a:lnTo>
                <a:lnTo>
                  <a:pt x="42570" y="234642"/>
                </a:lnTo>
                <a:lnTo>
                  <a:pt x="24417" y="277579"/>
                </a:lnTo>
                <a:lnTo>
                  <a:pt x="11061" y="322800"/>
                </a:lnTo>
                <a:lnTo>
                  <a:pt x="2817" y="369990"/>
                </a:lnTo>
                <a:lnTo>
                  <a:pt x="0" y="418835"/>
                </a:lnTo>
                <a:lnTo>
                  <a:pt x="0" y="2649134"/>
                </a:lnTo>
                <a:lnTo>
                  <a:pt x="2817" y="2697979"/>
                </a:lnTo>
                <a:lnTo>
                  <a:pt x="11061" y="2745169"/>
                </a:lnTo>
                <a:lnTo>
                  <a:pt x="24417" y="2790390"/>
                </a:lnTo>
                <a:lnTo>
                  <a:pt x="42570" y="2833327"/>
                </a:lnTo>
                <a:lnTo>
                  <a:pt x="65207" y="2873666"/>
                </a:lnTo>
                <a:lnTo>
                  <a:pt x="92013" y="2911094"/>
                </a:lnTo>
                <a:lnTo>
                  <a:pt x="122674" y="2945295"/>
                </a:lnTo>
                <a:lnTo>
                  <a:pt x="156875" y="2975956"/>
                </a:lnTo>
                <a:lnTo>
                  <a:pt x="194302" y="3002761"/>
                </a:lnTo>
                <a:lnTo>
                  <a:pt x="234642" y="3025398"/>
                </a:lnTo>
                <a:lnTo>
                  <a:pt x="277579" y="3043551"/>
                </a:lnTo>
                <a:lnTo>
                  <a:pt x="322800" y="3056907"/>
                </a:lnTo>
                <a:lnTo>
                  <a:pt x="369990" y="3065151"/>
                </a:lnTo>
                <a:lnTo>
                  <a:pt x="418835" y="3067969"/>
                </a:lnTo>
                <a:lnTo>
                  <a:pt x="418835" y="3005144"/>
                </a:lnTo>
                <a:lnTo>
                  <a:pt x="370526" y="3001894"/>
                </a:lnTo>
                <a:lnTo>
                  <a:pt x="324193" y="2992427"/>
                </a:lnTo>
                <a:lnTo>
                  <a:pt x="280260" y="2977167"/>
                </a:lnTo>
                <a:lnTo>
                  <a:pt x="239150" y="2956538"/>
                </a:lnTo>
                <a:lnTo>
                  <a:pt x="201288" y="2930964"/>
                </a:lnTo>
                <a:lnTo>
                  <a:pt x="167098" y="2900871"/>
                </a:lnTo>
                <a:lnTo>
                  <a:pt x="137004" y="2866681"/>
                </a:lnTo>
                <a:lnTo>
                  <a:pt x="111431" y="2828819"/>
                </a:lnTo>
                <a:lnTo>
                  <a:pt x="90802" y="2787709"/>
                </a:lnTo>
                <a:lnTo>
                  <a:pt x="75542" y="2743775"/>
                </a:lnTo>
                <a:lnTo>
                  <a:pt x="66075" y="2697442"/>
                </a:lnTo>
                <a:lnTo>
                  <a:pt x="62825" y="2649134"/>
                </a:lnTo>
                <a:lnTo>
                  <a:pt x="62825" y="418835"/>
                </a:lnTo>
                <a:lnTo>
                  <a:pt x="66075" y="370526"/>
                </a:lnTo>
                <a:lnTo>
                  <a:pt x="75542" y="324193"/>
                </a:lnTo>
                <a:lnTo>
                  <a:pt x="90802" y="280260"/>
                </a:lnTo>
                <a:lnTo>
                  <a:pt x="111431" y="239150"/>
                </a:lnTo>
                <a:lnTo>
                  <a:pt x="137004" y="201288"/>
                </a:lnTo>
                <a:lnTo>
                  <a:pt x="167098" y="167098"/>
                </a:lnTo>
                <a:lnTo>
                  <a:pt x="201288" y="137004"/>
                </a:lnTo>
                <a:lnTo>
                  <a:pt x="239150" y="111431"/>
                </a:lnTo>
                <a:lnTo>
                  <a:pt x="280260" y="90802"/>
                </a:lnTo>
                <a:lnTo>
                  <a:pt x="324193" y="75542"/>
                </a:lnTo>
                <a:lnTo>
                  <a:pt x="370526" y="66075"/>
                </a:lnTo>
                <a:lnTo>
                  <a:pt x="418835" y="62825"/>
                </a:lnTo>
                <a:lnTo>
                  <a:pt x="418835" y="0"/>
                </a:lnTo>
                <a:close/>
              </a:path>
              <a:path extrusionOk="0" h="3068320" w="4136390">
                <a:moveTo>
                  <a:pt x="3717164" y="3005144"/>
                </a:moveTo>
                <a:lnTo>
                  <a:pt x="418835" y="3005144"/>
                </a:lnTo>
                <a:lnTo>
                  <a:pt x="418835" y="3067969"/>
                </a:lnTo>
                <a:lnTo>
                  <a:pt x="3717164" y="3067969"/>
                </a:lnTo>
                <a:lnTo>
                  <a:pt x="3717164" y="3005144"/>
                </a:lnTo>
                <a:close/>
              </a:path>
              <a:path extrusionOk="0" h="3068320" w="4136390">
                <a:moveTo>
                  <a:pt x="3717164" y="0"/>
                </a:moveTo>
                <a:lnTo>
                  <a:pt x="3717164" y="62825"/>
                </a:lnTo>
                <a:lnTo>
                  <a:pt x="3765472" y="66075"/>
                </a:lnTo>
                <a:lnTo>
                  <a:pt x="3811805" y="75542"/>
                </a:lnTo>
                <a:lnTo>
                  <a:pt x="3855739" y="90802"/>
                </a:lnTo>
                <a:lnTo>
                  <a:pt x="3896849" y="111431"/>
                </a:lnTo>
                <a:lnTo>
                  <a:pt x="3934711" y="137004"/>
                </a:lnTo>
                <a:lnTo>
                  <a:pt x="3968901" y="167098"/>
                </a:lnTo>
                <a:lnTo>
                  <a:pt x="3998995" y="201288"/>
                </a:lnTo>
                <a:lnTo>
                  <a:pt x="4024568" y="239150"/>
                </a:lnTo>
                <a:lnTo>
                  <a:pt x="4045197" y="280260"/>
                </a:lnTo>
                <a:lnTo>
                  <a:pt x="4060457" y="324193"/>
                </a:lnTo>
                <a:lnTo>
                  <a:pt x="4069924" y="370526"/>
                </a:lnTo>
                <a:lnTo>
                  <a:pt x="4073174" y="418835"/>
                </a:lnTo>
                <a:lnTo>
                  <a:pt x="4073174" y="2649134"/>
                </a:lnTo>
                <a:lnTo>
                  <a:pt x="4069924" y="2697442"/>
                </a:lnTo>
                <a:lnTo>
                  <a:pt x="4060457" y="2743775"/>
                </a:lnTo>
                <a:lnTo>
                  <a:pt x="4045197" y="2787709"/>
                </a:lnTo>
                <a:lnTo>
                  <a:pt x="4024568" y="2828819"/>
                </a:lnTo>
                <a:lnTo>
                  <a:pt x="3998995" y="2866681"/>
                </a:lnTo>
                <a:lnTo>
                  <a:pt x="3968901" y="2900871"/>
                </a:lnTo>
                <a:lnTo>
                  <a:pt x="3934711" y="2930964"/>
                </a:lnTo>
                <a:lnTo>
                  <a:pt x="3896849" y="2956538"/>
                </a:lnTo>
                <a:lnTo>
                  <a:pt x="3855739" y="2977167"/>
                </a:lnTo>
                <a:lnTo>
                  <a:pt x="3811805" y="2992427"/>
                </a:lnTo>
                <a:lnTo>
                  <a:pt x="3765472" y="3001894"/>
                </a:lnTo>
                <a:lnTo>
                  <a:pt x="3717164" y="3005144"/>
                </a:lnTo>
                <a:lnTo>
                  <a:pt x="3717164" y="3067969"/>
                </a:lnTo>
                <a:lnTo>
                  <a:pt x="3766009" y="3065151"/>
                </a:lnTo>
                <a:lnTo>
                  <a:pt x="3813199" y="3056907"/>
                </a:lnTo>
                <a:lnTo>
                  <a:pt x="3858420" y="3043551"/>
                </a:lnTo>
                <a:lnTo>
                  <a:pt x="3901357" y="3025398"/>
                </a:lnTo>
                <a:lnTo>
                  <a:pt x="3941696" y="3002761"/>
                </a:lnTo>
                <a:lnTo>
                  <a:pt x="3979124" y="2975956"/>
                </a:lnTo>
                <a:lnTo>
                  <a:pt x="4013325" y="2945295"/>
                </a:lnTo>
                <a:lnTo>
                  <a:pt x="4043986" y="2911094"/>
                </a:lnTo>
                <a:lnTo>
                  <a:pt x="4070792" y="2873666"/>
                </a:lnTo>
                <a:lnTo>
                  <a:pt x="4093428" y="2833327"/>
                </a:lnTo>
                <a:lnTo>
                  <a:pt x="4111582" y="2790389"/>
                </a:lnTo>
                <a:lnTo>
                  <a:pt x="4124937" y="2745169"/>
                </a:lnTo>
                <a:lnTo>
                  <a:pt x="4133181" y="2697979"/>
                </a:lnTo>
                <a:lnTo>
                  <a:pt x="4135999" y="2649134"/>
                </a:lnTo>
                <a:lnTo>
                  <a:pt x="4135999" y="418835"/>
                </a:lnTo>
                <a:lnTo>
                  <a:pt x="4133181" y="369990"/>
                </a:lnTo>
                <a:lnTo>
                  <a:pt x="4124937" y="322800"/>
                </a:lnTo>
                <a:lnTo>
                  <a:pt x="4111582" y="277579"/>
                </a:lnTo>
                <a:lnTo>
                  <a:pt x="4093428" y="234642"/>
                </a:lnTo>
                <a:lnTo>
                  <a:pt x="4070792" y="194302"/>
                </a:lnTo>
                <a:lnTo>
                  <a:pt x="4043986" y="156875"/>
                </a:lnTo>
                <a:lnTo>
                  <a:pt x="4013325" y="122674"/>
                </a:lnTo>
                <a:lnTo>
                  <a:pt x="3979124" y="92013"/>
                </a:lnTo>
                <a:lnTo>
                  <a:pt x="3941697" y="65207"/>
                </a:lnTo>
                <a:lnTo>
                  <a:pt x="3901357" y="42570"/>
                </a:lnTo>
                <a:lnTo>
                  <a:pt x="3858420" y="24417"/>
                </a:lnTo>
                <a:lnTo>
                  <a:pt x="3813199" y="11061"/>
                </a:lnTo>
                <a:lnTo>
                  <a:pt x="3766009" y="2817"/>
                </a:lnTo>
                <a:lnTo>
                  <a:pt x="3717164" y="0"/>
                </a:lnTo>
                <a:close/>
              </a:path>
              <a:path extrusionOk="0" h="3068320" w="4136390">
                <a:moveTo>
                  <a:pt x="3717164" y="0"/>
                </a:moveTo>
                <a:lnTo>
                  <a:pt x="418835" y="0"/>
                </a:lnTo>
                <a:lnTo>
                  <a:pt x="418835" y="62825"/>
                </a:lnTo>
                <a:lnTo>
                  <a:pt x="3717164" y="62825"/>
                </a:lnTo>
                <a:lnTo>
                  <a:pt x="3717164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4"/>
          <p:cNvSpPr/>
          <p:nvPr/>
        </p:nvSpPr>
        <p:spPr>
          <a:xfrm>
            <a:off x="10225749" y="6893361"/>
            <a:ext cx="4073525" cy="3005454"/>
          </a:xfrm>
          <a:custGeom>
            <a:rect b="b" l="l" r="r" t="t"/>
            <a:pathLst>
              <a:path extrusionOk="0" h="3005454" w="4073525">
                <a:moveTo>
                  <a:pt x="3685751" y="0"/>
                </a:moveTo>
                <a:lnTo>
                  <a:pt x="387422" y="0"/>
                </a:lnTo>
                <a:lnTo>
                  <a:pt x="338825" y="3018"/>
                </a:lnTo>
                <a:lnTo>
                  <a:pt x="292029" y="11832"/>
                </a:lnTo>
                <a:lnTo>
                  <a:pt x="247397" y="26077"/>
                </a:lnTo>
                <a:lnTo>
                  <a:pt x="205293" y="45392"/>
                </a:lnTo>
                <a:lnTo>
                  <a:pt x="166079" y="69413"/>
                </a:lnTo>
                <a:lnTo>
                  <a:pt x="130119" y="97776"/>
                </a:lnTo>
                <a:lnTo>
                  <a:pt x="97776" y="130119"/>
                </a:lnTo>
                <a:lnTo>
                  <a:pt x="69413" y="166079"/>
                </a:lnTo>
                <a:lnTo>
                  <a:pt x="45392" y="205293"/>
                </a:lnTo>
                <a:lnTo>
                  <a:pt x="26077" y="247397"/>
                </a:lnTo>
                <a:lnTo>
                  <a:pt x="11832" y="292029"/>
                </a:lnTo>
                <a:lnTo>
                  <a:pt x="3018" y="338825"/>
                </a:lnTo>
                <a:lnTo>
                  <a:pt x="0" y="387422"/>
                </a:lnTo>
                <a:lnTo>
                  <a:pt x="0" y="2617721"/>
                </a:lnTo>
                <a:lnTo>
                  <a:pt x="3018" y="2666318"/>
                </a:lnTo>
                <a:lnTo>
                  <a:pt x="11832" y="2713115"/>
                </a:lnTo>
                <a:lnTo>
                  <a:pt x="26077" y="2757746"/>
                </a:lnTo>
                <a:lnTo>
                  <a:pt x="45392" y="2799850"/>
                </a:lnTo>
                <a:lnTo>
                  <a:pt x="69413" y="2839064"/>
                </a:lnTo>
                <a:lnTo>
                  <a:pt x="97776" y="2875024"/>
                </a:lnTo>
                <a:lnTo>
                  <a:pt x="130119" y="2907367"/>
                </a:lnTo>
                <a:lnTo>
                  <a:pt x="166079" y="2935730"/>
                </a:lnTo>
                <a:lnTo>
                  <a:pt x="205293" y="2959751"/>
                </a:lnTo>
                <a:lnTo>
                  <a:pt x="247397" y="2979066"/>
                </a:lnTo>
                <a:lnTo>
                  <a:pt x="292029" y="2993311"/>
                </a:lnTo>
                <a:lnTo>
                  <a:pt x="338825" y="3002125"/>
                </a:lnTo>
                <a:lnTo>
                  <a:pt x="387422" y="3005144"/>
                </a:lnTo>
                <a:lnTo>
                  <a:pt x="3685751" y="3005144"/>
                </a:lnTo>
                <a:lnTo>
                  <a:pt x="3734349" y="3002125"/>
                </a:lnTo>
                <a:lnTo>
                  <a:pt x="3781145" y="2993311"/>
                </a:lnTo>
                <a:lnTo>
                  <a:pt x="3825776" y="2979066"/>
                </a:lnTo>
                <a:lnTo>
                  <a:pt x="3867880" y="2959751"/>
                </a:lnTo>
                <a:lnTo>
                  <a:pt x="3907094" y="2935730"/>
                </a:lnTo>
                <a:lnTo>
                  <a:pt x="3943054" y="2907367"/>
                </a:lnTo>
                <a:lnTo>
                  <a:pt x="3975397" y="2875024"/>
                </a:lnTo>
                <a:lnTo>
                  <a:pt x="4003761" y="2839064"/>
                </a:lnTo>
                <a:lnTo>
                  <a:pt x="4027781" y="2799850"/>
                </a:lnTo>
                <a:lnTo>
                  <a:pt x="4047096" y="2757746"/>
                </a:lnTo>
                <a:lnTo>
                  <a:pt x="4061342" y="2713114"/>
                </a:lnTo>
                <a:lnTo>
                  <a:pt x="4070155" y="2666318"/>
                </a:lnTo>
                <a:lnTo>
                  <a:pt x="4073174" y="2617721"/>
                </a:lnTo>
                <a:lnTo>
                  <a:pt x="4073174" y="387422"/>
                </a:lnTo>
                <a:lnTo>
                  <a:pt x="4070155" y="338825"/>
                </a:lnTo>
                <a:lnTo>
                  <a:pt x="4061342" y="292029"/>
                </a:lnTo>
                <a:lnTo>
                  <a:pt x="4047096" y="247397"/>
                </a:lnTo>
                <a:lnTo>
                  <a:pt x="4027781" y="205293"/>
                </a:lnTo>
                <a:lnTo>
                  <a:pt x="4003761" y="166079"/>
                </a:lnTo>
                <a:lnTo>
                  <a:pt x="3975397" y="130119"/>
                </a:lnTo>
                <a:lnTo>
                  <a:pt x="3943054" y="97776"/>
                </a:lnTo>
                <a:lnTo>
                  <a:pt x="3907094" y="69413"/>
                </a:lnTo>
                <a:lnTo>
                  <a:pt x="3867881" y="45392"/>
                </a:lnTo>
                <a:lnTo>
                  <a:pt x="3825776" y="26077"/>
                </a:lnTo>
                <a:lnTo>
                  <a:pt x="3781145" y="11832"/>
                </a:lnTo>
                <a:lnTo>
                  <a:pt x="3734349" y="3018"/>
                </a:lnTo>
                <a:lnTo>
                  <a:pt x="36857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6338923" y="4048716"/>
            <a:ext cx="415925" cy="304800"/>
          </a:xfrm>
          <a:custGeom>
            <a:rect b="b" l="l" r="r" t="t"/>
            <a:pathLst>
              <a:path extrusionOk="0" h="304800" w="415925">
                <a:moveTo>
                  <a:pt x="123932" y="0"/>
                </a:moveTo>
                <a:lnTo>
                  <a:pt x="81515" y="6498"/>
                </a:lnTo>
                <a:lnTo>
                  <a:pt x="47089" y="25581"/>
                </a:lnTo>
                <a:lnTo>
                  <a:pt x="21478" y="56631"/>
                </a:lnTo>
                <a:lnTo>
                  <a:pt x="5507" y="99028"/>
                </a:lnTo>
                <a:lnTo>
                  <a:pt x="0" y="152155"/>
                </a:lnTo>
                <a:lnTo>
                  <a:pt x="5507" y="205281"/>
                </a:lnTo>
                <a:lnTo>
                  <a:pt x="21478" y="247678"/>
                </a:lnTo>
                <a:lnTo>
                  <a:pt x="47089" y="278728"/>
                </a:lnTo>
                <a:lnTo>
                  <a:pt x="81515" y="297811"/>
                </a:lnTo>
                <a:lnTo>
                  <a:pt x="123932" y="304310"/>
                </a:lnTo>
                <a:lnTo>
                  <a:pt x="166369" y="297831"/>
                </a:lnTo>
                <a:lnTo>
                  <a:pt x="200834" y="278787"/>
                </a:lnTo>
                <a:lnTo>
                  <a:pt x="226475" y="247767"/>
                </a:lnTo>
                <a:lnTo>
                  <a:pt x="226592" y="247456"/>
                </a:lnTo>
                <a:lnTo>
                  <a:pt x="123932" y="247456"/>
                </a:lnTo>
                <a:lnTo>
                  <a:pt x="102436" y="241797"/>
                </a:lnTo>
                <a:lnTo>
                  <a:pt x="85868" y="224423"/>
                </a:lnTo>
                <a:lnTo>
                  <a:pt x="75243" y="194740"/>
                </a:lnTo>
                <a:lnTo>
                  <a:pt x="71578" y="152155"/>
                </a:lnTo>
                <a:lnTo>
                  <a:pt x="75444" y="109965"/>
                </a:lnTo>
                <a:lnTo>
                  <a:pt x="86098" y="80142"/>
                </a:lnTo>
                <a:lnTo>
                  <a:pt x="102580" y="62397"/>
                </a:lnTo>
                <a:lnTo>
                  <a:pt x="123932" y="56444"/>
                </a:lnTo>
                <a:lnTo>
                  <a:pt x="226176" y="56444"/>
                </a:lnTo>
                <a:lnTo>
                  <a:pt x="200834" y="25699"/>
                </a:lnTo>
                <a:lnTo>
                  <a:pt x="166369" y="6537"/>
                </a:lnTo>
                <a:lnTo>
                  <a:pt x="123932" y="0"/>
                </a:lnTo>
                <a:close/>
              </a:path>
              <a:path extrusionOk="0" h="304800" w="415925">
                <a:moveTo>
                  <a:pt x="226176" y="56444"/>
                </a:moveTo>
                <a:lnTo>
                  <a:pt x="123932" y="56444"/>
                </a:lnTo>
                <a:lnTo>
                  <a:pt x="145399" y="62397"/>
                </a:lnTo>
                <a:lnTo>
                  <a:pt x="161920" y="80142"/>
                </a:lnTo>
                <a:lnTo>
                  <a:pt x="172535" y="109965"/>
                </a:lnTo>
                <a:lnTo>
                  <a:pt x="176287" y="152155"/>
                </a:lnTo>
                <a:lnTo>
                  <a:pt x="172621" y="194740"/>
                </a:lnTo>
                <a:lnTo>
                  <a:pt x="161997" y="224423"/>
                </a:lnTo>
                <a:lnTo>
                  <a:pt x="145428" y="241797"/>
                </a:lnTo>
                <a:lnTo>
                  <a:pt x="123932" y="247456"/>
                </a:lnTo>
                <a:lnTo>
                  <a:pt x="226592" y="247456"/>
                </a:lnTo>
                <a:lnTo>
                  <a:pt x="242436" y="205360"/>
                </a:lnTo>
                <a:lnTo>
                  <a:pt x="247865" y="152155"/>
                </a:lnTo>
                <a:lnTo>
                  <a:pt x="242436" y="99185"/>
                </a:lnTo>
                <a:lnTo>
                  <a:pt x="226475" y="56807"/>
                </a:lnTo>
                <a:lnTo>
                  <a:pt x="226176" y="56444"/>
                </a:lnTo>
                <a:close/>
              </a:path>
              <a:path extrusionOk="0" h="304800" w="415925">
                <a:moveTo>
                  <a:pt x="415366" y="69533"/>
                </a:moveTo>
                <a:lnTo>
                  <a:pt x="345424" y="69533"/>
                </a:lnTo>
                <a:lnTo>
                  <a:pt x="345424" y="300219"/>
                </a:lnTo>
                <a:lnTo>
                  <a:pt x="415366" y="300219"/>
                </a:lnTo>
                <a:lnTo>
                  <a:pt x="415366" y="69533"/>
                </a:lnTo>
                <a:close/>
              </a:path>
              <a:path extrusionOk="0" h="304800" w="415925">
                <a:moveTo>
                  <a:pt x="415366" y="4090"/>
                </a:moveTo>
                <a:lnTo>
                  <a:pt x="350332" y="4090"/>
                </a:lnTo>
                <a:lnTo>
                  <a:pt x="277118" y="49900"/>
                </a:lnTo>
                <a:lnTo>
                  <a:pt x="277118" y="110435"/>
                </a:lnTo>
                <a:lnTo>
                  <a:pt x="343788" y="69533"/>
                </a:lnTo>
                <a:lnTo>
                  <a:pt x="415366" y="69533"/>
                </a:lnTo>
                <a:lnTo>
                  <a:pt x="415366" y="409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10558690" y="4048716"/>
            <a:ext cx="499109" cy="304800"/>
          </a:xfrm>
          <a:custGeom>
            <a:rect b="b" l="l" r="r" t="t"/>
            <a:pathLst>
              <a:path extrusionOk="0" h="304800" w="499109">
                <a:moveTo>
                  <a:pt x="123932" y="0"/>
                </a:moveTo>
                <a:lnTo>
                  <a:pt x="81515" y="6498"/>
                </a:lnTo>
                <a:lnTo>
                  <a:pt x="47089" y="25581"/>
                </a:lnTo>
                <a:lnTo>
                  <a:pt x="21478" y="56631"/>
                </a:lnTo>
                <a:lnTo>
                  <a:pt x="5507" y="99028"/>
                </a:lnTo>
                <a:lnTo>
                  <a:pt x="0" y="152155"/>
                </a:lnTo>
                <a:lnTo>
                  <a:pt x="5507" y="205281"/>
                </a:lnTo>
                <a:lnTo>
                  <a:pt x="21478" y="247678"/>
                </a:lnTo>
                <a:lnTo>
                  <a:pt x="47089" y="278728"/>
                </a:lnTo>
                <a:lnTo>
                  <a:pt x="81515" y="297811"/>
                </a:lnTo>
                <a:lnTo>
                  <a:pt x="123932" y="304310"/>
                </a:lnTo>
                <a:lnTo>
                  <a:pt x="166369" y="297831"/>
                </a:lnTo>
                <a:lnTo>
                  <a:pt x="200834" y="278787"/>
                </a:lnTo>
                <a:lnTo>
                  <a:pt x="226475" y="247767"/>
                </a:lnTo>
                <a:lnTo>
                  <a:pt x="226592" y="247456"/>
                </a:lnTo>
                <a:lnTo>
                  <a:pt x="123932" y="247456"/>
                </a:lnTo>
                <a:lnTo>
                  <a:pt x="102436" y="241797"/>
                </a:lnTo>
                <a:lnTo>
                  <a:pt x="85868" y="224423"/>
                </a:lnTo>
                <a:lnTo>
                  <a:pt x="75243" y="194740"/>
                </a:lnTo>
                <a:lnTo>
                  <a:pt x="71578" y="152155"/>
                </a:lnTo>
                <a:lnTo>
                  <a:pt x="75444" y="109965"/>
                </a:lnTo>
                <a:lnTo>
                  <a:pt x="86098" y="80142"/>
                </a:lnTo>
                <a:lnTo>
                  <a:pt x="102580" y="62397"/>
                </a:lnTo>
                <a:lnTo>
                  <a:pt x="123932" y="56444"/>
                </a:lnTo>
                <a:lnTo>
                  <a:pt x="226176" y="56444"/>
                </a:lnTo>
                <a:lnTo>
                  <a:pt x="200834" y="25699"/>
                </a:lnTo>
                <a:lnTo>
                  <a:pt x="166369" y="6537"/>
                </a:lnTo>
                <a:lnTo>
                  <a:pt x="123932" y="0"/>
                </a:lnTo>
                <a:close/>
              </a:path>
              <a:path extrusionOk="0" h="304800" w="499109">
                <a:moveTo>
                  <a:pt x="226176" y="56444"/>
                </a:moveTo>
                <a:lnTo>
                  <a:pt x="123932" y="56444"/>
                </a:lnTo>
                <a:lnTo>
                  <a:pt x="145399" y="62397"/>
                </a:lnTo>
                <a:lnTo>
                  <a:pt x="161920" y="80142"/>
                </a:lnTo>
                <a:lnTo>
                  <a:pt x="172535" y="109965"/>
                </a:lnTo>
                <a:lnTo>
                  <a:pt x="176287" y="152155"/>
                </a:lnTo>
                <a:lnTo>
                  <a:pt x="172621" y="194740"/>
                </a:lnTo>
                <a:lnTo>
                  <a:pt x="161997" y="224423"/>
                </a:lnTo>
                <a:lnTo>
                  <a:pt x="145428" y="241797"/>
                </a:lnTo>
                <a:lnTo>
                  <a:pt x="123932" y="247456"/>
                </a:lnTo>
                <a:lnTo>
                  <a:pt x="226592" y="247456"/>
                </a:lnTo>
                <a:lnTo>
                  <a:pt x="242436" y="205360"/>
                </a:lnTo>
                <a:lnTo>
                  <a:pt x="247865" y="152155"/>
                </a:lnTo>
                <a:lnTo>
                  <a:pt x="242436" y="99185"/>
                </a:lnTo>
                <a:lnTo>
                  <a:pt x="226475" y="56807"/>
                </a:lnTo>
                <a:lnTo>
                  <a:pt x="226176" y="56444"/>
                </a:lnTo>
                <a:close/>
              </a:path>
              <a:path extrusionOk="0" h="304800" w="499109">
                <a:moveTo>
                  <a:pt x="487491" y="54399"/>
                </a:moveTo>
                <a:lnTo>
                  <a:pt x="384281" y="54399"/>
                </a:lnTo>
                <a:lnTo>
                  <a:pt x="401552" y="57269"/>
                </a:lnTo>
                <a:lnTo>
                  <a:pt x="415239" y="65238"/>
                </a:lnTo>
                <a:lnTo>
                  <a:pt x="424285" y="77809"/>
                </a:lnTo>
                <a:lnTo>
                  <a:pt x="427637" y="94483"/>
                </a:lnTo>
                <a:lnTo>
                  <a:pt x="424889" y="110211"/>
                </a:lnTo>
                <a:lnTo>
                  <a:pt x="417156" y="124597"/>
                </a:lnTo>
                <a:lnTo>
                  <a:pt x="404745" y="139060"/>
                </a:lnTo>
                <a:lnTo>
                  <a:pt x="387962" y="155018"/>
                </a:lnTo>
                <a:lnTo>
                  <a:pt x="279981" y="249910"/>
                </a:lnTo>
                <a:lnTo>
                  <a:pt x="279981" y="300219"/>
                </a:lnTo>
                <a:lnTo>
                  <a:pt x="498806" y="300219"/>
                </a:lnTo>
                <a:lnTo>
                  <a:pt x="498806" y="243775"/>
                </a:lnTo>
                <a:lnTo>
                  <a:pt x="376919" y="243775"/>
                </a:lnTo>
                <a:lnTo>
                  <a:pt x="376919" y="241730"/>
                </a:lnTo>
                <a:lnTo>
                  <a:pt x="414139" y="207372"/>
                </a:lnTo>
                <a:lnTo>
                  <a:pt x="453769" y="170123"/>
                </a:lnTo>
                <a:lnTo>
                  <a:pt x="478560" y="140063"/>
                </a:lnTo>
                <a:lnTo>
                  <a:pt x="495125" y="89166"/>
                </a:lnTo>
                <a:lnTo>
                  <a:pt x="487491" y="54399"/>
                </a:lnTo>
                <a:close/>
              </a:path>
              <a:path extrusionOk="0" h="304800" w="499109">
                <a:moveTo>
                  <a:pt x="384690" y="0"/>
                </a:moveTo>
                <a:lnTo>
                  <a:pt x="340139" y="6812"/>
                </a:lnTo>
                <a:lnTo>
                  <a:pt x="305749" y="26279"/>
                </a:lnTo>
                <a:lnTo>
                  <a:pt x="283630" y="56943"/>
                </a:lnTo>
                <a:lnTo>
                  <a:pt x="275891" y="97346"/>
                </a:lnTo>
                <a:lnTo>
                  <a:pt x="342152" y="97346"/>
                </a:lnTo>
                <a:lnTo>
                  <a:pt x="345082" y="79362"/>
                </a:lnTo>
                <a:lnTo>
                  <a:pt x="353630" y="65903"/>
                </a:lnTo>
                <a:lnTo>
                  <a:pt x="366971" y="57428"/>
                </a:lnTo>
                <a:lnTo>
                  <a:pt x="384281" y="54399"/>
                </a:lnTo>
                <a:lnTo>
                  <a:pt x="487491" y="54399"/>
                </a:lnTo>
                <a:lnTo>
                  <a:pt x="487159" y="52888"/>
                </a:lnTo>
                <a:lnTo>
                  <a:pt x="464832" y="24720"/>
                </a:lnTo>
                <a:lnTo>
                  <a:pt x="430043" y="6483"/>
                </a:lnTo>
                <a:lnTo>
                  <a:pt x="384690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6370336" y="7284219"/>
            <a:ext cx="511175" cy="304800"/>
          </a:xfrm>
          <a:custGeom>
            <a:rect b="b" l="l" r="r" t="t"/>
            <a:pathLst>
              <a:path extrusionOk="0" h="304800" w="511175">
                <a:moveTo>
                  <a:pt x="123932" y="0"/>
                </a:moveTo>
                <a:lnTo>
                  <a:pt x="81515" y="6498"/>
                </a:lnTo>
                <a:lnTo>
                  <a:pt x="47089" y="25581"/>
                </a:lnTo>
                <a:lnTo>
                  <a:pt x="21478" y="56631"/>
                </a:lnTo>
                <a:lnTo>
                  <a:pt x="5507" y="99028"/>
                </a:lnTo>
                <a:lnTo>
                  <a:pt x="0" y="152155"/>
                </a:lnTo>
                <a:lnTo>
                  <a:pt x="5507" y="205281"/>
                </a:lnTo>
                <a:lnTo>
                  <a:pt x="21478" y="247678"/>
                </a:lnTo>
                <a:lnTo>
                  <a:pt x="47089" y="278728"/>
                </a:lnTo>
                <a:lnTo>
                  <a:pt x="81515" y="297811"/>
                </a:lnTo>
                <a:lnTo>
                  <a:pt x="123932" y="304310"/>
                </a:lnTo>
                <a:lnTo>
                  <a:pt x="166369" y="297831"/>
                </a:lnTo>
                <a:lnTo>
                  <a:pt x="200834" y="278787"/>
                </a:lnTo>
                <a:lnTo>
                  <a:pt x="226475" y="247767"/>
                </a:lnTo>
                <a:lnTo>
                  <a:pt x="226592" y="247456"/>
                </a:lnTo>
                <a:lnTo>
                  <a:pt x="123932" y="247456"/>
                </a:lnTo>
                <a:lnTo>
                  <a:pt x="102436" y="241797"/>
                </a:lnTo>
                <a:lnTo>
                  <a:pt x="85868" y="224423"/>
                </a:lnTo>
                <a:lnTo>
                  <a:pt x="75243" y="194740"/>
                </a:lnTo>
                <a:lnTo>
                  <a:pt x="71578" y="152155"/>
                </a:lnTo>
                <a:lnTo>
                  <a:pt x="75444" y="109965"/>
                </a:lnTo>
                <a:lnTo>
                  <a:pt x="86098" y="80142"/>
                </a:lnTo>
                <a:lnTo>
                  <a:pt x="102580" y="62397"/>
                </a:lnTo>
                <a:lnTo>
                  <a:pt x="123932" y="56444"/>
                </a:lnTo>
                <a:lnTo>
                  <a:pt x="226176" y="56444"/>
                </a:lnTo>
                <a:lnTo>
                  <a:pt x="200834" y="25699"/>
                </a:lnTo>
                <a:lnTo>
                  <a:pt x="166369" y="6537"/>
                </a:lnTo>
                <a:lnTo>
                  <a:pt x="123932" y="0"/>
                </a:lnTo>
                <a:close/>
              </a:path>
              <a:path extrusionOk="0" h="304800" w="511175">
                <a:moveTo>
                  <a:pt x="226176" y="56444"/>
                </a:moveTo>
                <a:lnTo>
                  <a:pt x="123932" y="56444"/>
                </a:lnTo>
                <a:lnTo>
                  <a:pt x="145399" y="62397"/>
                </a:lnTo>
                <a:lnTo>
                  <a:pt x="161920" y="80142"/>
                </a:lnTo>
                <a:lnTo>
                  <a:pt x="172535" y="109965"/>
                </a:lnTo>
                <a:lnTo>
                  <a:pt x="176287" y="152155"/>
                </a:lnTo>
                <a:lnTo>
                  <a:pt x="172621" y="194740"/>
                </a:lnTo>
                <a:lnTo>
                  <a:pt x="161997" y="224423"/>
                </a:lnTo>
                <a:lnTo>
                  <a:pt x="145428" y="241797"/>
                </a:lnTo>
                <a:lnTo>
                  <a:pt x="123932" y="247456"/>
                </a:lnTo>
                <a:lnTo>
                  <a:pt x="226592" y="247456"/>
                </a:lnTo>
                <a:lnTo>
                  <a:pt x="242436" y="205360"/>
                </a:lnTo>
                <a:lnTo>
                  <a:pt x="247865" y="152155"/>
                </a:lnTo>
                <a:lnTo>
                  <a:pt x="242436" y="99185"/>
                </a:lnTo>
                <a:lnTo>
                  <a:pt x="226475" y="56807"/>
                </a:lnTo>
                <a:lnTo>
                  <a:pt x="226176" y="56444"/>
                </a:lnTo>
                <a:close/>
              </a:path>
              <a:path extrusionOk="0" h="304800" w="511175">
                <a:moveTo>
                  <a:pt x="346651" y="213916"/>
                </a:moveTo>
                <a:lnTo>
                  <a:pt x="276300" y="213916"/>
                </a:lnTo>
                <a:lnTo>
                  <a:pt x="285219" y="250472"/>
                </a:lnTo>
                <a:lnTo>
                  <a:pt x="309303" y="279053"/>
                </a:lnTo>
                <a:lnTo>
                  <a:pt x="345926" y="297663"/>
                </a:lnTo>
                <a:lnTo>
                  <a:pt x="392461" y="304310"/>
                </a:lnTo>
                <a:lnTo>
                  <a:pt x="440122" y="297788"/>
                </a:lnTo>
                <a:lnTo>
                  <a:pt x="477563" y="279590"/>
                </a:lnTo>
                <a:lnTo>
                  <a:pt x="502005" y="251767"/>
                </a:lnTo>
                <a:lnTo>
                  <a:pt x="503060" y="247456"/>
                </a:lnTo>
                <a:lnTo>
                  <a:pt x="392870" y="247456"/>
                </a:lnTo>
                <a:lnTo>
                  <a:pt x="374605" y="244919"/>
                </a:lnTo>
                <a:lnTo>
                  <a:pt x="360098" y="238049"/>
                </a:lnTo>
                <a:lnTo>
                  <a:pt x="350422" y="227497"/>
                </a:lnTo>
                <a:lnTo>
                  <a:pt x="346651" y="213916"/>
                </a:lnTo>
                <a:close/>
              </a:path>
              <a:path extrusionOk="0" h="304800" w="511175">
                <a:moveTo>
                  <a:pt x="492737" y="54399"/>
                </a:moveTo>
                <a:lnTo>
                  <a:pt x="392870" y="54399"/>
                </a:lnTo>
                <a:lnTo>
                  <a:pt x="409078" y="57035"/>
                </a:lnTo>
                <a:lnTo>
                  <a:pt x="421604" y="64139"/>
                </a:lnTo>
                <a:lnTo>
                  <a:pt x="429682" y="74962"/>
                </a:lnTo>
                <a:lnTo>
                  <a:pt x="432545" y="88757"/>
                </a:lnTo>
                <a:lnTo>
                  <a:pt x="429184" y="103318"/>
                </a:lnTo>
                <a:lnTo>
                  <a:pt x="419763" y="114602"/>
                </a:lnTo>
                <a:lnTo>
                  <a:pt x="405282" y="121858"/>
                </a:lnTo>
                <a:lnTo>
                  <a:pt x="386735" y="124341"/>
                </a:lnTo>
                <a:lnTo>
                  <a:pt x="358104" y="124341"/>
                </a:lnTo>
                <a:lnTo>
                  <a:pt x="358104" y="174242"/>
                </a:lnTo>
                <a:lnTo>
                  <a:pt x="386735" y="174242"/>
                </a:lnTo>
                <a:lnTo>
                  <a:pt x="407832" y="177060"/>
                </a:lnTo>
                <a:lnTo>
                  <a:pt x="423905" y="184672"/>
                </a:lnTo>
                <a:lnTo>
                  <a:pt x="434073" y="196271"/>
                </a:lnTo>
                <a:lnTo>
                  <a:pt x="437453" y="211053"/>
                </a:lnTo>
                <a:lnTo>
                  <a:pt x="434341" y="225772"/>
                </a:lnTo>
                <a:lnTo>
                  <a:pt x="425132" y="237230"/>
                </a:lnTo>
                <a:lnTo>
                  <a:pt x="410938" y="244701"/>
                </a:lnTo>
                <a:lnTo>
                  <a:pt x="392870" y="247456"/>
                </a:lnTo>
                <a:lnTo>
                  <a:pt x="503060" y="247456"/>
                </a:lnTo>
                <a:lnTo>
                  <a:pt x="510668" y="216371"/>
                </a:lnTo>
                <a:lnTo>
                  <a:pt x="506338" y="190944"/>
                </a:lnTo>
                <a:lnTo>
                  <a:pt x="493208" y="170484"/>
                </a:lnTo>
                <a:lnTo>
                  <a:pt x="471527" y="155890"/>
                </a:lnTo>
                <a:lnTo>
                  <a:pt x="441544" y="148064"/>
                </a:lnTo>
                <a:lnTo>
                  <a:pt x="441544" y="146019"/>
                </a:lnTo>
                <a:lnTo>
                  <a:pt x="465056" y="138935"/>
                </a:lnTo>
                <a:lnTo>
                  <a:pt x="483468" y="125850"/>
                </a:lnTo>
                <a:lnTo>
                  <a:pt x="495438" y="107511"/>
                </a:lnTo>
                <a:lnTo>
                  <a:pt x="499624" y="84666"/>
                </a:lnTo>
                <a:lnTo>
                  <a:pt x="492737" y="54399"/>
                </a:lnTo>
                <a:close/>
              </a:path>
              <a:path extrusionOk="0" h="304800" w="511175">
                <a:moveTo>
                  <a:pt x="393279" y="0"/>
                </a:moveTo>
                <a:lnTo>
                  <a:pt x="349093" y="6541"/>
                </a:lnTo>
                <a:lnTo>
                  <a:pt x="314032" y="24873"/>
                </a:lnTo>
                <a:lnTo>
                  <a:pt x="290782" y="53060"/>
                </a:lnTo>
                <a:lnTo>
                  <a:pt x="282026" y="89166"/>
                </a:lnTo>
                <a:lnTo>
                  <a:pt x="349105" y="89166"/>
                </a:lnTo>
                <a:lnTo>
                  <a:pt x="352694" y="75048"/>
                </a:lnTo>
                <a:lnTo>
                  <a:pt x="362015" y="64113"/>
                </a:lnTo>
                <a:lnTo>
                  <a:pt x="375823" y="57013"/>
                </a:lnTo>
                <a:lnTo>
                  <a:pt x="392870" y="54399"/>
                </a:lnTo>
                <a:lnTo>
                  <a:pt x="492737" y="54399"/>
                </a:lnTo>
                <a:lnTo>
                  <a:pt x="491981" y="51076"/>
                </a:lnTo>
                <a:lnTo>
                  <a:pt x="470226" y="24234"/>
                </a:lnTo>
                <a:lnTo>
                  <a:pt x="436584" y="6442"/>
                </a:lnTo>
                <a:lnTo>
                  <a:pt x="393279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10558690" y="7284219"/>
            <a:ext cx="522604" cy="304800"/>
          </a:xfrm>
          <a:custGeom>
            <a:rect b="b" l="l" r="r" t="t"/>
            <a:pathLst>
              <a:path extrusionOk="0" h="304800" w="522604">
                <a:moveTo>
                  <a:pt x="123932" y="0"/>
                </a:moveTo>
                <a:lnTo>
                  <a:pt x="81515" y="6498"/>
                </a:lnTo>
                <a:lnTo>
                  <a:pt x="47089" y="25581"/>
                </a:lnTo>
                <a:lnTo>
                  <a:pt x="21478" y="56631"/>
                </a:lnTo>
                <a:lnTo>
                  <a:pt x="5507" y="99028"/>
                </a:lnTo>
                <a:lnTo>
                  <a:pt x="0" y="152155"/>
                </a:lnTo>
                <a:lnTo>
                  <a:pt x="5507" y="205281"/>
                </a:lnTo>
                <a:lnTo>
                  <a:pt x="21478" y="247678"/>
                </a:lnTo>
                <a:lnTo>
                  <a:pt x="47089" y="278728"/>
                </a:lnTo>
                <a:lnTo>
                  <a:pt x="81515" y="297811"/>
                </a:lnTo>
                <a:lnTo>
                  <a:pt x="123932" y="304310"/>
                </a:lnTo>
                <a:lnTo>
                  <a:pt x="166369" y="297831"/>
                </a:lnTo>
                <a:lnTo>
                  <a:pt x="200834" y="278787"/>
                </a:lnTo>
                <a:lnTo>
                  <a:pt x="226475" y="247767"/>
                </a:lnTo>
                <a:lnTo>
                  <a:pt x="226592" y="247456"/>
                </a:lnTo>
                <a:lnTo>
                  <a:pt x="123932" y="247456"/>
                </a:lnTo>
                <a:lnTo>
                  <a:pt x="102436" y="241797"/>
                </a:lnTo>
                <a:lnTo>
                  <a:pt x="85868" y="224423"/>
                </a:lnTo>
                <a:lnTo>
                  <a:pt x="75243" y="194740"/>
                </a:lnTo>
                <a:lnTo>
                  <a:pt x="71578" y="152155"/>
                </a:lnTo>
                <a:lnTo>
                  <a:pt x="75444" y="109965"/>
                </a:lnTo>
                <a:lnTo>
                  <a:pt x="86098" y="80142"/>
                </a:lnTo>
                <a:lnTo>
                  <a:pt x="102580" y="62397"/>
                </a:lnTo>
                <a:lnTo>
                  <a:pt x="123932" y="56444"/>
                </a:lnTo>
                <a:lnTo>
                  <a:pt x="226176" y="56444"/>
                </a:lnTo>
                <a:lnTo>
                  <a:pt x="200834" y="25699"/>
                </a:lnTo>
                <a:lnTo>
                  <a:pt x="166369" y="6537"/>
                </a:lnTo>
                <a:lnTo>
                  <a:pt x="123932" y="0"/>
                </a:lnTo>
                <a:close/>
              </a:path>
              <a:path extrusionOk="0" h="304800" w="522604">
                <a:moveTo>
                  <a:pt x="226176" y="56444"/>
                </a:moveTo>
                <a:lnTo>
                  <a:pt x="123932" y="56444"/>
                </a:lnTo>
                <a:lnTo>
                  <a:pt x="145399" y="62397"/>
                </a:lnTo>
                <a:lnTo>
                  <a:pt x="161920" y="80142"/>
                </a:lnTo>
                <a:lnTo>
                  <a:pt x="172535" y="109965"/>
                </a:lnTo>
                <a:lnTo>
                  <a:pt x="176287" y="152155"/>
                </a:lnTo>
                <a:lnTo>
                  <a:pt x="172621" y="194740"/>
                </a:lnTo>
                <a:lnTo>
                  <a:pt x="161997" y="224423"/>
                </a:lnTo>
                <a:lnTo>
                  <a:pt x="145428" y="241797"/>
                </a:lnTo>
                <a:lnTo>
                  <a:pt x="123932" y="247456"/>
                </a:lnTo>
                <a:lnTo>
                  <a:pt x="226592" y="247456"/>
                </a:lnTo>
                <a:lnTo>
                  <a:pt x="242436" y="205360"/>
                </a:lnTo>
                <a:lnTo>
                  <a:pt x="247865" y="152155"/>
                </a:lnTo>
                <a:lnTo>
                  <a:pt x="242436" y="99185"/>
                </a:lnTo>
                <a:lnTo>
                  <a:pt x="226475" y="56807"/>
                </a:lnTo>
                <a:lnTo>
                  <a:pt x="226176" y="56444"/>
                </a:lnTo>
                <a:close/>
              </a:path>
              <a:path extrusionOk="0" h="304800" w="522604">
                <a:moveTo>
                  <a:pt x="486536" y="250319"/>
                </a:moveTo>
                <a:lnTo>
                  <a:pt x="419866" y="250319"/>
                </a:lnTo>
                <a:lnTo>
                  <a:pt x="419866" y="300219"/>
                </a:lnTo>
                <a:lnTo>
                  <a:pt x="486536" y="300219"/>
                </a:lnTo>
                <a:lnTo>
                  <a:pt x="486536" y="250319"/>
                </a:lnTo>
                <a:close/>
              </a:path>
              <a:path extrusionOk="0" h="304800" w="522604">
                <a:moveTo>
                  <a:pt x="486536" y="4090"/>
                </a:moveTo>
                <a:lnTo>
                  <a:pt x="398597" y="4090"/>
                </a:lnTo>
                <a:lnTo>
                  <a:pt x="275891" y="195920"/>
                </a:lnTo>
                <a:lnTo>
                  <a:pt x="275891" y="250319"/>
                </a:lnTo>
                <a:lnTo>
                  <a:pt x="522529" y="250319"/>
                </a:lnTo>
                <a:lnTo>
                  <a:pt x="522529" y="195511"/>
                </a:lnTo>
                <a:lnTo>
                  <a:pt x="345424" y="195511"/>
                </a:lnTo>
                <a:lnTo>
                  <a:pt x="345424" y="193056"/>
                </a:lnTo>
                <a:lnTo>
                  <a:pt x="418639" y="78122"/>
                </a:lnTo>
                <a:lnTo>
                  <a:pt x="486536" y="78122"/>
                </a:lnTo>
                <a:lnTo>
                  <a:pt x="486536" y="4090"/>
                </a:lnTo>
                <a:close/>
              </a:path>
              <a:path extrusionOk="0" h="304800" w="522604">
                <a:moveTo>
                  <a:pt x="486536" y="78122"/>
                </a:moveTo>
                <a:lnTo>
                  <a:pt x="421093" y="78122"/>
                </a:lnTo>
                <a:lnTo>
                  <a:pt x="421093" y="195511"/>
                </a:lnTo>
                <a:lnTo>
                  <a:pt x="486536" y="195511"/>
                </a:lnTo>
                <a:lnTo>
                  <a:pt x="486536" y="78122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6881511" y="4821263"/>
            <a:ext cx="1674609" cy="272414"/>
          </a:xfrm>
          <a:custGeom>
            <a:avLst/>
            <a:gdLst/>
            <a:rect l="l" t="t" r="r" b="b"/>
            <a:pathLst>
              <a:path w="2146935" h="272414" extrusionOk="0">
                <a:moveTo>
                  <a:pt x="0" y="0"/>
                </a:moveTo>
                <a:lnTo>
                  <a:pt x="2146531" y="0"/>
                </a:lnTo>
                <a:lnTo>
                  <a:pt x="2146531" y="272243"/>
                </a:lnTo>
                <a:lnTo>
                  <a:pt x="0" y="272243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7116206" y="8615442"/>
            <a:ext cx="2146935" cy="272415"/>
          </a:xfrm>
          <a:custGeom>
            <a:rect b="b" l="l" r="r" t="t"/>
            <a:pathLst>
              <a:path extrusionOk="0" h="272415" w="2146935">
                <a:moveTo>
                  <a:pt x="0" y="0"/>
                </a:moveTo>
                <a:lnTo>
                  <a:pt x="2146531" y="0"/>
                </a:lnTo>
                <a:lnTo>
                  <a:pt x="2146531" y="272243"/>
                </a:lnTo>
                <a:lnTo>
                  <a:pt x="0" y="272243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4"/>
          <p:cNvSpPr/>
          <p:nvPr/>
        </p:nvSpPr>
        <p:spPr>
          <a:xfrm>
            <a:off x="11418138" y="8539238"/>
            <a:ext cx="2436566" cy="272415"/>
          </a:xfrm>
          <a:custGeom>
            <a:rect b="b" l="l" r="r" t="t"/>
            <a:pathLst>
              <a:path extrusionOk="0" h="272415" w="2105025">
                <a:moveTo>
                  <a:pt x="0" y="0"/>
                </a:moveTo>
                <a:lnTo>
                  <a:pt x="2104647" y="0"/>
                </a:lnTo>
                <a:lnTo>
                  <a:pt x="2104647" y="272243"/>
                </a:lnTo>
                <a:lnTo>
                  <a:pt x="0" y="272243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4"/>
          <p:cNvSpPr txBox="1"/>
          <p:nvPr/>
        </p:nvSpPr>
        <p:spPr>
          <a:xfrm>
            <a:off x="69850" y="27543"/>
            <a:ext cx="205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03 Service Goal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4"/>
          <p:cNvSpPr txBox="1"/>
          <p:nvPr/>
        </p:nvSpPr>
        <p:spPr>
          <a:xfrm>
            <a:off x="2813050" y="51225"/>
            <a:ext cx="262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01 User Targeting</a:t>
            </a:r>
            <a:endParaRPr/>
          </a:p>
        </p:txBody>
      </p:sp>
      <p:sp>
        <p:nvSpPr>
          <p:cNvPr id="293" name="Google Shape;293;p14"/>
          <p:cNvSpPr txBox="1"/>
          <p:nvPr/>
        </p:nvSpPr>
        <p:spPr>
          <a:xfrm>
            <a:off x="979900" y="1142900"/>
            <a:ext cx="535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User Targeting</a:t>
            </a:r>
            <a:endParaRPr sz="22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94" name="Google Shape;294;p14"/>
          <p:cNvSpPr/>
          <p:nvPr/>
        </p:nvSpPr>
        <p:spPr>
          <a:xfrm>
            <a:off x="12375877" y="4685056"/>
            <a:ext cx="1668396" cy="272414"/>
          </a:xfrm>
          <a:custGeom>
            <a:avLst/>
            <a:gdLst/>
            <a:rect l="l" t="t" r="r" b="b"/>
            <a:pathLst>
              <a:path w="2146935" h="272414" extrusionOk="0">
                <a:moveTo>
                  <a:pt x="0" y="0"/>
                </a:moveTo>
                <a:lnTo>
                  <a:pt x="2146531" y="0"/>
                </a:lnTo>
                <a:lnTo>
                  <a:pt x="2146531" y="272243"/>
                </a:lnTo>
                <a:lnTo>
                  <a:pt x="0" y="272243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4"/>
          <p:cNvSpPr txBox="1"/>
          <p:nvPr/>
        </p:nvSpPr>
        <p:spPr>
          <a:xfrm>
            <a:off x="10997813" y="4417243"/>
            <a:ext cx="3200999" cy="154954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운전시 네비어플을 사용하는 </a:t>
            </a:r>
            <a:endParaRPr lang="en-US" sz="320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운전자</a:t>
            </a:r>
            <a:endParaRPr sz="320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296" name="Google Shape;296;p14"/>
          <p:cNvSpPr txBox="1"/>
          <p:nvPr/>
        </p:nvSpPr>
        <p:spPr>
          <a:xfrm>
            <a:off x="7132600" y="7465750"/>
            <a:ext cx="28200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졸음 운전</a:t>
            </a:r>
            <a:endParaRPr sz="320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사고를 </a:t>
            </a:r>
            <a:endParaRPr sz="320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예방하고자</a:t>
            </a:r>
            <a:endParaRPr sz="320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하는 운전자</a:t>
            </a:r>
            <a:endParaRPr sz="320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297" name="Google Shape;297;p14"/>
          <p:cNvSpPr/>
          <p:nvPr/>
        </p:nvSpPr>
        <p:spPr>
          <a:xfrm>
            <a:off x="11454812" y="7589025"/>
            <a:ext cx="1462992" cy="272415"/>
          </a:xfrm>
          <a:custGeom>
            <a:rect b="b" l="l" r="r" t="t"/>
            <a:pathLst>
              <a:path extrusionOk="0" h="272415" w="2105025">
                <a:moveTo>
                  <a:pt x="0" y="0"/>
                </a:moveTo>
                <a:lnTo>
                  <a:pt x="2104647" y="0"/>
                </a:lnTo>
                <a:lnTo>
                  <a:pt x="2104647" y="272243"/>
                </a:lnTo>
                <a:lnTo>
                  <a:pt x="0" y="272243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378813" y="7364825"/>
            <a:ext cx="2820000" cy="204395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복잡한 </a:t>
            </a:r>
            <a:endParaRPr lang="en-US" sz="320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기능의 </a:t>
            </a:r>
            <a:endParaRPr lang="en-US" sz="320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앱을 선호하지않는운전자</a:t>
            </a:r>
            <a:endParaRPr sz="320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300" name="Google Shape;300;p14"/>
          <p:cNvSpPr txBox="1"/>
          <p:nvPr/>
        </p:nvSpPr>
        <p:spPr>
          <a:xfrm>
            <a:off x="6869254" y="4527532"/>
            <a:ext cx="2823600" cy="1549549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혼자 운전</a:t>
            </a:r>
            <a:r>
              <a:rPr lang="ko-KR" altLang="en-US" sz="32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하</a:t>
            </a:r>
            <a:r>
              <a:rPr lang="en-US" sz="32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는</a:t>
            </a:r>
            <a:endParaRPr lang="en-US" sz="320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경우가 많은 운전자</a:t>
            </a:r>
            <a:endParaRPr sz="320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/>
          <p:nvPr/>
        </p:nvSpPr>
        <p:spPr>
          <a:xfrm>
            <a:off x="7224061" y="2603183"/>
            <a:ext cx="0" cy="281304"/>
          </a:xfrm>
          <a:custGeom>
            <a:rect b="b" l="l" r="r" t="t"/>
            <a:pathLst>
              <a:path extrusionOk="0" h="281304" w="120000">
                <a:moveTo>
                  <a:pt x="0" y="0"/>
                </a:moveTo>
                <a:lnTo>
                  <a:pt x="0" y="281214"/>
                </a:lnTo>
              </a:path>
            </a:pathLst>
          </a:custGeom>
          <a:noFill/>
          <a:ln cap="flat" cmpd="sng" w="55850">
            <a:solidFill>
              <a:srgbClr val="71A4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1"/>
          <p:cNvSpPr/>
          <p:nvPr/>
        </p:nvSpPr>
        <p:spPr>
          <a:xfrm>
            <a:off x="15722815" y="2603183"/>
            <a:ext cx="0" cy="281304"/>
          </a:xfrm>
          <a:custGeom>
            <a:rect b="b" l="l" r="r" t="t"/>
            <a:pathLst>
              <a:path extrusionOk="0" h="281304" w="120000">
                <a:moveTo>
                  <a:pt x="0" y="0"/>
                </a:moveTo>
                <a:lnTo>
                  <a:pt x="0" y="281214"/>
                </a:lnTo>
              </a:path>
            </a:pathLst>
          </a:custGeom>
          <a:noFill/>
          <a:ln cap="flat" cmpd="sng" w="55850">
            <a:solidFill>
              <a:srgbClr val="71A4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1"/>
          <p:cNvSpPr/>
          <p:nvPr/>
        </p:nvSpPr>
        <p:spPr>
          <a:xfrm>
            <a:off x="5090461" y="6128967"/>
            <a:ext cx="0" cy="281304"/>
          </a:xfrm>
          <a:custGeom>
            <a:rect b="b" l="l" r="r" t="t"/>
            <a:pathLst>
              <a:path extrusionOk="0" h="281304" w="120000">
                <a:moveTo>
                  <a:pt x="0" y="0"/>
                </a:moveTo>
                <a:lnTo>
                  <a:pt x="0" y="281214"/>
                </a:lnTo>
              </a:path>
            </a:pathLst>
          </a:custGeom>
          <a:noFill/>
          <a:ln cap="flat" cmpd="sng" w="55850">
            <a:solidFill>
              <a:srgbClr val="71A4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1"/>
          <p:cNvSpPr/>
          <p:nvPr/>
        </p:nvSpPr>
        <p:spPr>
          <a:xfrm>
            <a:off x="5212590" y="6130830"/>
            <a:ext cx="1009015" cy="277495"/>
          </a:xfrm>
          <a:custGeom>
            <a:rect b="b" l="l" r="r" t="t"/>
            <a:pathLst>
              <a:path extrusionOk="0" h="277495" w="1009015">
                <a:moveTo>
                  <a:pt x="226585" y="138434"/>
                </a:moveTo>
                <a:lnTo>
                  <a:pt x="189959" y="138434"/>
                </a:lnTo>
                <a:lnTo>
                  <a:pt x="189959" y="276248"/>
                </a:lnTo>
                <a:lnTo>
                  <a:pt x="226585" y="276248"/>
                </a:lnTo>
                <a:lnTo>
                  <a:pt x="226585" y="138434"/>
                </a:lnTo>
                <a:close/>
              </a:path>
              <a:path extrusionOk="0" h="277495" w="1009015">
                <a:moveTo>
                  <a:pt x="163886" y="4966"/>
                </a:moveTo>
                <a:lnTo>
                  <a:pt x="127260" y="4966"/>
                </a:lnTo>
                <a:lnTo>
                  <a:pt x="127260" y="262591"/>
                </a:lnTo>
                <a:lnTo>
                  <a:pt x="163886" y="262591"/>
                </a:lnTo>
                <a:lnTo>
                  <a:pt x="163886" y="138434"/>
                </a:lnTo>
                <a:lnTo>
                  <a:pt x="226585" y="138434"/>
                </a:lnTo>
                <a:lnTo>
                  <a:pt x="226585" y="106774"/>
                </a:lnTo>
                <a:lnTo>
                  <a:pt x="163886" y="106774"/>
                </a:lnTo>
                <a:lnTo>
                  <a:pt x="163886" y="4966"/>
                </a:lnTo>
                <a:close/>
              </a:path>
              <a:path extrusionOk="0" h="277495" w="1009015">
                <a:moveTo>
                  <a:pt x="226585" y="0"/>
                </a:moveTo>
                <a:lnTo>
                  <a:pt x="189959" y="0"/>
                </a:lnTo>
                <a:lnTo>
                  <a:pt x="189959" y="106774"/>
                </a:lnTo>
                <a:lnTo>
                  <a:pt x="226585" y="106774"/>
                </a:lnTo>
                <a:lnTo>
                  <a:pt x="226585" y="0"/>
                </a:lnTo>
                <a:close/>
              </a:path>
              <a:path extrusionOk="0" h="277495" w="1009015">
                <a:moveTo>
                  <a:pt x="39109" y="31039"/>
                </a:moveTo>
                <a:lnTo>
                  <a:pt x="0" y="31039"/>
                </a:lnTo>
                <a:lnTo>
                  <a:pt x="0" y="209203"/>
                </a:lnTo>
                <a:lnTo>
                  <a:pt x="18623" y="209203"/>
                </a:lnTo>
                <a:lnTo>
                  <a:pt x="40835" y="208631"/>
                </a:lnTo>
                <a:lnTo>
                  <a:pt x="64328" y="207186"/>
                </a:lnTo>
                <a:lnTo>
                  <a:pt x="89334" y="204577"/>
                </a:lnTo>
                <a:lnTo>
                  <a:pt x="116086" y="200513"/>
                </a:lnTo>
                <a:lnTo>
                  <a:pt x="112724" y="175060"/>
                </a:lnTo>
                <a:lnTo>
                  <a:pt x="39109" y="175060"/>
                </a:lnTo>
                <a:lnTo>
                  <a:pt x="39109" y="31039"/>
                </a:lnTo>
                <a:close/>
              </a:path>
              <a:path extrusionOk="0" h="277495" w="1009015">
                <a:moveTo>
                  <a:pt x="111741" y="167611"/>
                </a:moveTo>
                <a:lnTo>
                  <a:pt x="92360" y="170783"/>
                </a:lnTo>
                <a:lnTo>
                  <a:pt x="73795" y="172965"/>
                </a:lnTo>
                <a:lnTo>
                  <a:pt x="56045" y="174333"/>
                </a:lnTo>
                <a:lnTo>
                  <a:pt x="39109" y="175060"/>
                </a:lnTo>
                <a:lnTo>
                  <a:pt x="112724" y="175060"/>
                </a:lnTo>
                <a:lnTo>
                  <a:pt x="111741" y="167611"/>
                </a:lnTo>
                <a:close/>
              </a:path>
              <a:path extrusionOk="0" h="277495" w="1009015">
                <a:moveTo>
                  <a:pt x="477462" y="0"/>
                </a:moveTo>
                <a:lnTo>
                  <a:pt x="438973" y="0"/>
                </a:lnTo>
                <a:lnTo>
                  <a:pt x="438973" y="99946"/>
                </a:lnTo>
                <a:lnTo>
                  <a:pt x="394277" y="99946"/>
                </a:lnTo>
                <a:lnTo>
                  <a:pt x="394277" y="131606"/>
                </a:lnTo>
                <a:lnTo>
                  <a:pt x="438973" y="131606"/>
                </a:lnTo>
                <a:lnTo>
                  <a:pt x="438973" y="276869"/>
                </a:lnTo>
                <a:lnTo>
                  <a:pt x="477462" y="276869"/>
                </a:lnTo>
                <a:lnTo>
                  <a:pt x="477462" y="0"/>
                </a:lnTo>
                <a:close/>
              </a:path>
              <a:path extrusionOk="0" h="277495" w="1009015">
                <a:moveTo>
                  <a:pt x="378757" y="23589"/>
                </a:moveTo>
                <a:lnTo>
                  <a:pt x="253980" y="23589"/>
                </a:lnTo>
                <a:lnTo>
                  <a:pt x="253980" y="54628"/>
                </a:lnTo>
                <a:lnTo>
                  <a:pt x="340890" y="54628"/>
                </a:lnTo>
                <a:lnTo>
                  <a:pt x="340890" y="96221"/>
                </a:lnTo>
                <a:lnTo>
                  <a:pt x="254601" y="96221"/>
                </a:lnTo>
                <a:lnTo>
                  <a:pt x="254601" y="212928"/>
                </a:lnTo>
                <a:lnTo>
                  <a:pt x="276949" y="212928"/>
                </a:lnTo>
                <a:lnTo>
                  <a:pt x="310326" y="212400"/>
                </a:lnTo>
                <a:lnTo>
                  <a:pt x="341433" y="211027"/>
                </a:lnTo>
                <a:lnTo>
                  <a:pt x="371492" y="208432"/>
                </a:lnTo>
                <a:lnTo>
                  <a:pt x="401726" y="204237"/>
                </a:lnTo>
                <a:lnTo>
                  <a:pt x="399414" y="180647"/>
                </a:lnTo>
                <a:lnTo>
                  <a:pt x="293089" y="180647"/>
                </a:lnTo>
                <a:lnTo>
                  <a:pt x="293089" y="126639"/>
                </a:lnTo>
                <a:lnTo>
                  <a:pt x="378757" y="126639"/>
                </a:lnTo>
                <a:lnTo>
                  <a:pt x="378757" y="23589"/>
                </a:lnTo>
                <a:close/>
              </a:path>
              <a:path extrusionOk="0" h="277495" w="1009015">
                <a:moveTo>
                  <a:pt x="398622" y="172577"/>
                </a:moveTo>
                <a:lnTo>
                  <a:pt x="372530" y="176414"/>
                </a:lnTo>
                <a:lnTo>
                  <a:pt x="346787" y="178824"/>
                </a:lnTo>
                <a:lnTo>
                  <a:pt x="320578" y="180129"/>
                </a:lnTo>
                <a:lnTo>
                  <a:pt x="293089" y="180647"/>
                </a:lnTo>
                <a:lnTo>
                  <a:pt x="399414" y="180647"/>
                </a:lnTo>
                <a:lnTo>
                  <a:pt x="398622" y="172577"/>
                </a:lnTo>
                <a:close/>
              </a:path>
              <a:path extrusionOk="0" h="277495" w="1009015">
                <a:moveTo>
                  <a:pt x="656328" y="22968"/>
                </a:moveTo>
                <a:lnTo>
                  <a:pt x="516031" y="22968"/>
                </a:lnTo>
                <a:lnTo>
                  <a:pt x="516031" y="213549"/>
                </a:lnTo>
                <a:lnTo>
                  <a:pt x="539620" y="213549"/>
                </a:lnTo>
                <a:lnTo>
                  <a:pt x="575218" y="213248"/>
                </a:lnTo>
                <a:lnTo>
                  <a:pt x="608372" y="212075"/>
                </a:lnTo>
                <a:lnTo>
                  <a:pt x="640362" y="209621"/>
                </a:lnTo>
                <a:lnTo>
                  <a:pt x="672468" y="205479"/>
                </a:lnTo>
                <a:lnTo>
                  <a:pt x="669712" y="182510"/>
                </a:lnTo>
                <a:lnTo>
                  <a:pt x="553898" y="182510"/>
                </a:lnTo>
                <a:lnTo>
                  <a:pt x="553898" y="130364"/>
                </a:lnTo>
                <a:lnTo>
                  <a:pt x="644533" y="130364"/>
                </a:lnTo>
                <a:lnTo>
                  <a:pt x="644533" y="99946"/>
                </a:lnTo>
                <a:lnTo>
                  <a:pt x="553898" y="99946"/>
                </a:lnTo>
                <a:lnTo>
                  <a:pt x="553898" y="54628"/>
                </a:lnTo>
                <a:lnTo>
                  <a:pt x="656328" y="54628"/>
                </a:lnTo>
                <a:lnTo>
                  <a:pt x="656328" y="22968"/>
                </a:lnTo>
                <a:close/>
              </a:path>
              <a:path extrusionOk="0" h="277495" w="1009015">
                <a:moveTo>
                  <a:pt x="668743" y="174440"/>
                </a:moveTo>
                <a:lnTo>
                  <a:pt x="640410" y="178276"/>
                </a:lnTo>
                <a:lnTo>
                  <a:pt x="612718" y="180686"/>
                </a:lnTo>
                <a:lnTo>
                  <a:pt x="584326" y="181991"/>
                </a:lnTo>
                <a:lnTo>
                  <a:pt x="553898" y="182510"/>
                </a:lnTo>
                <a:lnTo>
                  <a:pt x="669712" y="182510"/>
                </a:lnTo>
                <a:lnTo>
                  <a:pt x="668743" y="174440"/>
                </a:lnTo>
                <a:close/>
              </a:path>
              <a:path extrusionOk="0" h="277495" w="1009015">
                <a:moveTo>
                  <a:pt x="732684" y="0"/>
                </a:moveTo>
                <a:lnTo>
                  <a:pt x="693575" y="0"/>
                </a:lnTo>
                <a:lnTo>
                  <a:pt x="693575" y="276248"/>
                </a:lnTo>
                <a:lnTo>
                  <a:pt x="732684" y="276248"/>
                </a:lnTo>
                <a:lnTo>
                  <a:pt x="732684" y="0"/>
                </a:lnTo>
                <a:close/>
              </a:path>
              <a:path extrusionOk="0" h="277495" w="1009015">
                <a:moveTo>
                  <a:pt x="1009013" y="211687"/>
                </a:moveTo>
                <a:lnTo>
                  <a:pt x="756354" y="211687"/>
                </a:lnTo>
                <a:lnTo>
                  <a:pt x="756354" y="242726"/>
                </a:lnTo>
                <a:lnTo>
                  <a:pt x="1009013" y="242726"/>
                </a:lnTo>
                <a:lnTo>
                  <a:pt x="1009013" y="211687"/>
                </a:lnTo>
                <a:close/>
              </a:path>
              <a:path extrusionOk="0" h="277495" w="1009015">
                <a:moveTo>
                  <a:pt x="822157" y="18002"/>
                </a:moveTo>
                <a:lnTo>
                  <a:pt x="783047" y="18002"/>
                </a:lnTo>
                <a:lnTo>
                  <a:pt x="783047" y="165128"/>
                </a:lnTo>
                <a:lnTo>
                  <a:pt x="981077" y="165128"/>
                </a:lnTo>
                <a:lnTo>
                  <a:pt x="981077" y="134709"/>
                </a:lnTo>
                <a:lnTo>
                  <a:pt x="822157" y="134709"/>
                </a:lnTo>
                <a:lnTo>
                  <a:pt x="822157" y="93738"/>
                </a:lnTo>
                <a:lnTo>
                  <a:pt x="981077" y="93738"/>
                </a:lnTo>
                <a:lnTo>
                  <a:pt x="981077" y="63319"/>
                </a:lnTo>
                <a:lnTo>
                  <a:pt x="822157" y="63319"/>
                </a:lnTo>
                <a:lnTo>
                  <a:pt x="822157" y="18002"/>
                </a:lnTo>
                <a:close/>
              </a:path>
              <a:path extrusionOk="0" h="277495" w="1009015">
                <a:moveTo>
                  <a:pt x="981077" y="93738"/>
                </a:moveTo>
                <a:lnTo>
                  <a:pt x="942589" y="93738"/>
                </a:lnTo>
                <a:lnTo>
                  <a:pt x="942589" y="134709"/>
                </a:lnTo>
                <a:lnTo>
                  <a:pt x="981077" y="134709"/>
                </a:lnTo>
                <a:lnTo>
                  <a:pt x="981077" y="93738"/>
                </a:lnTo>
                <a:close/>
              </a:path>
              <a:path extrusionOk="0" h="277495" w="1009015">
                <a:moveTo>
                  <a:pt x="981077" y="18002"/>
                </a:moveTo>
                <a:lnTo>
                  <a:pt x="942589" y="18002"/>
                </a:lnTo>
                <a:lnTo>
                  <a:pt x="942589" y="63319"/>
                </a:lnTo>
                <a:lnTo>
                  <a:pt x="981077" y="63319"/>
                </a:lnTo>
                <a:lnTo>
                  <a:pt x="981077" y="18002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1"/>
          <p:cNvSpPr/>
          <p:nvPr/>
        </p:nvSpPr>
        <p:spPr>
          <a:xfrm>
            <a:off x="0" y="0"/>
            <a:ext cx="2628265" cy="471805"/>
          </a:xfrm>
          <a:custGeom>
            <a:rect b="b" l="l" r="r" t="t"/>
            <a:pathLst>
              <a:path extrusionOk="0" h="471805" w="2628265">
                <a:moveTo>
                  <a:pt x="0" y="0"/>
                </a:moveTo>
                <a:lnTo>
                  <a:pt x="2628192" y="0"/>
                </a:lnTo>
                <a:lnTo>
                  <a:pt x="2628192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1"/>
          <p:cNvSpPr/>
          <p:nvPr/>
        </p:nvSpPr>
        <p:spPr>
          <a:xfrm>
            <a:off x="2628192" y="0"/>
            <a:ext cx="3026410" cy="471805"/>
          </a:xfrm>
          <a:custGeom>
            <a:rect b="b" l="l" r="r" t="t"/>
            <a:pathLst>
              <a:path extrusionOk="0" h="471805" w="3026410">
                <a:moveTo>
                  <a:pt x="0" y="0"/>
                </a:moveTo>
                <a:lnTo>
                  <a:pt x="3026085" y="0"/>
                </a:lnTo>
                <a:lnTo>
                  <a:pt x="3026085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1"/>
          <p:cNvSpPr/>
          <p:nvPr/>
        </p:nvSpPr>
        <p:spPr>
          <a:xfrm>
            <a:off x="5654278" y="0"/>
            <a:ext cx="14450060" cy="471805"/>
          </a:xfrm>
          <a:custGeom>
            <a:rect b="b" l="l" r="r" t="t"/>
            <a:pathLst>
              <a:path extrusionOk="0" h="471805" w="14450060">
                <a:moveTo>
                  <a:pt x="0" y="0"/>
                </a:moveTo>
                <a:lnTo>
                  <a:pt x="14449821" y="0"/>
                </a:lnTo>
                <a:lnTo>
                  <a:pt x="14449821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1"/>
          <p:cNvSpPr txBox="1"/>
          <p:nvPr/>
        </p:nvSpPr>
        <p:spPr>
          <a:xfrm>
            <a:off x="979900" y="1142900"/>
            <a:ext cx="3382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Persona</a:t>
            </a:r>
            <a:endParaRPr sz="22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313" name="Google Shape;31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200" y="2007200"/>
            <a:ext cx="400050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1"/>
          <p:cNvSpPr txBox="1"/>
          <p:nvPr/>
        </p:nvSpPr>
        <p:spPr>
          <a:xfrm>
            <a:off x="69850" y="27543"/>
            <a:ext cx="205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03 Service Goal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1"/>
          <p:cNvSpPr txBox="1"/>
          <p:nvPr/>
        </p:nvSpPr>
        <p:spPr>
          <a:xfrm>
            <a:off x="2813050" y="51225"/>
            <a:ext cx="262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02 Persona</a:t>
            </a:r>
            <a:endParaRPr/>
          </a:p>
        </p:txBody>
      </p:sp>
      <p:sp>
        <p:nvSpPr>
          <p:cNvPr id="316" name="Google Shape;316;p11"/>
          <p:cNvSpPr txBox="1"/>
          <p:nvPr/>
        </p:nvSpPr>
        <p:spPr>
          <a:xfrm>
            <a:off x="7017025" y="3112825"/>
            <a:ext cx="33828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46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chivo"/>
              <a:buChar char="-"/>
            </a:pPr>
            <a:r>
              <a:rPr b="1" lang="en-US" sz="2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이름: 최상엽</a:t>
            </a:r>
            <a:endParaRPr b="1" sz="2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chivo"/>
              <a:buChar char="-"/>
            </a:pPr>
            <a:r>
              <a:rPr b="1" lang="en-US" sz="2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성별: 남</a:t>
            </a:r>
            <a:endParaRPr b="1" sz="2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chivo"/>
              <a:buChar char="-"/>
            </a:pPr>
            <a:r>
              <a:rPr b="1" lang="en-US" sz="2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나이: 35세</a:t>
            </a:r>
            <a:endParaRPr b="1" sz="2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chivo"/>
              <a:buChar char="-"/>
            </a:pPr>
            <a:r>
              <a:rPr b="1" lang="en-US" sz="2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직업: 중소기업 개발자</a:t>
            </a:r>
            <a:endParaRPr b="1" sz="2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17" name="Google Shape;317;p11"/>
          <p:cNvSpPr txBox="1"/>
          <p:nvPr/>
        </p:nvSpPr>
        <p:spPr>
          <a:xfrm>
            <a:off x="7346204" y="2527550"/>
            <a:ext cx="13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프로필</a:t>
            </a:r>
            <a:endParaRPr b="1" sz="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18" name="Google Shape;318;p11"/>
          <p:cNvSpPr txBox="1"/>
          <p:nvPr/>
        </p:nvSpPr>
        <p:spPr>
          <a:xfrm>
            <a:off x="15494225" y="3085800"/>
            <a:ext cx="50712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chivo"/>
              <a:buChar char="-"/>
            </a:pPr>
            <a:r>
              <a:rPr b="1" lang="en-US" sz="2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자차를 이용한 출퇴근</a:t>
            </a:r>
            <a:endParaRPr b="1" sz="2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chivo"/>
              <a:buChar char="-"/>
            </a:pPr>
            <a:r>
              <a:rPr b="1" lang="en-US" sz="2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출퇴근 왕복 2시간 소요</a:t>
            </a:r>
            <a:endParaRPr b="1" sz="2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chivo"/>
              <a:buChar char="-"/>
            </a:pPr>
            <a:r>
              <a:rPr b="1" lang="en-US" sz="2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많은 업무량으로 인한 만성피로</a:t>
            </a:r>
            <a:endParaRPr b="1" sz="2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chivo"/>
              <a:buChar char="-"/>
            </a:pPr>
            <a:r>
              <a:rPr b="1" lang="en-US" sz="2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새로운 어플이 나오면 </a:t>
            </a:r>
            <a:endParaRPr b="1" sz="2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체험해보는 편임</a:t>
            </a:r>
            <a:endParaRPr b="1" sz="2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chivo"/>
              <a:buChar char="-"/>
            </a:pPr>
            <a:r>
              <a:rPr b="1" lang="en-US" sz="2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장거리 출장  많음</a:t>
            </a:r>
            <a:endParaRPr b="1" sz="2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chivo"/>
              <a:buChar char="-"/>
            </a:pPr>
            <a:r>
              <a:rPr b="1" lang="en-US" sz="2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애플워치 사용</a:t>
            </a:r>
            <a:endParaRPr b="1" sz="2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chivo"/>
              <a:buChar char="-"/>
            </a:pPr>
            <a:r>
              <a:rPr b="1" lang="en-US" sz="2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평소 네비어플 이용</a:t>
            </a:r>
            <a:endParaRPr b="1" sz="2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chivo"/>
              <a:buChar char="-"/>
            </a:pPr>
            <a:r>
              <a:rPr b="1" lang="en-US" sz="2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복잡한 기능의 어플 싫어함</a:t>
            </a:r>
            <a:endParaRPr b="1" sz="2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19" name="Google Shape;319;p11"/>
          <p:cNvSpPr txBox="1"/>
          <p:nvPr/>
        </p:nvSpPr>
        <p:spPr>
          <a:xfrm>
            <a:off x="15786079" y="2527550"/>
            <a:ext cx="13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특징</a:t>
            </a:r>
            <a:endParaRPr b="1" sz="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20" name="Google Shape;320;p11"/>
          <p:cNvSpPr/>
          <p:nvPr/>
        </p:nvSpPr>
        <p:spPr>
          <a:xfrm>
            <a:off x="11379415" y="2603183"/>
            <a:ext cx="0" cy="281304"/>
          </a:xfrm>
          <a:custGeom>
            <a:rect b="b" l="l" r="r" t="t"/>
            <a:pathLst>
              <a:path extrusionOk="0" h="281304" w="120000">
                <a:moveTo>
                  <a:pt x="0" y="0"/>
                </a:moveTo>
                <a:lnTo>
                  <a:pt x="0" y="281214"/>
                </a:lnTo>
              </a:path>
            </a:pathLst>
          </a:custGeom>
          <a:noFill/>
          <a:ln cap="flat" cmpd="sng" w="55850">
            <a:solidFill>
              <a:srgbClr val="71A4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1"/>
          <p:cNvSpPr txBox="1"/>
          <p:nvPr/>
        </p:nvSpPr>
        <p:spPr>
          <a:xfrm>
            <a:off x="11379425" y="3085800"/>
            <a:ext cx="30000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chivo"/>
              <a:buChar char="-"/>
            </a:pPr>
            <a:r>
              <a:rPr b="1" lang="en-US" sz="2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호기심이 많음</a:t>
            </a:r>
            <a:endParaRPr b="1" sz="2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chivo"/>
              <a:buChar char="-"/>
            </a:pPr>
            <a:r>
              <a:rPr b="1" lang="en-US" sz="2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새로운 기술을 받아들이는 것에 거부감이 없음</a:t>
            </a:r>
            <a:endParaRPr b="1" sz="2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chivo"/>
              <a:buChar char="-"/>
            </a:pPr>
            <a:r>
              <a:rPr b="1" lang="en-US" sz="2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만성피로</a:t>
            </a:r>
            <a:endParaRPr b="1" sz="2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22" name="Google Shape;322;p11"/>
          <p:cNvSpPr txBox="1"/>
          <p:nvPr/>
        </p:nvSpPr>
        <p:spPr>
          <a:xfrm>
            <a:off x="11442679" y="2527550"/>
            <a:ext cx="13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성격</a:t>
            </a:r>
            <a:endParaRPr b="1" sz="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23" name="Google Shape;323;p11"/>
          <p:cNvSpPr txBox="1"/>
          <p:nvPr/>
        </p:nvSpPr>
        <p:spPr>
          <a:xfrm>
            <a:off x="4480850" y="6549450"/>
            <a:ext cx="119973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중소기업 개발자로 재직중인 35세 최상엽씨는 잦은 야근과 일처리로 인한 수면 부족으로 피로가 쌓여있는상태이다. </a:t>
            </a:r>
            <a:endParaRPr sz="230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최상엽씨는 피로가 쌓인 상태로 장거리 출장을 위한 운전을 하게 된다.</a:t>
            </a:r>
            <a:endParaRPr sz="230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인터넷에 잠깨는 법을 찾아보던 중 “깨슈”어플이 새로 나온 것을 안 최상엽씨는 호기심으로 사용하게된다.</a:t>
            </a:r>
            <a:endParaRPr sz="230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앱을 킨 후 운전을 하게된다. 따듯한 날씨와 장시간운전으로 인해 갑자기 졸려오는 졸음으로 인해 눈이 감기기직전 “깨슈”에서 나오는 소리로 인하여 졸음에서 깨게 된다. </a:t>
            </a:r>
            <a:endParaRPr sz="230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계속해서 졸음이 몰려와도 앱으로인한 소리로 인하여 졸지않고 무</a:t>
            </a:r>
            <a:r>
              <a:rPr lang="en-US" sz="23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사하게 도착하게 되었다.</a:t>
            </a:r>
            <a:endParaRPr sz="230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졸음을 감지해서 깨워준다는 기능과 간단한 UI에 만족한 최상엽씨는 “깨슈”을 자주 사용하게되었다.</a:t>
            </a:r>
            <a:endParaRPr sz="230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"/>
          <p:cNvSpPr/>
          <p:nvPr/>
        </p:nvSpPr>
        <p:spPr>
          <a:xfrm>
            <a:off x="12743325" y="5534350"/>
            <a:ext cx="2269807" cy="240621"/>
          </a:xfrm>
          <a:custGeom>
            <a:rect b="b" l="l" r="r" t="t"/>
            <a:pathLst>
              <a:path extrusionOk="0" h="471805" w="3026410">
                <a:moveTo>
                  <a:pt x="0" y="0"/>
                </a:moveTo>
                <a:lnTo>
                  <a:pt x="3026085" y="0"/>
                </a:lnTo>
                <a:lnTo>
                  <a:pt x="3026085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3"/>
          <p:cNvSpPr/>
          <p:nvPr/>
        </p:nvSpPr>
        <p:spPr>
          <a:xfrm>
            <a:off x="14363025" y="9020550"/>
            <a:ext cx="1747752" cy="234723"/>
          </a:xfrm>
          <a:custGeom>
            <a:rect b="b" l="l" r="r" t="t"/>
            <a:pathLst>
              <a:path extrusionOk="0" h="471805" w="3026410">
                <a:moveTo>
                  <a:pt x="0" y="0"/>
                </a:moveTo>
                <a:lnTo>
                  <a:pt x="3026085" y="0"/>
                </a:lnTo>
                <a:lnTo>
                  <a:pt x="3026085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3"/>
          <p:cNvSpPr/>
          <p:nvPr/>
        </p:nvSpPr>
        <p:spPr>
          <a:xfrm>
            <a:off x="12365025" y="7300451"/>
            <a:ext cx="3026410" cy="234723"/>
          </a:xfrm>
          <a:custGeom>
            <a:rect b="b" l="l" r="r" t="t"/>
            <a:pathLst>
              <a:path extrusionOk="0" h="471805" w="3026410">
                <a:moveTo>
                  <a:pt x="0" y="0"/>
                </a:moveTo>
                <a:lnTo>
                  <a:pt x="3026085" y="0"/>
                </a:lnTo>
                <a:lnTo>
                  <a:pt x="3026085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3"/>
          <p:cNvSpPr/>
          <p:nvPr/>
        </p:nvSpPr>
        <p:spPr>
          <a:xfrm>
            <a:off x="11356750" y="3160052"/>
            <a:ext cx="5130800" cy="7295745"/>
          </a:xfrm>
          <a:custGeom>
            <a:rect b="b" l="l" r="r" t="t"/>
            <a:pathLst>
              <a:path extrusionOk="0" h="6042025" w="5130800">
                <a:moveTo>
                  <a:pt x="4816607" y="6010288"/>
                </a:moveTo>
                <a:lnTo>
                  <a:pt x="314126" y="6010288"/>
                </a:lnTo>
                <a:lnTo>
                  <a:pt x="314126" y="6041700"/>
                </a:lnTo>
                <a:lnTo>
                  <a:pt x="4816607" y="6041700"/>
                </a:lnTo>
                <a:lnTo>
                  <a:pt x="4816607" y="6010288"/>
                </a:lnTo>
                <a:close/>
              </a:path>
              <a:path extrusionOk="0" h="6042025" w="5130800">
                <a:moveTo>
                  <a:pt x="4816607" y="0"/>
                </a:moveTo>
                <a:lnTo>
                  <a:pt x="4816607" y="31412"/>
                </a:lnTo>
                <a:lnTo>
                  <a:pt x="4862464" y="35112"/>
                </a:lnTo>
                <a:lnTo>
                  <a:pt x="4905966" y="45825"/>
                </a:lnTo>
                <a:lnTo>
                  <a:pt x="4946530" y="62968"/>
                </a:lnTo>
                <a:lnTo>
                  <a:pt x="4983574" y="85960"/>
                </a:lnTo>
                <a:lnTo>
                  <a:pt x="5016516" y="114217"/>
                </a:lnTo>
                <a:lnTo>
                  <a:pt x="5044773" y="147159"/>
                </a:lnTo>
                <a:lnTo>
                  <a:pt x="5067765" y="184203"/>
                </a:lnTo>
                <a:lnTo>
                  <a:pt x="5084908" y="224767"/>
                </a:lnTo>
                <a:lnTo>
                  <a:pt x="5095620" y="268268"/>
                </a:lnTo>
                <a:lnTo>
                  <a:pt x="5099321" y="314126"/>
                </a:lnTo>
                <a:lnTo>
                  <a:pt x="5099321" y="5727574"/>
                </a:lnTo>
                <a:lnTo>
                  <a:pt x="5095620" y="5773431"/>
                </a:lnTo>
                <a:lnTo>
                  <a:pt x="5084908" y="5816933"/>
                </a:lnTo>
                <a:lnTo>
                  <a:pt x="5067765" y="5857497"/>
                </a:lnTo>
                <a:lnTo>
                  <a:pt x="5044773" y="5894541"/>
                </a:lnTo>
                <a:lnTo>
                  <a:pt x="5016516" y="5927483"/>
                </a:lnTo>
                <a:lnTo>
                  <a:pt x="4983574" y="5955740"/>
                </a:lnTo>
                <a:lnTo>
                  <a:pt x="4946530" y="5978732"/>
                </a:lnTo>
                <a:lnTo>
                  <a:pt x="4905966" y="5995875"/>
                </a:lnTo>
                <a:lnTo>
                  <a:pt x="4862464" y="6006587"/>
                </a:lnTo>
                <a:lnTo>
                  <a:pt x="4816607" y="6010288"/>
                </a:lnTo>
                <a:lnTo>
                  <a:pt x="4816607" y="6041700"/>
                </a:lnTo>
                <a:lnTo>
                  <a:pt x="4863026" y="6038294"/>
                </a:lnTo>
                <a:lnTo>
                  <a:pt x="4907331" y="6028401"/>
                </a:lnTo>
                <a:lnTo>
                  <a:pt x="4949035" y="6012505"/>
                </a:lnTo>
                <a:lnTo>
                  <a:pt x="4987652" y="5991093"/>
                </a:lnTo>
                <a:lnTo>
                  <a:pt x="5022697" y="5964650"/>
                </a:lnTo>
                <a:lnTo>
                  <a:pt x="5053683" y="5933664"/>
                </a:lnTo>
                <a:lnTo>
                  <a:pt x="5080126" y="5898619"/>
                </a:lnTo>
                <a:lnTo>
                  <a:pt x="5101538" y="5860002"/>
                </a:lnTo>
                <a:lnTo>
                  <a:pt x="5117434" y="5818298"/>
                </a:lnTo>
                <a:lnTo>
                  <a:pt x="5127327" y="5773993"/>
                </a:lnTo>
                <a:lnTo>
                  <a:pt x="5130733" y="5727574"/>
                </a:lnTo>
                <a:lnTo>
                  <a:pt x="5130733" y="314126"/>
                </a:lnTo>
                <a:lnTo>
                  <a:pt x="5127327" y="267707"/>
                </a:lnTo>
                <a:lnTo>
                  <a:pt x="5117434" y="223402"/>
                </a:lnTo>
                <a:lnTo>
                  <a:pt x="5101538" y="181698"/>
                </a:lnTo>
                <a:lnTo>
                  <a:pt x="5080126" y="143081"/>
                </a:lnTo>
                <a:lnTo>
                  <a:pt x="5053683" y="108036"/>
                </a:lnTo>
                <a:lnTo>
                  <a:pt x="5022697" y="77049"/>
                </a:lnTo>
                <a:lnTo>
                  <a:pt x="4987652" y="50607"/>
                </a:lnTo>
                <a:lnTo>
                  <a:pt x="4949035" y="29195"/>
                </a:lnTo>
                <a:lnTo>
                  <a:pt x="4907331" y="13299"/>
                </a:lnTo>
                <a:lnTo>
                  <a:pt x="4863026" y="3405"/>
                </a:lnTo>
                <a:lnTo>
                  <a:pt x="4816607" y="0"/>
                </a:lnTo>
                <a:close/>
              </a:path>
              <a:path extrusionOk="0" h="6042025" w="5130800">
                <a:moveTo>
                  <a:pt x="31412" y="314126"/>
                </a:moveTo>
                <a:lnTo>
                  <a:pt x="0" y="314126"/>
                </a:lnTo>
                <a:lnTo>
                  <a:pt x="0" y="5727574"/>
                </a:lnTo>
                <a:lnTo>
                  <a:pt x="3405" y="5773993"/>
                </a:lnTo>
                <a:lnTo>
                  <a:pt x="13299" y="5818298"/>
                </a:lnTo>
                <a:lnTo>
                  <a:pt x="29195" y="5860002"/>
                </a:lnTo>
                <a:lnTo>
                  <a:pt x="50607" y="5898619"/>
                </a:lnTo>
                <a:lnTo>
                  <a:pt x="77049" y="5933664"/>
                </a:lnTo>
                <a:lnTo>
                  <a:pt x="108036" y="5964650"/>
                </a:lnTo>
                <a:lnTo>
                  <a:pt x="143081" y="5991093"/>
                </a:lnTo>
                <a:lnTo>
                  <a:pt x="181698" y="6012505"/>
                </a:lnTo>
                <a:lnTo>
                  <a:pt x="223402" y="6028401"/>
                </a:lnTo>
                <a:lnTo>
                  <a:pt x="267707" y="6038294"/>
                </a:lnTo>
                <a:lnTo>
                  <a:pt x="314126" y="6041700"/>
                </a:lnTo>
                <a:lnTo>
                  <a:pt x="314126" y="6010288"/>
                </a:lnTo>
                <a:lnTo>
                  <a:pt x="268268" y="6006587"/>
                </a:lnTo>
                <a:lnTo>
                  <a:pt x="224766" y="5995875"/>
                </a:lnTo>
                <a:lnTo>
                  <a:pt x="184203" y="5978732"/>
                </a:lnTo>
                <a:lnTo>
                  <a:pt x="147159" y="5955740"/>
                </a:lnTo>
                <a:lnTo>
                  <a:pt x="114217" y="5927483"/>
                </a:lnTo>
                <a:lnTo>
                  <a:pt x="85959" y="5894541"/>
                </a:lnTo>
                <a:lnTo>
                  <a:pt x="62968" y="5857497"/>
                </a:lnTo>
                <a:lnTo>
                  <a:pt x="45825" y="5816933"/>
                </a:lnTo>
                <a:lnTo>
                  <a:pt x="35112" y="5773431"/>
                </a:lnTo>
                <a:lnTo>
                  <a:pt x="31412" y="5727574"/>
                </a:lnTo>
                <a:lnTo>
                  <a:pt x="31412" y="314126"/>
                </a:lnTo>
                <a:close/>
              </a:path>
              <a:path extrusionOk="0" h="6042025" w="5130800">
                <a:moveTo>
                  <a:pt x="314126" y="0"/>
                </a:moveTo>
                <a:lnTo>
                  <a:pt x="267707" y="3405"/>
                </a:lnTo>
                <a:lnTo>
                  <a:pt x="223402" y="13299"/>
                </a:lnTo>
                <a:lnTo>
                  <a:pt x="181698" y="29195"/>
                </a:lnTo>
                <a:lnTo>
                  <a:pt x="143081" y="50607"/>
                </a:lnTo>
                <a:lnTo>
                  <a:pt x="108036" y="77049"/>
                </a:lnTo>
                <a:lnTo>
                  <a:pt x="77049" y="108036"/>
                </a:lnTo>
                <a:lnTo>
                  <a:pt x="50607" y="143081"/>
                </a:lnTo>
                <a:lnTo>
                  <a:pt x="29195" y="181698"/>
                </a:lnTo>
                <a:lnTo>
                  <a:pt x="13299" y="223402"/>
                </a:lnTo>
                <a:lnTo>
                  <a:pt x="3405" y="267707"/>
                </a:lnTo>
                <a:lnTo>
                  <a:pt x="0" y="314126"/>
                </a:lnTo>
                <a:lnTo>
                  <a:pt x="31412" y="314126"/>
                </a:lnTo>
                <a:lnTo>
                  <a:pt x="35112" y="268268"/>
                </a:lnTo>
                <a:lnTo>
                  <a:pt x="45825" y="224767"/>
                </a:lnTo>
                <a:lnTo>
                  <a:pt x="62968" y="184203"/>
                </a:lnTo>
                <a:lnTo>
                  <a:pt x="85960" y="147159"/>
                </a:lnTo>
                <a:lnTo>
                  <a:pt x="114217" y="114217"/>
                </a:lnTo>
                <a:lnTo>
                  <a:pt x="147159" y="85960"/>
                </a:lnTo>
                <a:lnTo>
                  <a:pt x="184203" y="62968"/>
                </a:lnTo>
                <a:lnTo>
                  <a:pt x="224767" y="45825"/>
                </a:lnTo>
                <a:lnTo>
                  <a:pt x="268268" y="35112"/>
                </a:lnTo>
                <a:lnTo>
                  <a:pt x="314126" y="31412"/>
                </a:lnTo>
                <a:lnTo>
                  <a:pt x="314126" y="0"/>
                </a:lnTo>
                <a:close/>
              </a:path>
              <a:path extrusionOk="0" h="6042025" w="5130800">
                <a:moveTo>
                  <a:pt x="4816607" y="0"/>
                </a:moveTo>
                <a:lnTo>
                  <a:pt x="314126" y="0"/>
                </a:lnTo>
                <a:lnTo>
                  <a:pt x="314126" y="31412"/>
                </a:lnTo>
                <a:lnTo>
                  <a:pt x="4816607" y="31412"/>
                </a:lnTo>
                <a:lnTo>
                  <a:pt x="4816607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3"/>
          <p:cNvSpPr/>
          <p:nvPr/>
        </p:nvSpPr>
        <p:spPr>
          <a:xfrm>
            <a:off x="3491275" y="3160052"/>
            <a:ext cx="5130800" cy="7295745"/>
          </a:xfrm>
          <a:custGeom>
            <a:rect b="b" l="l" r="r" t="t"/>
            <a:pathLst>
              <a:path extrusionOk="0" h="6042025" w="5130800">
                <a:moveTo>
                  <a:pt x="4816607" y="6010288"/>
                </a:moveTo>
                <a:lnTo>
                  <a:pt x="314126" y="6010288"/>
                </a:lnTo>
                <a:lnTo>
                  <a:pt x="314126" y="6041700"/>
                </a:lnTo>
                <a:lnTo>
                  <a:pt x="4816607" y="6041700"/>
                </a:lnTo>
                <a:lnTo>
                  <a:pt x="4816607" y="6010288"/>
                </a:lnTo>
                <a:close/>
              </a:path>
              <a:path extrusionOk="0" h="6042025" w="5130800">
                <a:moveTo>
                  <a:pt x="4816607" y="0"/>
                </a:moveTo>
                <a:lnTo>
                  <a:pt x="4816607" y="31412"/>
                </a:lnTo>
                <a:lnTo>
                  <a:pt x="4862464" y="35112"/>
                </a:lnTo>
                <a:lnTo>
                  <a:pt x="4905966" y="45825"/>
                </a:lnTo>
                <a:lnTo>
                  <a:pt x="4946530" y="62968"/>
                </a:lnTo>
                <a:lnTo>
                  <a:pt x="4983574" y="85960"/>
                </a:lnTo>
                <a:lnTo>
                  <a:pt x="5016516" y="114217"/>
                </a:lnTo>
                <a:lnTo>
                  <a:pt x="5044773" y="147159"/>
                </a:lnTo>
                <a:lnTo>
                  <a:pt x="5067765" y="184203"/>
                </a:lnTo>
                <a:lnTo>
                  <a:pt x="5084908" y="224767"/>
                </a:lnTo>
                <a:lnTo>
                  <a:pt x="5095620" y="268268"/>
                </a:lnTo>
                <a:lnTo>
                  <a:pt x="5099321" y="314126"/>
                </a:lnTo>
                <a:lnTo>
                  <a:pt x="5099321" y="5727574"/>
                </a:lnTo>
                <a:lnTo>
                  <a:pt x="5095620" y="5773431"/>
                </a:lnTo>
                <a:lnTo>
                  <a:pt x="5084908" y="5816933"/>
                </a:lnTo>
                <a:lnTo>
                  <a:pt x="5067765" y="5857497"/>
                </a:lnTo>
                <a:lnTo>
                  <a:pt x="5044773" y="5894541"/>
                </a:lnTo>
                <a:lnTo>
                  <a:pt x="5016516" y="5927483"/>
                </a:lnTo>
                <a:lnTo>
                  <a:pt x="4983574" y="5955740"/>
                </a:lnTo>
                <a:lnTo>
                  <a:pt x="4946530" y="5978732"/>
                </a:lnTo>
                <a:lnTo>
                  <a:pt x="4905966" y="5995875"/>
                </a:lnTo>
                <a:lnTo>
                  <a:pt x="4862464" y="6006587"/>
                </a:lnTo>
                <a:lnTo>
                  <a:pt x="4816607" y="6010288"/>
                </a:lnTo>
                <a:lnTo>
                  <a:pt x="4816607" y="6041700"/>
                </a:lnTo>
                <a:lnTo>
                  <a:pt x="4863026" y="6038294"/>
                </a:lnTo>
                <a:lnTo>
                  <a:pt x="4907331" y="6028401"/>
                </a:lnTo>
                <a:lnTo>
                  <a:pt x="4949035" y="6012505"/>
                </a:lnTo>
                <a:lnTo>
                  <a:pt x="4987652" y="5991093"/>
                </a:lnTo>
                <a:lnTo>
                  <a:pt x="5022697" y="5964650"/>
                </a:lnTo>
                <a:lnTo>
                  <a:pt x="5053683" y="5933664"/>
                </a:lnTo>
                <a:lnTo>
                  <a:pt x="5080126" y="5898619"/>
                </a:lnTo>
                <a:lnTo>
                  <a:pt x="5101538" y="5860002"/>
                </a:lnTo>
                <a:lnTo>
                  <a:pt x="5117434" y="5818298"/>
                </a:lnTo>
                <a:lnTo>
                  <a:pt x="5127327" y="5773993"/>
                </a:lnTo>
                <a:lnTo>
                  <a:pt x="5130733" y="5727574"/>
                </a:lnTo>
                <a:lnTo>
                  <a:pt x="5130733" y="314126"/>
                </a:lnTo>
                <a:lnTo>
                  <a:pt x="5127327" y="267707"/>
                </a:lnTo>
                <a:lnTo>
                  <a:pt x="5117434" y="223402"/>
                </a:lnTo>
                <a:lnTo>
                  <a:pt x="5101538" y="181698"/>
                </a:lnTo>
                <a:lnTo>
                  <a:pt x="5080126" y="143081"/>
                </a:lnTo>
                <a:lnTo>
                  <a:pt x="5053683" y="108036"/>
                </a:lnTo>
                <a:lnTo>
                  <a:pt x="5022697" y="77049"/>
                </a:lnTo>
                <a:lnTo>
                  <a:pt x="4987652" y="50607"/>
                </a:lnTo>
                <a:lnTo>
                  <a:pt x="4949035" y="29195"/>
                </a:lnTo>
                <a:lnTo>
                  <a:pt x="4907331" y="13299"/>
                </a:lnTo>
                <a:lnTo>
                  <a:pt x="4863026" y="3405"/>
                </a:lnTo>
                <a:lnTo>
                  <a:pt x="4816607" y="0"/>
                </a:lnTo>
                <a:close/>
              </a:path>
              <a:path extrusionOk="0" h="6042025" w="5130800">
                <a:moveTo>
                  <a:pt x="31412" y="314126"/>
                </a:moveTo>
                <a:lnTo>
                  <a:pt x="0" y="314126"/>
                </a:lnTo>
                <a:lnTo>
                  <a:pt x="0" y="5727574"/>
                </a:lnTo>
                <a:lnTo>
                  <a:pt x="3405" y="5773993"/>
                </a:lnTo>
                <a:lnTo>
                  <a:pt x="13299" y="5818298"/>
                </a:lnTo>
                <a:lnTo>
                  <a:pt x="29195" y="5860002"/>
                </a:lnTo>
                <a:lnTo>
                  <a:pt x="50607" y="5898619"/>
                </a:lnTo>
                <a:lnTo>
                  <a:pt x="77049" y="5933664"/>
                </a:lnTo>
                <a:lnTo>
                  <a:pt x="108036" y="5964650"/>
                </a:lnTo>
                <a:lnTo>
                  <a:pt x="143081" y="5991093"/>
                </a:lnTo>
                <a:lnTo>
                  <a:pt x="181698" y="6012505"/>
                </a:lnTo>
                <a:lnTo>
                  <a:pt x="223402" y="6028401"/>
                </a:lnTo>
                <a:lnTo>
                  <a:pt x="267707" y="6038294"/>
                </a:lnTo>
                <a:lnTo>
                  <a:pt x="314126" y="6041700"/>
                </a:lnTo>
                <a:lnTo>
                  <a:pt x="314126" y="6010288"/>
                </a:lnTo>
                <a:lnTo>
                  <a:pt x="268268" y="6006587"/>
                </a:lnTo>
                <a:lnTo>
                  <a:pt x="224766" y="5995875"/>
                </a:lnTo>
                <a:lnTo>
                  <a:pt x="184203" y="5978732"/>
                </a:lnTo>
                <a:lnTo>
                  <a:pt x="147159" y="5955740"/>
                </a:lnTo>
                <a:lnTo>
                  <a:pt x="114217" y="5927483"/>
                </a:lnTo>
                <a:lnTo>
                  <a:pt x="85959" y="5894541"/>
                </a:lnTo>
                <a:lnTo>
                  <a:pt x="62968" y="5857497"/>
                </a:lnTo>
                <a:lnTo>
                  <a:pt x="45825" y="5816933"/>
                </a:lnTo>
                <a:lnTo>
                  <a:pt x="35112" y="5773431"/>
                </a:lnTo>
                <a:lnTo>
                  <a:pt x="31412" y="5727574"/>
                </a:lnTo>
                <a:lnTo>
                  <a:pt x="31412" y="314126"/>
                </a:lnTo>
                <a:close/>
              </a:path>
              <a:path extrusionOk="0" h="6042025" w="5130800">
                <a:moveTo>
                  <a:pt x="314126" y="0"/>
                </a:moveTo>
                <a:lnTo>
                  <a:pt x="267707" y="3405"/>
                </a:lnTo>
                <a:lnTo>
                  <a:pt x="223402" y="13299"/>
                </a:lnTo>
                <a:lnTo>
                  <a:pt x="181698" y="29195"/>
                </a:lnTo>
                <a:lnTo>
                  <a:pt x="143081" y="50607"/>
                </a:lnTo>
                <a:lnTo>
                  <a:pt x="108036" y="77049"/>
                </a:lnTo>
                <a:lnTo>
                  <a:pt x="77049" y="108036"/>
                </a:lnTo>
                <a:lnTo>
                  <a:pt x="50607" y="143081"/>
                </a:lnTo>
                <a:lnTo>
                  <a:pt x="29195" y="181698"/>
                </a:lnTo>
                <a:lnTo>
                  <a:pt x="13299" y="223402"/>
                </a:lnTo>
                <a:lnTo>
                  <a:pt x="3405" y="267707"/>
                </a:lnTo>
                <a:lnTo>
                  <a:pt x="0" y="314126"/>
                </a:lnTo>
                <a:lnTo>
                  <a:pt x="31412" y="314126"/>
                </a:lnTo>
                <a:lnTo>
                  <a:pt x="35112" y="268268"/>
                </a:lnTo>
                <a:lnTo>
                  <a:pt x="45825" y="224767"/>
                </a:lnTo>
                <a:lnTo>
                  <a:pt x="62968" y="184203"/>
                </a:lnTo>
                <a:lnTo>
                  <a:pt x="85960" y="147159"/>
                </a:lnTo>
                <a:lnTo>
                  <a:pt x="114217" y="114217"/>
                </a:lnTo>
                <a:lnTo>
                  <a:pt x="147159" y="85960"/>
                </a:lnTo>
                <a:lnTo>
                  <a:pt x="184203" y="62968"/>
                </a:lnTo>
                <a:lnTo>
                  <a:pt x="224767" y="45825"/>
                </a:lnTo>
                <a:lnTo>
                  <a:pt x="268268" y="35112"/>
                </a:lnTo>
                <a:lnTo>
                  <a:pt x="314126" y="31412"/>
                </a:lnTo>
                <a:lnTo>
                  <a:pt x="314126" y="0"/>
                </a:lnTo>
                <a:close/>
              </a:path>
              <a:path extrusionOk="0" h="6042025" w="5130800">
                <a:moveTo>
                  <a:pt x="4816607" y="0"/>
                </a:moveTo>
                <a:lnTo>
                  <a:pt x="314126" y="0"/>
                </a:lnTo>
                <a:lnTo>
                  <a:pt x="314126" y="31412"/>
                </a:lnTo>
                <a:lnTo>
                  <a:pt x="4816607" y="31412"/>
                </a:lnTo>
                <a:lnTo>
                  <a:pt x="4816607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3"/>
          <p:cNvSpPr/>
          <p:nvPr/>
        </p:nvSpPr>
        <p:spPr>
          <a:xfrm>
            <a:off x="0" y="0"/>
            <a:ext cx="2628265" cy="471805"/>
          </a:xfrm>
          <a:custGeom>
            <a:rect b="b" l="l" r="r" t="t"/>
            <a:pathLst>
              <a:path extrusionOk="0" h="471805" w="2628265">
                <a:moveTo>
                  <a:pt x="0" y="0"/>
                </a:moveTo>
                <a:lnTo>
                  <a:pt x="2628192" y="0"/>
                </a:lnTo>
                <a:lnTo>
                  <a:pt x="2628192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3"/>
          <p:cNvSpPr/>
          <p:nvPr/>
        </p:nvSpPr>
        <p:spPr>
          <a:xfrm>
            <a:off x="2628192" y="0"/>
            <a:ext cx="3026410" cy="471805"/>
          </a:xfrm>
          <a:custGeom>
            <a:rect b="b" l="l" r="r" t="t"/>
            <a:pathLst>
              <a:path extrusionOk="0" h="471805" w="3026410">
                <a:moveTo>
                  <a:pt x="0" y="0"/>
                </a:moveTo>
                <a:lnTo>
                  <a:pt x="3026085" y="0"/>
                </a:lnTo>
                <a:lnTo>
                  <a:pt x="3026085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5654278" y="0"/>
            <a:ext cx="14450060" cy="471805"/>
          </a:xfrm>
          <a:custGeom>
            <a:rect b="b" l="l" r="r" t="t"/>
            <a:pathLst>
              <a:path extrusionOk="0" h="471805" w="14450060">
                <a:moveTo>
                  <a:pt x="0" y="0"/>
                </a:moveTo>
                <a:lnTo>
                  <a:pt x="14449821" y="0"/>
                </a:lnTo>
                <a:lnTo>
                  <a:pt x="14449821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3"/>
          <p:cNvSpPr/>
          <p:nvPr/>
        </p:nvSpPr>
        <p:spPr>
          <a:xfrm>
            <a:off x="2815809" y="168147"/>
            <a:ext cx="1881691" cy="1586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3"/>
          <p:cNvSpPr/>
          <p:nvPr/>
        </p:nvSpPr>
        <p:spPr>
          <a:xfrm>
            <a:off x="650700" y="1215025"/>
            <a:ext cx="3751836" cy="472102"/>
          </a:xfrm>
          <a:custGeom>
            <a:rect b="b" l="l" r="r" t="t"/>
            <a:pathLst>
              <a:path extrusionOk="0" h="337819" w="3498215">
                <a:moveTo>
                  <a:pt x="70983" y="230262"/>
                </a:moveTo>
                <a:lnTo>
                  <a:pt x="0" y="230262"/>
                </a:lnTo>
                <a:lnTo>
                  <a:pt x="9850" y="277406"/>
                </a:lnTo>
                <a:lnTo>
                  <a:pt x="36113" y="310876"/>
                </a:lnTo>
                <a:lnTo>
                  <a:pt x="76782" y="330873"/>
                </a:lnTo>
                <a:lnTo>
                  <a:pt x="129847" y="337602"/>
                </a:lnTo>
                <a:lnTo>
                  <a:pt x="182093" y="330971"/>
                </a:lnTo>
                <a:lnTo>
                  <a:pt x="221092" y="312147"/>
                </a:lnTo>
                <a:lnTo>
                  <a:pt x="245522" y="282245"/>
                </a:lnTo>
                <a:lnTo>
                  <a:pt x="246831" y="276141"/>
                </a:lnTo>
                <a:lnTo>
                  <a:pt x="128981" y="276141"/>
                </a:lnTo>
                <a:lnTo>
                  <a:pt x="106011" y="273233"/>
                </a:lnTo>
                <a:lnTo>
                  <a:pt x="88052" y="264563"/>
                </a:lnTo>
                <a:lnTo>
                  <a:pt x="76058" y="250213"/>
                </a:lnTo>
                <a:lnTo>
                  <a:pt x="70983" y="230262"/>
                </a:lnTo>
                <a:close/>
              </a:path>
              <a:path extrusionOk="0" h="337819" w="3498215">
                <a:moveTo>
                  <a:pt x="130280" y="15581"/>
                </a:moveTo>
                <a:lnTo>
                  <a:pt x="81232" y="22544"/>
                </a:lnTo>
                <a:lnTo>
                  <a:pt x="42552" y="42227"/>
                </a:lnTo>
                <a:lnTo>
                  <a:pt x="17221" y="72826"/>
                </a:lnTo>
                <a:lnTo>
                  <a:pt x="8223" y="112534"/>
                </a:lnTo>
                <a:lnTo>
                  <a:pt x="14239" y="144198"/>
                </a:lnTo>
                <a:lnTo>
                  <a:pt x="31515" y="168801"/>
                </a:lnTo>
                <a:lnTo>
                  <a:pt x="58894" y="186912"/>
                </a:lnTo>
                <a:lnTo>
                  <a:pt x="95221" y="199099"/>
                </a:lnTo>
                <a:lnTo>
                  <a:pt x="128115" y="206890"/>
                </a:lnTo>
                <a:lnTo>
                  <a:pt x="150643" y="213165"/>
                </a:lnTo>
                <a:lnTo>
                  <a:pt x="166475" y="220740"/>
                </a:lnTo>
                <a:lnTo>
                  <a:pt x="175895" y="230262"/>
                </a:lnTo>
                <a:lnTo>
                  <a:pt x="179189" y="242381"/>
                </a:lnTo>
                <a:lnTo>
                  <a:pt x="175544" y="256147"/>
                </a:lnTo>
                <a:lnTo>
                  <a:pt x="165609" y="266809"/>
                </a:lnTo>
                <a:lnTo>
                  <a:pt x="149912" y="273697"/>
                </a:lnTo>
                <a:lnTo>
                  <a:pt x="128981" y="276141"/>
                </a:lnTo>
                <a:lnTo>
                  <a:pt x="246831" y="276141"/>
                </a:lnTo>
                <a:lnTo>
                  <a:pt x="254067" y="242381"/>
                </a:lnTo>
                <a:lnTo>
                  <a:pt x="247521" y="208448"/>
                </a:lnTo>
                <a:lnTo>
                  <a:pt x="228801" y="181759"/>
                </a:lnTo>
                <a:lnTo>
                  <a:pt x="198801" y="162008"/>
                </a:lnTo>
                <a:lnTo>
                  <a:pt x="158413" y="148891"/>
                </a:lnTo>
                <a:lnTo>
                  <a:pt x="131145" y="142399"/>
                </a:lnTo>
                <a:lnTo>
                  <a:pt x="111912" y="137103"/>
                </a:lnTo>
                <a:lnTo>
                  <a:pt x="97060" y="129901"/>
                </a:lnTo>
                <a:lnTo>
                  <a:pt x="87565" y="120183"/>
                </a:lnTo>
                <a:lnTo>
                  <a:pt x="84400" y="107340"/>
                </a:lnTo>
                <a:lnTo>
                  <a:pt x="87393" y="95052"/>
                </a:lnTo>
                <a:lnTo>
                  <a:pt x="96005" y="85320"/>
                </a:lnTo>
                <a:lnTo>
                  <a:pt x="110177" y="78916"/>
                </a:lnTo>
                <a:lnTo>
                  <a:pt x="129847" y="76609"/>
                </a:lnTo>
                <a:lnTo>
                  <a:pt x="241700" y="76609"/>
                </a:lnTo>
                <a:lnTo>
                  <a:pt x="240964" y="73282"/>
                </a:lnTo>
                <a:lnTo>
                  <a:pt x="216872" y="42524"/>
                </a:lnTo>
                <a:lnTo>
                  <a:pt x="179348" y="22642"/>
                </a:lnTo>
                <a:lnTo>
                  <a:pt x="130280" y="15581"/>
                </a:lnTo>
                <a:close/>
              </a:path>
              <a:path extrusionOk="0" h="337819" w="3498215">
                <a:moveTo>
                  <a:pt x="241700" y="76609"/>
                </a:moveTo>
                <a:lnTo>
                  <a:pt x="129847" y="76609"/>
                </a:lnTo>
                <a:lnTo>
                  <a:pt x="149905" y="79095"/>
                </a:lnTo>
                <a:lnTo>
                  <a:pt x="164851" y="86267"/>
                </a:lnTo>
                <a:lnTo>
                  <a:pt x="174522" y="97699"/>
                </a:lnTo>
                <a:lnTo>
                  <a:pt x="178756" y="112967"/>
                </a:lnTo>
                <a:lnTo>
                  <a:pt x="249739" y="112967"/>
                </a:lnTo>
                <a:lnTo>
                  <a:pt x="241700" y="76609"/>
                </a:lnTo>
                <a:close/>
              </a:path>
              <a:path extrusionOk="0" h="337819" w="3498215">
                <a:moveTo>
                  <a:pt x="394199" y="95221"/>
                </a:moveTo>
                <a:lnTo>
                  <a:pt x="346311" y="103969"/>
                </a:lnTo>
                <a:lnTo>
                  <a:pt x="309744" y="128684"/>
                </a:lnTo>
                <a:lnTo>
                  <a:pt x="286405" y="167073"/>
                </a:lnTo>
                <a:lnTo>
                  <a:pt x="278202" y="216844"/>
                </a:lnTo>
                <a:lnTo>
                  <a:pt x="286385" y="267302"/>
                </a:lnTo>
                <a:lnTo>
                  <a:pt x="309906" y="305303"/>
                </a:lnTo>
                <a:lnTo>
                  <a:pt x="347224" y="329264"/>
                </a:lnTo>
                <a:lnTo>
                  <a:pt x="396795" y="337602"/>
                </a:lnTo>
                <a:lnTo>
                  <a:pt x="438380" y="332287"/>
                </a:lnTo>
                <a:lnTo>
                  <a:pt x="471241" y="317151"/>
                </a:lnTo>
                <a:lnTo>
                  <a:pt x="494364" y="293414"/>
                </a:lnTo>
                <a:lnTo>
                  <a:pt x="497788" y="284798"/>
                </a:lnTo>
                <a:lnTo>
                  <a:pt x="398094" y="284798"/>
                </a:lnTo>
                <a:lnTo>
                  <a:pt x="378110" y="281251"/>
                </a:lnTo>
                <a:lnTo>
                  <a:pt x="363035" y="271191"/>
                </a:lnTo>
                <a:lnTo>
                  <a:pt x="353479" y="255491"/>
                </a:lnTo>
                <a:lnTo>
                  <a:pt x="350050" y="235023"/>
                </a:lnTo>
                <a:lnTo>
                  <a:pt x="350050" y="233725"/>
                </a:lnTo>
                <a:lnTo>
                  <a:pt x="507598" y="233725"/>
                </a:lnTo>
                <a:lnTo>
                  <a:pt x="507598" y="215113"/>
                </a:lnTo>
                <a:lnTo>
                  <a:pt x="503636" y="190875"/>
                </a:lnTo>
                <a:lnTo>
                  <a:pt x="350050" y="190875"/>
                </a:lnTo>
                <a:lnTo>
                  <a:pt x="354054" y="173954"/>
                </a:lnTo>
                <a:lnTo>
                  <a:pt x="363739" y="160361"/>
                </a:lnTo>
                <a:lnTo>
                  <a:pt x="378049" y="151312"/>
                </a:lnTo>
                <a:lnTo>
                  <a:pt x="395930" y="148025"/>
                </a:lnTo>
                <a:lnTo>
                  <a:pt x="489468" y="148025"/>
                </a:lnTo>
                <a:lnTo>
                  <a:pt x="475651" y="125951"/>
                </a:lnTo>
                <a:lnTo>
                  <a:pt x="439763" y="102998"/>
                </a:lnTo>
                <a:lnTo>
                  <a:pt x="394199" y="95221"/>
                </a:lnTo>
                <a:close/>
              </a:path>
              <a:path extrusionOk="0" h="337819" w="3498215">
                <a:moveTo>
                  <a:pt x="506733" y="262291"/>
                </a:moveTo>
                <a:lnTo>
                  <a:pt x="438779" y="262291"/>
                </a:lnTo>
                <a:lnTo>
                  <a:pt x="432757" y="271651"/>
                </a:lnTo>
                <a:lnTo>
                  <a:pt x="423712" y="278738"/>
                </a:lnTo>
                <a:lnTo>
                  <a:pt x="412029" y="283229"/>
                </a:lnTo>
                <a:lnTo>
                  <a:pt x="398094" y="284798"/>
                </a:lnTo>
                <a:lnTo>
                  <a:pt x="497788" y="284798"/>
                </a:lnTo>
                <a:lnTo>
                  <a:pt x="506733" y="262291"/>
                </a:lnTo>
                <a:close/>
              </a:path>
              <a:path extrusionOk="0" h="337819" w="3498215">
                <a:moveTo>
                  <a:pt x="489468" y="148025"/>
                </a:moveTo>
                <a:lnTo>
                  <a:pt x="395930" y="148025"/>
                </a:lnTo>
                <a:lnTo>
                  <a:pt x="413290" y="151190"/>
                </a:lnTo>
                <a:lnTo>
                  <a:pt x="427039" y="160036"/>
                </a:lnTo>
                <a:lnTo>
                  <a:pt x="436162" y="173589"/>
                </a:lnTo>
                <a:lnTo>
                  <a:pt x="439645" y="190875"/>
                </a:lnTo>
                <a:lnTo>
                  <a:pt x="503636" y="190875"/>
                </a:lnTo>
                <a:lnTo>
                  <a:pt x="499162" y="163512"/>
                </a:lnTo>
                <a:lnTo>
                  <a:pt x="489468" y="148025"/>
                </a:lnTo>
                <a:close/>
              </a:path>
              <a:path extrusionOk="0" h="337819" w="3498215">
                <a:moveTo>
                  <a:pt x="611805" y="98251"/>
                </a:moveTo>
                <a:lnTo>
                  <a:pt x="540822" y="98251"/>
                </a:lnTo>
                <a:lnTo>
                  <a:pt x="540822" y="333274"/>
                </a:lnTo>
                <a:lnTo>
                  <a:pt x="613969" y="333274"/>
                </a:lnTo>
                <a:lnTo>
                  <a:pt x="613969" y="204725"/>
                </a:lnTo>
                <a:lnTo>
                  <a:pt x="617415" y="185363"/>
                </a:lnTo>
                <a:lnTo>
                  <a:pt x="627252" y="170424"/>
                </a:lnTo>
                <a:lnTo>
                  <a:pt x="642242" y="160841"/>
                </a:lnTo>
                <a:lnTo>
                  <a:pt x="661147" y="157548"/>
                </a:lnTo>
                <a:lnTo>
                  <a:pt x="690146" y="157548"/>
                </a:lnTo>
                <a:lnTo>
                  <a:pt x="690146" y="140667"/>
                </a:lnTo>
                <a:lnTo>
                  <a:pt x="611805" y="140667"/>
                </a:lnTo>
                <a:lnTo>
                  <a:pt x="611805" y="98251"/>
                </a:lnTo>
                <a:close/>
              </a:path>
              <a:path extrusionOk="0" h="337819" w="3498215">
                <a:moveTo>
                  <a:pt x="690146" y="157548"/>
                </a:moveTo>
                <a:lnTo>
                  <a:pt x="661147" y="157548"/>
                </a:lnTo>
                <a:lnTo>
                  <a:pt x="668448" y="157693"/>
                </a:lnTo>
                <a:lnTo>
                  <a:pt x="676377" y="158386"/>
                </a:lnTo>
                <a:lnTo>
                  <a:pt x="683942" y="159526"/>
                </a:lnTo>
                <a:lnTo>
                  <a:pt x="690146" y="161010"/>
                </a:lnTo>
                <a:lnTo>
                  <a:pt x="690146" y="157548"/>
                </a:lnTo>
                <a:close/>
              </a:path>
              <a:path extrusionOk="0" h="337819" w="3498215">
                <a:moveTo>
                  <a:pt x="669371" y="94788"/>
                </a:moveTo>
                <a:lnTo>
                  <a:pt x="650976" y="97726"/>
                </a:lnTo>
                <a:lnTo>
                  <a:pt x="635178" y="106285"/>
                </a:lnTo>
                <a:lnTo>
                  <a:pt x="622626" y="120565"/>
                </a:lnTo>
                <a:lnTo>
                  <a:pt x="613969" y="140667"/>
                </a:lnTo>
                <a:lnTo>
                  <a:pt x="690146" y="140667"/>
                </a:lnTo>
                <a:lnTo>
                  <a:pt x="690146" y="97385"/>
                </a:lnTo>
                <a:lnTo>
                  <a:pt x="684087" y="96087"/>
                </a:lnTo>
                <a:lnTo>
                  <a:pt x="676080" y="95004"/>
                </a:lnTo>
                <a:lnTo>
                  <a:pt x="669371" y="94788"/>
                </a:lnTo>
                <a:close/>
              </a:path>
              <a:path extrusionOk="0" h="337819" w="3498215">
                <a:moveTo>
                  <a:pt x="780503" y="98251"/>
                </a:moveTo>
                <a:lnTo>
                  <a:pt x="703893" y="98251"/>
                </a:lnTo>
                <a:lnTo>
                  <a:pt x="784398" y="333274"/>
                </a:lnTo>
                <a:lnTo>
                  <a:pt x="867933" y="333274"/>
                </a:lnTo>
                <a:lnTo>
                  <a:pt x="892677" y="261425"/>
                </a:lnTo>
                <a:lnTo>
                  <a:pt x="825084" y="261425"/>
                </a:lnTo>
                <a:lnTo>
                  <a:pt x="780503" y="98251"/>
                </a:lnTo>
                <a:close/>
              </a:path>
              <a:path extrusionOk="0" h="337819" w="3498215">
                <a:moveTo>
                  <a:pt x="948872" y="98251"/>
                </a:moveTo>
                <a:lnTo>
                  <a:pt x="871829" y="98251"/>
                </a:lnTo>
                <a:lnTo>
                  <a:pt x="827681" y="261425"/>
                </a:lnTo>
                <a:lnTo>
                  <a:pt x="892677" y="261425"/>
                </a:lnTo>
                <a:lnTo>
                  <a:pt x="948872" y="98251"/>
                </a:lnTo>
                <a:close/>
              </a:path>
              <a:path extrusionOk="0" h="337819" w="3498215">
                <a:moveTo>
                  <a:pt x="1045720" y="98251"/>
                </a:moveTo>
                <a:lnTo>
                  <a:pt x="972573" y="98251"/>
                </a:lnTo>
                <a:lnTo>
                  <a:pt x="972573" y="333274"/>
                </a:lnTo>
                <a:lnTo>
                  <a:pt x="1045720" y="333274"/>
                </a:lnTo>
                <a:lnTo>
                  <a:pt x="1045720" y="98251"/>
                </a:lnTo>
                <a:close/>
              </a:path>
              <a:path extrusionOk="0" h="337819" w="3498215">
                <a:moveTo>
                  <a:pt x="1009363" y="0"/>
                </a:moveTo>
                <a:lnTo>
                  <a:pt x="994715" y="2647"/>
                </a:lnTo>
                <a:lnTo>
                  <a:pt x="982744" y="10144"/>
                </a:lnTo>
                <a:lnTo>
                  <a:pt x="974669" y="21333"/>
                </a:lnTo>
                <a:lnTo>
                  <a:pt x="971707" y="35058"/>
                </a:lnTo>
                <a:lnTo>
                  <a:pt x="974669" y="48753"/>
                </a:lnTo>
                <a:lnTo>
                  <a:pt x="982744" y="59892"/>
                </a:lnTo>
                <a:lnTo>
                  <a:pt x="994715" y="67378"/>
                </a:lnTo>
                <a:lnTo>
                  <a:pt x="1009363" y="70117"/>
                </a:lnTo>
                <a:lnTo>
                  <a:pt x="1024140" y="67378"/>
                </a:lnTo>
                <a:lnTo>
                  <a:pt x="1036198" y="59892"/>
                </a:lnTo>
                <a:lnTo>
                  <a:pt x="1044361" y="48753"/>
                </a:lnTo>
                <a:lnTo>
                  <a:pt x="1047452" y="35058"/>
                </a:lnTo>
                <a:lnTo>
                  <a:pt x="1044361" y="21333"/>
                </a:lnTo>
                <a:lnTo>
                  <a:pt x="1036198" y="10144"/>
                </a:lnTo>
                <a:lnTo>
                  <a:pt x="1024140" y="2647"/>
                </a:lnTo>
                <a:lnTo>
                  <a:pt x="1009363" y="0"/>
                </a:lnTo>
                <a:close/>
              </a:path>
              <a:path extrusionOk="0" h="337819" w="3498215">
                <a:moveTo>
                  <a:pt x="1197105" y="95221"/>
                </a:moveTo>
                <a:lnTo>
                  <a:pt x="1147601" y="104023"/>
                </a:lnTo>
                <a:lnTo>
                  <a:pt x="1110432" y="128792"/>
                </a:lnTo>
                <a:lnTo>
                  <a:pt x="1087059" y="167073"/>
                </a:lnTo>
                <a:lnTo>
                  <a:pt x="1078944" y="216412"/>
                </a:lnTo>
                <a:lnTo>
                  <a:pt x="1086999" y="265659"/>
                </a:lnTo>
                <a:lnTo>
                  <a:pt x="1110270" y="303950"/>
                </a:lnTo>
                <a:lnTo>
                  <a:pt x="1147418" y="328770"/>
                </a:lnTo>
                <a:lnTo>
                  <a:pt x="1197105" y="337602"/>
                </a:lnTo>
                <a:lnTo>
                  <a:pt x="1241311" y="330789"/>
                </a:lnTo>
                <a:lnTo>
                  <a:pt x="1274986" y="311498"/>
                </a:lnTo>
                <a:lnTo>
                  <a:pt x="1296773" y="281454"/>
                </a:lnTo>
                <a:lnTo>
                  <a:pt x="1296893" y="280902"/>
                </a:lnTo>
                <a:lnTo>
                  <a:pt x="1197971" y="280902"/>
                </a:lnTo>
                <a:lnTo>
                  <a:pt x="1179562" y="276777"/>
                </a:lnTo>
                <a:lnTo>
                  <a:pt x="1165455" y="264293"/>
                </a:lnTo>
                <a:lnTo>
                  <a:pt x="1156460" y="243774"/>
                </a:lnTo>
                <a:lnTo>
                  <a:pt x="1153390" y="215546"/>
                </a:lnTo>
                <a:lnTo>
                  <a:pt x="1156490" y="187720"/>
                </a:lnTo>
                <a:lnTo>
                  <a:pt x="1165536" y="167421"/>
                </a:lnTo>
                <a:lnTo>
                  <a:pt x="1179653" y="154954"/>
                </a:lnTo>
                <a:lnTo>
                  <a:pt x="1197971" y="150622"/>
                </a:lnTo>
                <a:lnTo>
                  <a:pt x="1296632" y="150622"/>
                </a:lnTo>
                <a:lnTo>
                  <a:pt x="1274662" y="120974"/>
                </a:lnTo>
                <a:lnTo>
                  <a:pt x="1240884" y="101930"/>
                </a:lnTo>
                <a:lnTo>
                  <a:pt x="1197105" y="95221"/>
                </a:lnTo>
                <a:close/>
              </a:path>
              <a:path extrusionOk="0" h="337819" w="3498215">
                <a:moveTo>
                  <a:pt x="1305311" y="242381"/>
                </a:moveTo>
                <a:lnTo>
                  <a:pt x="1237358" y="242381"/>
                </a:lnTo>
                <a:lnTo>
                  <a:pt x="1232786" y="258930"/>
                </a:lnTo>
                <a:lnTo>
                  <a:pt x="1224319" y="271056"/>
                </a:lnTo>
                <a:lnTo>
                  <a:pt x="1212524" y="278475"/>
                </a:lnTo>
                <a:lnTo>
                  <a:pt x="1197971" y="280902"/>
                </a:lnTo>
                <a:lnTo>
                  <a:pt x="1296893" y="280902"/>
                </a:lnTo>
                <a:lnTo>
                  <a:pt x="1305311" y="242381"/>
                </a:lnTo>
                <a:close/>
              </a:path>
              <a:path extrusionOk="0" h="337819" w="3498215">
                <a:moveTo>
                  <a:pt x="1296632" y="150622"/>
                </a:moveTo>
                <a:lnTo>
                  <a:pt x="1197971" y="150622"/>
                </a:lnTo>
                <a:lnTo>
                  <a:pt x="1212890" y="153453"/>
                </a:lnTo>
                <a:lnTo>
                  <a:pt x="1224643" y="161254"/>
                </a:lnTo>
                <a:lnTo>
                  <a:pt x="1232908" y="173478"/>
                </a:lnTo>
                <a:lnTo>
                  <a:pt x="1237358" y="189577"/>
                </a:lnTo>
                <a:lnTo>
                  <a:pt x="1305311" y="189577"/>
                </a:lnTo>
                <a:lnTo>
                  <a:pt x="1296712" y="150731"/>
                </a:lnTo>
                <a:close/>
              </a:path>
              <a:path extrusionOk="0" h="337819" w="3498215">
                <a:moveTo>
                  <a:pt x="1445442" y="95221"/>
                </a:moveTo>
                <a:lnTo>
                  <a:pt x="1397554" y="103969"/>
                </a:lnTo>
                <a:lnTo>
                  <a:pt x="1360987" y="128684"/>
                </a:lnTo>
                <a:lnTo>
                  <a:pt x="1337649" y="167073"/>
                </a:lnTo>
                <a:lnTo>
                  <a:pt x="1329445" y="216844"/>
                </a:lnTo>
                <a:lnTo>
                  <a:pt x="1337628" y="267302"/>
                </a:lnTo>
                <a:lnTo>
                  <a:pt x="1361150" y="305303"/>
                </a:lnTo>
                <a:lnTo>
                  <a:pt x="1398467" y="329264"/>
                </a:lnTo>
                <a:lnTo>
                  <a:pt x="1448039" y="337602"/>
                </a:lnTo>
                <a:lnTo>
                  <a:pt x="1489624" y="332287"/>
                </a:lnTo>
                <a:lnTo>
                  <a:pt x="1522485" y="317151"/>
                </a:lnTo>
                <a:lnTo>
                  <a:pt x="1545607" y="293414"/>
                </a:lnTo>
                <a:lnTo>
                  <a:pt x="1549031" y="284798"/>
                </a:lnTo>
                <a:lnTo>
                  <a:pt x="1449338" y="284798"/>
                </a:lnTo>
                <a:lnTo>
                  <a:pt x="1429353" y="281251"/>
                </a:lnTo>
                <a:lnTo>
                  <a:pt x="1414279" y="271191"/>
                </a:lnTo>
                <a:lnTo>
                  <a:pt x="1404723" y="255491"/>
                </a:lnTo>
                <a:lnTo>
                  <a:pt x="1401294" y="235023"/>
                </a:lnTo>
                <a:lnTo>
                  <a:pt x="1401294" y="233725"/>
                </a:lnTo>
                <a:lnTo>
                  <a:pt x="1558842" y="233725"/>
                </a:lnTo>
                <a:lnTo>
                  <a:pt x="1558842" y="215113"/>
                </a:lnTo>
                <a:lnTo>
                  <a:pt x="1554879" y="190875"/>
                </a:lnTo>
                <a:lnTo>
                  <a:pt x="1401294" y="190875"/>
                </a:lnTo>
                <a:lnTo>
                  <a:pt x="1405298" y="173954"/>
                </a:lnTo>
                <a:lnTo>
                  <a:pt x="1414982" y="160361"/>
                </a:lnTo>
                <a:lnTo>
                  <a:pt x="1429292" y="151312"/>
                </a:lnTo>
                <a:lnTo>
                  <a:pt x="1447173" y="148025"/>
                </a:lnTo>
                <a:lnTo>
                  <a:pt x="1540711" y="148025"/>
                </a:lnTo>
                <a:lnTo>
                  <a:pt x="1526894" y="125951"/>
                </a:lnTo>
                <a:lnTo>
                  <a:pt x="1491007" y="102998"/>
                </a:lnTo>
                <a:lnTo>
                  <a:pt x="1445442" y="95221"/>
                </a:lnTo>
                <a:close/>
              </a:path>
              <a:path extrusionOk="0" h="337819" w="3498215">
                <a:moveTo>
                  <a:pt x="1557976" y="262291"/>
                </a:moveTo>
                <a:lnTo>
                  <a:pt x="1490023" y="262291"/>
                </a:lnTo>
                <a:lnTo>
                  <a:pt x="1484001" y="271651"/>
                </a:lnTo>
                <a:lnTo>
                  <a:pt x="1474955" y="278738"/>
                </a:lnTo>
                <a:lnTo>
                  <a:pt x="1463273" y="283229"/>
                </a:lnTo>
                <a:lnTo>
                  <a:pt x="1449338" y="284798"/>
                </a:lnTo>
                <a:lnTo>
                  <a:pt x="1549031" y="284798"/>
                </a:lnTo>
                <a:lnTo>
                  <a:pt x="1557976" y="262291"/>
                </a:lnTo>
                <a:close/>
              </a:path>
              <a:path extrusionOk="0" h="337819" w="3498215">
                <a:moveTo>
                  <a:pt x="1540711" y="148025"/>
                </a:moveTo>
                <a:lnTo>
                  <a:pt x="1447173" y="148025"/>
                </a:lnTo>
                <a:lnTo>
                  <a:pt x="1464534" y="151190"/>
                </a:lnTo>
                <a:lnTo>
                  <a:pt x="1478283" y="160036"/>
                </a:lnTo>
                <a:lnTo>
                  <a:pt x="1487406" y="173589"/>
                </a:lnTo>
                <a:lnTo>
                  <a:pt x="1490889" y="190875"/>
                </a:lnTo>
                <a:lnTo>
                  <a:pt x="1554879" y="190875"/>
                </a:lnTo>
                <a:lnTo>
                  <a:pt x="1550405" y="163512"/>
                </a:lnTo>
                <a:lnTo>
                  <a:pt x="1540711" y="148025"/>
                </a:lnTo>
                <a:close/>
              </a:path>
              <a:path extrusionOk="0" h="337819" w="3498215">
                <a:moveTo>
                  <a:pt x="1748644" y="230262"/>
                </a:moveTo>
                <a:lnTo>
                  <a:pt x="1677661" y="230262"/>
                </a:lnTo>
                <a:lnTo>
                  <a:pt x="1687511" y="277406"/>
                </a:lnTo>
                <a:lnTo>
                  <a:pt x="1713775" y="310876"/>
                </a:lnTo>
                <a:lnTo>
                  <a:pt x="1754443" y="330873"/>
                </a:lnTo>
                <a:lnTo>
                  <a:pt x="1807508" y="337602"/>
                </a:lnTo>
                <a:lnTo>
                  <a:pt x="1859755" y="330971"/>
                </a:lnTo>
                <a:lnTo>
                  <a:pt x="1898753" y="312147"/>
                </a:lnTo>
                <a:lnTo>
                  <a:pt x="1923184" y="282245"/>
                </a:lnTo>
                <a:lnTo>
                  <a:pt x="1924492" y="276141"/>
                </a:lnTo>
                <a:lnTo>
                  <a:pt x="1806643" y="276141"/>
                </a:lnTo>
                <a:lnTo>
                  <a:pt x="1783673" y="273233"/>
                </a:lnTo>
                <a:lnTo>
                  <a:pt x="1765714" y="264563"/>
                </a:lnTo>
                <a:lnTo>
                  <a:pt x="1753720" y="250213"/>
                </a:lnTo>
                <a:lnTo>
                  <a:pt x="1748644" y="230262"/>
                </a:lnTo>
                <a:close/>
              </a:path>
              <a:path extrusionOk="0" h="337819" w="3498215">
                <a:moveTo>
                  <a:pt x="1807941" y="15581"/>
                </a:moveTo>
                <a:lnTo>
                  <a:pt x="1758893" y="22544"/>
                </a:lnTo>
                <a:lnTo>
                  <a:pt x="1720213" y="42227"/>
                </a:lnTo>
                <a:lnTo>
                  <a:pt x="1694883" y="72826"/>
                </a:lnTo>
                <a:lnTo>
                  <a:pt x="1685885" y="112534"/>
                </a:lnTo>
                <a:lnTo>
                  <a:pt x="1691900" y="144198"/>
                </a:lnTo>
                <a:lnTo>
                  <a:pt x="1709176" y="168801"/>
                </a:lnTo>
                <a:lnTo>
                  <a:pt x="1736556" y="186912"/>
                </a:lnTo>
                <a:lnTo>
                  <a:pt x="1772882" y="199099"/>
                </a:lnTo>
                <a:lnTo>
                  <a:pt x="1805777" y="206890"/>
                </a:lnTo>
                <a:lnTo>
                  <a:pt x="1828304" y="213165"/>
                </a:lnTo>
                <a:lnTo>
                  <a:pt x="1844136" y="220740"/>
                </a:lnTo>
                <a:lnTo>
                  <a:pt x="1853557" y="230262"/>
                </a:lnTo>
                <a:lnTo>
                  <a:pt x="1856850" y="242381"/>
                </a:lnTo>
                <a:lnTo>
                  <a:pt x="1853205" y="256147"/>
                </a:lnTo>
                <a:lnTo>
                  <a:pt x="1843270" y="266809"/>
                </a:lnTo>
                <a:lnTo>
                  <a:pt x="1827574" y="273697"/>
                </a:lnTo>
                <a:lnTo>
                  <a:pt x="1806643" y="276141"/>
                </a:lnTo>
                <a:lnTo>
                  <a:pt x="1924492" y="276141"/>
                </a:lnTo>
                <a:lnTo>
                  <a:pt x="1931729" y="242381"/>
                </a:lnTo>
                <a:lnTo>
                  <a:pt x="1925182" y="208448"/>
                </a:lnTo>
                <a:lnTo>
                  <a:pt x="1906463" y="181759"/>
                </a:lnTo>
                <a:lnTo>
                  <a:pt x="1876463" y="162008"/>
                </a:lnTo>
                <a:lnTo>
                  <a:pt x="1836075" y="148891"/>
                </a:lnTo>
                <a:lnTo>
                  <a:pt x="1808807" y="142399"/>
                </a:lnTo>
                <a:lnTo>
                  <a:pt x="1789573" y="137103"/>
                </a:lnTo>
                <a:lnTo>
                  <a:pt x="1774722" y="129901"/>
                </a:lnTo>
                <a:lnTo>
                  <a:pt x="1765227" y="120183"/>
                </a:lnTo>
                <a:lnTo>
                  <a:pt x="1762062" y="107340"/>
                </a:lnTo>
                <a:lnTo>
                  <a:pt x="1765054" y="95052"/>
                </a:lnTo>
                <a:lnTo>
                  <a:pt x="1773667" y="85320"/>
                </a:lnTo>
                <a:lnTo>
                  <a:pt x="1787839" y="78916"/>
                </a:lnTo>
                <a:lnTo>
                  <a:pt x="1807508" y="76609"/>
                </a:lnTo>
                <a:lnTo>
                  <a:pt x="1919362" y="76609"/>
                </a:lnTo>
                <a:lnTo>
                  <a:pt x="1918626" y="73282"/>
                </a:lnTo>
                <a:lnTo>
                  <a:pt x="1894533" y="42524"/>
                </a:lnTo>
                <a:lnTo>
                  <a:pt x="1857009" y="22642"/>
                </a:lnTo>
                <a:lnTo>
                  <a:pt x="1807941" y="15581"/>
                </a:lnTo>
                <a:close/>
              </a:path>
              <a:path extrusionOk="0" h="337819" w="3498215">
                <a:moveTo>
                  <a:pt x="1919362" y="76609"/>
                </a:moveTo>
                <a:lnTo>
                  <a:pt x="1807508" y="76609"/>
                </a:lnTo>
                <a:lnTo>
                  <a:pt x="1827567" y="79095"/>
                </a:lnTo>
                <a:lnTo>
                  <a:pt x="1842513" y="86267"/>
                </a:lnTo>
                <a:lnTo>
                  <a:pt x="1852184" y="97699"/>
                </a:lnTo>
                <a:lnTo>
                  <a:pt x="1856418" y="112967"/>
                </a:lnTo>
                <a:lnTo>
                  <a:pt x="1927401" y="112967"/>
                </a:lnTo>
                <a:lnTo>
                  <a:pt x="1919362" y="76609"/>
                </a:lnTo>
                <a:close/>
              </a:path>
              <a:path extrusionOk="0" h="337819" w="3498215">
                <a:moveTo>
                  <a:pt x="2074024" y="95221"/>
                </a:moveTo>
                <a:lnTo>
                  <a:pt x="2024520" y="104023"/>
                </a:lnTo>
                <a:lnTo>
                  <a:pt x="1987351" y="128792"/>
                </a:lnTo>
                <a:lnTo>
                  <a:pt x="1963979" y="167073"/>
                </a:lnTo>
                <a:lnTo>
                  <a:pt x="1955863" y="216412"/>
                </a:lnTo>
                <a:lnTo>
                  <a:pt x="1963918" y="265659"/>
                </a:lnTo>
                <a:lnTo>
                  <a:pt x="1987189" y="303950"/>
                </a:lnTo>
                <a:lnTo>
                  <a:pt x="2024337" y="328770"/>
                </a:lnTo>
                <a:lnTo>
                  <a:pt x="2074024" y="337602"/>
                </a:lnTo>
                <a:lnTo>
                  <a:pt x="2118230" y="330789"/>
                </a:lnTo>
                <a:lnTo>
                  <a:pt x="2151906" y="311498"/>
                </a:lnTo>
                <a:lnTo>
                  <a:pt x="2173692" y="281454"/>
                </a:lnTo>
                <a:lnTo>
                  <a:pt x="2173813" y="280902"/>
                </a:lnTo>
                <a:lnTo>
                  <a:pt x="2074890" y="280902"/>
                </a:lnTo>
                <a:lnTo>
                  <a:pt x="2056481" y="276777"/>
                </a:lnTo>
                <a:lnTo>
                  <a:pt x="2042374" y="264293"/>
                </a:lnTo>
                <a:lnTo>
                  <a:pt x="2033379" y="243774"/>
                </a:lnTo>
                <a:lnTo>
                  <a:pt x="2030309" y="215546"/>
                </a:lnTo>
                <a:lnTo>
                  <a:pt x="2033410" y="187720"/>
                </a:lnTo>
                <a:lnTo>
                  <a:pt x="2042455" y="167421"/>
                </a:lnTo>
                <a:lnTo>
                  <a:pt x="2056573" y="154954"/>
                </a:lnTo>
                <a:lnTo>
                  <a:pt x="2074890" y="150622"/>
                </a:lnTo>
                <a:lnTo>
                  <a:pt x="2173551" y="150622"/>
                </a:lnTo>
                <a:lnTo>
                  <a:pt x="2151581" y="120974"/>
                </a:lnTo>
                <a:lnTo>
                  <a:pt x="2117804" y="101930"/>
                </a:lnTo>
                <a:lnTo>
                  <a:pt x="2074024" y="95221"/>
                </a:lnTo>
                <a:close/>
              </a:path>
              <a:path extrusionOk="0" h="337819" w="3498215">
                <a:moveTo>
                  <a:pt x="2182230" y="242381"/>
                </a:moveTo>
                <a:lnTo>
                  <a:pt x="2114277" y="242381"/>
                </a:lnTo>
                <a:lnTo>
                  <a:pt x="2109705" y="258930"/>
                </a:lnTo>
                <a:lnTo>
                  <a:pt x="2101238" y="271056"/>
                </a:lnTo>
                <a:lnTo>
                  <a:pt x="2089444" y="278475"/>
                </a:lnTo>
                <a:lnTo>
                  <a:pt x="2074890" y="280902"/>
                </a:lnTo>
                <a:lnTo>
                  <a:pt x="2173813" y="280902"/>
                </a:lnTo>
                <a:lnTo>
                  <a:pt x="2182230" y="242381"/>
                </a:lnTo>
                <a:close/>
              </a:path>
              <a:path extrusionOk="0" h="337819" w="3498215">
                <a:moveTo>
                  <a:pt x="2173551" y="150622"/>
                </a:moveTo>
                <a:lnTo>
                  <a:pt x="2074890" y="150622"/>
                </a:lnTo>
                <a:lnTo>
                  <a:pt x="2089809" y="153453"/>
                </a:lnTo>
                <a:lnTo>
                  <a:pt x="2101563" y="161254"/>
                </a:lnTo>
                <a:lnTo>
                  <a:pt x="2109827" y="173478"/>
                </a:lnTo>
                <a:lnTo>
                  <a:pt x="2114277" y="189577"/>
                </a:lnTo>
                <a:lnTo>
                  <a:pt x="2182230" y="189577"/>
                </a:lnTo>
                <a:lnTo>
                  <a:pt x="2173631" y="150731"/>
                </a:lnTo>
                <a:close/>
              </a:path>
              <a:path extrusionOk="0" h="337819" w="3498215">
                <a:moveTo>
                  <a:pt x="2322361" y="95221"/>
                </a:moveTo>
                <a:lnTo>
                  <a:pt x="2274473" y="103969"/>
                </a:lnTo>
                <a:lnTo>
                  <a:pt x="2237907" y="128684"/>
                </a:lnTo>
                <a:lnTo>
                  <a:pt x="2214568" y="167073"/>
                </a:lnTo>
                <a:lnTo>
                  <a:pt x="2206365" y="216844"/>
                </a:lnTo>
                <a:lnTo>
                  <a:pt x="2214548" y="267302"/>
                </a:lnTo>
                <a:lnTo>
                  <a:pt x="2238069" y="305303"/>
                </a:lnTo>
                <a:lnTo>
                  <a:pt x="2275386" y="329264"/>
                </a:lnTo>
                <a:lnTo>
                  <a:pt x="2324958" y="337602"/>
                </a:lnTo>
                <a:lnTo>
                  <a:pt x="2366543" y="332287"/>
                </a:lnTo>
                <a:lnTo>
                  <a:pt x="2399404" y="317151"/>
                </a:lnTo>
                <a:lnTo>
                  <a:pt x="2422527" y="293414"/>
                </a:lnTo>
                <a:lnTo>
                  <a:pt x="2425951" y="284798"/>
                </a:lnTo>
                <a:lnTo>
                  <a:pt x="2326257" y="284798"/>
                </a:lnTo>
                <a:lnTo>
                  <a:pt x="2306273" y="281251"/>
                </a:lnTo>
                <a:lnTo>
                  <a:pt x="2291198" y="271191"/>
                </a:lnTo>
                <a:lnTo>
                  <a:pt x="2281642" y="255491"/>
                </a:lnTo>
                <a:lnTo>
                  <a:pt x="2278213" y="235023"/>
                </a:lnTo>
                <a:lnTo>
                  <a:pt x="2278213" y="233725"/>
                </a:lnTo>
                <a:lnTo>
                  <a:pt x="2435761" y="233725"/>
                </a:lnTo>
                <a:lnTo>
                  <a:pt x="2435761" y="215113"/>
                </a:lnTo>
                <a:lnTo>
                  <a:pt x="2431799" y="190875"/>
                </a:lnTo>
                <a:lnTo>
                  <a:pt x="2278213" y="190875"/>
                </a:lnTo>
                <a:lnTo>
                  <a:pt x="2282217" y="173954"/>
                </a:lnTo>
                <a:lnTo>
                  <a:pt x="2291901" y="160361"/>
                </a:lnTo>
                <a:lnTo>
                  <a:pt x="2306212" y="151312"/>
                </a:lnTo>
                <a:lnTo>
                  <a:pt x="2324093" y="148025"/>
                </a:lnTo>
                <a:lnTo>
                  <a:pt x="2417631" y="148025"/>
                </a:lnTo>
                <a:lnTo>
                  <a:pt x="2403814" y="125951"/>
                </a:lnTo>
                <a:lnTo>
                  <a:pt x="2367926" y="102998"/>
                </a:lnTo>
                <a:lnTo>
                  <a:pt x="2322361" y="95221"/>
                </a:lnTo>
                <a:close/>
              </a:path>
              <a:path extrusionOk="0" h="337819" w="3498215">
                <a:moveTo>
                  <a:pt x="2434896" y="262291"/>
                </a:moveTo>
                <a:lnTo>
                  <a:pt x="2366942" y="262291"/>
                </a:lnTo>
                <a:lnTo>
                  <a:pt x="2360920" y="271651"/>
                </a:lnTo>
                <a:lnTo>
                  <a:pt x="2351875" y="278738"/>
                </a:lnTo>
                <a:lnTo>
                  <a:pt x="2340192" y="283229"/>
                </a:lnTo>
                <a:lnTo>
                  <a:pt x="2326257" y="284798"/>
                </a:lnTo>
                <a:lnTo>
                  <a:pt x="2425951" y="284798"/>
                </a:lnTo>
                <a:lnTo>
                  <a:pt x="2434896" y="262291"/>
                </a:lnTo>
                <a:close/>
              </a:path>
              <a:path extrusionOk="0" h="337819" w="3498215">
                <a:moveTo>
                  <a:pt x="2417631" y="148025"/>
                </a:moveTo>
                <a:lnTo>
                  <a:pt x="2324093" y="148025"/>
                </a:lnTo>
                <a:lnTo>
                  <a:pt x="2341453" y="151190"/>
                </a:lnTo>
                <a:lnTo>
                  <a:pt x="2355202" y="160036"/>
                </a:lnTo>
                <a:lnTo>
                  <a:pt x="2364325" y="173589"/>
                </a:lnTo>
                <a:lnTo>
                  <a:pt x="2367808" y="190875"/>
                </a:lnTo>
                <a:lnTo>
                  <a:pt x="2431799" y="190875"/>
                </a:lnTo>
                <a:lnTo>
                  <a:pt x="2427325" y="163512"/>
                </a:lnTo>
                <a:lnTo>
                  <a:pt x="2417631" y="148025"/>
                </a:lnTo>
                <a:close/>
              </a:path>
              <a:path extrusionOk="0" h="337819" w="3498215">
                <a:moveTo>
                  <a:pt x="2538237" y="98251"/>
                </a:moveTo>
                <a:lnTo>
                  <a:pt x="2468985" y="98251"/>
                </a:lnTo>
                <a:lnTo>
                  <a:pt x="2468985" y="333274"/>
                </a:lnTo>
                <a:lnTo>
                  <a:pt x="2542132" y="333274"/>
                </a:lnTo>
                <a:lnTo>
                  <a:pt x="2542132" y="198666"/>
                </a:lnTo>
                <a:lnTo>
                  <a:pt x="2545013" y="180362"/>
                </a:lnTo>
                <a:lnTo>
                  <a:pt x="2553169" y="166664"/>
                </a:lnTo>
                <a:lnTo>
                  <a:pt x="2565870" y="158038"/>
                </a:lnTo>
                <a:lnTo>
                  <a:pt x="2582385" y="154951"/>
                </a:lnTo>
                <a:lnTo>
                  <a:pt x="2689166" y="154951"/>
                </a:lnTo>
                <a:lnTo>
                  <a:pt x="2687967" y="147261"/>
                </a:lnTo>
                <a:lnTo>
                  <a:pt x="2684347" y="141100"/>
                </a:lnTo>
                <a:lnTo>
                  <a:pt x="2538237" y="141100"/>
                </a:lnTo>
                <a:lnTo>
                  <a:pt x="2538237" y="98251"/>
                </a:lnTo>
                <a:close/>
              </a:path>
              <a:path extrusionOk="0" h="337819" w="3498215">
                <a:moveTo>
                  <a:pt x="2689166" y="154951"/>
                </a:moveTo>
                <a:lnTo>
                  <a:pt x="2582385" y="154951"/>
                </a:lnTo>
                <a:lnTo>
                  <a:pt x="2598629" y="157957"/>
                </a:lnTo>
                <a:lnTo>
                  <a:pt x="2610735" y="166339"/>
                </a:lnTo>
                <a:lnTo>
                  <a:pt x="2618296" y="179632"/>
                </a:lnTo>
                <a:lnTo>
                  <a:pt x="2620906" y="197367"/>
                </a:lnTo>
                <a:lnTo>
                  <a:pt x="2620906" y="333274"/>
                </a:lnTo>
                <a:lnTo>
                  <a:pt x="2693621" y="333274"/>
                </a:lnTo>
                <a:lnTo>
                  <a:pt x="2693621" y="183517"/>
                </a:lnTo>
                <a:lnTo>
                  <a:pt x="2689166" y="154951"/>
                </a:lnTo>
                <a:close/>
              </a:path>
              <a:path extrusionOk="0" h="337819" w="3498215">
                <a:moveTo>
                  <a:pt x="2612250" y="95221"/>
                </a:moveTo>
                <a:lnTo>
                  <a:pt x="2587975" y="98403"/>
                </a:lnTo>
                <a:lnTo>
                  <a:pt x="2567534" y="107529"/>
                </a:lnTo>
                <a:lnTo>
                  <a:pt x="2551597" y="121971"/>
                </a:lnTo>
                <a:lnTo>
                  <a:pt x="2540834" y="141100"/>
                </a:lnTo>
                <a:lnTo>
                  <a:pt x="2684347" y="141100"/>
                </a:lnTo>
                <a:lnTo>
                  <a:pt x="2671601" y="119405"/>
                </a:lnTo>
                <a:lnTo>
                  <a:pt x="2645902" y="101531"/>
                </a:lnTo>
                <a:lnTo>
                  <a:pt x="2612250" y="95221"/>
                </a:lnTo>
                <a:close/>
              </a:path>
              <a:path extrusionOk="0" h="337819" w="3498215">
                <a:moveTo>
                  <a:pt x="2934314" y="147160"/>
                </a:moveTo>
                <a:lnTo>
                  <a:pt x="2835483" y="147160"/>
                </a:lnTo>
                <a:lnTo>
                  <a:pt x="2848887" y="148746"/>
                </a:lnTo>
                <a:lnTo>
                  <a:pt x="2858964" y="153679"/>
                </a:lnTo>
                <a:lnTo>
                  <a:pt x="2865308" y="161737"/>
                </a:lnTo>
                <a:lnTo>
                  <a:pt x="2867512" y="172696"/>
                </a:lnTo>
                <a:lnTo>
                  <a:pt x="2867512" y="191741"/>
                </a:lnTo>
                <a:lnTo>
                  <a:pt x="2811245" y="194338"/>
                </a:lnTo>
                <a:lnTo>
                  <a:pt x="2777901" y="199687"/>
                </a:lnTo>
                <a:lnTo>
                  <a:pt x="2750136" y="212624"/>
                </a:lnTo>
                <a:lnTo>
                  <a:pt x="2731176" y="234813"/>
                </a:lnTo>
                <a:lnTo>
                  <a:pt x="2724247" y="267918"/>
                </a:lnTo>
                <a:lnTo>
                  <a:pt x="2729932" y="298405"/>
                </a:lnTo>
                <a:lnTo>
                  <a:pt x="2746024" y="320127"/>
                </a:lnTo>
                <a:lnTo>
                  <a:pt x="2770597" y="333166"/>
                </a:lnTo>
                <a:lnTo>
                  <a:pt x="2801723" y="337602"/>
                </a:lnTo>
                <a:lnTo>
                  <a:pt x="2824490" y="335043"/>
                </a:lnTo>
                <a:lnTo>
                  <a:pt x="2843464" y="327837"/>
                </a:lnTo>
                <a:lnTo>
                  <a:pt x="2858663" y="316208"/>
                </a:lnTo>
                <a:lnTo>
                  <a:pt x="2870109" y="300380"/>
                </a:lnTo>
                <a:lnTo>
                  <a:pt x="2940660" y="300380"/>
                </a:lnTo>
                <a:lnTo>
                  <a:pt x="2940660" y="289126"/>
                </a:lnTo>
                <a:lnTo>
                  <a:pt x="2823797" y="289126"/>
                </a:lnTo>
                <a:lnTo>
                  <a:pt x="2811546" y="287561"/>
                </a:lnTo>
                <a:lnTo>
                  <a:pt x="2801912" y="282931"/>
                </a:lnTo>
                <a:lnTo>
                  <a:pt x="2795647" y="275340"/>
                </a:lnTo>
                <a:lnTo>
                  <a:pt x="2793499" y="264888"/>
                </a:lnTo>
                <a:lnTo>
                  <a:pt x="2795488" y="254260"/>
                </a:lnTo>
                <a:lnTo>
                  <a:pt x="2833739" y="236355"/>
                </a:lnTo>
                <a:lnTo>
                  <a:pt x="2867945" y="234590"/>
                </a:lnTo>
                <a:lnTo>
                  <a:pt x="2940660" y="234590"/>
                </a:lnTo>
                <a:lnTo>
                  <a:pt x="2940660" y="173562"/>
                </a:lnTo>
                <a:lnTo>
                  <a:pt x="2934314" y="147160"/>
                </a:lnTo>
                <a:close/>
              </a:path>
              <a:path extrusionOk="0" h="337819" w="3498215">
                <a:moveTo>
                  <a:pt x="2940660" y="300380"/>
                </a:moveTo>
                <a:lnTo>
                  <a:pt x="2871841" y="300380"/>
                </a:lnTo>
                <a:lnTo>
                  <a:pt x="2871841" y="333274"/>
                </a:lnTo>
                <a:lnTo>
                  <a:pt x="2940660" y="333274"/>
                </a:lnTo>
                <a:lnTo>
                  <a:pt x="2940660" y="300380"/>
                </a:lnTo>
                <a:close/>
              </a:path>
              <a:path extrusionOk="0" h="337819" w="3498215">
                <a:moveTo>
                  <a:pt x="2940660" y="234590"/>
                </a:moveTo>
                <a:lnTo>
                  <a:pt x="2867945" y="234590"/>
                </a:lnTo>
                <a:lnTo>
                  <a:pt x="2867945" y="249739"/>
                </a:lnTo>
                <a:lnTo>
                  <a:pt x="2864638" y="265662"/>
                </a:lnTo>
                <a:lnTo>
                  <a:pt x="2855285" y="278116"/>
                </a:lnTo>
                <a:lnTo>
                  <a:pt x="2841225" y="286228"/>
                </a:lnTo>
                <a:lnTo>
                  <a:pt x="2823797" y="289126"/>
                </a:lnTo>
                <a:lnTo>
                  <a:pt x="2940660" y="289126"/>
                </a:lnTo>
                <a:lnTo>
                  <a:pt x="2940660" y="234590"/>
                </a:lnTo>
                <a:close/>
              </a:path>
              <a:path extrusionOk="0" h="337819" w="3498215">
                <a:moveTo>
                  <a:pt x="2837215" y="95221"/>
                </a:moveTo>
                <a:lnTo>
                  <a:pt x="2793526" y="101213"/>
                </a:lnTo>
                <a:lnTo>
                  <a:pt x="2761525" y="117511"/>
                </a:lnTo>
                <a:lnTo>
                  <a:pt x="2741290" y="141601"/>
                </a:lnTo>
                <a:lnTo>
                  <a:pt x="2732904" y="170965"/>
                </a:lnTo>
                <a:lnTo>
                  <a:pt x="2800857" y="170965"/>
                </a:lnTo>
                <a:lnTo>
                  <a:pt x="2804746" y="160733"/>
                </a:lnTo>
                <a:lnTo>
                  <a:pt x="2812003" y="153219"/>
                </a:lnTo>
                <a:lnTo>
                  <a:pt x="2822343" y="148627"/>
                </a:lnTo>
                <a:lnTo>
                  <a:pt x="2835483" y="147160"/>
                </a:lnTo>
                <a:lnTo>
                  <a:pt x="2934314" y="147160"/>
                </a:lnTo>
                <a:lnTo>
                  <a:pt x="2932561" y="139866"/>
                </a:lnTo>
                <a:lnTo>
                  <a:pt x="2910606" y="115320"/>
                </a:lnTo>
                <a:lnTo>
                  <a:pt x="2877816" y="100310"/>
                </a:lnTo>
                <a:lnTo>
                  <a:pt x="2837215" y="95221"/>
                </a:lnTo>
                <a:close/>
              </a:path>
              <a:path extrusionOk="0" h="337819" w="3498215">
                <a:moveTo>
                  <a:pt x="3051791" y="98251"/>
                </a:moveTo>
                <a:lnTo>
                  <a:pt x="2980808" y="98251"/>
                </a:lnTo>
                <a:lnTo>
                  <a:pt x="2980808" y="333274"/>
                </a:lnTo>
                <a:lnTo>
                  <a:pt x="3053956" y="333274"/>
                </a:lnTo>
                <a:lnTo>
                  <a:pt x="3053956" y="204725"/>
                </a:lnTo>
                <a:lnTo>
                  <a:pt x="3057401" y="185363"/>
                </a:lnTo>
                <a:lnTo>
                  <a:pt x="3067238" y="170424"/>
                </a:lnTo>
                <a:lnTo>
                  <a:pt x="3082228" y="160841"/>
                </a:lnTo>
                <a:lnTo>
                  <a:pt x="3101134" y="157548"/>
                </a:lnTo>
                <a:lnTo>
                  <a:pt x="3130133" y="157548"/>
                </a:lnTo>
                <a:lnTo>
                  <a:pt x="3130133" y="140667"/>
                </a:lnTo>
                <a:lnTo>
                  <a:pt x="3051791" y="140667"/>
                </a:lnTo>
                <a:lnTo>
                  <a:pt x="3051791" y="98251"/>
                </a:lnTo>
                <a:close/>
              </a:path>
              <a:path extrusionOk="0" h="337819" w="3498215">
                <a:moveTo>
                  <a:pt x="3130133" y="157548"/>
                </a:moveTo>
                <a:lnTo>
                  <a:pt x="3101134" y="157548"/>
                </a:lnTo>
                <a:lnTo>
                  <a:pt x="3108434" y="157693"/>
                </a:lnTo>
                <a:lnTo>
                  <a:pt x="3116363" y="158386"/>
                </a:lnTo>
                <a:lnTo>
                  <a:pt x="3123928" y="159526"/>
                </a:lnTo>
                <a:lnTo>
                  <a:pt x="3130133" y="161010"/>
                </a:lnTo>
                <a:lnTo>
                  <a:pt x="3130133" y="157548"/>
                </a:lnTo>
                <a:close/>
              </a:path>
              <a:path extrusionOk="0" h="337819" w="3498215">
                <a:moveTo>
                  <a:pt x="3109357" y="94788"/>
                </a:moveTo>
                <a:lnTo>
                  <a:pt x="3090962" y="97726"/>
                </a:lnTo>
                <a:lnTo>
                  <a:pt x="3075164" y="106285"/>
                </a:lnTo>
                <a:lnTo>
                  <a:pt x="3062612" y="120565"/>
                </a:lnTo>
                <a:lnTo>
                  <a:pt x="3053956" y="140667"/>
                </a:lnTo>
                <a:lnTo>
                  <a:pt x="3130133" y="140667"/>
                </a:lnTo>
                <a:lnTo>
                  <a:pt x="3130133" y="97385"/>
                </a:lnTo>
                <a:lnTo>
                  <a:pt x="3124073" y="96087"/>
                </a:lnTo>
                <a:lnTo>
                  <a:pt x="3116066" y="95004"/>
                </a:lnTo>
                <a:lnTo>
                  <a:pt x="3109357" y="94788"/>
                </a:lnTo>
                <a:close/>
              </a:path>
              <a:path extrusionOk="0" h="337819" w="3498215">
                <a:moveTo>
                  <a:pt x="3228280" y="98251"/>
                </a:moveTo>
                <a:lnTo>
                  <a:pt x="3155133" y="98251"/>
                </a:lnTo>
                <a:lnTo>
                  <a:pt x="3155133" y="333274"/>
                </a:lnTo>
                <a:lnTo>
                  <a:pt x="3228280" y="333274"/>
                </a:lnTo>
                <a:lnTo>
                  <a:pt x="3228280" y="98251"/>
                </a:lnTo>
                <a:close/>
              </a:path>
              <a:path extrusionOk="0" h="337819" w="3498215">
                <a:moveTo>
                  <a:pt x="3191923" y="0"/>
                </a:moveTo>
                <a:lnTo>
                  <a:pt x="3177274" y="2647"/>
                </a:lnTo>
                <a:lnTo>
                  <a:pt x="3165304" y="10144"/>
                </a:lnTo>
                <a:lnTo>
                  <a:pt x="3157229" y="21333"/>
                </a:lnTo>
                <a:lnTo>
                  <a:pt x="3154267" y="35058"/>
                </a:lnTo>
                <a:lnTo>
                  <a:pt x="3157229" y="48753"/>
                </a:lnTo>
                <a:lnTo>
                  <a:pt x="3165304" y="59892"/>
                </a:lnTo>
                <a:lnTo>
                  <a:pt x="3177274" y="67378"/>
                </a:lnTo>
                <a:lnTo>
                  <a:pt x="3191923" y="70117"/>
                </a:lnTo>
                <a:lnTo>
                  <a:pt x="3206700" y="67378"/>
                </a:lnTo>
                <a:lnTo>
                  <a:pt x="3218758" y="59892"/>
                </a:lnTo>
                <a:lnTo>
                  <a:pt x="3226921" y="48753"/>
                </a:lnTo>
                <a:lnTo>
                  <a:pt x="3230011" y="35058"/>
                </a:lnTo>
                <a:lnTo>
                  <a:pt x="3226921" y="21333"/>
                </a:lnTo>
                <a:lnTo>
                  <a:pt x="3218758" y="10144"/>
                </a:lnTo>
                <a:lnTo>
                  <a:pt x="3206700" y="2647"/>
                </a:lnTo>
                <a:lnTo>
                  <a:pt x="3191923" y="0"/>
                </a:lnTo>
                <a:close/>
              </a:path>
              <a:path extrusionOk="0" h="337819" w="3498215">
                <a:moveTo>
                  <a:pt x="3379665" y="95221"/>
                </a:moveTo>
                <a:lnTo>
                  <a:pt x="3330252" y="103962"/>
                </a:lnTo>
                <a:lnTo>
                  <a:pt x="3293073" y="128629"/>
                </a:lnTo>
                <a:lnTo>
                  <a:pt x="3269649" y="166890"/>
                </a:lnTo>
                <a:lnTo>
                  <a:pt x="3261503" y="216412"/>
                </a:lnTo>
                <a:lnTo>
                  <a:pt x="3269649" y="265933"/>
                </a:lnTo>
                <a:lnTo>
                  <a:pt x="3293073" y="304194"/>
                </a:lnTo>
                <a:lnTo>
                  <a:pt x="3330252" y="328861"/>
                </a:lnTo>
                <a:lnTo>
                  <a:pt x="3379665" y="337602"/>
                </a:lnTo>
                <a:lnTo>
                  <a:pt x="3429169" y="328861"/>
                </a:lnTo>
                <a:lnTo>
                  <a:pt x="3466338" y="304194"/>
                </a:lnTo>
                <a:lnTo>
                  <a:pt x="3479508" y="282634"/>
                </a:lnTo>
                <a:lnTo>
                  <a:pt x="3380098" y="282634"/>
                </a:lnTo>
                <a:lnTo>
                  <a:pt x="3361026" y="277666"/>
                </a:lnTo>
                <a:lnTo>
                  <a:pt x="3347149" y="263995"/>
                </a:lnTo>
                <a:lnTo>
                  <a:pt x="3338709" y="242980"/>
                </a:lnTo>
                <a:lnTo>
                  <a:pt x="3335949" y="215979"/>
                </a:lnTo>
                <a:lnTo>
                  <a:pt x="3338709" y="189069"/>
                </a:lnTo>
                <a:lnTo>
                  <a:pt x="3347149" y="168044"/>
                </a:lnTo>
                <a:lnTo>
                  <a:pt x="3361026" y="154322"/>
                </a:lnTo>
                <a:lnTo>
                  <a:pt x="3380098" y="149324"/>
                </a:lnTo>
                <a:lnTo>
                  <a:pt x="3478979" y="149324"/>
                </a:lnTo>
                <a:lnTo>
                  <a:pt x="3466338" y="128629"/>
                </a:lnTo>
                <a:lnTo>
                  <a:pt x="3429169" y="103962"/>
                </a:lnTo>
                <a:lnTo>
                  <a:pt x="3379665" y="95221"/>
                </a:lnTo>
                <a:close/>
              </a:path>
              <a:path extrusionOk="0" h="337819" w="3498215">
                <a:moveTo>
                  <a:pt x="3478979" y="149324"/>
                </a:moveTo>
                <a:lnTo>
                  <a:pt x="3380098" y="149324"/>
                </a:lnTo>
                <a:lnTo>
                  <a:pt x="3398668" y="154322"/>
                </a:lnTo>
                <a:lnTo>
                  <a:pt x="3412289" y="168044"/>
                </a:lnTo>
                <a:lnTo>
                  <a:pt x="3420634" y="189069"/>
                </a:lnTo>
                <a:lnTo>
                  <a:pt x="3423380" y="215979"/>
                </a:lnTo>
                <a:lnTo>
                  <a:pt x="3420634" y="242980"/>
                </a:lnTo>
                <a:lnTo>
                  <a:pt x="3412289" y="263995"/>
                </a:lnTo>
                <a:lnTo>
                  <a:pt x="3398668" y="277666"/>
                </a:lnTo>
                <a:lnTo>
                  <a:pt x="3380098" y="282634"/>
                </a:lnTo>
                <a:lnTo>
                  <a:pt x="3479508" y="282634"/>
                </a:lnTo>
                <a:lnTo>
                  <a:pt x="3489710" y="265933"/>
                </a:lnTo>
                <a:lnTo>
                  <a:pt x="3497826" y="216412"/>
                </a:lnTo>
                <a:lnTo>
                  <a:pt x="3489710" y="166890"/>
                </a:lnTo>
                <a:lnTo>
                  <a:pt x="3478979" y="149324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3"/>
          <p:cNvSpPr/>
          <p:nvPr/>
        </p:nvSpPr>
        <p:spPr>
          <a:xfrm>
            <a:off x="4952728" y="2638663"/>
            <a:ext cx="2212975" cy="784225"/>
          </a:xfrm>
          <a:custGeom>
            <a:rect b="b" l="l" r="r" t="t"/>
            <a:pathLst>
              <a:path extrusionOk="0" h="784225" w="2212975">
                <a:moveTo>
                  <a:pt x="1820832" y="0"/>
                </a:moveTo>
                <a:lnTo>
                  <a:pt x="391831" y="0"/>
                </a:lnTo>
                <a:lnTo>
                  <a:pt x="342680" y="3052"/>
                </a:lnTo>
                <a:lnTo>
                  <a:pt x="295352" y="11966"/>
                </a:lnTo>
                <a:lnTo>
                  <a:pt x="250212" y="26374"/>
                </a:lnTo>
                <a:lnTo>
                  <a:pt x="207629" y="45909"/>
                </a:lnTo>
                <a:lnTo>
                  <a:pt x="167969" y="70203"/>
                </a:lnTo>
                <a:lnTo>
                  <a:pt x="131600" y="98889"/>
                </a:lnTo>
                <a:lnTo>
                  <a:pt x="98889" y="131600"/>
                </a:lnTo>
                <a:lnTo>
                  <a:pt x="70203" y="167969"/>
                </a:lnTo>
                <a:lnTo>
                  <a:pt x="45909" y="207629"/>
                </a:lnTo>
                <a:lnTo>
                  <a:pt x="26374" y="250212"/>
                </a:lnTo>
                <a:lnTo>
                  <a:pt x="11966" y="295352"/>
                </a:lnTo>
                <a:lnTo>
                  <a:pt x="3052" y="342681"/>
                </a:lnTo>
                <a:lnTo>
                  <a:pt x="0" y="391831"/>
                </a:lnTo>
                <a:lnTo>
                  <a:pt x="3052" y="440982"/>
                </a:lnTo>
                <a:lnTo>
                  <a:pt x="11966" y="488310"/>
                </a:lnTo>
                <a:lnTo>
                  <a:pt x="26374" y="533450"/>
                </a:lnTo>
                <a:lnTo>
                  <a:pt x="45909" y="576033"/>
                </a:lnTo>
                <a:lnTo>
                  <a:pt x="70203" y="615693"/>
                </a:lnTo>
                <a:lnTo>
                  <a:pt x="98889" y="652062"/>
                </a:lnTo>
                <a:lnTo>
                  <a:pt x="131600" y="684773"/>
                </a:lnTo>
                <a:lnTo>
                  <a:pt x="167969" y="713459"/>
                </a:lnTo>
                <a:lnTo>
                  <a:pt x="207629" y="737753"/>
                </a:lnTo>
                <a:lnTo>
                  <a:pt x="250212" y="757288"/>
                </a:lnTo>
                <a:lnTo>
                  <a:pt x="295352" y="771696"/>
                </a:lnTo>
                <a:lnTo>
                  <a:pt x="342680" y="780610"/>
                </a:lnTo>
                <a:lnTo>
                  <a:pt x="391831" y="783663"/>
                </a:lnTo>
                <a:lnTo>
                  <a:pt x="1820832" y="783663"/>
                </a:lnTo>
                <a:lnTo>
                  <a:pt x="1869982" y="780610"/>
                </a:lnTo>
                <a:lnTo>
                  <a:pt x="1917311" y="771696"/>
                </a:lnTo>
                <a:lnTo>
                  <a:pt x="1962450" y="757288"/>
                </a:lnTo>
                <a:lnTo>
                  <a:pt x="2005034" y="737753"/>
                </a:lnTo>
                <a:lnTo>
                  <a:pt x="2044693" y="713459"/>
                </a:lnTo>
                <a:lnTo>
                  <a:pt x="2081062" y="684773"/>
                </a:lnTo>
                <a:lnTo>
                  <a:pt x="2113774" y="652062"/>
                </a:lnTo>
                <a:lnTo>
                  <a:pt x="2142460" y="615693"/>
                </a:lnTo>
                <a:lnTo>
                  <a:pt x="2166754" y="576033"/>
                </a:lnTo>
                <a:lnTo>
                  <a:pt x="2186288" y="533450"/>
                </a:lnTo>
                <a:lnTo>
                  <a:pt x="2200696" y="488310"/>
                </a:lnTo>
                <a:lnTo>
                  <a:pt x="2209610" y="440982"/>
                </a:lnTo>
                <a:lnTo>
                  <a:pt x="2212663" y="391831"/>
                </a:lnTo>
                <a:lnTo>
                  <a:pt x="2209610" y="342681"/>
                </a:lnTo>
                <a:lnTo>
                  <a:pt x="2200696" y="295352"/>
                </a:lnTo>
                <a:lnTo>
                  <a:pt x="2186288" y="250212"/>
                </a:lnTo>
                <a:lnTo>
                  <a:pt x="2166754" y="207629"/>
                </a:lnTo>
                <a:lnTo>
                  <a:pt x="2142460" y="167969"/>
                </a:lnTo>
                <a:lnTo>
                  <a:pt x="2113774" y="131600"/>
                </a:lnTo>
                <a:lnTo>
                  <a:pt x="2081063" y="98889"/>
                </a:lnTo>
                <a:lnTo>
                  <a:pt x="2044693" y="70203"/>
                </a:lnTo>
                <a:lnTo>
                  <a:pt x="2005034" y="45909"/>
                </a:lnTo>
                <a:lnTo>
                  <a:pt x="1962450" y="26374"/>
                </a:lnTo>
                <a:lnTo>
                  <a:pt x="1917311" y="11966"/>
                </a:lnTo>
                <a:lnTo>
                  <a:pt x="1869982" y="3052"/>
                </a:lnTo>
                <a:lnTo>
                  <a:pt x="1820832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3"/>
          <p:cNvSpPr/>
          <p:nvPr/>
        </p:nvSpPr>
        <p:spPr>
          <a:xfrm>
            <a:off x="5622965" y="2919394"/>
            <a:ext cx="867410" cy="240665"/>
          </a:xfrm>
          <a:custGeom>
            <a:rect b="b" l="l" r="r" t="t"/>
            <a:pathLst>
              <a:path extrusionOk="0" h="240664" w="867410">
                <a:moveTo>
                  <a:pt x="143506" y="2645"/>
                </a:moveTo>
                <a:lnTo>
                  <a:pt x="80680" y="2645"/>
                </a:lnTo>
                <a:lnTo>
                  <a:pt x="0" y="236752"/>
                </a:lnTo>
                <a:lnTo>
                  <a:pt x="52244" y="236752"/>
                </a:lnTo>
                <a:lnTo>
                  <a:pt x="69769" y="183185"/>
                </a:lnTo>
                <a:lnTo>
                  <a:pt x="205726" y="183185"/>
                </a:lnTo>
                <a:lnTo>
                  <a:pt x="192507" y="144828"/>
                </a:lnTo>
                <a:lnTo>
                  <a:pt x="82003" y="144828"/>
                </a:lnTo>
                <a:lnTo>
                  <a:pt x="111101" y="55550"/>
                </a:lnTo>
                <a:lnTo>
                  <a:pt x="161739" y="55550"/>
                </a:lnTo>
                <a:lnTo>
                  <a:pt x="143506" y="2645"/>
                </a:lnTo>
                <a:close/>
              </a:path>
              <a:path extrusionOk="0" h="240664" w="867410">
                <a:moveTo>
                  <a:pt x="205726" y="183185"/>
                </a:moveTo>
                <a:lnTo>
                  <a:pt x="154418" y="183185"/>
                </a:lnTo>
                <a:lnTo>
                  <a:pt x="171942" y="236752"/>
                </a:lnTo>
                <a:lnTo>
                  <a:pt x="224187" y="236752"/>
                </a:lnTo>
                <a:lnTo>
                  <a:pt x="205726" y="183185"/>
                </a:lnTo>
                <a:close/>
              </a:path>
              <a:path extrusionOk="0" h="240664" w="867410">
                <a:moveTo>
                  <a:pt x="161739" y="55550"/>
                </a:moveTo>
                <a:lnTo>
                  <a:pt x="113085" y="55550"/>
                </a:lnTo>
                <a:lnTo>
                  <a:pt x="142183" y="144828"/>
                </a:lnTo>
                <a:lnTo>
                  <a:pt x="192507" y="144828"/>
                </a:lnTo>
                <a:lnTo>
                  <a:pt x="161739" y="55550"/>
                </a:lnTo>
                <a:close/>
              </a:path>
              <a:path extrusionOk="0" h="240664" w="867410">
                <a:moveTo>
                  <a:pt x="284416" y="164007"/>
                </a:moveTo>
                <a:lnTo>
                  <a:pt x="237462" y="164007"/>
                </a:lnTo>
                <a:lnTo>
                  <a:pt x="244758" y="196974"/>
                </a:lnTo>
                <a:lnTo>
                  <a:pt x="263708" y="220756"/>
                </a:lnTo>
                <a:lnTo>
                  <a:pt x="293028" y="235197"/>
                </a:lnTo>
                <a:lnTo>
                  <a:pt x="331369" y="240058"/>
                </a:lnTo>
                <a:lnTo>
                  <a:pt x="369473" y="235104"/>
                </a:lnTo>
                <a:lnTo>
                  <a:pt x="397873" y="221004"/>
                </a:lnTo>
                <a:lnTo>
                  <a:pt x="415551" y="199057"/>
                </a:lnTo>
                <a:lnTo>
                  <a:pt x="330708" y="199057"/>
                </a:lnTo>
                <a:lnTo>
                  <a:pt x="312873" y="196881"/>
                </a:lnTo>
                <a:lnTo>
                  <a:pt x="298634" y="190335"/>
                </a:lnTo>
                <a:lnTo>
                  <a:pt x="288859" y="179387"/>
                </a:lnTo>
                <a:lnTo>
                  <a:pt x="284416" y="164007"/>
                </a:lnTo>
                <a:close/>
              </a:path>
              <a:path extrusionOk="0" h="240664" w="867410">
                <a:moveTo>
                  <a:pt x="332031" y="0"/>
                </a:moveTo>
                <a:lnTo>
                  <a:pt x="296702" y="4908"/>
                </a:lnTo>
                <a:lnTo>
                  <a:pt x="268627" y="19178"/>
                </a:lnTo>
                <a:lnTo>
                  <a:pt x="250100" y="41384"/>
                </a:lnTo>
                <a:lnTo>
                  <a:pt x="243414" y="70099"/>
                </a:lnTo>
                <a:lnTo>
                  <a:pt x="247997" y="93375"/>
                </a:lnTo>
                <a:lnTo>
                  <a:pt x="260732" y="111473"/>
                </a:lnTo>
                <a:lnTo>
                  <a:pt x="280846" y="124922"/>
                </a:lnTo>
                <a:lnTo>
                  <a:pt x="307562" y="134247"/>
                </a:lnTo>
                <a:lnTo>
                  <a:pt x="332692" y="140199"/>
                </a:lnTo>
                <a:lnTo>
                  <a:pt x="349830" y="145268"/>
                </a:lnTo>
                <a:lnTo>
                  <a:pt x="362410" y="151483"/>
                </a:lnTo>
                <a:lnTo>
                  <a:pt x="370217" y="159496"/>
                </a:lnTo>
                <a:lnTo>
                  <a:pt x="373033" y="169959"/>
                </a:lnTo>
                <a:lnTo>
                  <a:pt x="369860" y="181898"/>
                </a:lnTo>
                <a:lnTo>
                  <a:pt x="361294" y="191079"/>
                </a:lnTo>
                <a:lnTo>
                  <a:pt x="348016" y="196974"/>
                </a:lnTo>
                <a:lnTo>
                  <a:pt x="330708" y="199057"/>
                </a:lnTo>
                <a:lnTo>
                  <a:pt x="415551" y="199057"/>
                </a:lnTo>
                <a:lnTo>
                  <a:pt x="415672" y="198907"/>
                </a:lnTo>
                <a:lnTo>
                  <a:pt x="421970" y="169959"/>
                </a:lnTo>
                <a:lnTo>
                  <a:pt x="416504" y="144064"/>
                </a:lnTo>
                <a:lnTo>
                  <a:pt x="401800" y="124493"/>
                </a:lnTo>
                <a:lnTo>
                  <a:pt x="379656" y="110626"/>
                </a:lnTo>
                <a:lnTo>
                  <a:pt x="351870" y="101843"/>
                </a:lnTo>
                <a:lnTo>
                  <a:pt x="330708" y="96552"/>
                </a:lnTo>
                <a:lnTo>
                  <a:pt x="316319" y="92414"/>
                </a:lnTo>
                <a:lnTo>
                  <a:pt x="304379" y="86508"/>
                </a:lnTo>
                <a:lnTo>
                  <a:pt x="296345" y="78185"/>
                </a:lnTo>
                <a:lnTo>
                  <a:pt x="293674" y="66793"/>
                </a:lnTo>
                <a:lnTo>
                  <a:pt x="296180" y="56243"/>
                </a:lnTo>
                <a:lnTo>
                  <a:pt x="303553" y="47862"/>
                </a:lnTo>
                <a:lnTo>
                  <a:pt x="315575" y="42334"/>
                </a:lnTo>
                <a:lnTo>
                  <a:pt x="332031" y="40340"/>
                </a:lnTo>
                <a:lnTo>
                  <a:pt x="411212" y="40340"/>
                </a:lnTo>
                <a:lnTo>
                  <a:pt x="394567" y="19302"/>
                </a:lnTo>
                <a:lnTo>
                  <a:pt x="367375" y="4954"/>
                </a:lnTo>
                <a:lnTo>
                  <a:pt x="332031" y="0"/>
                </a:lnTo>
                <a:close/>
              </a:path>
              <a:path extrusionOk="0" h="240664" w="867410">
                <a:moveTo>
                  <a:pt x="411212" y="40340"/>
                </a:moveTo>
                <a:lnTo>
                  <a:pt x="332031" y="40340"/>
                </a:lnTo>
                <a:lnTo>
                  <a:pt x="347949" y="42339"/>
                </a:lnTo>
                <a:lnTo>
                  <a:pt x="360178" y="48152"/>
                </a:lnTo>
                <a:lnTo>
                  <a:pt x="368253" y="57498"/>
                </a:lnTo>
                <a:lnTo>
                  <a:pt x="371710" y="70099"/>
                </a:lnTo>
                <a:lnTo>
                  <a:pt x="418664" y="70099"/>
                </a:lnTo>
                <a:lnTo>
                  <a:pt x="412149" y="41523"/>
                </a:lnTo>
                <a:lnTo>
                  <a:pt x="411212" y="40340"/>
                </a:lnTo>
                <a:close/>
              </a:path>
              <a:path extrusionOk="0" h="240664" w="867410">
                <a:moveTo>
                  <a:pt x="561470" y="101181"/>
                </a:moveTo>
                <a:lnTo>
                  <a:pt x="454997" y="101181"/>
                </a:lnTo>
                <a:lnTo>
                  <a:pt x="454997" y="138877"/>
                </a:lnTo>
                <a:lnTo>
                  <a:pt x="561470" y="138877"/>
                </a:lnTo>
                <a:lnTo>
                  <a:pt x="561470" y="101181"/>
                </a:lnTo>
                <a:close/>
              </a:path>
              <a:path extrusionOk="0" h="240664" w="867410">
                <a:moveTo>
                  <a:pt x="650812" y="2645"/>
                </a:moveTo>
                <a:lnTo>
                  <a:pt x="602536" y="2645"/>
                </a:lnTo>
                <a:lnTo>
                  <a:pt x="602536" y="236752"/>
                </a:lnTo>
                <a:lnTo>
                  <a:pt x="650812" y="236752"/>
                </a:lnTo>
                <a:lnTo>
                  <a:pt x="650812" y="2645"/>
                </a:lnTo>
                <a:close/>
              </a:path>
              <a:path extrusionOk="0" h="240664" w="867410">
                <a:moveTo>
                  <a:pt x="729385" y="164007"/>
                </a:moveTo>
                <a:lnTo>
                  <a:pt x="682432" y="164007"/>
                </a:lnTo>
                <a:lnTo>
                  <a:pt x="689728" y="196974"/>
                </a:lnTo>
                <a:lnTo>
                  <a:pt x="708678" y="220756"/>
                </a:lnTo>
                <a:lnTo>
                  <a:pt x="737998" y="235197"/>
                </a:lnTo>
                <a:lnTo>
                  <a:pt x="776339" y="240058"/>
                </a:lnTo>
                <a:lnTo>
                  <a:pt x="814442" y="235104"/>
                </a:lnTo>
                <a:lnTo>
                  <a:pt x="842843" y="221004"/>
                </a:lnTo>
                <a:lnTo>
                  <a:pt x="860521" y="199057"/>
                </a:lnTo>
                <a:lnTo>
                  <a:pt x="775678" y="199057"/>
                </a:lnTo>
                <a:lnTo>
                  <a:pt x="757843" y="196881"/>
                </a:lnTo>
                <a:lnTo>
                  <a:pt x="743604" y="190335"/>
                </a:lnTo>
                <a:lnTo>
                  <a:pt x="733829" y="179387"/>
                </a:lnTo>
                <a:lnTo>
                  <a:pt x="729385" y="164007"/>
                </a:lnTo>
                <a:close/>
              </a:path>
              <a:path extrusionOk="0" h="240664" w="867410">
                <a:moveTo>
                  <a:pt x="777000" y="0"/>
                </a:moveTo>
                <a:lnTo>
                  <a:pt x="741671" y="4908"/>
                </a:lnTo>
                <a:lnTo>
                  <a:pt x="713596" y="19178"/>
                </a:lnTo>
                <a:lnTo>
                  <a:pt x="695069" y="41384"/>
                </a:lnTo>
                <a:lnTo>
                  <a:pt x="688384" y="70099"/>
                </a:lnTo>
                <a:lnTo>
                  <a:pt x="692966" y="93375"/>
                </a:lnTo>
                <a:lnTo>
                  <a:pt x="705702" y="111473"/>
                </a:lnTo>
                <a:lnTo>
                  <a:pt x="725815" y="124922"/>
                </a:lnTo>
                <a:lnTo>
                  <a:pt x="752532" y="134247"/>
                </a:lnTo>
                <a:lnTo>
                  <a:pt x="777662" y="140199"/>
                </a:lnTo>
                <a:lnTo>
                  <a:pt x="794799" y="145268"/>
                </a:lnTo>
                <a:lnTo>
                  <a:pt x="807380" y="151483"/>
                </a:lnTo>
                <a:lnTo>
                  <a:pt x="815186" y="159496"/>
                </a:lnTo>
                <a:lnTo>
                  <a:pt x="818002" y="169959"/>
                </a:lnTo>
                <a:lnTo>
                  <a:pt x="814830" y="181898"/>
                </a:lnTo>
                <a:lnTo>
                  <a:pt x="806264" y="191079"/>
                </a:lnTo>
                <a:lnTo>
                  <a:pt x="792986" y="196974"/>
                </a:lnTo>
                <a:lnTo>
                  <a:pt x="775678" y="199057"/>
                </a:lnTo>
                <a:lnTo>
                  <a:pt x="860521" y="199057"/>
                </a:lnTo>
                <a:lnTo>
                  <a:pt x="860642" y="198907"/>
                </a:lnTo>
                <a:lnTo>
                  <a:pt x="866940" y="169959"/>
                </a:lnTo>
                <a:lnTo>
                  <a:pt x="861474" y="144064"/>
                </a:lnTo>
                <a:lnTo>
                  <a:pt x="846770" y="124493"/>
                </a:lnTo>
                <a:lnTo>
                  <a:pt x="824626" y="110626"/>
                </a:lnTo>
                <a:lnTo>
                  <a:pt x="796840" y="101843"/>
                </a:lnTo>
                <a:lnTo>
                  <a:pt x="775678" y="96552"/>
                </a:lnTo>
                <a:lnTo>
                  <a:pt x="761289" y="92414"/>
                </a:lnTo>
                <a:lnTo>
                  <a:pt x="749349" y="86508"/>
                </a:lnTo>
                <a:lnTo>
                  <a:pt x="741315" y="78185"/>
                </a:lnTo>
                <a:lnTo>
                  <a:pt x="738644" y="66793"/>
                </a:lnTo>
                <a:lnTo>
                  <a:pt x="741150" y="56243"/>
                </a:lnTo>
                <a:lnTo>
                  <a:pt x="748522" y="47862"/>
                </a:lnTo>
                <a:lnTo>
                  <a:pt x="760545" y="42334"/>
                </a:lnTo>
                <a:lnTo>
                  <a:pt x="777000" y="40340"/>
                </a:lnTo>
                <a:lnTo>
                  <a:pt x="856182" y="40340"/>
                </a:lnTo>
                <a:lnTo>
                  <a:pt x="839536" y="19302"/>
                </a:lnTo>
                <a:lnTo>
                  <a:pt x="812345" y="4954"/>
                </a:lnTo>
                <a:lnTo>
                  <a:pt x="777000" y="0"/>
                </a:lnTo>
                <a:close/>
              </a:path>
              <a:path extrusionOk="0" h="240664" w="867410">
                <a:moveTo>
                  <a:pt x="856182" y="40340"/>
                </a:moveTo>
                <a:lnTo>
                  <a:pt x="777000" y="40340"/>
                </a:lnTo>
                <a:lnTo>
                  <a:pt x="792919" y="42339"/>
                </a:lnTo>
                <a:lnTo>
                  <a:pt x="805148" y="48152"/>
                </a:lnTo>
                <a:lnTo>
                  <a:pt x="813223" y="57498"/>
                </a:lnTo>
                <a:lnTo>
                  <a:pt x="816679" y="70099"/>
                </a:lnTo>
                <a:lnTo>
                  <a:pt x="863633" y="70099"/>
                </a:lnTo>
                <a:lnTo>
                  <a:pt x="857118" y="41523"/>
                </a:lnTo>
                <a:lnTo>
                  <a:pt x="856182" y="403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3"/>
          <p:cNvSpPr/>
          <p:nvPr/>
        </p:nvSpPr>
        <p:spPr>
          <a:xfrm>
            <a:off x="12834401" y="2638663"/>
            <a:ext cx="2327909" cy="784225"/>
          </a:xfrm>
          <a:custGeom>
            <a:rect b="b" l="l" r="r" t="t"/>
            <a:pathLst>
              <a:path extrusionOk="0" h="784225" w="2327909">
                <a:moveTo>
                  <a:pt x="1936011" y="0"/>
                </a:moveTo>
                <a:lnTo>
                  <a:pt x="391831" y="0"/>
                </a:lnTo>
                <a:lnTo>
                  <a:pt x="342680" y="3052"/>
                </a:lnTo>
                <a:lnTo>
                  <a:pt x="295352" y="11966"/>
                </a:lnTo>
                <a:lnTo>
                  <a:pt x="250212" y="26374"/>
                </a:lnTo>
                <a:lnTo>
                  <a:pt x="207629" y="45909"/>
                </a:lnTo>
                <a:lnTo>
                  <a:pt x="167969" y="70203"/>
                </a:lnTo>
                <a:lnTo>
                  <a:pt x="131600" y="98889"/>
                </a:lnTo>
                <a:lnTo>
                  <a:pt x="98889" y="131600"/>
                </a:lnTo>
                <a:lnTo>
                  <a:pt x="70203" y="167969"/>
                </a:lnTo>
                <a:lnTo>
                  <a:pt x="45909" y="207629"/>
                </a:lnTo>
                <a:lnTo>
                  <a:pt x="26374" y="250212"/>
                </a:lnTo>
                <a:lnTo>
                  <a:pt x="11966" y="295352"/>
                </a:lnTo>
                <a:lnTo>
                  <a:pt x="3052" y="342681"/>
                </a:lnTo>
                <a:lnTo>
                  <a:pt x="0" y="391831"/>
                </a:lnTo>
                <a:lnTo>
                  <a:pt x="3052" y="440982"/>
                </a:lnTo>
                <a:lnTo>
                  <a:pt x="11966" y="488310"/>
                </a:lnTo>
                <a:lnTo>
                  <a:pt x="26374" y="533450"/>
                </a:lnTo>
                <a:lnTo>
                  <a:pt x="45909" y="576033"/>
                </a:lnTo>
                <a:lnTo>
                  <a:pt x="70203" y="615693"/>
                </a:lnTo>
                <a:lnTo>
                  <a:pt x="98889" y="652062"/>
                </a:lnTo>
                <a:lnTo>
                  <a:pt x="131600" y="684773"/>
                </a:lnTo>
                <a:lnTo>
                  <a:pt x="167969" y="713459"/>
                </a:lnTo>
                <a:lnTo>
                  <a:pt x="207629" y="737753"/>
                </a:lnTo>
                <a:lnTo>
                  <a:pt x="250212" y="757288"/>
                </a:lnTo>
                <a:lnTo>
                  <a:pt x="295352" y="771696"/>
                </a:lnTo>
                <a:lnTo>
                  <a:pt x="342680" y="780610"/>
                </a:lnTo>
                <a:lnTo>
                  <a:pt x="391831" y="783663"/>
                </a:lnTo>
                <a:lnTo>
                  <a:pt x="1936011" y="783663"/>
                </a:lnTo>
                <a:lnTo>
                  <a:pt x="1985162" y="780610"/>
                </a:lnTo>
                <a:lnTo>
                  <a:pt x="2032490" y="771696"/>
                </a:lnTo>
                <a:lnTo>
                  <a:pt x="2077630" y="757288"/>
                </a:lnTo>
                <a:lnTo>
                  <a:pt x="2120213" y="737753"/>
                </a:lnTo>
                <a:lnTo>
                  <a:pt x="2159873" y="713459"/>
                </a:lnTo>
                <a:lnTo>
                  <a:pt x="2196242" y="684773"/>
                </a:lnTo>
                <a:lnTo>
                  <a:pt x="2228953" y="652062"/>
                </a:lnTo>
                <a:lnTo>
                  <a:pt x="2257640" y="615693"/>
                </a:lnTo>
                <a:lnTo>
                  <a:pt x="2281934" y="576033"/>
                </a:lnTo>
                <a:lnTo>
                  <a:pt x="2301468" y="533450"/>
                </a:lnTo>
                <a:lnTo>
                  <a:pt x="2315876" y="488310"/>
                </a:lnTo>
                <a:lnTo>
                  <a:pt x="2324790" y="440982"/>
                </a:lnTo>
                <a:lnTo>
                  <a:pt x="2327843" y="391831"/>
                </a:lnTo>
                <a:lnTo>
                  <a:pt x="2324790" y="342681"/>
                </a:lnTo>
                <a:lnTo>
                  <a:pt x="2315876" y="295352"/>
                </a:lnTo>
                <a:lnTo>
                  <a:pt x="2301468" y="250212"/>
                </a:lnTo>
                <a:lnTo>
                  <a:pt x="2281934" y="207629"/>
                </a:lnTo>
                <a:lnTo>
                  <a:pt x="2257640" y="167969"/>
                </a:lnTo>
                <a:lnTo>
                  <a:pt x="2228953" y="131600"/>
                </a:lnTo>
                <a:lnTo>
                  <a:pt x="2196242" y="98889"/>
                </a:lnTo>
                <a:lnTo>
                  <a:pt x="2159873" y="70203"/>
                </a:lnTo>
                <a:lnTo>
                  <a:pt x="2120213" y="45909"/>
                </a:lnTo>
                <a:lnTo>
                  <a:pt x="2077630" y="26374"/>
                </a:lnTo>
                <a:lnTo>
                  <a:pt x="2032491" y="11966"/>
                </a:lnTo>
                <a:lnTo>
                  <a:pt x="1985162" y="3052"/>
                </a:lnTo>
                <a:lnTo>
                  <a:pt x="1936011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3"/>
          <p:cNvSpPr/>
          <p:nvPr/>
        </p:nvSpPr>
        <p:spPr>
          <a:xfrm>
            <a:off x="13506618" y="2919394"/>
            <a:ext cx="977265" cy="240664"/>
          </a:xfrm>
          <a:custGeom>
            <a:rect b="b" l="l" r="r" t="t"/>
            <a:pathLst>
              <a:path extrusionOk="0" h="240664" w="977265">
                <a:moveTo>
                  <a:pt x="119698" y="42985"/>
                </a:moveTo>
                <a:lnTo>
                  <a:pt x="71422" y="42985"/>
                </a:lnTo>
                <a:lnTo>
                  <a:pt x="71422" y="236752"/>
                </a:lnTo>
                <a:lnTo>
                  <a:pt x="119698" y="236752"/>
                </a:lnTo>
                <a:lnTo>
                  <a:pt x="119698" y="42985"/>
                </a:lnTo>
                <a:close/>
              </a:path>
              <a:path extrusionOk="0" h="240664" w="977265">
                <a:moveTo>
                  <a:pt x="191121" y="2645"/>
                </a:moveTo>
                <a:lnTo>
                  <a:pt x="0" y="2645"/>
                </a:lnTo>
                <a:lnTo>
                  <a:pt x="0" y="42985"/>
                </a:lnTo>
                <a:lnTo>
                  <a:pt x="191121" y="42985"/>
                </a:lnTo>
                <a:lnTo>
                  <a:pt x="191121" y="2645"/>
                </a:lnTo>
                <a:close/>
              </a:path>
              <a:path extrusionOk="0" h="240664" w="977265">
                <a:moveTo>
                  <a:pt x="315565" y="0"/>
                </a:moveTo>
                <a:lnTo>
                  <a:pt x="272290" y="7868"/>
                </a:lnTo>
                <a:lnTo>
                  <a:pt x="237695" y="31205"/>
                </a:lnTo>
                <a:lnTo>
                  <a:pt x="214755" y="68865"/>
                </a:lnTo>
                <a:lnTo>
                  <a:pt x="206447" y="119698"/>
                </a:lnTo>
                <a:lnTo>
                  <a:pt x="214755" y="170589"/>
                </a:lnTo>
                <a:lnTo>
                  <a:pt x="237695" y="208398"/>
                </a:lnTo>
                <a:lnTo>
                  <a:pt x="272290" y="231947"/>
                </a:lnTo>
                <a:lnTo>
                  <a:pt x="315565" y="240058"/>
                </a:lnTo>
                <a:lnTo>
                  <a:pt x="358887" y="231993"/>
                </a:lnTo>
                <a:lnTo>
                  <a:pt x="393559" y="208522"/>
                </a:lnTo>
                <a:lnTo>
                  <a:pt x="400513" y="197073"/>
                </a:lnTo>
                <a:lnTo>
                  <a:pt x="315565" y="197073"/>
                </a:lnTo>
                <a:lnTo>
                  <a:pt x="291013" y="191865"/>
                </a:lnTo>
                <a:lnTo>
                  <a:pt x="272166" y="176985"/>
                </a:lnTo>
                <a:lnTo>
                  <a:pt x="260138" y="152806"/>
                </a:lnTo>
                <a:lnTo>
                  <a:pt x="256046" y="119698"/>
                </a:lnTo>
                <a:lnTo>
                  <a:pt x="260138" y="86601"/>
                </a:lnTo>
                <a:lnTo>
                  <a:pt x="272166" y="62494"/>
                </a:lnTo>
                <a:lnTo>
                  <a:pt x="291013" y="47811"/>
                </a:lnTo>
                <a:lnTo>
                  <a:pt x="315565" y="42985"/>
                </a:lnTo>
                <a:lnTo>
                  <a:pt x="400740" y="42985"/>
                </a:lnTo>
                <a:lnTo>
                  <a:pt x="393559" y="31205"/>
                </a:lnTo>
                <a:lnTo>
                  <a:pt x="358887" y="7868"/>
                </a:lnTo>
                <a:lnTo>
                  <a:pt x="315565" y="0"/>
                </a:lnTo>
                <a:close/>
              </a:path>
              <a:path extrusionOk="0" h="240664" w="977265">
                <a:moveTo>
                  <a:pt x="400740" y="42985"/>
                </a:moveTo>
                <a:lnTo>
                  <a:pt x="315565" y="42985"/>
                </a:lnTo>
                <a:lnTo>
                  <a:pt x="340313" y="47811"/>
                </a:lnTo>
                <a:lnTo>
                  <a:pt x="359295" y="62494"/>
                </a:lnTo>
                <a:lnTo>
                  <a:pt x="371457" y="86601"/>
                </a:lnTo>
                <a:lnTo>
                  <a:pt x="375745" y="119698"/>
                </a:lnTo>
                <a:lnTo>
                  <a:pt x="371457" y="152806"/>
                </a:lnTo>
                <a:lnTo>
                  <a:pt x="359295" y="176985"/>
                </a:lnTo>
                <a:lnTo>
                  <a:pt x="340313" y="191865"/>
                </a:lnTo>
                <a:lnTo>
                  <a:pt x="315565" y="197073"/>
                </a:lnTo>
                <a:lnTo>
                  <a:pt x="400513" y="197073"/>
                </a:lnTo>
                <a:lnTo>
                  <a:pt x="416514" y="170728"/>
                </a:lnTo>
                <a:lnTo>
                  <a:pt x="424683" y="119698"/>
                </a:lnTo>
                <a:lnTo>
                  <a:pt x="416514" y="68865"/>
                </a:lnTo>
                <a:lnTo>
                  <a:pt x="400740" y="42985"/>
                </a:lnTo>
                <a:close/>
              </a:path>
              <a:path extrusionOk="0" h="240664" w="977265">
                <a:moveTo>
                  <a:pt x="568158" y="101181"/>
                </a:moveTo>
                <a:lnTo>
                  <a:pt x="461685" y="101181"/>
                </a:lnTo>
                <a:lnTo>
                  <a:pt x="461685" y="138877"/>
                </a:lnTo>
                <a:lnTo>
                  <a:pt x="568158" y="138877"/>
                </a:lnTo>
                <a:lnTo>
                  <a:pt x="568158" y="101181"/>
                </a:lnTo>
                <a:close/>
              </a:path>
              <a:path extrusionOk="0" h="240664" w="977265">
                <a:moveTo>
                  <a:pt x="702470" y="2645"/>
                </a:moveTo>
                <a:lnTo>
                  <a:pt x="609224" y="2645"/>
                </a:lnTo>
                <a:lnTo>
                  <a:pt x="609224" y="236752"/>
                </a:lnTo>
                <a:lnTo>
                  <a:pt x="708422" y="236752"/>
                </a:lnTo>
                <a:lnTo>
                  <a:pt x="743162" y="231890"/>
                </a:lnTo>
                <a:lnTo>
                  <a:pt x="768354" y="218441"/>
                </a:lnTo>
                <a:lnTo>
                  <a:pt x="783750" y="198111"/>
                </a:lnTo>
                <a:lnTo>
                  <a:pt x="783968" y="197073"/>
                </a:lnTo>
                <a:lnTo>
                  <a:pt x="657500" y="197073"/>
                </a:lnTo>
                <a:lnTo>
                  <a:pt x="657500" y="134247"/>
                </a:lnTo>
                <a:lnTo>
                  <a:pt x="774966" y="134247"/>
                </a:lnTo>
                <a:lnTo>
                  <a:pt x="773107" y="131395"/>
                </a:lnTo>
                <a:lnTo>
                  <a:pt x="756693" y="120106"/>
                </a:lnTo>
                <a:lnTo>
                  <a:pt x="737520" y="115730"/>
                </a:lnTo>
                <a:lnTo>
                  <a:pt x="737520" y="113085"/>
                </a:lnTo>
                <a:lnTo>
                  <a:pt x="754270" y="106906"/>
                </a:lnTo>
                <a:lnTo>
                  <a:pt x="761530" y="101181"/>
                </a:lnTo>
                <a:lnTo>
                  <a:pt x="657500" y="101181"/>
                </a:lnTo>
                <a:lnTo>
                  <a:pt x="657500" y="42324"/>
                </a:lnTo>
                <a:lnTo>
                  <a:pt x="775580" y="42324"/>
                </a:lnTo>
                <a:lnTo>
                  <a:pt x="774823" y="38682"/>
                </a:lnTo>
                <a:lnTo>
                  <a:pt x="760253" y="19715"/>
                </a:lnTo>
                <a:lnTo>
                  <a:pt x="736135" y="7259"/>
                </a:lnTo>
                <a:lnTo>
                  <a:pt x="702470" y="2645"/>
                </a:lnTo>
                <a:close/>
              </a:path>
              <a:path extrusionOk="0" h="240664" w="977265">
                <a:moveTo>
                  <a:pt x="774966" y="134247"/>
                </a:moveTo>
                <a:lnTo>
                  <a:pt x="699825" y="134247"/>
                </a:lnTo>
                <a:lnTo>
                  <a:pt x="715965" y="136531"/>
                </a:lnTo>
                <a:lnTo>
                  <a:pt x="728262" y="143340"/>
                </a:lnTo>
                <a:lnTo>
                  <a:pt x="736094" y="153870"/>
                </a:lnTo>
                <a:lnTo>
                  <a:pt x="738843" y="167313"/>
                </a:lnTo>
                <a:lnTo>
                  <a:pt x="736492" y="179449"/>
                </a:lnTo>
                <a:lnTo>
                  <a:pt x="729212" y="188765"/>
                </a:lnTo>
                <a:lnTo>
                  <a:pt x="716663" y="194794"/>
                </a:lnTo>
                <a:lnTo>
                  <a:pt x="698502" y="197073"/>
                </a:lnTo>
                <a:lnTo>
                  <a:pt x="783968" y="197073"/>
                </a:lnTo>
                <a:lnTo>
                  <a:pt x="789103" y="172604"/>
                </a:lnTo>
                <a:lnTo>
                  <a:pt x="784624" y="149070"/>
                </a:lnTo>
                <a:lnTo>
                  <a:pt x="774966" y="134247"/>
                </a:lnTo>
                <a:close/>
              </a:path>
              <a:path extrusionOk="0" h="240664" w="977265">
                <a:moveTo>
                  <a:pt x="775580" y="42324"/>
                </a:moveTo>
                <a:lnTo>
                  <a:pt x="695857" y="42324"/>
                </a:lnTo>
                <a:lnTo>
                  <a:pt x="710633" y="44396"/>
                </a:lnTo>
                <a:lnTo>
                  <a:pt x="721566" y="50218"/>
                </a:lnTo>
                <a:lnTo>
                  <a:pt x="728406" y="59203"/>
                </a:lnTo>
                <a:lnTo>
                  <a:pt x="730907" y="70761"/>
                </a:lnTo>
                <a:lnTo>
                  <a:pt x="728024" y="83419"/>
                </a:lnTo>
                <a:lnTo>
                  <a:pt x="720491" y="92915"/>
                </a:lnTo>
                <a:lnTo>
                  <a:pt x="709238" y="98939"/>
                </a:lnTo>
                <a:lnTo>
                  <a:pt x="695196" y="101181"/>
                </a:lnTo>
                <a:lnTo>
                  <a:pt x="761530" y="101181"/>
                </a:lnTo>
                <a:lnTo>
                  <a:pt x="767610" y="96387"/>
                </a:lnTo>
                <a:lnTo>
                  <a:pt x="776486" y="81652"/>
                </a:lnTo>
                <a:lnTo>
                  <a:pt x="779845" y="62825"/>
                </a:lnTo>
                <a:lnTo>
                  <a:pt x="775580" y="42324"/>
                </a:lnTo>
                <a:close/>
              </a:path>
              <a:path extrusionOk="0" h="240664" w="977265">
                <a:moveTo>
                  <a:pt x="976171" y="2645"/>
                </a:moveTo>
                <a:lnTo>
                  <a:pt x="819438" y="2645"/>
                </a:lnTo>
                <a:lnTo>
                  <a:pt x="819438" y="236752"/>
                </a:lnTo>
                <a:lnTo>
                  <a:pt x="976832" y="236752"/>
                </a:lnTo>
                <a:lnTo>
                  <a:pt x="976832" y="196411"/>
                </a:lnTo>
                <a:lnTo>
                  <a:pt x="867715" y="196411"/>
                </a:lnTo>
                <a:lnTo>
                  <a:pt x="867715" y="139538"/>
                </a:lnTo>
                <a:lnTo>
                  <a:pt x="968235" y="139538"/>
                </a:lnTo>
                <a:lnTo>
                  <a:pt x="968235" y="99859"/>
                </a:lnTo>
                <a:lnTo>
                  <a:pt x="867715" y="99859"/>
                </a:lnTo>
                <a:lnTo>
                  <a:pt x="867715" y="42985"/>
                </a:lnTo>
                <a:lnTo>
                  <a:pt x="976171" y="42985"/>
                </a:lnTo>
                <a:lnTo>
                  <a:pt x="976171" y="2645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3"/>
          <p:cNvSpPr txBox="1"/>
          <p:nvPr/>
        </p:nvSpPr>
        <p:spPr>
          <a:xfrm>
            <a:off x="69850" y="27543"/>
            <a:ext cx="205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03 Service Goal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3"/>
          <p:cNvSpPr/>
          <p:nvPr/>
        </p:nvSpPr>
        <p:spPr>
          <a:xfrm>
            <a:off x="8622075" y="6427325"/>
            <a:ext cx="2879138" cy="234950"/>
          </a:xfrm>
          <a:custGeom>
            <a:rect b="b" l="l" r="r" t="t"/>
            <a:pathLst>
              <a:path extrusionOk="0" h="234950" w="6327775">
                <a:moveTo>
                  <a:pt x="6215188" y="0"/>
                </a:moveTo>
                <a:lnTo>
                  <a:pt x="6205243" y="0"/>
                </a:lnTo>
                <a:lnTo>
                  <a:pt x="6192976" y="12267"/>
                </a:lnTo>
                <a:lnTo>
                  <a:pt x="6192976" y="22212"/>
                </a:lnTo>
                <a:lnTo>
                  <a:pt x="6287958" y="117194"/>
                </a:lnTo>
                <a:lnTo>
                  <a:pt x="6192976" y="212176"/>
                </a:lnTo>
                <a:lnTo>
                  <a:pt x="6192976" y="222121"/>
                </a:lnTo>
                <a:lnTo>
                  <a:pt x="6205243" y="234388"/>
                </a:lnTo>
                <a:lnTo>
                  <a:pt x="6215188" y="234388"/>
                </a:lnTo>
                <a:lnTo>
                  <a:pt x="6316676" y="132900"/>
                </a:lnTo>
                <a:lnTo>
                  <a:pt x="6310170" y="132900"/>
                </a:lnTo>
                <a:lnTo>
                  <a:pt x="6310170" y="101487"/>
                </a:lnTo>
                <a:lnTo>
                  <a:pt x="6316676" y="101487"/>
                </a:lnTo>
                <a:lnTo>
                  <a:pt x="6215188" y="0"/>
                </a:lnTo>
                <a:close/>
              </a:path>
              <a:path extrusionOk="0" h="234950" w="6327775">
                <a:moveTo>
                  <a:pt x="6272252" y="101487"/>
                </a:moveTo>
                <a:lnTo>
                  <a:pt x="0" y="101487"/>
                </a:lnTo>
                <a:lnTo>
                  <a:pt x="0" y="132900"/>
                </a:lnTo>
                <a:lnTo>
                  <a:pt x="6272252" y="132900"/>
                </a:lnTo>
                <a:lnTo>
                  <a:pt x="6287958" y="117194"/>
                </a:lnTo>
                <a:lnTo>
                  <a:pt x="6272252" y="101487"/>
                </a:lnTo>
                <a:close/>
              </a:path>
              <a:path extrusionOk="0" h="234950" w="6327775">
                <a:moveTo>
                  <a:pt x="6316676" y="101487"/>
                </a:moveTo>
                <a:lnTo>
                  <a:pt x="6310170" y="101487"/>
                </a:lnTo>
                <a:lnTo>
                  <a:pt x="6310170" y="132900"/>
                </a:lnTo>
                <a:lnTo>
                  <a:pt x="6316676" y="132900"/>
                </a:lnTo>
                <a:lnTo>
                  <a:pt x="6327410" y="122166"/>
                </a:lnTo>
                <a:lnTo>
                  <a:pt x="6327410" y="112221"/>
                </a:lnTo>
                <a:lnTo>
                  <a:pt x="6316676" y="101487"/>
                </a:lnTo>
                <a:close/>
              </a:path>
            </a:pathLst>
          </a:custGeom>
          <a:solidFill>
            <a:srgbClr val="1F282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3"/>
          <p:cNvSpPr/>
          <p:nvPr/>
        </p:nvSpPr>
        <p:spPr>
          <a:xfrm flipH="1" rot="10800000">
            <a:off x="4694789" y="5517259"/>
            <a:ext cx="2723769" cy="274826"/>
          </a:xfrm>
          <a:custGeom>
            <a:rect b="b" l="l" r="r" t="t"/>
            <a:pathLst>
              <a:path extrusionOk="0" h="471805" w="3026410">
                <a:moveTo>
                  <a:pt x="0" y="0"/>
                </a:moveTo>
                <a:lnTo>
                  <a:pt x="3026085" y="0"/>
                </a:lnTo>
                <a:lnTo>
                  <a:pt x="3026085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3"/>
          <p:cNvSpPr/>
          <p:nvPr/>
        </p:nvSpPr>
        <p:spPr>
          <a:xfrm>
            <a:off x="4974725" y="8952624"/>
            <a:ext cx="2330336" cy="234723"/>
          </a:xfrm>
          <a:custGeom>
            <a:rect b="b" l="l" r="r" t="t"/>
            <a:pathLst>
              <a:path extrusionOk="0" h="471805" w="3026410">
                <a:moveTo>
                  <a:pt x="0" y="0"/>
                </a:moveTo>
                <a:lnTo>
                  <a:pt x="3026085" y="0"/>
                </a:lnTo>
                <a:lnTo>
                  <a:pt x="3026085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3"/>
          <p:cNvSpPr txBox="1"/>
          <p:nvPr/>
        </p:nvSpPr>
        <p:spPr>
          <a:xfrm>
            <a:off x="2805263" y="4410959"/>
            <a:ext cx="6507900" cy="56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Archivo SemiBold"/>
                <a:ea typeface="Archivo SemiBold"/>
                <a:cs typeface="Archivo SemiBold"/>
                <a:sym typeface="Archivo SemiBold"/>
              </a:rPr>
              <a:t>운전자들의 졸음운전으로 인한 </a:t>
            </a:r>
            <a:endParaRPr sz="27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Archivo SemiBold"/>
                <a:ea typeface="Archivo SemiBold"/>
                <a:cs typeface="Archivo SemiBold"/>
                <a:sym typeface="Archivo SemiBold"/>
              </a:rPr>
              <a:t>사고의 심각성과</a:t>
            </a:r>
            <a:endParaRPr sz="27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Archivo SemiBold"/>
                <a:ea typeface="Archivo SemiBold"/>
                <a:cs typeface="Archivo SemiBold"/>
                <a:sym typeface="Archivo SemiBold"/>
              </a:rPr>
              <a:t>위험성 인지 부족</a:t>
            </a:r>
            <a:endParaRPr sz="27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Archivo SemiBold"/>
                <a:ea typeface="Archivo SemiBold"/>
                <a:cs typeface="Archivo SemiBold"/>
                <a:sym typeface="Archivo SemiBold"/>
              </a:rPr>
              <a:t>운전 중 졸음을 감지하고</a:t>
            </a:r>
            <a:endParaRPr sz="27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Archivo SemiBold"/>
                <a:ea typeface="Archivo SemiBold"/>
                <a:cs typeface="Archivo SemiBold"/>
                <a:sym typeface="Archivo SemiBold"/>
              </a:rPr>
              <a:t> 대처 방법 부재</a:t>
            </a:r>
            <a:endParaRPr sz="27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</p:txBody>
      </p:sp>
      <p:sp>
        <p:nvSpPr>
          <p:cNvPr id="347" name="Google Shape;347;p13"/>
          <p:cNvSpPr txBox="1"/>
          <p:nvPr/>
        </p:nvSpPr>
        <p:spPr>
          <a:xfrm>
            <a:off x="8177475" y="4410950"/>
            <a:ext cx="11401500" cy="50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chivo SemiBold"/>
                <a:ea typeface="Archivo SemiBold"/>
                <a:cs typeface="Archivo SemiBold"/>
                <a:sym typeface="Archivo SemiBold"/>
              </a:rPr>
              <a:t>실시간 졸음 감지를 통한</a:t>
            </a:r>
            <a:endParaRPr sz="28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chivo SemiBold"/>
                <a:ea typeface="Archivo SemiBold"/>
                <a:cs typeface="Archivo SemiBold"/>
                <a:sym typeface="Archivo SemiBold"/>
              </a:rPr>
              <a:t> 안전한 </a:t>
            </a:r>
            <a:endParaRPr sz="28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chivo SemiBold"/>
                <a:ea typeface="Archivo SemiBold"/>
                <a:cs typeface="Archivo SemiBold"/>
                <a:sym typeface="Archivo SemiBold"/>
              </a:rPr>
              <a:t>운전 환경 조성</a:t>
            </a:r>
            <a:endParaRPr sz="28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chivo SemiBold"/>
                <a:ea typeface="Archivo SemiBold"/>
                <a:cs typeface="Archivo SemiBold"/>
                <a:sym typeface="Archivo SemiBold"/>
              </a:rPr>
              <a:t>안전 운전을</a:t>
            </a:r>
            <a:r>
              <a:rPr lang="en-US" sz="2800">
                <a:latin typeface="Archivo SemiBold"/>
                <a:ea typeface="Archivo SemiBold"/>
                <a:cs typeface="Archivo SemiBold"/>
                <a:sym typeface="Archivo SemiBold"/>
              </a:rPr>
              <a:t> 신뢰 받을수있는 </a:t>
            </a:r>
            <a:endParaRPr sz="28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chivo SemiBold"/>
                <a:ea typeface="Archivo SemiBold"/>
                <a:cs typeface="Archivo SemiBold"/>
                <a:sym typeface="Archivo SemiBold"/>
              </a:rPr>
              <a:t>운전자의 신뢰도 향상</a:t>
            </a:r>
            <a:endParaRPr sz="28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Archivo SemiBold"/>
                <a:ea typeface="Archivo SemiBold"/>
                <a:cs typeface="Archivo SemiBold"/>
                <a:sym typeface="Archivo SemiBold"/>
              </a:rPr>
              <a:t>졸음운전 사고의 위험성 인지</a:t>
            </a:r>
            <a:endParaRPr sz="2800"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"/>
          <p:cNvSpPr/>
          <p:nvPr/>
        </p:nvSpPr>
        <p:spPr>
          <a:xfrm>
            <a:off x="0" y="0"/>
            <a:ext cx="2628265" cy="471805"/>
          </a:xfrm>
          <a:custGeom>
            <a:rect b="b" l="l" r="r" t="t"/>
            <a:pathLst>
              <a:path extrusionOk="0" h="471805" w="2628265">
                <a:moveTo>
                  <a:pt x="0" y="0"/>
                </a:moveTo>
                <a:lnTo>
                  <a:pt x="2628192" y="0"/>
                </a:lnTo>
                <a:lnTo>
                  <a:pt x="2628192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6"/>
          <p:cNvSpPr/>
          <p:nvPr/>
        </p:nvSpPr>
        <p:spPr>
          <a:xfrm>
            <a:off x="2628192" y="0"/>
            <a:ext cx="3026410" cy="471805"/>
          </a:xfrm>
          <a:custGeom>
            <a:rect b="b" l="l" r="r" t="t"/>
            <a:pathLst>
              <a:path extrusionOk="0" h="471805" w="3026410">
                <a:moveTo>
                  <a:pt x="0" y="0"/>
                </a:moveTo>
                <a:lnTo>
                  <a:pt x="3026085" y="0"/>
                </a:lnTo>
                <a:lnTo>
                  <a:pt x="3026085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6"/>
          <p:cNvSpPr/>
          <p:nvPr/>
        </p:nvSpPr>
        <p:spPr>
          <a:xfrm>
            <a:off x="5654278" y="0"/>
            <a:ext cx="14450060" cy="471805"/>
          </a:xfrm>
          <a:custGeom>
            <a:rect b="b" l="l" r="r" t="t"/>
            <a:pathLst>
              <a:path extrusionOk="0" h="471805" w="14450060">
                <a:moveTo>
                  <a:pt x="0" y="0"/>
                </a:moveTo>
                <a:lnTo>
                  <a:pt x="14449821" y="0"/>
                </a:lnTo>
                <a:lnTo>
                  <a:pt x="14449821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6"/>
          <p:cNvSpPr/>
          <p:nvPr/>
        </p:nvSpPr>
        <p:spPr>
          <a:xfrm>
            <a:off x="2739609" y="168147"/>
            <a:ext cx="1741804" cy="200660"/>
          </a:xfrm>
          <a:custGeom>
            <a:rect b="b" l="l" r="r" t="t"/>
            <a:pathLst>
              <a:path extrusionOk="0" h="200660" w="1741804">
                <a:moveTo>
                  <a:pt x="59512" y="6339"/>
                </a:moveTo>
                <a:lnTo>
                  <a:pt x="34640" y="11425"/>
                </a:lnTo>
                <a:lnTo>
                  <a:pt x="15913" y="26241"/>
                </a:lnTo>
                <a:lnTo>
                  <a:pt x="4107" y="50125"/>
                </a:lnTo>
                <a:lnTo>
                  <a:pt x="0" y="82417"/>
                </a:lnTo>
                <a:lnTo>
                  <a:pt x="4079" y="114752"/>
                </a:lnTo>
                <a:lnTo>
                  <a:pt x="15836" y="138631"/>
                </a:lnTo>
                <a:lnTo>
                  <a:pt x="34554" y="153423"/>
                </a:lnTo>
                <a:lnTo>
                  <a:pt x="59512" y="158494"/>
                </a:lnTo>
                <a:lnTo>
                  <a:pt x="84427" y="153452"/>
                </a:lnTo>
                <a:lnTo>
                  <a:pt x="103149" y="138708"/>
                </a:lnTo>
                <a:lnTo>
                  <a:pt x="105900" y="133135"/>
                </a:lnTo>
                <a:lnTo>
                  <a:pt x="59512" y="133135"/>
                </a:lnTo>
                <a:lnTo>
                  <a:pt x="47858" y="130013"/>
                </a:lnTo>
                <a:lnTo>
                  <a:pt x="38984" y="120583"/>
                </a:lnTo>
                <a:lnTo>
                  <a:pt x="33370" y="104750"/>
                </a:lnTo>
                <a:lnTo>
                  <a:pt x="31494" y="82417"/>
                </a:lnTo>
                <a:lnTo>
                  <a:pt x="33470" y="60196"/>
                </a:lnTo>
                <a:lnTo>
                  <a:pt x="39099" y="44301"/>
                </a:lnTo>
                <a:lnTo>
                  <a:pt x="47930" y="34734"/>
                </a:lnTo>
                <a:lnTo>
                  <a:pt x="59512" y="31494"/>
                </a:lnTo>
                <a:lnTo>
                  <a:pt x="105707" y="31494"/>
                </a:lnTo>
                <a:lnTo>
                  <a:pt x="103111" y="26241"/>
                </a:lnTo>
                <a:lnTo>
                  <a:pt x="84384" y="11425"/>
                </a:lnTo>
                <a:lnTo>
                  <a:pt x="59512" y="6339"/>
                </a:lnTo>
                <a:close/>
              </a:path>
              <a:path extrusionOk="0" h="200660" w="1741804">
                <a:moveTo>
                  <a:pt x="105707" y="31494"/>
                </a:moveTo>
                <a:lnTo>
                  <a:pt x="59512" y="31494"/>
                </a:lnTo>
                <a:lnTo>
                  <a:pt x="71108" y="34734"/>
                </a:lnTo>
                <a:lnTo>
                  <a:pt x="79963" y="44301"/>
                </a:lnTo>
                <a:lnTo>
                  <a:pt x="85596" y="60196"/>
                </a:lnTo>
                <a:lnTo>
                  <a:pt x="87530" y="82417"/>
                </a:lnTo>
                <a:lnTo>
                  <a:pt x="85611" y="104750"/>
                </a:lnTo>
                <a:lnTo>
                  <a:pt x="80001" y="120583"/>
                </a:lnTo>
                <a:lnTo>
                  <a:pt x="71151" y="130013"/>
                </a:lnTo>
                <a:lnTo>
                  <a:pt x="59512" y="133135"/>
                </a:lnTo>
                <a:lnTo>
                  <a:pt x="105900" y="133135"/>
                </a:lnTo>
                <a:lnTo>
                  <a:pt x="114931" y="114838"/>
                </a:lnTo>
                <a:lnTo>
                  <a:pt x="119024" y="82417"/>
                </a:lnTo>
                <a:lnTo>
                  <a:pt x="114916" y="50125"/>
                </a:lnTo>
                <a:lnTo>
                  <a:pt x="105707" y="31494"/>
                </a:lnTo>
                <a:close/>
              </a:path>
              <a:path extrusionOk="0" h="200660" w="1741804">
                <a:moveTo>
                  <a:pt x="204100" y="37629"/>
                </a:moveTo>
                <a:lnTo>
                  <a:pt x="173219" y="37629"/>
                </a:lnTo>
                <a:lnTo>
                  <a:pt x="173219" y="156449"/>
                </a:lnTo>
                <a:lnTo>
                  <a:pt x="204100" y="156449"/>
                </a:lnTo>
                <a:lnTo>
                  <a:pt x="204100" y="37629"/>
                </a:lnTo>
                <a:close/>
              </a:path>
              <a:path extrusionOk="0" h="200660" w="1741804">
                <a:moveTo>
                  <a:pt x="204100" y="8384"/>
                </a:moveTo>
                <a:lnTo>
                  <a:pt x="175060" y="8384"/>
                </a:lnTo>
                <a:lnTo>
                  <a:pt x="138452" y="31698"/>
                </a:lnTo>
                <a:lnTo>
                  <a:pt x="138452" y="58898"/>
                </a:lnTo>
                <a:lnTo>
                  <a:pt x="172401" y="37629"/>
                </a:lnTo>
                <a:lnTo>
                  <a:pt x="204100" y="37629"/>
                </a:lnTo>
                <a:lnTo>
                  <a:pt x="204100" y="8384"/>
                </a:lnTo>
                <a:close/>
              </a:path>
              <a:path extrusionOk="0" h="200660" w="1741804">
                <a:moveTo>
                  <a:pt x="340303" y="8384"/>
                </a:moveTo>
                <a:lnTo>
                  <a:pt x="287540" y="8384"/>
                </a:lnTo>
                <a:lnTo>
                  <a:pt x="287540" y="156449"/>
                </a:lnTo>
                <a:lnTo>
                  <a:pt x="339690" y="156449"/>
                </a:lnTo>
                <a:lnTo>
                  <a:pt x="370083" y="151364"/>
                </a:lnTo>
                <a:lnTo>
                  <a:pt x="392875" y="136701"/>
                </a:lnTo>
                <a:lnTo>
                  <a:pt x="396938" y="130068"/>
                </a:lnTo>
                <a:lnTo>
                  <a:pt x="318216" y="130068"/>
                </a:lnTo>
                <a:lnTo>
                  <a:pt x="318216" y="34766"/>
                </a:lnTo>
                <a:lnTo>
                  <a:pt x="397096" y="34766"/>
                </a:lnTo>
                <a:lnTo>
                  <a:pt x="392952" y="28005"/>
                </a:lnTo>
                <a:lnTo>
                  <a:pt x="370342" y="13435"/>
                </a:lnTo>
                <a:lnTo>
                  <a:pt x="340303" y="8384"/>
                </a:lnTo>
                <a:close/>
              </a:path>
              <a:path extrusionOk="0" h="200660" w="1741804">
                <a:moveTo>
                  <a:pt x="397096" y="34766"/>
                </a:moveTo>
                <a:lnTo>
                  <a:pt x="338667" y="34766"/>
                </a:lnTo>
                <a:lnTo>
                  <a:pt x="357166" y="37549"/>
                </a:lnTo>
                <a:lnTo>
                  <a:pt x="370545" y="46142"/>
                </a:lnTo>
                <a:lnTo>
                  <a:pt x="378671" y="60908"/>
                </a:lnTo>
                <a:lnTo>
                  <a:pt x="381410" y="82212"/>
                </a:lnTo>
                <a:lnTo>
                  <a:pt x="378668" y="103710"/>
                </a:lnTo>
                <a:lnTo>
                  <a:pt x="370520" y="118602"/>
                </a:lnTo>
                <a:lnTo>
                  <a:pt x="357079" y="127264"/>
                </a:lnTo>
                <a:lnTo>
                  <a:pt x="338463" y="130068"/>
                </a:lnTo>
                <a:lnTo>
                  <a:pt x="396938" y="130068"/>
                </a:lnTo>
                <a:lnTo>
                  <a:pt x="407173" y="113354"/>
                </a:lnTo>
                <a:lnTo>
                  <a:pt x="412086" y="82212"/>
                </a:lnTo>
                <a:lnTo>
                  <a:pt x="407183" y="51221"/>
                </a:lnTo>
                <a:lnTo>
                  <a:pt x="397096" y="34766"/>
                </a:lnTo>
                <a:close/>
              </a:path>
              <a:path extrusionOk="0" h="200660" w="1741804">
                <a:moveTo>
                  <a:pt x="482846" y="43969"/>
                </a:moveTo>
                <a:lnTo>
                  <a:pt x="460742" y="48131"/>
                </a:lnTo>
                <a:lnTo>
                  <a:pt x="443823" y="59857"/>
                </a:lnTo>
                <a:lnTo>
                  <a:pt x="433021" y="78005"/>
                </a:lnTo>
                <a:lnTo>
                  <a:pt x="429265" y="101436"/>
                </a:lnTo>
                <a:lnTo>
                  <a:pt x="432997" y="125209"/>
                </a:lnTo>
                <a:lnTo>
                  <a:pt x="443862" y="143220"/>
                </a:lnTo>
                <a:lnTo>
                  <a:pt x="461130" y="154655"/>
                </a:lnTo>
                <a:lnTo>
                  <a:pt x="484073" y="158699"/>
                </a:lnTo>
                <a:lnTo>
                  <a:pt x="502860" y="156242"/>
                </a:lnTo>
                <a:lnTo>
                  <a:pt x="517792" y="149394"/>
                </a:lnTo>
                <a:lnTo>
                  <a:pt x="528391" y="138711"/>
                </a:lnTo>
                <a:lnTo>
                  <a:pt x="529516" y="135998"/>
                </a:lnTo>
                <a:lnTo>
                  <a:pt x="484687" y="135998"/>
                </a:lnTo>
                <a:lnTo>
                  <a:pt x="474092" y="134063"/>
                </a:lnTo>
                <a:lnTo>
                  <a:pt x="466038" y="128649"/>
                </a:lnTo>
                <a:lnTo>
                  <a:pt x="460918" y="120109"/>
                </a:lnTo>
                <a:lnTo>
                  <a:pt x="459123" y="108799"/>
                </a:lnTo>
                <a:lnTo>
                  <a:pt x="534996" y="108799"/>
                </a:lnTo>
                <a:lnTo>
                  <a:pt x="534996" y="100209"/>
                </a:lnTo>
                <a:lnTo>
                  <a:pt x="533289" y="89779"/>
                </a:lnTo>
                <a:lnTo>
                  <a:pt x="459123" y="89779"/>
                </a:lnTo>
                <a:lnTo>
                  <a:pt x="461229" y="80762"/>
                </a:lnTo>
                <a:lnTo>
                  <a:pt x="466307" y="73393"/>
                </a:lnTo>
                <a:lnTo>
                  <a:pt x="473877" y="68440"/>
                </a:lnTo>
                <a:lnTo>
                  <a:pt x="483460" y="66670"/>
                </a:lnTo>
                <a:lnTo>
                  <a:pt x="525391" y="66670"/>
                </a:lnTo>
                <a:lnTo>
                  <a:pt x="519850" y="57901"/>
                </a:lnTo>
                <a:lnTo>
                  <a:pt x="503289" y="47436"/>
                </a:lnTo>
                <a:lnTo>
                  <a:pt x="482846" y="43969"/>
                </a:lnTo>
                <a:close/>
              </a:path>
              <a:path extrusionOk="0" h="200660" w="1741804">
                <a:moveTo>
                  <a:pt x="534178" y="124750"/>
                </a:moveTo>
                <a:lnTo>
                  <a:pt x="505342" y="124750"/>
                </a:lnTo>
                <a:lnTo>
                  <a:pt x="502377" y="131397"/>
                </a:lnTo>
                <a:lnTo>
                  <a:pt x="495015" y="135896"/>
                </a:lnTo>
                <a:lnTo>
                  <a:pt x="484687" y="135998"/>
                </a:lnTo>
                <a:lnTo>
                  <a:pt x="529516" y="135998"/>
                </a:lnTo>
                <a:lnTo>
                  <a:pt x="534178" y="124750"/>
                </a:lnTo>
                <a:close/>
              </a:path>
              <a:path extrusionOk="0" h="200660" w="1741804">
                <a:moveTo>
                  <a:pt x="525391" y="66670"/>
                </a:moveTo>
                <a:lnTo>
                  <a:pt x="483460" y="66670"/>
                </a:lnTo>
                <a:lnTo>
                  <a:pt x="492719" y="68339"/>
                </a:lnTo>
                <a:lnTo>
                  <a:pt x="499936" y="73124"/>
                </a:lnTo>
                <a:lnTo>
                  <a:pt x="504641" y="80460"/>
                </a:lnTo>
                <a:lnTo>
                  <a:pt x="506365" y="89779"/>
                </a:lnTo>
                <a:lnTo>
                  <a:pt x="533289" y="89779"/>
                </a:lnTo>
                <a:lnTo>
                  <a:pt x="530946" y="75460"/>
                </a:lnTo>
                <a:lnTo>
                  <a:pt x="525391" y="66670"/>
                </a:lnTo>
                <a:close/>
              </a:path>
              <a:path extrusionOk="0" h="200660" w="1741804">
                <a:moveTo>
                  <a:pt x="579375" y="123523"/>
                </a:moveTo>
                <a:lnTo>
                  <a:pt x="548903" y="123523"/>
                </a:lnTo>
                <a:lnTo>
                  <a:pt x="553597" y="138150"/>
                </a:lnTo>
                <a:lnTo>
                  <a:pt x="563679" y="149202"/>
                </a:lnTo>
                <a:lnTo>
                  <a:pt x="578899" y="156208"/>
                </a:lnTo>
                <a:lnTo>
                  <a:pt x="599008" y="158699"/>
                </a:lnTo>
                <a:lnTo>
                  <a:pt x="619162" y="156013"/>
                </a:lnTo>
                <a:lnTo>
                  <a:pt x="634695" y="148563"/>
                </a:lnTo>
                <a:lnTo>
                  <a:pt x="644706" y="137029"/>
                </a:lnTo>
                <a:lnTo>
                  <a:pt x="644757" y="136816"/>
                </a:lnTo>
                <a:lnTo>
                  <a:pt x="599008" y="136816"/>
                </a:lnTo>
                <a:lnTo>
                  <a:pt x="587862" y="136714"/>
                </a:lnTo>
                <a:lnTo>
                  <a:pt x="580806" y="132215"/>
                </a:lnTo>
                <a:lnTo>
                  <a:pt x="579375" y="123523"/>
                </a:lnTo>
                <a:close/>
              </a:path>
              <a:path extrusionOk="0" h="200660" w="1741804">
                <a:moveTo>
                  <a:pt x="598803" y="43969"/>
                </a:moveTo>
                <a:lnTo>
                  <a:pt x="579392" y="46378"/>
                </a:lnTo>
                <a:lnTo>
                  <a:pt x="564612" y="53274"/>
                </a:lnTo>
                <a:lnTo>
                  <a:pt x="555219" y="64158"/>
                </a:lnTo>
                <a:lnTo>
                  <a:pt x="551971" y="78531"/>
                </a:lnTo>
                <a:lnTo>
                  <a:pt x="553936" y="89808"/>
                </a:lnTo>
                <a:lnTo>
                  <a:pt x="559946" y="98880"/>
                </a:lnTo>
                <a:lnTo>
                  <a:pt x="569945" y="105651"/>
                </a:lnTo>
                <a:lnTo>
                  <a:pt x="583874" y="110026"/>
                </a:lnTo>
                <a:lnTo>
                  <a:pt x="612710" y="115854"/>
                </a:lnTo>
                <a:lnTo>
                  <a:pt x="617414" y="119433"/>
                </a:lnTo>
                <a:lnTo>
                  <a:pt x="617414" y="132317"/>
                </a:lnTo>
                <a:lnTo>
                  <a:pt x="610051" y="136714"/>
                </a:lnTo>
                <a:lnTo>
                  <a:pt x="599008" y="136816"/>
                </a:lnTo>
                <a:lnTo>
                  <a:pt x="644757" y="136816"/>
                </a:lnTo>
                <a:lnTo>
                  <a:pt x="648295" y="122092"/>
                </a:lnTo>
                <a:lnTo>
                  <a:pt x="646269" y="111297"/>
                </a:lnTo>
                <a:lnTo>
                  <a:pt x="640293" y="102766"/>
                </a:lnTo>
                <a:lnTo>
                  <a:pt x="630291" y="96381"/>
                </a:lnTo>
                <a:lnTo>
                  <a:pt x="616187" y="92029"/>
                </a:lnTo>
                <a:lnTo>
                  <a:pt x="585817" y="85791"/>
                </a:lnTo>
                <a:lnTo>
                  <a:pt x="581931" y="81906"/>
                </a:lnTo>
                <a:lnTo>
                  <a:pt x="581931" y="70146"/>
                </a:lnTo>
                <a:lnTo>
                  <a:pt x="589396" y="65545"/>
                </a:lnTo>
                <a:lnTo>
                  <a:pt x="599212" y="65443"/>
                </a:lnTo>
                <a:lnTo>
                  <a:pt x="642135" y="65443"/>
                </a:lnTo>
                <a:lnTo>
                  <a:pt x="641741" y="64072"/>
                </a:lnTo>
                <a:lnTo>
                  <a:pt x="632215" y="53249"/>
                </a:lnTo>
                <a:lnTo>
                  <a:pt x="617743" y="46375"/>
                </a:lnTo>
                <a:lnTo>
                  <a:pt x="598803" y="43969"/>
                </a:lnTo>
                <a:close/>
              </a:path>
              <a:path extrusionOk="0" h="200660" w="1741804">
                <a:moveTo>
                  <a:pt x="642135" y="65443"/>
                </a:moveTo>
                <a:lnTo>
                  <a:pt x="599212" y="65443"/>
                </a:lnTo>
                <a:lnTo>
                  <a:pt x="609335" y="65545"/>
                </a:lnTo>
                <a:lnTo>
                  <a:pt x="616084" y="70555"/>
                </a:lnTo>
                <a:lnTo>
                  <a:pt x="617414" y="78327"/>
                </a:lnTo>
                <a:lnTo>
                  <a:pt x="645840" y="78327"/>
                </a:lnTo>
                <a:lnTo>
                  <a:pt x="642135" y="65443"/>
                </a:lnTo>
                <a:close/>
              </a:path>
              <a:path extrusionOk="0" h="200660" w="1741804">
                <a:moveTo>
                  <a:pt x="697172" y="45401"/>
                </a:moveTo>
                <a:lnTo>
                  <a:pt x="666905" y="45401"/>
                </a:lnTo>
                <a:lnTo>
                  <a:pt x="666905" y="156449"/>
                </a:lnTo>
                <a:lnTo>
                  <a:pt x="697172" y="156449"/>
                </a:lnTo>
                <a:lnTo>
                  <a:pt x="697172" y="45401"/>
                </a:lnTo>
                <a:close/>
              </a:path>
              <a:path extrusionOk="0" h="200660" w="1741804">
                <a:moveTo>
                  <a:pt x="682039" y="0"/>
                </a:moveTo>
                <a:lnTo>
                  <a:pt x="672938" y="102"/>
                </a:lnTo>
                <a:lnTo>
                  <a:pt x="665473" y="6953"/>
                </a:lnTo>
                <a:lnTo>
                  <a:pt x="665473" y="23927"/>
                </a:lnTo>
                <a:lnTo>
                  <a:pt x="672938" y="30880"/>
                </a:lnTo>
                <a:lnTo>
                  <a:pt x="691037" y="30880"/>
                </a:lnTo>
                <a:lnTo>
                  <a:pt x="698502" y="23927"/>
                </a:lnTo>
                <a:lnTo>
                  <a:pt x="698502" y="6953"/>
                </a:lnTo>
                <a:lnTo>
                  <a:pt x="691037" y="102"/>
                </a:lnTo>
                <a:lnTo>
                  <a:pt x="682039" y="0"/>
                </a:lnTo>
                <a:close/>
              </a:path>
              <a:path extrusionOk="0" h="200660" w="1741804">
                <a:moveTo>
                  <a:pt x="749118" y="165652"/>
                </a:moveTo>
                <a:lnTo>
                  <a:pt x="719259" y="165652"/>
                </a:lnTo>
                <a:lnTo>
                  <a:pt x="723699" y="179928"/>
                </a:lnTo>
                <a:lnTo>
                  <a:pt x="734073" y="190896"/>
                </a:lnTo>
                <a:lnTo>
                  <a:pt x="749873" y="197934"/>
                </a:lnTo>
                <a:lnTo>
                  <a:pt x="770591" y="200419"/>
                </a:lnTo>
                <a:lnTo>
                  <a:pt x="792343" y="197723"/>
                </a:lnTo>
                <a:lnTo>
                  <a:pt x="809397" y="189669"/>
                </a:lnTo>
                <a:lnTo>
                  <a:pt x="818684" y="178536"/>
                </a:lnTo>
                <a:lnTo>
                  <a:pt x="771205" y="178536"/>
                </a:lnTo>
                <a:lnTo>
                  <a:pt x="762893" y="177774"/>
                </a:lnTo>
                <a:lnTo>
                  <a:pt x="756250" y="175430"/>
                </a:lnTo>
                <a:lnTo>
                  <a:pt x="751562" y="171418"/>
                </a:lnTo>
                <a:lnTo>
                  <a:pt x="749118" y="165652"/>
                </a:lnTo>
                <a:close/>
              </a:path>
              <a:path extrusionOk="0" h="200660" w="1741804">
                <a:moveTo>
                  <a:pt x="824582" y="136816"/>
                </a:moveTo>
                <a:lnTo>
                  <a:pt x="794723" y="136816"/>
                </a:lnTo>
                <a:lnTo>
                  <a:pt x="794615" y="157676"/>
                </a:lnTo>
                <a:lnTo>
                  <a:pt x="792975" y="166932"/>
                </a:lnTo>
                <a:lnTo>
                  <a:pt x="788179" y="173590"/>
                </a:lnTo>
                <a:lnTo>
                  <a:pt x="780775" y="177352"/>
                </a:lnTo>
                <a:lnTo>
                  <a:pt x="771205" y="178536"/>
                </a:lnTo>
                <a:lnTo>
                  <a:pt x="818684" y="178536"/>
                </a:lnTo>
                <a:lnTo>
                  <a:pt x="820546" y="176304"/>
                </a:lnTo>
                <a:lnTo>
                  <a:pt x="824582" y="157676"/>
                </a:lnTo>
                <a:lnTo>
                  <a:pt x="824582" y="136816"/>
                </a:lnTo>
                <a:close/>
              </a:path>
              <a:path extrusionOk="0" h="200660" w="1741804">
                <a:moveTo>
                  <a:pt x="761593" y="43969"/>
                </a:moveTo>
                <a:lnTo>
                  <a:pt x="744178" y="47479"/>
                </a:lnTo>
                <a:lnTo>
                  <a:pt x="729792" y="58016"/>
                </a:lnTo>
                <a:lnTo>
                  <a:pt x="720007" y="75590"/>
                </a:lnTo>
                <a:lnTo>
                  <a:pt x="716396" y="100209"/>
                </a:lnTo>
                <a:lnTo>
                  <a:pt x="719935" y="124372"/>
                </a:lnTo>
                <a:lnTo>
                  <a:pt x="729600" y="141431"/>
                </a:lnTo>
                <a:lnTo>
                  <a:pt x="743962" y="151530"/>
                </a:lnTo>
                <a:lnTo>
                  <a:pt x="761593" y="154813"/>
                </a:lnTo>
                <a:lnTo>
                  <a:pt x="773534" y="153310"/>
                </a:lnTo>
                <a:lnTo>
                  <a:pt x="782657" y="149228"/>
                </a:lnTo>
                <a:lnTo>
                  <a:pt x="789173" y="143439"/>
                </a:lnTo>
                <a:lnTo>
                  <a:pt x="793292" y="136816"/>
                </a:lnTo>
                <a:lnTo>
                  <a:pt x="824582" y="136816"/>
                </a:lnTo>
                <a:lnTo>
                  <a:pt x="824582" y="132113"/>
                </a:lnTo>
                <a:lnTo>
                  <a:pt x="771000" y="132113"/>
                </a:lnTo>
                <a:lnTo>
                  <a:pt x="760840" y="129852"/>
                </a:lnTo>
                <a:lnTo>
                  <a:pt x="753451" y="123536"/>
                </a:lnTo>
                <a:lnTo>
                  <a:pt x="748956" y="113635"/>
                </a:lnTo>
                <a:lnTo>
                  <a:pt x="747482" y="100618"/>
                </a:lnTo>
                <a:lnTo>
                  <a:pt x="748942" y="87470"/>
                </a:lnTo>
                <a:lnTo>
                  <a:pt x="753412" y="77189"/>
                </a:lnTo>
                <a:lnTo>
                  <a:pt x="760797" y="70493"/>
                </a:lnTo>
                <a:lnTo>
                  <a:pt x="771000" y="68101"/>
                </a:lnTo>
                <a:lnTo>
                  <a:pt x="824582" y="68101"/>
                </a:lnTo>
                <a:lnTo>
                  <a:pt x="824582" y="64011"/>
                </a:lnTo>
                <a:lnTo>
                  <a:pt x="793292" y="64011"/>
                </a:lnTo>
                <a:lnTo>
                  <a:pt x="789230" y="57083"/>
                </a:lnTo>
                <a:lnTo>
                  <a:pt x="782887" y="50616"/>
                </a:lnTo>
                <a:lnTo>
                  <a:pt x="773822" y="45835"/>
                </a:lnTo>
                <a:lnTo>
                  <a:pt x="761593" y="43969"/>
                </a:lnTo>
                <a:close/>
              </a:path>
              <a:path extrusionOk="0" h="200660" w="1741804">
                <a:moveTo>
                  <a:pt x="824582" y="68101"/>
                </a:moveTo>
                <a:lnTo>
                  <a:pt x="771000" y="68101"/>
                </a:lnTo>
                <a:lnTo>
                  <a:pt x="781135" y="70407"/>
                </a:lnTo>
                <a:lnTo>
                  <a:pt x="788575" y="76959"/>
                </a:lnTo>
                <a:lnTo>
                  <a:pt x="793159" y="87212"/>
                </a:lnTo>
                <a:lnTo>
                  <a:pt x="794723" y="100618"/>
                </a:lnTo>
                <a:lnTo>
                  <a:pt x="793145" y="113851"/>
                </a:lnTo>
                <a:lnTo>
                  <a:pt x="788537" y="123728"/>
                </a:lnTo>
                <a:lnTo>
                  <a:pt x="781092" y="129924"/>
                </a:lnTo>
                <a:lnTo>
                  <a:pt x="771000" y="132113"/>
                </a:lnTo>
                <a:lnTo>
                  <a:pt x="824582" y="132113"/>
                </a:lnTo>
                <a:lnTo>
                  <a:pt x="824582" y="68101"/>
                </a:lnTo>
                <a:close/>
              </a:path>
              <a:path extrusionOk="0" h="200660" w="1741804">
                <a:moveTo>
                  <a:pt x="824582" y="45401"/>
                </a:moveTo>
                <a:lnTo>
                  <a:pt x="794519" y="45401"/>
                </a:lnTo>
                <a:lnTo>
                  <a:pt x="794519" y="64011"/>
                </a:lnTo>
                <a:lnTo>
                  <a:pt x="824582" y="64011"/>
                </a:lnTo>
                <a:lnTo>
                  <a:pt x="824582" y="45401"/>
                </a:lnTo>
                <a:close/>
              </a:path>
              <a:path extrusionOk="0" h="200660" w="1741804">
                <a:moveTo>
                  <a:pt x="876936" y="45401"/>
                </a:moveTo>
                <a:lnTo>
                  <a:pt x="848100" y="45401"/>
                </a:lnTo>
                <a:lnTo>
                  <a:pt x="848100" y="156449"/>
                </a:lnTo>
                <a:lnTo>
                  <a:pt x="878368" y="156449"/>
                </a:lnTo>
                <a:lnTo>
                  <a:pt x="878368" y="92233"/>
                </a:lnTo>
                <a:lnTo>
                  <a:pt x="879922" y="82454"/>
                </a:lnTo>
                <a:lnTo>
                  <a:pt x="884286" y="75195"/>
                </a:lnTo>
                <a:lnTo>
                  <a:pt x="891007" y="70678"/>
                </a:lnTo>
                <a:lnTo>
                  <a:pt x="899637" y="69124"/>
                </a:lnTo>
                <a:lnTo>
                  <a:pt x="947206" y="69124"/>
                </a:lnTo>
                <a:lnTo>
                  <a:pt x="947073" y="68256"/>
                </a:lnTo>
                <a:lnTo>
                  <a:pt x="945060" y="64829"/>
                </a:lnTo>
                <a:lnTo>
                  <a:pt x="876936" y="64829"/>
                </a:lnTo>
                <a:lnTo>
                  <a:pt x="876936" y="45401"/>
                </a:lnTo>
                <a:close/>
              </a:path>
              <a:path extrusionOk="0" h="200660" w="1741804">
                <a:moveTo>
                  <a:pt x="947206" y="69124"/>
                </a:moveTo>
                <a:lnTo>
                  <a:pt x="899637" y="69124"/>
                </a:lnTo>
                <a:lnTo>
                  <a:pt x="908060" y="70616"/>
                </a:lnTo>
                <a:lnTo>
                  <a:pt x="914336" y="74927"/>
                </a:lnTo>
                <a:lnTo>
                  <a:pt x="918273" y="81806"/>
                </a:lnTo>
                <a:lnTo>
                  <a:pt x="919679" y="91006"/>
                </a:lnTo>
                <a:lnTo>
                  <a:pt x="919679" y="156449"/>
                </a:lnTo>
                <a:lnTo>
                  <a:pt x="949742" y="156449"/>
                </a:lnTo>
                <a:lnTo>
                  <a:pt x="949742" y="85689"/>
                </a:lnTo>
                <a:lnTo>
                  <a:pt x="947206" y="69124"/>
                </a:lnTo>
                <a:close/>
              </a:path>
              <a:path extrusionOk="0" h="200660" w="1741804">
                <a:moveTo>
                  <a:pt x="911498" y="43969"/>
                </a:moveTo>
                <a:lnTo>
                  <a:pt x="900049" y="45431"/>
                </a:lnTo>
                <a:lnTo>
                  <a:pt x="890536" y="49606"/>
                </a:lnTo>
                <a:lnTo>
                  <a:pt x="883170" y="56177"/>
                </a:lnTo>
                <a:lnTo>
                  <a:pt x="878163" y="64829"/>
                </a:lnTo>
                <a:lnTo>
                  <a:pt x="945060" y="64829"/>
                </a:lnTo>
                <a:lnTo>
                  <a:pt x="939363" y="55128"/>
                </a:lnTo>
                <a:lnTo>
                  <a:pt x="927281" y="46850"/>
                </a:lnTo>
                <a:lnTo>
                  <a:pt x="911498" y="43969"/>
                </a:lnTo>
                <a:close/>
              </a:path>
              <a:path extrusionOk="0" h="200660" w="1741804">
                <a:moveTo>
                  <a:pt x="1047088" y="110230"/>
                </a:moveTo>
                <a:lnTo>
                  <a:pt x="1017230" y="110230"/>
                </a:lnTo>
                <a:lnTo>
                  <a:pt x="1021884" y="131202"/>
                </a:lnTo>
                <a:lnTo>
                  <a:pt x="1033910" y="146326"/>
                </a:lnTo>
                <a:lnTo>
                  <a:pt x="1052474" y="155468"/>
                </a:lnTo>
                <a:lnTo>
                  <a:pt x="1076742" y="158494"/>
                </a:lnTo>
                <a:lnTo>
                  <a:pt x="1100903" y="155414"/>
                </a:lnTo>
                <a:lnTo>
                  <a:pt x="1118871" y="146505"/>
                </a:lnTo>
                <a:lnTo>
                  <a:pt x="1129906" y="132726"/>
                </a:lnTo>
                <a:lnTo>
                  <a:pt x="1076333" y="132726"/>
                </a:lnTo>
                <a:lnTo>
                  <a:pt x="1065005" y="131311"/>
                </a:lnTo>
                <a:lnTo>
                  <a:pt x="1055959" y="127077"/>
                </a:lnTo>
                <a:lnTo>
                  <a:pt x="1049788" y="120043"/>
                </a:lnTo>
                <a:lnTo>
                  <a:pt x="1047088" y="110230"/>
                </a:lnTo>
                <a:close/>
              </a:path>
              <a:path extrusionOk="0" h="200660" w="1741804">
                <a:moveTo>
                  <a:pt x="1077151" y="6339"/>
                </a:moveTo>
                <a:lnTo>
                  <a:pt x="1054706" y="9556"/>
                </a:lnTo>
                <a:lnTo>
                  <a:pt x="1036939" y="18648"/>
                </a:lnTo>
                <a:lnTo>
                  <a:pt x="1025269" y="32783"/>
                </a:lnTo>
                <a:lnTo>
                  <a:pt x="1021115" y="51127"/>
                </a:lnTo>
                <a:lnTo>
                  <a:pt x="1023902" y="65705"/>
                </a:lnTo>
                <a:lnTo>
                  <a:pt x="1031903" y="77100"/>
                </a:lnTo>
                <a:lnTo>
                  <a:pt x="1044583" y="85580"/>
                </a:lnTo>
                <a:lnTo>
                  <a:pt x="1061404" y="91415"/>
                </a:lnTo>
                <a:lnTo>
                  <a:pt x="1077560" y="95301"/>
                </a:lnTo>
                <a:lnTo>
                  <a:pt x="1088338" y="98500"/>
                </a:lnTo>
                <a:lnTo>
                  <a:pt x="1096298" y="102408"/>
                </a:lnTo>
                <a:lnTo>
                  <a:pt x="1101229" y="107466"/>
                </a:lnTo>
                <a:lnTo>
                  <a:pt x="1102919" y="114116"/>
                </a:lnTo>
                <a:lnTo>
                  <a:pt x="1101037" y="121683"/>
                </a:lnTo>
                <a:lnTo>
                  <a:pt x="1095685" y="127562"/>
                </a:lnTo>
                <a:lnTo>
                  <a:pt x="1087303" y="131371"/>
                </a:lnTo>
                <a:lnTo>
                  <a:pt x="1076333" y="132726"/>
                </a:lnTo>
                <a:lnTo>
                  <a:pt x="1129906" y="132726"/>
                </a:lnTo>
                <a:lnTo>
                  <a:pt x="1130090" y="132496"/>
                </a:lnTo>
                <a:lnTo>
                  <a:pt x="1134005" y="114116"/>
                </a:lnTo>
                <a:lnTo>
                  <a:pt x="1130593" y="97765"/>
                </a:lnTo>
                <a:lnTo>
                  <a:pt x="1121287" y="85382"/>
                </a:lnTo>
                <a:lnTo>
                  <a:pt x="1107244" y="76528"/>
                </a:lnTo>
                <a:lnTo>
                  <a:pt x="1089626" y="70760"/>
                </a:lnTo>
                <a:lnTo>
                  <a:pt x="1076333" y="67488"/>
                </a:lnTo>
                <a:lnTo>
                  <a:pt x="1067219" y="64914"/>
                </a:lnTo>
                <a:lnTo>
                  <a:pt x="1059640" y="61237"/>
                </a:lnTo>
                <a:lnTo>
                  <a:pt x="1054476" y="56085"/>
                </a:lnTo>
                <a:lnTo>
                  <a:pt x="1052610" y="49082"/>
                </a:lnTo>
                <a:lnTo>
                  <a:pt x="1054270" y="42288"/>
                </a:lnTo>
                <a:lnTo>
                  <a:pt x="1058988" y="36913"/>
                </a:lnTo>
                <a:lnTo>
                  <a:pt x="1066601" y="33379"/>
                </a:lnTo>
                <a:lnTo>
                  <a:pt x="1076946" y="32107"/>
                </a:lnTo>
                <a:lnTo>
                  <a:pt x="1127337" y="32107"/>
                </a:lnTo>
                <a:lnTo>
                  <a:pt x="1116711" y="18712"/>
                </a:lnTo>
                <a:lnTo>
                  <a:pt x="1099505" y="9592"/>
                </a:lnTo>
                <a:lnTo>
                  <a:pt x="1077151" y="6339"/>
                </a:lnTo>
                <a:close/>
              </a:path>
              <a:path extrusionOk="0" h="200660" w="1741804">
                <a:moveTo>
                  <a:pt x="1127337" y="32107"/>
                </a:moveTo>
                <a:lnTo>
                  <a:pt x="1076946" y="32107"/>
                </a:lnTo>
                <a:lnTo>
                  <a:pt x="1087110" y="33362"/>
                </a:lnTo>
                <a:lnTo>
                  <a:pt x="1094905" y="37003"/>
                </a:lnTo>
                <a:lnTo>
                  <a:pt x="1100112" y="42849"/>
                </a:lnTo>
                <a:lnTo>
                  <a:pt x="1102510" y="50718"/>
                </a:lnTo>
                <a:lnTo>
                  <a:pt x="1131959" y="50718"/>
                </a:lnTo>
                <a:lnTo>
                  <a:pt x="1127839" y="32740"/>
                </a:lnTo>
                <a:lnTo>
                  <a:pt x="1127337" y="32107"/>
                </a:lnTo>
                <a:close/>
              </a:path>
              <a:path extrusionOk="0" h="200660" w="1741804">
                <a:moveTo>
                  <a:pt x="1155887" y="174037"/>
                </a:moveTo>
                <a:lnTo>
                  <a:pt x="1155887" y="197556"/>
                </a:lnTo>
                <a:lnTo>
                  <a:pt x="1159773" y="197965"/>
                </a:lnTo>
                <a:lnTo>
                  <a:pt x="1171225" y="198169"/>
                </a:lnTo>
                <a:lnTo>
                  <a:pt x="1186763" y="196041"/>
                </a:lnTo>
                <a:lnTo>
                  <a:pt x="1198591" y="190117"/>
                </a:lnTo>
                <a:lnTo>
                  <a:pt x="1207217" y="180856"/>
                </a:lnTo>
                <a:lnTo>
                  <a:pt x="1210351" y="174446"/>
                </a:lnTo>
                <a:lnTo>
                  <a:pt x="1164374" y="174446"/>
                </a:lnTo>
                <a:lnTo>
                  <a:pt x="1159773" y="174344"/>
                </a:lnTo>
                <a:lnTo>
                  <a:pt x="1155887" y="174037"/>
                </a:lnTo>
                <a:close/>
              </a:path>
              <a:path extrusionOk="0" h="200660" w="1741804">
                <a:moveTo>
                  <a:pt x="1176338" y="45401"/>
                </a:moveTo>
                <a:lnTo>
                  <a:pt x="1144639" y="45401"/>
                </a:lnTo>
                <a:lnTo>
                  <a:pt x="1184518" y="159517"/>
                </a:lnTo>
                <a:lnTo>
                  <a:pt x="1182678" y="164221"/>
                </a:lnTo>
                <a:lnTo>
                  <a:pt x="1178997" y="173833"/>
                </a:lnTo>
                <a:lnTo>
                  <a:pt x="1174191" y="174446"/>
                </a:lnTo>
                <a:lnTo>
                  <a:pt x="1210351" y="174446"/>
                </a:lnTo>
                <a:lnTo>
                  <a:pt x="1213150" y="168720"/>
                </a:lnTo>
                <a:lnTo>
                  <a:pt x="1227746" y="127204"/>
                </a:lnTo>
                <a:lnTo>
                  <a:pt x="1199652" y="127204"/>
                </a:lnTo>
                <a:lnTo>
                  <a:pt x="1176338" y="45401"/>
                </a:lnTo>
                <a:close/>
              </a:path>
              <a:path extrusionOk="0" h="200660" w="1741804">
                <a:moveTo>
                  <a:pt x="1256506" y="45401"/>
                </a:moveTo>
                <a:lnTo>
                  <a:pt x="1224398" y="45401"/>
                </a:lnTo>
                <a:lnTo>
                  <a:pt x="1200879" y="127204"/>
                </a:lnTo>
                <a:lnTo>
                  <a:pt x="1227746" y="127204"/>
                </a:lnTo>
                <a:lnTo>
                  <a:pt x="1256506" y="45401"/>
                </a:lnTo>
                <a:close/>
              </a:path>
              <a:path extrusionOk="0" h="200660" w="1741804">
                <a:moveTo>
                  <a:pt x="1296590" y="123523"/>
                </a:moveTo>
                <a:lnTo>
                  <a:pt x="1266118" y="123523"/>
                </a:lnTo>
                <a:lnTo>
                  <a:pt x="1270812" y="138150"/>
                </a:lnTo>
                <a:lnTo>
                  <a:pt x="1280893" y="149202"/>
                </a:lnTo>
                <a:lnTo>
                  <a:pt x="1296113" y="156208"/>
                </a:lnTo>
                <a:lnTo>
                  <a:pt x="1316223" y="158699"/>
                </a:lnTo>
                <a:lnTo>
                  <a:pt x="1336376" y="156013"/>
                </a:lnTo>
                <a:lnTo>
                  <a:pt x="1351909" y="148563"/>
                </a:lnTo>
                <a:lnTo>
                  <a:pt x="1361921" y="137029"/>
                </a:lnTo>
                <a:lnTo>
                  <a:pt x="1361972" y="136816"/>
                </a:lnTo>
                <a:lnTo>
                  <a:pt x="1316223" y="136816"/>
                </a:lnTo>
                <a:lnTo>
                  <a:pt x="1305077" y="136714"/>
                </a:lnTo>
                <a:lnTo>
                  <a:pt x="1298021" y="132215"/>
                </a:lnTo>
                <a:lnTo>
                  <a:pt x="1296590" y="123523"/>
                </a:lnTo>
                <a:close/>
              </a:path>
              <a:path extrusionOk="0" h="200660" w="1741804">
                <a:moveTo>
                  <a:pt x="1316018" y="43969"/>
                </a:moveTo>
                <a:lnTo>
                  <a:pt x="1296607" y="46378"/>
                </a:lnTo>
                <a:lnTo>
                  <a:pt x="1281827" y="53274"/>
                </a:lnTo>
                <a:lnTo>
                  <a:pt x="1272434" y="64158"/>
                </a:lnTo>
                <a:lnTo>
                  <a:pt x="1269185" y="78531"/>
                </a:lnTo>
                <a:lnTo>
                  <a:pt x="1271151" y="89808"/>
                </a:lnTo>
                <a:lnTo>
                  <a:pt x="1277161" y="98880"/>
                </a:lnTo>
                <a:lnTo>
                  <a:pt x="1287160" y="105651"/>
                </a:lnTo>
                <a:lnTo>
                  <a:pt x="1301089" y="110026"/>
                </a:lnTo>
                <a:lnTo>
                  <a:pt x="1329925" y="115854"/>
                </a:lnTo>
                <a:lnTo>
                  <a:pt x="1334628" y="119433"/>
                </a:lnTo>
                <a:lnTo>
                  <a:pt x="1334628" y="132317"/>
                </a:lnTo>
                <a:lnTo>
                  <a:pt x="1327266" y="136714"/>
                </a:lnTo>
                <a:lnTo>
                  <a:pt x="1316223" y="136816"/>
                </a:lnTo>
                <a:lnTo>
                  <a:pt x="1361972" y="136816"/>
                </a:lnTo>
                <a:lnTo>
                  <a:pt x="1365509" y="122092"/>
                </a:lnTo>
                <a:lnTo>
                  <a:pt x="1363483" y="111297"/>
                </a:lnTo>
                <a:lnTo>
                  <a:pt x="1357508" y="102766"/>
                </a:lnTo>
                <a:lnTo>
                  <a:pt x="1347506" y="96381"/>
                </a:lnTo>
                <a:lnTo>
                  <a:pt x="1333401" y="92029"/>
                </a:lnTo>
                <a:lnTo>
                  <a:pt x="1303032" y="85791"/>
                </a:lnTo>
                <a:lnTo>
                  <a:pt x="1299146" y="81906"/>
                </a:lnTo>
                <a:lnTo>
                  <a:pt x="1299146" y="70146"/>
                </a:lnTo>
                <a:lnTo>
                  <a:pt x="1306611" y="65545"/>
                </a:lnTo>
                <a:lnTo>
                  <a:pt x="1316427" y="65443"/>
                </a:lnTo>
                <a:lnTo>
                  <a:pt x="1359350" y="65443"/>
                </a:lnTo>
                <a:lnTo>
                  <a:pt x="1358955" y="64072"/>
                </a:lnTo>
                <a:lnTo>
                  <a:pt x="1349430" y="53249"/>
                </a:lnTo>
                <a:lnTo>
                  <a:pt x="1334957" y="46375"/>
                </a:lnTo>
                <a:lnTo>
                  <a:pt x="1316018" y="43969"/>
                </a:lnTo>
                <a:close/>
              </a:path>
              <a:path extrusionOk="0" h="200660" w="1741804">
                <a:moveTo>
                  <a:pt x="1359350" y="65443"/>
                </a:moveTo>
                <a:lnTo>
                  <a:pt x="1316427" y="65443"/>
                </a:lnTo>
                <a:lnTo>
                  <a:pt x="1326550" y="65545"/>
                </a:lnTo>
                <a:lnTo>
                  <a:pt x="1333299" y="70555"/>
                </a:lnTo>
                <a:lnTo>
                  <a:pt x="1334628" y="78327"/>
                </a:lnTo>
                <a:lnTo>
                  <a:pt x="1363055" y="78327"/>
                </a:lnTo>
                <a:lnTo>
                  <a:pt x="1359350" y="65443"/>
                </a:lnTo>
                <a:close/>
              </a:path>
              <a:path extrusionOk="0" h="200660" w="1741804">
                <a:moveTo>
                  <a:pt x="1421749" y="68101"/>
                </a:moveTo>
                <a:lnTo>
                  <a:pt x="1391482" y="68101"/>
                </a:lnTo>
                <a:lnTo>
                  <a:pt x="1391482" y="126591"/>
                </a:lnTo>
                <a:lnTo>
                  <a:pt x="1428089" y="157881"/>
                </a:lnTo>
                <a:lnTo>
                  <a:pt x="1435554" y="157983"/>
                </a:lnTo>
                <a:lnTo>
                  <a:pt x="1440973" y="157370"/>
                </a:lnTo>
                <a:lnTo>
                  <a:pt x="1444245" y="156858"/>
                </a:lnTo>
                <a:lnTo>
                  <a:pt x="1444245" y="133544"/>
                </a:lnTo>
                <a:lnTo>
                  <a:pt x="1432179" y="133544"/>
                </a:lnTo>
                <a:lnTo>
                  <a:pt x="1426044" y="133340"/>
                </a:lnTo>
                <a:lnTo>
                  <a:pt x="1421647" y="131192"/>
                </a:lnTo>
                <a:lnTo>
                  <a:pt x="1421749" y="68101"/>
                </a:lnTo>
                <a:close/>
              </a:path>
              <a:path extrusionOk="0" h="200660" w="1741804">
                <a:moveTo>
                  <a:pt x="1444245" y="132931"/>
                </a:moveTo>
                <a:lnTo>
                  <a:pt x="1440564" y="133237"/>
                </a:lnTo>
                <a:lnTo>
                  <a:pt x="1435247" y="133544"/>
                </a:lnTo>
                <a:lnTo>
                  <a:pt x="1444245" y="133544"/>
                </a:lnTo>
                <a:lnTo>
                  <a:pt x="1444245" y="132931"/>
                </a:lnTo>
                <a:close/>
              </a:path>
              <a:path extrusionOk="0" h="200660" w="1741804">
                <a:moveTo>
                  <a:pt x="1442609" y="45401"/>
                </a:moveTo>
                <a:lnTo>
                  <a:pt x="1376144" y="45401"/>
                </a:lnTo>
                <a:lnTo>
                  <a:pt x="1376144" y="68101"/>
                </a:lnTo>
                <a:lnTo>
                  <a:pt x="1442609" y="68101"/>
                </a:lnTo>
                <a:lnTo>
                  <a:pt x="1442609" y="45401"/>
                </a:lnTo>
                <a:close/>
              </a:path>
              <a:path extrusionOk="0" h="200660" w="1741804">
                <a:moveTo>
                  <a:pt x="1421749" y="18814"/>
                </a:moveTo>
                <a:lnTo>
                  <a:pt x="1391482" y="18814"/>
                </a:lnTo>
                <a:lnTo>
                  <a:pt x="1391482" y="45401"/>
                </a:lnTo>
                <a:lnTo>
                  <a:pt x="1421749" y="45401"/>
                </a:lnTo>
                <a:lnTo>
                  <a:pt x="1421749" y="18814"/>
                </a:lnTo>
                <a:close/>
              </a:path>
              <a:path extrusionOk="0" h="200660" w="1741804">
                <a:moveTo>
                  <a:pt x="1509484" y="43969"/>
                </a:moveTo>
                <a:lnTo>
                  <a:pt x="1487379" y="48131"/>
                </a:lnTo>
                <a:lnTo>
                  <a:pt x="1470461" y="59857"/>
                </a:lnTo>
                <a:lnTo>
                  <a:pt x="1459659" y="78005"/>
                </a:lnTo>
                <a:lnTo>
                  <a:pt x="1455902" y="101436"/>
                </a:lnTo>
                <a:lnTo>
                  <a:pt x="1459635" y="125209"/>
                </a:lnTo>
                <a:lnTo>
                  <a:pt x="1470499" y="143220"/>
                </a:lnTo>
                <a:lnTo>
                  <a:pt x="1487768" y="154655"/>
                </a:lnTo>
                <a:lnTo>
                  <a:pt x="1510711" y="158699"/>
                </a:lnTo>
                <a:lnTo>
                  <a:pt x="1529497" y="156242"/>
                </a:lnTo>
                <a:lnTo>
                  <a:pt x="1544430" y="149394"/>
                </a:lnTo>
                <a:lnTo>
                  <a:pt x="1555029" y="138711"/>
                </a:lnTo>
                <a:lnTo>
                  <a:pt x="1556153" y="135998"/>
                </a:lnTo>
                <a:lnTo>
                  <a:pt x="1511325" y="135998"/>
                </a:lnTo>
                <a:lnTo>
                  <a:pt x="1500730" y="134063"/>
                </a:lnTo>
                <a:lnTo>
                  <a:pt x="1492676" y="128649"/>
                </a:lnTo>
                <a:lnTo>
                  <a:pt x="1487555" y="120109"/>
                </a:lnTo>
                <a:lnTo>
                  <a:pt x="1485761" y="108799"/>
                </a:lnTo>
                <a:lnTo>
                  <a:pt x="1561634" y="108799"/>
                </a:lnTo>
                <a:lnTo>
                  <a:pt x="1561634" y="100209"/>
                </a:lnTo>
                <a:lnTo>
                  <a:pt x="1559927" y="89779"/>
                </a:lnTo>
                <a:lnTo>
                  <a:pt x="1485761" y="89779"/>
                </a:lnTo>
                <a:lnTo>
                  <a:pt x="1487867" y="80762"/>
                </a:lnTo>
                <a:lnTo>
                  <a:pt x="1492944" y="73393"/>
                </a:lnTo>
                <a:lnTo>
                  <a:pt x="1500514" y="68440"/>
                </a:lnTo>
                <a:lnTo>
                  <a:pt x="1510097" y="66670"/>
                </a:lnTo>
                <a:lnTo>
                  <a:pt x="1552028" y="66670"/>
                </a:lnTo>
                <a:lnTo>
                  <a:pt x="1546487" y="57901"/>
                </a:lnTo>
                <a:lnTo>
                  <a:pt x="1529927" y="47436"/>
                </a:lnTo>
                <a:lnTo>
                  <a:pt x="1509484" y="43969"/>
                </a:lnTo>
                <a:close/>
              </a:path>
              <a:path extrusionOk="0" h="200660" w="1741804">
                <a:moveTo>
                  <a:pt x="1560816" y="124750"/>
                </a:moveTo>
                <a:lnTo>
                  <a:pt x="1531980" y="124750"/>
                </a:lnTo>
                <a:lnTo>
                  <a:pt x="1529015" y="131397"/>
                </a:lnTo>
                <a:lnTo>
                  <a:pt x="1521652" y="135896"/>
                </a:lnTo>
                <a:lnTo>
                  <a:pt x="1511325" y="135998"/>
                </a:lnTo>
                <a:lnTo>
                  <a:pt x="1556153" y="135998"/>
                </a:lnTo>
                <a:lnTo>
                  <a:pt x="1560816" y="124750"/>
                </a:lnTo>
                <a:close/>
              </a:path>
              <a:path extrusionOk="0" h="200660" w="1741804">
                <a:moveTo>
                  <a:pt x="1552028" y="66670"/>
                </a:moveTo>
                <a:lnTo>
                  <a:pt x="1510097" y="66670"/>
                </a:lnTo>
                <a:lnTo>
                  <a:pt x="1519356" y="68339"/>
                </a:lnTo>
                <a:lnTo>
                  <a:pt x="1526573" y="73124"/>
                </a:lnTo>
                <a:lnTo>
                  <a:pt x="1531279" y="80460"/>
                </a:lnTo>
                <a:lnTo>
                  <a:pt x="1533003" y="89779"/>
                </a:lnTo>
                <a:lnTo>
                  <a:pt x="1559927" y="89779"/>
                </a:lnTo>
                <a:lnTo>
                  <a:pt x="1557584" y="75460"/>
                </a:lnTo>
                <a:lnTo>
                  <a:pt x="1552028" y="66670"/>
                </a:lnTo>
                <a:close/>
              </a:path>
              <a:path extrusionOk="0" h="200660" w="1741804">
                <a:moveTo>
                  <a:pt x="1609489" y="45401"/>
                </a:moveTo>
                <a:lnTo>
                  <a:pt x="1580653" y="45401"/>
                </a:lnTo>
                <a:lnTo>
                  <a:pt x="1580653" y="156449"/>
                </a:lnTo>
                <a:lnTo>
                  <a:pt x="1610921" y="156449"/>
                </a:lnTo>
                <a:lnTo>
                  <a:pt x="1610921" y="89779"/>
                </a:lnTo>
                <a:lnTo>
                  <a:pt x="1612269" y="81214"/>
                </a:lnTo>
                <a:lnTo>
                  <a:pt x="1616110" y="74633"/>
                </a:lnTo>
                <a:lnTo>
                  <a:pt x="1621907" y="70410"/>
                </a:lnTo>
                <a:lnTo>
                  <a:pt x="1629122" y="68919"/>
                </a:lnTo>
                <a:lnTo>
                  <a:pt x="1739342" y="68919"/>
                </a:lnTo>
                <a:lnTo>
                  <a:pt x="1738824" y="65668"/>
                </a:lnTo>
                <a:lnTo>
                  <a:pt x="1738315" y="64829"/>
                </a:lnTo>
                <a:lnTo>
                  <a:pt x="1609489" y="64829"/>
                </a:lnTo>
                <a:lnTo>
                  <a:pt x="1609489" y="45401"/>
                </a:lnTo>
                <a:close/>
              </a:path>
              <a:path extrusionOk="0" h="200660" w="1741804">
                <a:moveTo>
                  <a:pt x="1693747" y="68919"/>
                </a:moveTo>
                <a:lnTo>
                  <a:pt x="1639450" y="68919"/>
                </a:lnTo>
                <a:lnTo>
                  <a:pt x="1646403" y="75975"/>
                </a:lnTo>
                <a:lnTo>
                  <a:pt x="1646301" y="156449"/>
                </a:lnTo>
                <a:lnTo>
                  <a:pt x="1675750" y="156449"/>
                </a:lnTo>
                <a:lnTo>
                  <a:pt x="1675870" y="87734"/>
                </a:lnTo>
                <a:lnTo>
                  <a:pt x="1676923" y="80524"/>
                </a:lnTo>
                <a:lnTo>
                  <a:pt x="1680454" y="74326"/>
                </a:lnTo>
                <a:lnTo>
                  <a:pt x="1686132" y="70333"/>
                </a:lnTo>
                <a:lnTo>
                  <a:pt x="1693747" y="68919"/>
                </a:lnTo>
                <a:close/>
              </a:path>
              <a:path extrusionOk="0" h="200660" w="1741804">
                <a:moveTo>
                  <a:pt x="1739342" y="68919"/>
                </a:moveTo>
                <a:lnTo>
                  <a:pt x="1693747" y="68919"/>
                </a:lnTo>
                <a:lnTo>
                  <a:pt x="1700662" y="70076"/>
                </a:lnTo>
                <a:lnTo>
                  <a:pt x="1706197" y="73572"/>
                </a:lnTo>
                <a:lnTo>
                  <a:pt x="1709852" y="79445"/>
                </a:lnTo>
                <a:lnTo>
                  <a:pt x="1711004" y="86916"/>
                </a:lnTo>
                <a:lnTo>
                  <a:pt x="1711130" y="156449"/>
                </a:lnTo>
                <a:lnTo>
                  <a:pt x="1741398" y="156449"/>
                </a:lnTo>
                <a:lnTo>
                  <a:pt x="1741304" y="81214"/>
                </a:lnTo>
                <a:lnTo>
                  <a:pt x="1739342" y="68919"/>
                </a:lnTo>
                <a:close/>
              </a:path>
              <a:path extrusionOk="0" h="200660" w="1741804">
                <a:moveTo>
                  <a:pt x="1641597" y="43969"/>
                </a:moveTo>
                <a:lnTo>
                  <a:pt x="1631135" y="45402"/>
                </a:lnTo>
                <a:lnTo>
                  <a:pt x="1622322" y="49529"/>
                </a:lnTo>
                <a:lnTo>
                  <a:pt x="1615426" y="56091"/>
                </a:lnTo>
                <a:lnTo>
                  <a:pt x="1610716" y="64829"/>
                </a:lnTo>
                <a:lnTo>
                  <a:pt x="1671865" y="64829"/>
                </a:lnTo>
                <a:lnTo>
                  <a:pt x="1667725" y="56177"/>
                </a:lnTo>
                <a:lnTo>
                  <a:pt x="1661064" y="49606"/>
                </a:lnTo>
                <a:lnTo>
                  <a:pt x="1652236" y="45431"/>
                </a:lnTo>
                <a:lnTo>
                  <a:pt x="1641597" y="43969"/>
                </a:lnTo>
                <a:close/>
              </a:path>
              <a:path extrusionOk="0" h="200660" w="1741804">
                <a:moveTo>
                  <a:pt x="1706427" y="43969"/>
                </a:moveTo>
                <a:lnTo>
                  <a:pt x="1694974" y="45460"/>
                </a:lnTo>
                <a:lnTo>
                  <a:pt x="1685285" y="49683"/>
                </a:lnTo>
                <a:lnTo>
                  <a:pt x="1677782" y="56264"/>
                </a:lnTo>
                <a:lnTo>
                  <a:pt x="1672887" y="64829"/>
                </a:lnTo>
                <a:lnTo>
                  <a:pt x="1738315" y="64829"/>
                </a:lnTo>
                <a:lnTo>
                  <a:pt x="1731620" y="53798"/>
                </a:lnTo>
                <a:lnTo>
                  <a:pt x="1720562" y="46473"/>
                </a:lnTo>
                <a:lnTo>
                  <a:pt x="1706427" y="439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6"/>
          <p:cNvSpPr/>
          <p:nvPr/>
        </p:nvSpPr>
        <p:spPr>
          <a:xfrm>
            <a:off x="11848463" y="7435828"/>
            <a:ext cx="1220105" cy="491489"/>
          </a:xfrm>
          <a:custGeom>
            <a:rect b="b" l="l" r="r" t="t"/>
            <a:pathLst>
              <a:path extrusionOk="0" h="491489" w="1304925">
                <a:moveTo>
                  <a:pt x="1058984" y="0"/>
                </a:moveTo>
                <a:lnTo>
                  <a:pt x="245670" y="0"/>
                </a:lnTo>
                <a:lnTo>
                  <a:pt x="196159" y="4991"/>
                </a:lnTo>
                <a:lnTo>
                  <a:pt x="150044" y="19306"/>
                </a:lnTo>
                <a:lnTo>
                  <a:pt x="108313" y="41956"/>
                </a:lnTo>
                <a:lnTo>
                  <a:pt x="71955" y="71955"/>
                </a:lnTo>
                <a:lnTo>
                  <a:pt x="41956" y="108313"/>
                </a:lnTo>
                <a:lnTo>
                  <a:pt x="19306" y="150044"/>
                </a:lnTo>
                <a:lnTo>
                  <a:pt x="4991" y="196159"/>
                </a:lnTo>
                <a:lnTo>
                  <a:pt x="0" y="245670"/>
                </a:lnTo>
                <a:lnTo>
                  <a:pt x="4991" y="295181"/>
                </a:lnTo>
                <a:lnTo>
                  <a:pt x="19306" y="341296"/>
                </a:lnTo>
                <a:lnTo>
                  <a:pt x="41956" y="383027"/>
                </a:lnTo>
                <a:lnTo>
                  <a:pt x="71955" y="419386"/>
                </a:lnTo>
                <a:lnTo>
                  <a:pt x="108313" y="449384"/>
                </a:lnTo>
                <a:lnTo>
                  <a:pt x="150044" y="472035"/>
                </a:lnTo>
                <a:lnTo>
                  <a:pt x="196159" y="486350"/>
                </a:lnTo>
                <a:lnTo>
                  <a:pt x="245670" y="491341"/>
                </a:lnTo>
                <a:lnTo>
                  <a:pt x="1058984" y="491341"/>
                </a:lnTo>
                <a:lnTo>
                  <a:pt x="1108495" y="486350"/>
                </a:lnTo>
                <a:lnTo>
                  <a:pt x="1154610" y="472035"/>
                </a:lnTo>
                <a:lnTo>
                  <a:pt x="1196341" y="449384"/>
                </a:lnTo>
                <a:lnTo>
                  <a:pt x="1232700" y="419386"/>
                </a:lnTo>
                <a:lnTo>
                  <a:pt x="1262698" y="383027"/>
                </a:lnTo>
                <a:lnTo>
                  <a:pt x="1285349" y="341296"/>
                </a:lnTo>
                <a:lnTo>
                  <a:pt x="1299664" y="295181"/>
                </a:lnTo>
                <a:lnTo>
                  <a:pt x="1304655" y="245670"/>
                </a:lnTo>
                <a:lnTo>
                  <a:pt x="1299664" y="196159"/>
                </a:lnTo>
                <a:lnTo>
                  <a:pt x="1285349" y="150044"/>
                </a:lnTo>
                <a:lnTo>
                  <a:pt x="1262698" y="108313"/>
                </a:lnTo>
                <a:lnTo>
                  <a:pt x="1232700" y="71955"/>
                </a:lnTo>
                <a:lnTo>
                  <a:pt x="1196341" y="41956"/>
                </a:lnTo>
                <a:lnTo>
                  <a:pt x="1154610" y="19306"/>
                </a:lnTo>
                <a:lnTo>
                  <a:pt x="1108495" y="4991"/>
                </a:lnTo>
                <a:lnTo>
                  <a:pt x="1058984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6"/>
          <p:cNvSpPr/>
          <p:nvPr/>
        </p:nvSpPr>
        <p:spPr>
          <a:xfrm>
            <a:off x="1946961" y="3549628"/>
            <a:ext cx="1269384" cy="481329"/>
          </a:xfrm>
          <a:custGeom>
            <a:rect b="b" l="l" r="r" t="t"/>
            <a:pathLst>
              <a:path extrusionOk="0" h="481329" w="1357630">
                <a:moveTo>
                  <a:pt x="1116574" y="0"/>
                </a:moveTo>
                <a:lnTo>
                  <a:pt x="240435" y="0"/>
                </a:lnTo>
                <a:lnTo>
                  <a:pt x="191979" y="4884"/>
                </a:lnTo>
                <a:lnTo>
                  <a:pt x="146847" y="18894"/>
                </a:lnTo>
                <a:lnTo>
                  <a:pt x="106005" y="41062"/>
                </a:lnTo>
                <a:lnTo>
                  <a:pt x="70421" y="70421"/>
                </a:lnTo>
                <a:lnTo>
                  <a:pt x="41062" y="106005"/>
                </a:lnTo>
                <a:lnTo>
                  <a:pt x="18894" y="146846"/>
                </a:lnTo>
                <a:lnTo>
                  <a:pt x="4884" y="191979"/>
                </a:lnTo>
                <a:lnTo>
                  <a:pt x="0" y="240435"/>
                </a:lnTo>
                <a:lnTo>
                  <a:pt x="4884" y="288891"/>
                </a:lnTo>
                <a:lnTo>
                  <a:pt x="18894" y="334023"/>
                </a:lnTo>
                <a:lnTo>
                  <a:pt x="41062" y="374864"/>
                </a:lnTo>
                <a:lnTo>
                  <a:pt x="70421" y="410448"/>
                </a:lnTo>
                <a:lnTo>
                  <a:pt x="106005" y="439807"/>
                </a:lnTo>
                <a:lnTo>
                  <a:pt x="146847" y="461975"/>
                </a:lnTo>
                <a:lnTo>
                  <a:pt x="191979" y="475985"/>
                </a:lnTo>
                <a:lnTo>
                  <a:pt x="240435" y="480870"/>
                </a:lnTo>
                <a:lnTo>
                  <a:pt x="1116574" y="480870"/>
                </a:lnTo>
                <a:lnTo>
                  <a:pt x="1165030" y="475985"/>
                </a:lnTo>
                <a:lnTo>
                  <a:pt x="1210162" y="461975"/>
                </a:lnTo>
                <a:lnTo>
                  <a:pt x="1251004" y="439807"/>
                </a:lnTo>
                <a:lnTo>
                  <a:pt x="1286587" y="410448"/>
                </a:lnTo>
                <a:lnTo>
                  <a:pt x="1315947" y="374864"/>
                </a:lnTo>
                <a:lnTo>
                  <a:pt x="1338115" y="334023"/>
                </a:lnTo>
                <a:lnTo>
                  <a:pt x="1352125" y="288891"/>
                </a:lnTo>
                <a:lnTo>
                  <a:pt x="1357009" y="240435"/>
                </a:lnTo>
                <a:lnTo>
                  <a:pt x="1352125" y="191979"/>
                </a:lnTo>
                <a:lnTo>
                  <a:pt x="1338115" y="146846"/>
                </a:lnTo>
                <a:lnTo>
                  <a:pt x="1315947" y="106005"/>
                </a:lnTo>
                <a:lnTo>
                  <a:pt x="1286588" y="70421"/>
                </a:lnTo>
                <a:lnTo>
                  <a:pt x="1251004" y="41062"/>
                </a:lnTo>
                <a:lnTo>
                  <a:pt x="1210162" y="18894"/>
                </a:lnTo>
                <a:lnTo>
                  <a:pt x="1165030" y="4884"/>
                </a:lnTo>
                <a:lnTo>
                  <a:pt x="1116574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6"/>
          <p:cNvSpPr/>
          <p:nvPr/>
        </p:nvSpPr>
        <p:spPr>
          <a:xfrm>
            <a:off x="2344857" y="3710643"/>
            <a:ext cx="479135" cy="149860"/>
          </a:xfrm>
          <a:custGeom>
            <a:rect b="b" l="l" r="r" t="t"/>
            <a:pathLst>
              <a:path extrusionOk="0" h="149860" w="512444">
                <a:moveTo>
                  <a:pt x="67712" y="0"/>
                </a:moveTo>
                <a:lnTo>
                  <a:pt x="40941" y="5010"/>
                </a:lnTo>
                <a:lnTo>
                  <a:pt x="19464" y="19590"/>
                </a:lnTo>
                <a:lnTo>
                  <a:pt x="5183" y="43061"/>
                </a:lnTo>
                <a:lnTo>
                  <a:pt x="0" y="74744"/>
                </a:lnTo>
                <a:lnTo>
                  <a:pt x="5098" y="106428"/>
                </a:lnTo>
                <a:lnTo>
                  <a:pt x="19238" y="129898"/>
                </a:lnTo>
                <a:lnTo>
                  <a:pt x="40687" y="144478"/>
                </a:lnTo>
                <a:lnTo>
                  <a:pt x="67712" y="149489"/>
                </a:lnTo>
                <a:lnTo>
                  <a:pt x="92655" y="145238"/>
                </a:lnTo>
                <a:lnTo>
                  <a:pt x="111740" y="133867"/>
                </a:lnTo>
                <a:lnTo>
                  <a:pt x="120389" y="122766"/>
                </a:lnTo>
                <a:lnTo>
                  <a:pt x="68114" y="122766"/>
                </a:lnTo>
                <a:lnTo>
                  <a:pt x="52865" y="119670"/>
                </a:lnTo>
                <a:lnTo>
                  <a:pt x="41064" y="110509"/>
                </a:lnTo>
                <a:lnTo>
                  <a:pt x="33444" y="95471"/>
                </a:lnTo>
                <a:lnTo>
                  <a:pt x="30741" y="74744"/>
                </a:lnTo>
                <a:lnTo>
                  <a:pt x="33419" y="54356"/>
                </a:lnTo>
                <a:lnTo>
                  <a:pt x="41014" y="39281"/>
                </a:lnTo>
                <a:lnTo>
                  <a:pt x="52865" y="29931"/>
                </a:lnTo>
                <a:lnTo>
                  <a:pt x="68314" y="26723"/>
                </a:lnTo>
                <a:lnTo>
                  <a:pt x="120826" y="26723"/>
                </a:lnTo>
                <a:lnTo>
                  <a:pt x="110233" y="13813"/>
                </a:lnTo>
                <a:lnTo>
                  <a:pt x="91129" y="3535"/>
                </a:lnTo>
                <a:lnTo>
                  <a:pt x="67712" y="0"/>
                </a:lnTo>
                <a:close/>
              </a:path>
              <a:path extrusionOk="0" h="149860" w="512444">
                <a:moveTo>
                  <a:pt x="100061" y="97851"/>
                </a:moveTo>
                <a:lnTo>
                  <a:pt x="96143" y="108355"/>
                </a:lnTo>
                <a:lnTo>
                  <a:pt x="89211" y="116185"/>
                </a:lnTo>
                <a:lnTo>
                  <a:pt x="79717" y="121077"/>
                </a:lnTo>
                <a:lnTo>
                  <a:pt x="68114" y="122766"/>
                </a:lnTo>
                <a:lnTo>
                  <a:pt x="120389" y="122766"/>
                </a:lnTo>
                <a:lnTo>
                  <a:pt x="124533" y="117447"/>
                </a:lnTo>
                <a:lnTo>
                  <a:pt x="130602" y="98052"/>
                </a:lnTo>
                <a:lnTo>
                  <a:pt x="100061" y="97851"/>
                </a:lnTo>
                <a:close/>
              </a:path>
              <a:path extrusionOk="0" h="149860" w="512444">
                <a:moveTo>
                  <a:pt x="120826" y="26723"/>
                </a:moveTo>
                <a:lnTo>
                  <a:pt x="68314" y="26723"/>
                </a:lnTo>
                <a:lnTo>
                  <a:pt x="80056" y="28512"/>
                </a:lnTo>
                <a:lnTo>
                  <a:pt x="89613" y="33655"/>
                </a:lnTo>
                <a:lnTo>
                  <a:pt x="96457" y="41811"/>
                </a:lnTo>
                <a:lnTo>
                  <a:pt x="100061" y="52642"/>
                </a:lnTo>
                <a:lnTo>
                  <a:pt x="130602" y="52642"/>
                </a:lnTo>
                <a:lnTo>
                  <a:pt x="123798" y="30346"/>
                </a:lnTo>
                <a:lnTo>
                  <a:pt x="120826" y="26723"/>
                </a:lnTo>
                <a:close/>
              </a:path>
              <a:path extrusionOk="0" h="149860" w="512444">
                <a:moveTo>
                  <a:pt x="200122" y="36970"/>
                </a:moveTo>
                <a:lnTo>
                  <a:pt x="177870" y="41014"/>
                </a:lnTo>
                <a:lnTo>
                  <a:pt x="161042" y="52441"/>
                </a:lnTo>
                <a:lnTo>
                  <a:pt x="150393" y="70198"/>
                </a:lnTo>
                <a:lnTo>
                  <a:pt x="146676" y="93229"/>
                </a:lnTo>
                <a:lnTo>
                  <a:pt x="150393" y="116292"/>
                </a:lnTo>
                <a:lnTo>
                  <a:pt x="161042" y="134118"/>
                </a:lnTo>
                <a:lnTo>
                  <a:pt x="177870" y="145615"/>
                </a:lnTo>
                <a:lnTo>
                  <a:pt x="200122" y="149690"/>
                </a:lnTo>
                <a:lnTo>
                  <a:pt x="222406" y="145615"/>
                </a:lnTo>
                <a:lnTo>
                  <a:pt x="239303" y="134118"/>
                </a:lnTo>
                <a:lnTo>
                  <a:pt x="243833" y="126583"/>
                </a:lnTo>
                <a:lnTo>
                  <a:pt x="200323" y="126583"/>
                </a:lnTo>
                <a:lnTo>
                  <a:pt x="190123" y="124056"/>
                </a:lnTo>
                <a:lnTo>
                  <a:pt x="182767" y="117064"/>
                </a:lnTo>
                <a:lnTo>
                  <a:pt x="178312" y="106494"/>
                </a:lnTo>
                <a:lnTo>
                  <a:pt x="176815" y="93229"/>
                </a:lnTo>
                <a:lnTo>
                  <a:pt x="178312" y="79849"/>
                </a:lnTo>
                <a:lnTo>
                  <a:pt x="182767" y="69219"/>
                </a:lnTo>
                <a:lnTo>
                  <a:pt x="190123" y="62205"/>
                </a:lnTo>
                <a:lnTo>
                  <a:pt x="200323" y="59675"/>
                </a:lnTo>
                <a:lnTo>
                  <a:pt x="243669" y="59675"/>
                </a:lnTo>
                <a:lnTo>
                  <a:pt x="239303" y="52441"/>
                </a:lnTo>
                <a:lnTo>
                  <a:pt x="222406" y="41014"/>
                </a:lnTo>
                <a:lnTo>
                  <a:pt x="200122" y="36970"/>
                </a:lnTo>
                <a:close/>
              </a:path>
              <a:path extrusionOk="0" h="149860" w="512444">
                <a:moveTo>
                  <a:pt x="243669" y="59675"/>
                </a:moveTo>
                <a:lnTo>
                  <a:pt x="200323" y="59675"/>
                </a:lnTo>
                <a:lnTo>
                  <a:pt x="210376" y="62205"/>
                </a:lnTo>
                <a:lnTo>
                  <a:pt x="217603" y="69219"/>
                </a:lnTo>
                <a:lnTo>
                  <a:pt x="221967" y="79849"/>
                </a:lnTo>
                <a:lnTo>
                  <a:pt x="223430" y="93229"/>
                </a:lnTo>
                <a:lnTo>
                  <a:pt x="221967" y="106494"/>
                </a:lnTo>
                <a:lnTo>
                  <a:pt x="217603" y="117064"/>
                </a:lnTo>
                <a:lnTo>
                  <a:pt x="210376" y="124056"/>
                </a:lnTo>
                <a:lnTo>
                  <a:pt x="200323" y="126583"/>
                </a:lnTo>
                <a:lnTo>
                  <a:pt x="243833" y="126583"/>
                </a:lnTo>
                <a:lnTo>
                  <a:pt x="250021" y="116292"/>
                </a:lnTo>
                <a:lnTo>
                  <a:pt x="253770" y="93229"/>
                </a:lnTo>
                <a:lnTo>
                  <a:pt x="250021" y="70198"/>
                </a:lnTo>
                <a:lnTo>
                  <a:pt x="243669" y="59675"/>
                </a:lnTo>
                <a:close/>
              </a:path>
              <a:path extrusionOk="0" h="149860" w="512444">
                <a:moveTo>
                  <a:pt x="302193" y="2009"/>
                </a:moveTo>
                <a:lnTo>
                  <a:pt x="272456" y="2009"/>
                </a:lnTo>
                <a:lnTo>
                  <a:pt x="272456" y="147480"/>
                </a:lnTo>
                <a:lnTo>
                  <a:pt x="302193" y="147480"/>
                </a:lnTo>
                <a:lnTo>
                  <a:pt x="302193" y="2009"/>
                </a:lnTo>
                <a:close/>
              </a:path>
              <a:path extrusionOk="0" h="149860" w="512444">
                <a:moveTo>
                  <a:pt x="374326" y="36970"/>
                </a:moveTo>
                <a:lnTo>
                  <a:pt x="352073" y="41014"/>
                </a:lnTo>
                <a:lnTo>
                  <a:pt x="335245" y="52441"/>
                </a:lnTo>
                <a:lnTo>
                  <a:pt x="324596" y="70198"/>
                </a:lnTo>
                <a:lnTo>
                  <a:pt x="320879" y="93229"/>
                </a:lnTo>
                <a:lnTo>
                  <a:pt x="324596" y="116292"/>
                </a:lnTo>
                <a:lnTo>
                  <a:pt x="335245" y="134118"/>
                </a:lnTo>
                <a:lnTo>
                  <a:pt x="352073" y="145615"/>
                </a:lnTo>
                <a:lnTo>
                  <a:pt x="374326" y="149690"/>
                </a:lnTo>
                <a:lnTo>
                  <a:pt x="396610" y="145615"/>
                </a:lnTo>
                <a:lnTo>
                  <a:pt x="413506" y="134118"/>
                </a:lnTo>
                <a:lnTo>
                  <a:pt x="418037" y="126583"/>
                </a:lnTo>
                <a:lnTo>
                  <a:pt x="374526" y="126583"/>
                </a:lnTo>
                <a:lnTo>
                  <a:pt x="364326" y="124056"/>
                </a:lnTo>
                <a:lnTo>
                  <a:pt x="356970" y="117064"/>
                </a:lnTo>
                <a:lnTo>
                  <a:pt x="352516" y="106494"/>
                </a:lnTo>
                <a:lnTo>
                  <a:pt x="351018" y="93229"/>
                </a:lnTo>
                <a:lnTo>
                  <a:pt x="352516" y="79849"/>
                </a:lnTo>
                <a:lnTo>
                  <a:pt x="356970" y="69219"/>
                </a:lnTo>
                <a:lnTo>
                  <a:pt x="364326" y="62205"/>
                </a:lnTo>
                <a:lnTo>
                  <a:pt x="374526" y="59675"/>
                </a:lnTo>
                <a:lnTo>
                  <a:pt x="417872" y="59675"/>
                </a:lnTo>
                <a:lnTo>
                  <a:pt x="413506" y="52441"/>
                </a:lnTo>
                <a:lnTo>
                  <a:pt x="396610" y="41014"/>
                </a:lnTo>
                <a:lnTo>
                  <a:pt x="374326" y="36970"/>
                </a:lnTo>
                <a:close/>
              </a:path>
              <a:path extrusionOk="0" h="149860" w="512444">
                <a:moveTo>
                  <a:pt x="417872" y="59675"/>
                </a:moveTo>
                <a:lnTo>
                  <a:pt x="374526" y="59675"/>
                </a:lnTo>
                <a:lnTo>
                  <a:pt x="384579" y="62205"/>
                </a:lnTo>
                <a:lnTo>
                  <a:pt x="391806" y="69219"/>
                </a:lnTo>
                <a:lnTo>
                  <a:pt x="396170" y="79849"/>
                </a:lnTo>
                <a:lnTo>
                  <a:pt x="397633" y="93229"/>
                </a:lnTo>
                <a:lnTo>
                  <a:pt x="396170" y="106494"/>
                </a:lnTo>
                <a:lnTo>
                  <a:pt x="391806" y="117064"/>
                </a:lnTo>
                <a:lnTo>
                  <a:pt x="384579" y="124056"/>
                </a:lnTo>
                <a:lnTo>
                  <a:pt x="374526" y="126583"/>
                </a:lnTo>
                <a:lnTo>
                  <a:pt x="418037" y="126583"/>
                </a:lnTo>
                <a:lnTo>
                  <a:pt x="424224" y="116292"/>
                </a:lnTo>
                <a:lnTo>
                  <a:pt x="427973" y="93229"/>
                </a:lnTo>
                <a:lnTo>
                  <a:pt x="424224" y="70198"/>
                </a:lnTo>
                <a:lnTo>
                  <a:pt x="417872" y="59675"/>
                </a:lnTo>
                <a:close/>
              </a:path>
              <a:path extrusionOk="0" h="149860" w="512444">
                <a:moveTo>
                  <a:pt x="475392" y="38376"/>
                </a:moveTo>
                <a:lnTo>
                  <a:pt x="446659" y="38376"/>
                </a:lnTo>
                <a:lnTo>
                  <a:pt x="446659" y="147480"/>
                </a:lnTo>
                <a:lnTo>
                  <a:pt x="476396" y="147480"/>
                </a:lnTo>
                <a:lnTo>
                  <a:pt x="476396" y="85393"/>
                </a:lnTo>
                <a:lnTo>
                  <a:pt x="478145" y="76251"/>
                </a:lnTo>
                <a:lnTo>
                  <a:pt x="483002" y="69068"/>
                </a:lnTo>
                <a:lnTo>
                  <a:pt x="490383" y="64371"/>
                </a:lnTo>
                <a:lnTo>
                  <a:pt x="499704" y="62689"/>
                </a:lnTo>
                <a:lnTo>
                  <a:pt x="512362" y="62689"/>
                </a:lnTo>
                <a:lnTo>
                  <a:pt x="512362" y="57264"/>
                </a:lnTo>
                <a:lnTo>
                  <a:pt x="475392" y="57264"/>
                </a:lnTo>
                <a:lnTo>
                  <a:pt x="475392" y="38376"/>
                </a:lnTo>
                <a:close/>
              </a:path>
              <a:path extrusionOk="0" h="149860" w="512444">
                <a:moveTo>
                  <a:pt x="512362" y="62689"/>
                </a:moveTo>
                <a:lnTo>
                  <a:pt x="503923" y="62689"/>
                </a:lnTo>
                <a:lnTo>
                  <a:pt x="509549" y="63492"/>
                </a:lnTo>
                <a:lnTo>
                  <a:pt x="512362" y="64296"/>
                </a:lnTo>
                <a:lnTo>
                  <a:pt x="512362" y="62689"/>
                </a:lnTo>
                <a:close/>
              </a:path>
              <a:path extrusionOk="0" h="149860" w="512444">
                <a:moveTo>
                  <a:pt x="505932" y="36769"/>
                </a:moveTo>
                <a:lnTo>
                  <a:pt x="502918" y="36769"/>
                </a:lnTo>
                <a:lnTo>
                  <a:pt x="494200" y="38078"/>
                </a:lnTo>
                <a:lnTo>
                  <a:pt x="486669" y="41968"/>
                </a:lnTo>
                <a:lnTo>
                  <a:pt x="480682" y="48382"/>
                </a:lnTo>
                <a:lnTo>
                  <a:pt x="476597" y="57264"/>
                </a:lnTo>
                <a:lnTo>
                  <a:pt x="512362" y="57264"/>
                </a:lnTo>
                <a:lnTo>
                  <a:pt x="512362" y="37774"/>
                </a:lnTo>
                <a:lnTo>
                  <a:pt x="509750" y="37171"/>
                </a:lnTo>
                <a:lnTo>
                  <a:pt x="505932" y="36769"/>
                </a:lnTo>
                <a:close/>
              </a:path>
            </a:pathLst>
          </a:custGeom>
          <a:solidFill>
            <a:srgbClr val="FBFFF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6"/>
          <p:cNvSpPr/>
          <p:nvPr/>
        </p:nvSpPr>
        <p:spPr>
          <a:xfrm>
            <a:off x="1821900" y="4742296"/>
            <a:ext cx="3743100" cy="3868200"/>
          </a:xfrm>
          <a:prstGeom prst="ellipse">
            <a:avLst/>
          </a:prstGeom>
          <a:solidFill>
            <a:srgbClr val="71A4D9"/>
          </a:solidFill>
          <a:ln cap="flat" cmpd="sng" w="9525">
            <a:solidFill>
              <a:srgbClr val="71A4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6"/>
          <p:cNvSpPr/>
          <p:nvPr/>
        </p:nvSpPr>
        <p:spPr>
          <a:xfrm>
            <a:off x="6541935" y="5779022"/>
            <a:ext cx="2615400" cy="283050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6"/>
          <p:cNvSpPr txBox="1"/>
          <p:nvPr/>
        </p:nvSpPr>
        <p:spPr>
          <a:xfrm>
            <a:off x="2780997" y="6901773"/>
            <a:ext cx="1824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#71A4D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9</a:t>
            </a:r>
            <a:endParaRPr/>
          </a:p>
        </p:txBody>
      </p:sp>
      <p:sp>
        <p:nvSpPr>
          <p:cNvPr id="362" name="Google Shape;362;p16"/>
          <p:cNvSpPr txBox="1"/>
          <p:nvPr/>
        </p:nvSpPr>
        <p:spPr>
          <a:xfrm>
            <a:off x="6937229" y="6901773"/>
            <a:ext cx="1824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#F2F2F2</a:t>
            </a:r>
            <a:endParaRPr/>
          </a:p>
        </p:txBody>
      </p:sp>
      <p:sp>
        <p:nvSpPr>
          <p:cNvPr id="363" name="Google Shape;363;p16"/>
          <p:cNvSpPr txBox="1"/>
          <p:nvPr/>
        </p:nvSpPr>
        <p:spPr>
          <a:xfrm>
            <a:off x="12209079" y="7496929"/>
            <a:ext cx="92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Text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4156" y="8153398"/>
            <a:ext cx="3477658" cy="1007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24156" y="9408164"/>
            <a:ext cx="6103486" cy="914336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16"/>
          <p:cNvSpPr/>
          <p:nvPr/>
        </p:nvSpPr>
        <p:spPr>
          <a:xfrm>
            <a:off x="11785046" y="3539825"/>
            <a:ext cx="1220105" cy="491489"/>
          </a:xfrm>
          <a:custGeom>
            <a:rect b="b" l="l" r="r" t="t"/>
            <a:pathLst>
              <a:path extrusionOk="0" h="491489" w="1304925">
                <a:moveTo>
                  <a:pt x="1058984" y="0"/>
                </a:moveTo>
                <a:lnTo>
                  <a:pt x="245670" y="0"/>
                </a:lnTo>
                <a:lnTo>
                  <a:pt x="196159" y="4991"/>
                </a:lnTo>
                <a:lnTo>
                  <a:pt x="150044" y="19306"/>
                </a:lnTo>
                <a:lnTo>
                  <a:pt x="108313" y="41956"/>
                </a:lnTo>
                <a:lnTo>
                  <a:pt x="71955" y="71955"/>
                </a:lnTo>
                <a:lnTo>
                  <a:pt x="41956" y="108313"/>
                </a:lnTo>
                <a:lnTo>
                  <a:pt x="19306" y="150044"/>
                </a:lnTo>
                <a:lnTo>
                  <a:pt x="4991" y="196159"/>
                </a:lnTo>
                <a:lnTo>
                  <a:pt x="0" y="245670"/>
                </a:lnTo>
                <a:lnTo>
                  <a:pt x="4991" y="295181"/>
                </a:lnTo>
                <a:lnTo>
                  <a:pt x="19306" y="341296"/>
                </a:lnTo>
                <a:lnTo>
                  <a:pt x="41956" y="383027"/>
                </a:lnTo>
                <a:lnTo>
                  <a:pt x="71955" y="419386"/>
                </a:lnTo>
                <a:lnTo>
                  <a:pt x="108313" y="449384"/>
                </a:lnTo>
                <a:lnTo>
                  <a:pt x="150044" y="472035"/>
                </a:lnTo>
                <a:lnTo>
                  <a:pt x="196159" y="486350"/>
                </a:lnTo>
                <a:lnTo>
                  <a:pt x="245670" y="491341"/>
                </a:lnTo>
                <a:lnTo>
                  <a:pt x="1058984" y="491341"/>
                </a:lnTo>
                <a:lnTo>
                  <a:pt x="1108495" y="486350"/>
                </a:lnTo>
                <a:lnTo>
                  <a:pt x="1154610" y="472035"/>
                </a:lnTo>
                <a:lnTo>
                  <a:pt x="1196341" y="449384"/>
                </a:lnTo>
                <a:lnTo>
                  <a:pt x="1232700" y="419386"/>
                </a:lnTo>
                <a:lnTo>
                  <a:pt x="1262698" y="383027"/>
                </a:lnTo>
                <a:lnTo>
                  <a:pt x="1285349" y="341296"/>
                </a:lnTo>
                <a:lnTo>
                  <a:pt x="1299664" y="295181"/>
                </a:lnTo>
                <a:lnTo>
                  <a:pt x="1304655" y="245670"/>
                </a:lnTo>
                <a:lnTo>
                  <a:pt x="1299664" y="196159"/>
                </a:lnTo>
                <a:lnTo>
                  <a:pt x="1285349" y="150044"/>
                </a:lnTo>
                <a:lnTo>
                  <a:pt x="1262698" y="108313"/>
                </a:lnTo>
                <a:lnTo>
                  <a:pt x="1232700" y="71955"/>
                </a:lnTo>
                <a:lnTo>
                  <a:pt x="1196341" y="41956"/>
                </a:lnTo>
                <a:lnTo>
                  <a:pt x="1154610" y="19306"/>
                </a:lnTo>
                <a:lnTo>
                  <a:pt x="1108495" y="4991"/>
                </a:lnTo>
                <a:lnTo>
                  <a:pt x="1058984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6"/>
          <p:cNvSpPr txBox="1"/>
          <p:nvPr/>
        </p:nvSpPr>
        <p:spPr>
          <a:xfrm>
            <a:off x="12074429" y="3616745"/>
            <a:ext cx="92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Logo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" name="Google Shape;368;p16"/>
          <p:cNvCxnSpPr/>
          <p:nvPr/>
        </p:nvCxnSpPr>
        <p:spPr>
          <a:xfrm>
            <a:off x="16283628" y="544657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16"/>
          <p:cNvCxnSpPr/>
          <p:nvPr/>
        </p:nvCxnSpPr>
        <p:spPr>
          <a:xfrm>
            <a:off x="16283628" y="544657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0" name="Google Shape;370;p16"/>
          <p:cNvPicPr preferRelativeResize="0"/>
          <p:nvPr/>
        </p:nvPicPr>
        <p:blipFill rotWithShape="1">
          <a:blip r:embed="rId5">
            <a:alphaModFix/>
          </a:blip>
          <a:srcRect b="0" l="25563" r="30678" t="0"/>
          <a:stretch/>
        </p:blipFill>
        <p:spPr>
          <a:xfrm>
            <a:off x="13480316" y="3918045"/>
            <a:ext cx="2200370" cy="3361853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6"/>
          <p:cNvSpPr txBox="1"/>
          <p:nvPr/>
        </p:nvSpPr>
        <p:spPr>
          <a:xfrm>
            <a:off x="979900" y="1142900"/>
            <a:ext cx="535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Design System</a:t>
            </a:r>
            <a:endParaRPr sz="22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72" name="Google Shape;372;p16"/>
          <p:cNvSpPr txBox="1"/>
          <p:nvPr/>
        </p:nvSpPr>
        <p:spPr>
          <a:xfrm>
            <a:off x="69850" y="51225"/>
            <a:ext cx="24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04 Service Design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1"/>
          <p:cNvSpPr/>
          <p:nvPr/>
        </p:nvSpPr>
        <p:spPr>
          <a:xfrm>
            <a:off x="0" y="0"/>
            <a:ext cx="2628265" cy="471805"/>
          </a:xfrm>
          <a:custGeom>
            <a:rect b="b" l="l" r="r" t="t"/>
            <a:pathLst>
              <a:path extrusionOk="0" h="471805" w="2628265">
                <a:moveTo>
                  <a:pt x="0" y="0"/>
                </a:moveTo>
                <a:lnTo>
                  <a:pt x="2628192" y="0"/>
                </a:lnTo>
                <a:lnTo>
                  <a:pt x="2628192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1"/>
          <p:cNvSpPr/>
          <p:nvPr/>
        </p:nvSpPr>
        <p:spPr>
          <a:xfrm>
            <a:off x="2628192" y="0"/>
            <a:ext cx="3026410" cy="471805"/>
          </a:xfrm>
          <a:custGeom>
            <a:rect b="b" l="l" r="r" t="t"/>
            <a:pathLst>
              <a:path extrusionOk="0" h="471805" w="3026410">
                <a:moveTo>
                  <a:pt x="0" y="0"/>
                </a:moveTo>
                <a:lnTo>
                  <a:pt x="3026085" y="0"/>
                </a:lnTo>
                <a:lnTo>
                  <a:pt x="3026085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1"/>
          <p:cNvSpPr/>
          <p:nvPr/>
        </p:nvSpPr>
        <p:spPr>
          <a:xfrm>
            <a:off x="5654278" y="0"/>
            <a:ext cx="14450060" cy="471805"/>
          </a:xfrm>
          <a:custGeom>
            <a:rect b="b" l="l" r="r" t="t"/>
            <a:pathLst>
              <a:path extrusionOk="0" h="471805" w="14450060">
                <a:moveTo>
                  <a:pt x="0" y="0"/>
                </a:moveTo>
                <a:lnTo>
                  <a:pt x="14449821" y="0"/>
                </a:lnTo>
                <a:lnTo>
                  <a:pt x="14449821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1"/>
          <p:cNvSpPr/>
          <p:nvPr/>
        </p:nvSpPr>
        <p:spPr>
          <a:xfrm>
            <a:off x="1102306" y="1267738"/>
            <a:ext cx="2026920" cy="318134"/>
          </a:xfrm>
          <a:custGeom>
            <a:rect b="b" l="l" r="r" t="t"/>
            <a:pathLst>
              <a:path extrusionOk="0" h="318134" w="2026920">
                <a:moveTo>
                  <a:pt x="73580" y="0"/>
                </a:moveTo>
                <a:lnTo>
                  <a:pt x="0" y="0"/>
                </a:lnTo>
                <a:lnTo>
                  <a:pt x="0" y="202128"/>
                </a:lnTo>
                <a:lnTo>
                  <a:pt x="9457" y="249736"/>
                </a:lnTo>
                <a:lnTo>
                  <a:pt x="36221" y="286123"/>
                </a:lnTo>
                <a:lnTo>
                  <a:pt x="77877" y="309405"/>
                </a:lnTo>
                <a:lnTo>
                  <a:pt x="132011" y="317693"/>
                </a:lnTo>
                <a:lnTo>
                  <a:pt x="185870" y="309405"/>
                </a:lnTo>
                <a:lnTo>
                  <a:pt x="227557" y="286123"/>
                </a:lnTo>
                <a:lnTo>
                  <a:pt x="251909" y="253202"/>
                </a:lnTo>
                <a:lnTo>
                  <a:pt x="132011" y="253202"/>
                </a:lnTo>
                <a:lnTo>
                  <a:pt x="108182" y="248931"/>
                </a:lnTo>
                <a:lnTo>
                  <a:pt x="89729" y="237052"/>
                </a:lnTo>
                <a:lnTo>
                  <a:pt x="77810" y="218965"/>
                </a:lnTo>
                <a:lnTo>
                  <a:pt x="73580" y="196069"/>
                </a:lnTo>
                <a:lnTo>
                  <a:pt x="73580" y="0"/>
                </a:lnTo>
                <a:close/>
              </a:path>
              <a:path extrusionOk="0" h="318134" w="2026920">
                <a:moveTo>
                  <a:pt x="264022" y="0"/>
                </a:moveTo>
                <a:lnTo>
                  <a:pt x="190009" y="0"/>
                </a:lnTo>
                <a:lnTo>
                  <a:pt x="190009" y="196069"/>
                </a:lnTo>
                <a:lnTo>
                  <a:pt x="185908" y="218965"/>
                </a:lnTo>
                <a:lnTo>
                  <a:pt x="174076" y="237052"/>
                </a:lnTo>
                <a:lnTo>
                  <a:pt x="155711" y="248931"/>
                </a:lnTo>
                <a:lnTo>
                  <a:pt x="132011" y="253202"/>
                </a:lnTo>
                <a:lnTo>
                  <a:pt x="251909" y="253202"/>
                </a:lnTo>
                <a:lnTo>
                  <a:pt x="254473" y="249736"/>
                </a:lnTo>
                <a:lnTo>
                  <a:pt x="264022" y="202128"/>
                </a:lnTo>
                <a:lnTo>
                  <a:pt x="264022" y="0"/>
                </a:lnTo>
                <a:close/>
              </a:path>
              <a:path extrusionOk="0" h="318134" w="2026920">
                <a:moveTo>
                  <a:pt x="369095" y="241083"/>
                </a:moveTo>
                <a:lnTo>
                  <a:pt x="296380" y="241083"/>
                </a:lnTo>
                <a:lnTo>
                  <a:pt x="306396" y="272773"/>
                </a:lnTo>
                <a:lnTo>
                  <a:pt x="328626" y="296917"/>
                </a:lnTo>
                <a:lnTo>
                  <a:pt x="362541" y="312296"/>
                </a:lnTo>
                <a:lnTo>
                  <a:pt x="407616" y="317693"/>
                </a:lnTo>
                <a:lnTo>
                  <a:pt x="451304" y="312073"/>
                </a:lnTo>
                <a:lnTo>
                  <a:pt x="485416" y="296105"/>
                </a:lnTo>
                <a:lnTo>
                  <a:pt x="507680" y="271130"/>
                </a:lnTo>
                <a:lnTo>
                  <a:pt x="508697" y="267052"/>
                </a:lnTo>
                <a:lnTo>
                  <a:pt x="408049" y="267052"/>
                </a:lnTo>
                <a:lnTo>
                  <a:pt x="393137" y="265277"/>
                </a:lnTo>
                <a:lnTo>
                  <a:pt x="381430" y="260316"/>
                </a:lnTo>
                <a:lnTo>
                  <a:pt x="373294" y="252231"/>
                </a:lnTo>
                <a:lnTo>
                  <a:pt x="369095" y="241083"/>
                </a:lnTo>
                <a:close/>
              </a:path>
              <a:path extrusionOk="0" h="318134" w="2026920">
                <a:moveTo>
                  <a:pt x="405452" y="75311"/>
                </a:moveTo>
                <a:lnTo>
                  <a:pt x="362545" y="80400"/>
                </a:lnTo>
                <a:lnTo>
                  <a:pt x="330005" y="95086"/>
                </a:lnTo>
                <a:lnTo>
                  <a:pt x="309436" y="118495"/>
                </a:lnTo>
                <a:lnTo>
                  <a:pt x="302440" y="149757"/>
                </a:lnTo>
                <a:lnTo>
                  <a:pt x="306565" y="174313"/>
                </a:lnTo>
                <a:lnTo>
                  <a:pt x="319536" y="193959"/>
                </a:lnTo>
                <a:lnTo>
                  <a:pt x="341272" y="208492"/>
                </a:lnTo>
                <a:lnTo>
                  <a:pt x="371692" y="217710"/>
                </a:lnTo>
                <a:lnTo>
                  <a:pt x="411944" y="225068"/>
                </a:lnTo>
                <a:lnTo>
                  <a:pt x="425132" y="228717"/>
                </a:lnTo>
                <a:lnTo>
                  <a:pt x="434343" y="233319"/>
                </a:lnTo>
                <a:lnTo>
                  <a:pt x="439821" y="239098"/>
                </a:lnTo>
                <a:lnTo>
                  <a:pt x="441809" y="246277"/>
                </a:lnTo>
                <a:lnTo>
                  <a:pt x="439121" y="254970"/>
                </a:lnTo>
                <a:lnTo>
                  <a:pt x="432152" y="261452"/>
                </a:lnTo>
                <a:lnTo>
                  <a:pt x="421571" y="265541"/>
                </a:lnTo>
                <a:lnTo>
                  <a:pt x="408049" y="267052"/>
                </a:lnTo>
                <a:lnTo>
                  <a:pt x="508697" y="267052"/>
                </a:lnTo>
                <a:lnTo>
                  <a:pt x="515822" y="238486"/>
                </a:lnTo>
                <a:lnTo>
                  <a:pt x="511325" y="215397"/>
                </a:lnTo>
                <a:lnTo>
                  <a:pt x="498347" y="197259"/>
                </a:lnTo>
                <a:lnTo>
                  <a:pt x="476685" y="183828"/>
                </a:lnTo>
                <a:lnTo>
                  <a:pt x="446137" y="174861"/>
                </a:lnTo>
                <a:lnTo>
                  <a:pt x="401557" y="166204"/>
                </a:lnTo>
                <a:lnTo>
                  <a:pt x="388842" y="162630"/>
                </a:lnTo>
                <a:lnTo>
                  <a:pt x="380510" y="157899"/>
                </a:lnTo>
                <a:lnTo>
                  <a:pt x="375993" y="152235"/>
                </a:lnTo>
                <a:lnTo>
                  <a:pt x="374721" y="145861"/>
                </a:lnTo>
                <a:lnTo>
                  <a:pt x="377078" y="137479"/>
                </a:lnTo>
                <a:lnTo>
                  <a:pt x="383838" y="131064"/>
                </a:lnTo>
                <a:lnTo>
                  <a:pt x="394046" y="126962"/>
                </a:lnTo>
                <a:lnTo>
                  <a:pt x="406750" y="125519"/>
                </a:lnTo>
                <a:lnTo>
                  <a:pt x="503128" y="125519"/>
                </a:lnTo>
                <a:lnTo>
                  <a:pt x="501438" y="119408"/>
                </a:lnTo>
                <a:lnTo>
                  <a:pt x="480385" y="95573"/>
                </a:lnTo>
                <a:lnTo>
                  <a:pt x="448051" y="80542"/>
                </a:lnTo>
                <a:lnTo>
                  <a:pt x="405452" y="75311"/>
                </a:lnTo>
                <a:close/>
              </a:path>
              <a:path extrusionOk="0" h="318134" w="2026920">
                <a:moveTo>
                  <a:pt x="503128" y="125519"/>
                </a:moveTo>
                <a:lnTo>
                  <a:pt x="406750" y="125519"/>
                </a:lnTo>
                <a:lnTo>
                  <a:pt x="420148" y="127317"/>
                </a:lnTo>
                <a:lnTo>
                  <a:pt x="430989" y="132444"/>
                </a:lnTo>
                <a:lnTo>
                  <a:pt x="438583" y="140492"/>
                </a:lnTo>
                <a:lnTo>
                  <a:pt x="442242" y="151055"/>
                </a:lnTo>
                <a:lnTo>
                  <a:pt x="510195" y="151055"/>
                </a:lnTo>
                <a:lnTo>
                  <a:pt x="503128" y="125519"/>
                </a:lnTo>
                <a:close/>
              </a:path>
              <a:path extrusionOk="0" h="318134" w="2026920">
                <a:moveTo>
                  <a:pt x="654222" y="75311"/>
                </a:moveTo>
                <a:lnTo>
                  <a:pt x="606334" y="84059"/>
                </a:lnTo>
                <a:lnTo>
                  <a:pt x="569767" y="108774"/>
                </a:lnTo>
                <a:lnTo>
                  <a:pt x="546429" y="147163"/>
                </a:lnTo>
                <a:lnTo>
                  <a:pt x="538225" y="196935"/>
                </a:lnTo>
                <a:lnTo>
                  <a:pt x="546408" y="247392"/>
                </a:lnTo>
                <a:lnTo>
                  <a:pt x="569930" y="285393"/>
                </a:lnTo>
                <a:lnTo>
                  <a:pt x="607247" y="309354"/>
                </a:lnTo>
                <a:lnTo>
                  <a:pt x="656819" y="317693"/>
                </a:lnTo>
                <a:lnTo>
                  <a:pt x="698404" y="312377"/>
                </a:lnTo>
                <a:lnTo>
                  <a:pt x="731265" y="297242"/>
                </a:lnTo>
                <a:lnTo>
                  <a:pt x="754387" y="273504"/>
                </a:lnTo>
                <a:lnTo>
                  <a:pt x="757811" y="264888"/>
                </a:lnTo>
                <a:lnTo>
                  <a:pt x="658118" y="264888"/>
                </a:lnTo>
                <a:lnTo>
                  <a:pt x="638133" y="261341"/>
                </a:lnTo>
                <a:lnTo>
                  <a:pt x="623059" y="251281"/>
                </a:lnTo>
                <a:lnTo>
                  <a:pt x="613503" y="235581"/>
                </a:lnTo>
                <a:lnTo>
                  <a:pt x="610074" y="215113"/>
                </a:lnTo>
                <a:lnTo>
                  <a:pt x="610074" y="213815"/>
                </a:lnTo>
                <a:lnTo>
                  <a:pt x="767622" y="213815"/>
                </a:lnTo>
                <a:lnTo>
                  <a:pt x="767622" y="195203"/>
                </a:lnTo>
                <a:lnTo>
                  <a:pt x="763659" y="170965"/>
                </a:lnTo>
                <a:lnTo>
                  <a:pt x="610074" y="170965"/>
                </a:lnTo>
                <a:lnTo>
                  <a:pt x="614078" y="154044"/>
                </a:lnTo>
                <a:lnTo>
                  <a:pt x="623762" y="140451"/>
                </a:lnTo>
                <a:lnTo>
                  <a:pt x="638072" y="131402"/>
                </a:lnTo>
                <a:lnTo>
                  <a:pt x="655953" y="128115"/>
                </a:lnTo>
                <a:lnTo>
                  <a:pt x="749491" y="128115"/>
                </a:lnTo>
                <a:lnTo>
                  <a:pt x="735674" y="106041"/>
                </a:lnTo>
                <a:lnTo>
                  <a:pt x="699787" y="83088"/>
                </a:lnTo>
                <a:lnTo>
                  <a:pt x="654222" y="75311"/>
                </a:lnTo>
                <a:close/>
              </a:path>
              <a:path extrusionOk="0" h="318134" w="2026920">
                <a:moveTo>
                  <a:pt x="766756" y="242381"/>
                </a:moveTo>
                <a:lnTo>
                  <a:pt x="698803" y="242381"/>
                </a:lnTo>
                <a:lnTo>
                  <a:pt x="692781" y="251741"/>
                </a:lnTo>
                <a:lnTo>
                  <a:pt x="683735" y="258828"/>
                </a:lnTo>
                <a:lnTo>
                  <a:pt x="672052" y="263319"/>
                </a:lnTo>
                <a:lnTo>
                  <a:pt x="658118" y="264888"/>
                </a:lnTo>
                <a:lnTo>
                  <a:pt x="757811" y="264888"/>
                </a:lnTo>
                <a:lnTo>
                  <a:pt x="766756" y="242381"/>
                </a:lnTo>
                <a:close/>
              </a:path>
              <a:path extrusionOk="0" h="318134" w="2026920">
                <a:moveTo>
                  <a:pt x="749491" y="128115"/>
                </a:moveTo>
                <a:lnTo>
                  <a:pt x="655953" y="128115"/>
                </a:lnTo>
                <a:lnTo>
                  <a:pt x="673314" y="131281"/>
                </a:lnTo>
                <a:lnTo>
                  <a:pt x="687063" y="140126"/>
                </a:lnTo>
                <a:lnTo>
                  <a:pt x="696186" y="153679"/>
                </a:lnTo>
                <a:lnTo>
                  <a:pt x="699669" y="170965"/>
                </a:lnTo>
                <a:lnTo>
                  <a:pt x="763659" y="170965"/>
                </a:lnTo>
                <a:lnTo>
                  <a:pt x="759185" y="143602"/>
                </a:lnTo>
                <a:lnTo>
                  <a:pt x="749491" y="128115"/>
                </a:lnTo>
                <a:close/>
              </a:path>
              <a:path extrusionOk="0" h="318134" w="2026920">
                <a:moveTo>
                  <a:pt x="871829" y="78341"/>
                </a:moveTo>
                <a:lnTo>
                  <a:pt x="800846" y="78341"/>
                </a:lnTo>
                <a:lnTo>
                  <a:pt x="800846" y="313364"/>
                </a:lnTo>
                <a:lnTo>
                  <a:pt x="873993" y="313364"/>
                </a:lnTo>
                <a:lnTo>
                  <a:pt x="873993" y="184815"/>
                </a:lnTo>
                <a:lnTo>
                  <a:pt x="877439" y="165453"/>
                </a:lnTo>
                <a:lnTo>
                  <a:pt x="887275" y="150514"/>
                </a:lnTo>
                <a:lnTo>
                  <a:pt x="902265" y="140931"/>
                </a:lnTo>
                <a:lnTo>
                  <a:pt x="921171" y="137638"/>
                </a:lnTo>
                <a:lnTo>
                  <a:pt x="950170" y="137638"/>
                </a:lnTo>
                <a:lnTo>
                  <a:pt x="950170" y="120757"/>
                </a:lnTo>
                <a:lnTo>
                  <a:pt x="871829" y="120757"/>
                </a:lnTo>
                <a:lnTo>
                  <a:pt x="871829" y="78341"/>
                </a:lnTo>
                <a:close/>
              </a:path>
              <a:path extrusionOk="0" h="318134" w="2026920">
                <a:moveTo>
                  <a:pt x="950170" y="137638"/>
                </a:moveTo>
                <a:lnTo>
                  <a:pt x="921171" y="137638"/>
                </a:lnTo>
                <a:lnTo>
                  <a:pt x="928471" y="137783"/>
                </a:lnTo>
                <a:lnTo>
                  <a:pt x="936401" y="138476"/>
                </a:lnTo>
                <a:lnTo>
                  <a:pt x="943965" y="139616"/>
                </a:lnTo>
                <a:lnTo>
                  <a:pt x="950170" y="141100"/>
                </a:lnTo>
                <a:lnTo>
                  <a:pt x="950170" y="137638"/>
                </a:lnTo>
                <a:close/>
              </a:path>
              <a:path extrusionOk="0" h="318134" w="2026920">
                <a:moveTo>
                  <a:pt x="929394" y="74878"/>
                </a:moveTo>
                <a:lnTo>
                  <a:pt x="910999" y="77817"/>
                </a:lnTo>
                <a:lnTo>
                  <a:pt x="895201" y="86375"/>
                </a:lnTo>
                <a:lnTo>
                  <a:pt x="882649" y="100655"/>
                </a:lnTo>
                <a:lnTo>
                  <a:pt x="873993" y="120757"/>
                </a:lnTo>
                <a:lnTo>
                  <a:pt x="950170" y="120757"/>
                </a:lnTo>
                <a:lnTo>
                  <a:pt x="950170" y="77475"/>
                </a:lnTo>
                <a:lnTo>
                  <a:pt x="944110" y="76177"/>
                </a:lnTo>
                <a:lnTo>
                  <a:pt x="936103" y="75095"/>
                </a:lnTo>
                <a:lnTo>
                  <a:pt x="929394" y="74878"/>
                </a:lnTo>
                <a:close/>
              </a:path>
              <a:path extrusionOk="0" h="318134" w="2026920">
                <a:moveTo>
                  <a:pt x="1282804" y="0"/>
                </a:moveTo>
                <a:lnTo>
                  <a:pt x="1070287" y="0"/>
                </a:lnTo>
                <a:lnTo>
                  <a:pt x="1070287" y="313364"/>
                </a:lnTo>
                <a:lnTo>
                  <a:pt x="1143868" y="313364"/>
                </a:lnTo>
                <a:lnTo>
                  <a:pt x="1143868" y="186547"/>
                </a:lnTo>
                <a:lnTo>
                  <a:pt x="1268954" y="186547"/>
                </a:lnTo>
                <a:lnTo>
                  <a:pt x="1268954" y="126384"/>
                </a:lnTo>
                <a:lnTo>
                  <a:pt x="1143868" y="126384"/>
                </a:lnTo>
                <a:lnTo>
                  <a:pt x="1143868" y="60162"/>
                </a:lnTo>
                <a:lnTo>
                  <a:pt x="1282804" y="60162"/>
                </a:lnTo>
                <a:lnTo>
                  <a:pt x="1282804" y="0"/>
                </a:lnTo>
                <a:close/>
              </a:path>
              <a:path extrusionOk="0" h="318134" w="2026920">
                <a:moveTo>
                  <a:pt x="1389175" y="0"/>
                </a:moveTo>
                <a:lnTo>
                  <a:pt x="1316028" y="0"/>
                </a:lnTo>
                <a:lnTo>
                  <a:pt x="1316028" y="313364"/>
                </a:lnTo>
                <a:lnTo>
                  <a:pt x="1389175" y="313364"/>
                </a:lnTo>
                <a:lnTo>
                  <a:pt x="1389175" y="0"/>
                </a:lnTo>
                <a:close/>
              </a:path>
              <a:path extrusionOk="0" h="318134" w="2026920">
                <a:moveTo>
                  <a:pt x="1540560" y="75311"/>
                </a:moveTo>
                <a:lnTo>
                  <a:pt x="1491147" y="84052"/>
                </a:lnTo>
                <a:lnTo>
                  <a:pt x="1453968" y="108720"/>
                </a:lnTo>
                <a:lnTo>
                  <a:pt x="1430544" y="146981"/>
                </a:lnTo>
                <a:lnTo>
                  <a:pt x="1422399" y="196502"/>
                </a:lnTo>
                <a:lnTo>
                  <a:pt x="1430544" y="246023"/>
                </a:lnTo>
                <a:lnTo>
                  <a:pt x="1453968" y="284284"/>
                </a:lnTo>
                <a:lnTo>
                  <a:pt x="1491147" y="308952"/>
                </a:lnTo>
                <a:lnTo>
                  <a:pt x="1540560" y="317693"/>
                </a:lnTo>
                <a:lnTo>
                  <a:pt x="1590064" y="308952"/>
                </a:lnTo>
                <a:lnTo>
                  <a:pt x="1627233" y="284284"/>
                </a:lnTo>
                <a:lnTo>
                  <a:pt x="1640403" y="262724"/>
                </a:lnTo>
                <a:lnTo>
                  <a:pt x="1540992" y="262724"/>
                </a:lnTo>
                <a:lnTo>
                  <a:pt x="1521921" y="257757"/>
                </a:lnTo>
                <a:lnTo>
                  <a:pt x="1508044" y="244085"/>
                </a:lnTo>
                <a:lnTo>
                  <a:pt x="1499604" y="223070"/>
                </a:lnTo>
                <a:lnTo>
                  <a:pt x="1496844" y="196069"/>
                </a:lnTo>
                <a:lnTo>
                  <a:pt x="1499604" y="169159"/>
                </a:lnTo>
                <a:lnTo>
                  <a:pt x="1508044" y="148134"/>
                </a:lnTo>
                <a:lnTo>
                  <a:pt x="1521921" y="134412"/>
                </a:lnTo>
                <a:lnTo>
                  <a:pt x="1540992" y="129414"/>
                </a:lnTo>
                <a:lnTo>
                  <a:pt x="1639874" y="129414"/>
                </a:lnTo>
                <a:lnTo>
                  <a:pt x="1627233" y="108720"/>
                </a:lnTo>
                <a:lnTo>
                  <a:pt x="1590064" y="84052"/>
                </a:lnTo>
                <a:lnTo>
                  <a:pt x="1540560" y="75311"/>
                </a:lnTo>
                <a:close/>
              </a:path>
              <a:path extrusionOk="0" h="318134" w="2026920">
                <a:moveTo>
                  <a:pt x="1639874" y="129414"/>
                </a:moveTo>
                <a:lnTo>
                  <a:pt x="1540992" y="129414"/>
                </a:lnTo>
                <a:lnTo>
                  <a:pt x="1559563" y="134412"/>
                </a:lnTo>
                <a:lnTo>
                  <a:pt x="1573184" y="148134"/>
                </a:lnTo>
                <a:lnTo>
                  <a:pt x="1581529" y="169159"/>
                </a:lnTo>
                <a:lnTo>
                  <a:pt x="1584275" y="196069"/>
                </a:lnTo>
                <a:lnTo>
                  <a:pt x="1581529" y="223070"/>
                </a:lnTo>
                <a:lnTo>
                  <a:pt x="1573184" y="244085"/>
                </a:lnTo>
                <a:lnTo>
                  <a:pt x="1559563" y="257757"/>
                </a:lnTo>
                <a:lnTo>
                  <a:pt x="1540992" y="262724"/>
                </a:lnTo>
                <a:lnTo>
                  <a:pt x="1640403" y="262724"/>
                </a:lnTo>
                <a:lnTo>
                  <a:pt x="1650605" y="246023"/>
                </a:lnTo>
                <a:lnTo>
                  <a:pt x="1658721" y="196502"/>
                </a:lnTo>
                <a:lnTo>
                  <a:pt x="1650605" y="146981"/>
                </a:lnTo>
                <a:lnTo>
                  <a:pt x="1639874" y="129414"/>
                </a:lnTo>
                <a:close/>
              </a:path>
              <a:path extrusionOk="0" h="318134" w="2026920">
                <a:moveTo>
                  <a:pt x="1742585" y="78341"/>
                </a:moveTo>
                <a:lnTo>
                  <a:pt x="1669437" y="78341"/>
                </a:lnTo>
                <a:lnTo>
                  <a:pt x="1731331" y="313364"/>
                </a:lnTo>
                <a:lnTo>
                  <a:pt x="1809240" y="313364"/>
                </a:lnTo>
                <a:lnTo>
                  <a:pt x="1831435" y="230262"/>
                </a:lnTo>
                <a:lnTo>
                  <a:pt x="1775479" y="230262"/>
                </a:lnTo>
                <a:lnTo>
                  <a:pt x="1742585" y="78341"/>
                </a:lnTo>
                <a:close/>
              </a:path>
              <a:path extrusionOk="0" h="318134" w="2026920">
                <a:moveTo>
                  <a:pt x="1906434" y="173995"/>
                </a:moveTo>
                <a:lnTo>
                  <a:pt x="1849492" y="173995"/>
                </a:lnTo>
                <a:lnTo>
                  <a:pt x="1886715" y="313364"/>
                </a:lnTo>
                <a:lnTo>
                  <a:pt x="1964624" y="313364"/>
                </a:lnTo>
                <a:lnTo>
                  <a:pt x="1986737" y="229396"/>
                </a:lnTo>
                <a:lnTo>
                  <a:pt x="1919610" y="229396"/>
                </a:lnTo>
                <a:lnTo>
                  <a:pt x="1906434" y="173995"/>
                </a:lnTo>
                <a:close/>
              </a:path>
              <a:path extrusionOk="0" h="318134" w="2026920">
                <a:moveTo>
                  <a:pt x="1883685" y="78341"/>
                </a:moveTo>
                <a:lnTo>
                  <a:pt x="1812269" y="78341"/>
                </a:lnTo>
                <a:lnTo>
                  <a:pt x="1777211" y="230262"/>
                </a:lnTo>
                <a:lnTo>
                  <a:pt x="1831435" y="230262"/>
                </a:lnTo>
                <a:lnTo>
                  <a:pt x="1846463" y="173995"/>
                </a:lnTo>
                <a:lnTo>
                  <a:pt x="1906434" y="173995"/>
                </a:lnTo>
                <a:lnTo>
                  <a:pt x="1883685" y="78341"/>
                </a:lnTo>
                <a:close/>
              </a:path>
              <a:path extrusionOk="0" h="318134" w="2026920">
                <a:moveTo>
                  <a:pt x="2026517" y="78341"/>
                </a:moveTo>
                <a:lnTo>
                  <a:pt x="1952937" y="78341"/>
                </a:lnTo>
                <a:lnTo>
                  <a:pt x="1921341" y="229396"/>
                </a:lnTo>
                <a:lnTo>
                  <a:pt x="1986737" y="229396"/>
                </a:lnTo>
                <a:lnTo>
                  <a:pt x="2026517" y="78341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69850" y="51225"/>
            <a:ext cx="24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04 Service Design</a:t>
            </a:r>
            <a:endParaRPr/>
          </a:p>
        </p:txBody>
      </p:sp>
      <p:sp>
        <p:nvSpPr>
          <p:cNvPr id="382" name="Google Shape;382;p21"/>
          <p:cNvSpPr txBox="1"/>
          <p:nvPr/>
        </p:nvSpPr>
        <p:spPr>
          <a:xfrm>
            <a:off x="2660650" y="51225"/>
            <a:ext cx="24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02 User Flow</a:t>
            </a:r>
            <a:endParaRPr/>
          </a:p>
        </p:txBody>
      </p:sp>
      <p:pic>
        <p:nvPicPr>
          <p:cNvPr id="383" name="Google Shape;3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875" y="548850"/>
            <a:ext cx="12357126" cy="107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"/>
          <p:cNvSpPr/>
          <p:nvPr/>
        </p:nvSpPr>
        <p:spPr>
          <a:xfrm>
            <a:off x="0" y="0"/>
            <a:ext cx="2628265" cy="471805"/>
          </a:xfrm>
          <a:custGeom>
            <a:rect b="b" l="l" r="r" t="t"/>
            <a:pathLst>
              <a:path extrusionOk="0" h="471805" w="2628265">
                <a:moveTo>
                  <a:pt x="0" y="0"/>
                </a:moveTo>
                <a:lnTo>
                  <a:pt x="2628192" y="0"/>
                </a:lnTo>
                <a:lnTo>
                  <a:pt x="2628192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9"/>
          <p:cNvSpPr/>
          <p:nvPr/>
        </p:nvSpPr>
        <p:spPr>
          <a:xfrm>
            <a:off x="2628192" y="0"/>
            <a:ext cx="3026410" cy="471805"/>
          </a:xfrm>
          <a:custGeom>
            <a:rect b="b" l="l" r="r" t="t"/>
            <a:pathLst>
              <a:path extrusionOk="0" h="471805" w="3026410">
                <a:moveTo>
                  <a:pt x="0" y="0"/>
                </a:moveTo>
                <a:lnTo>
                  <a:pt x="3026085" y="0"/>
                </a:lnTo>
                <a:lnTo>
                  <a:pt x="3026085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9"/>
          <p:cNvSpPr/>
          <p:nvPr/>
        </p:nvSpPr>
        <p:spPr>
          <a:xfrm>
            <a:off x="5654278" y="0"/>
            <a:ext cx="14450060" cy="471805"/>
          </a:xfrm>
          <a:custGeom>
            <a:rect b="b" l="l" r="r" t="t"/>
            <a:pathLst>
              <a:path extrusionOk="0" h="471805" w="14450060">
                <a:moveTo>
                  <a:pt x="0" y="0"/>
                </a:moveTo>
                <a:lnTo>
                  <a:pt x="14449821" y="0"/>
                </a:lnTo>
                <a:lnTo>
                  <a:pt x="14449821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9"/>
          <p:cNvSpPr/>
          <p:nvPr/>
        </p:nvSpPr>
        <p:spPr>
          <a:xfrm>
            <a:off x="10113484" y="3650026"/>
            <a:ext cx="2867660" cy="6205855"/>
          </a:xfrm>
          <a:custGeom>
            <a:rect b="b" l="l" r="r" t="t"/>
            <a:pathLst>
              <a:path extrusionOk="0" h="6205855" w="2867659">
                <a:moveTo>
                  <a:pt x="108957" y="0"/>
                </a:moveTo>
                <a:lnTo>
                  <a:pt x="66545" y="8562"/>
                </a:lnTo>
                <a:lnTo>
                  <a:pt x="31912" y="31912"/>
                </a:lnTo>
                <a:lnTo>
                  <a:pt x="8562" y="66545"/>
                </a:lnTo>
                <a:lnTo>
                  <a:pt x="0" y="108956"/>
                </a:lnTo>
                <a:lnTo>
                  <a:pt x="0" y="6096368"/>
                </a:lnTo>
                <a:lnTo>
                  <a:pt x="8562" y="6138779"/>
                </a:lnTo>
                <a:lnTo>
                  <a:pt x="31912" y="6173413"/>
                </a:lnTo>
                <a:lnTo>
                  <a:pt x="66546" y="6196763"/>
                </a:lnTo>
                <a:lnTo>
                  <a:pt x="108956" y="6205325"/>
                </a:lnTo>
                <a:lnTo>
                  <a:pt x="108957" y="6203487"/>
                </a:lnTo>
                <a:lnTo>
                  <a:pt x="67261" y="6195069"/>
                </a:lnTo>
                <a:lnTo>
                  <a:pt x="33212" y="6172113"/>
                </a:lnTo>
                <a:lnTo>
                  <a:pt x="10256" y="6138064"/>
                </a:lnTo>
                <a:lnTo>
                  <a:pt x="1838" y="6096368"/>
                </a:lnTo>
                <a:lnTo>
                  <a:pt x="1838" y="108956"/>
                </a:lnTo>
                <a:lnTo>
                  <a:pt x="10256" y="67261"/>
                </a:lnTo>
                <a:lnTo>
                  <a:pt x="33212" y="33212"/>
                </a:lnTo>
                <a:lnTo>
                  <a:pt x="67261" y="10255"/>
                </a:lnTo>
                <a:lnTo>
                  <a:pt x="108957" y="1838"/>
                </a:lnTo>
                <a:lnTo>
                  <a:pt x="108957" y="0"/>
                </a:lnTo>
                <a:close/>
              </a:path>
              <a:path extrusionOk="0" h="6205855" w="2867659">
                <a:moveTo>
                  <a:pt x="2758434" y="6203487"/>
                </a:moveTo>
                <a:lnTo>
                  <a:pt x="108957" y="6203487"/>
                </a:lnTo>
                <a:lnTo>
                  <a:pt x="108957" y="6205325"/>
                </a:lnTo>
                <a:lnTo>
                  <a:pt x="2758434" y="6205325"/>
                </a:lnTo>
                <a:lnTo>
                  <a:pt x="2758434" y="6203487"/>
                </a:lnTo>
                <a:close/>
              </a:path>
              <a:path extrusionOk="0" h="6205855" w="2867659">
                <a:moveTo>
                  <a:pt x="2758434" y="0"/>
                </a:moveTo>
                <a:lnTo>
                  <a:pt x="2758434" y="1838"/>
                </a:lnTo>
                <a:lnTo>
                  <a:pt x="2800129" y="10255"/>
                </a:lnTo>
                <a:lnTo>
                  <a:pt x="2834178" y="33212"/>
                </a:lnTo>
                <a:lnTo>
                  <a:pt x="2857134" y="67261"/>
                </a:lnTo>
                <a:lnTo>
                  <a:pt x="2865552" y="108956"/>
                </a:lnTo>
                <a:lnTo>
                  <a:pt x="2865552" y="6096368"/>
                </a:lnTo>
                <a:lnTo>
                  <a:pt x="2857134" y="6138064"/>
                </a:lnTo>
                <a:lnTo>
                  <a:pt x="2834178" y="6172113"/>
                </a:lnTo>
                <a:lnTo>
                  <a:pt x="2800129" y="6195069"/>
                </a:lnTo>
                <a:lnTo>
                  <a:pt x="2758434" y="6203487"/>
                </a:lnTo>
                <a:lnTo>
                  <a:pt x="2758434" y="6205325"/>
                </a:lnTo>
                <a:lnTo>
                  <a:pt x="2800844" y="6196763"/>
                </a:lnTo>
                <a:lnTo>
                  <a:pt x="2835477" y="6173413"/>
                </a:lnTo>
                <a:lnTo>
                  <a:pt x="2858827" y="6138779"/>
                </a:lnTo>
                <a:lnTo>
                  <a:pt x="2867390" y="6096368"/>
                </a:lnTo>
                <a:lnTo>
                  <a:pt x="2867390" y="108956"/>
                </a:lnTo>
                <a:lnTo>
                  <a:pt x="2858827" y="66545"/>
                </a:lnTo>
                <a:lnTo>
                  <a:pt x="2835477" y="31912"/>
                </a:lnTo>
                <a:lnTo>
                  <a:pt x="2800844" y="8562"/>
                </a:lnTo>
                <a:lnTo>
                  <a:pt x="2758434" y="0"/>
                </a:lnTo>
                <a:close/>
              </a:path>
              <a:path extrusionOk="0" h="6205855" w="2867659">
                <a:moveTo>
                  <a:pt x="2758434" y="0"/>
                </a:moveTo>
                <a:lnTo>
                  <a:pt x="108957" y="0"/>
                </a:lnTo>
                <a:lnTo>
                  <a:pt x="108957" y="1838"/>
                </a:lnTo>
                <a:lnTo>
                  <a:pt x="2758434" y="1838"/>
                </a:lnTo>
                <a:lnTo>
                  <a:pt x="2758434" y="0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9"/>
          <p:cNvSpPr/>
          <p:nvPr/>
        </p:nvSpPr>
        <p:spPr>
          <a:xfrm>
            <a:off x="7126254" y="3650026"/>
            <a:ext cx="2867660" cy="6205855"/>
          </a:xfrm>
          <a:custGeom>
            <a:rect b="b" l="l" r="r" t="t"/>
            <a:pathLst>
              <a:path extrusionOk="0" h="6205855" w="2867659">
                <a:moveTo>
                  <a:pt x="108957" y="0"/>
                </a:moveTo>
                <a:lnTo>
                  <a:pt x="66545" y="8562"/>
                </a:lnTo>
                <a:lnTo>
                  <a:pt x="31912" y="31912"/>
                </a:lnTo>
                <a:lnTo>
                  <a:pt x="8562" y="66545"/>
                </a:lnTo>
                <a:lnTo>
                  <a:pt x="0" y="108956"/>
                </a:lnTo>
                <a:lnTo>
                  <a:pt x="0" y="6096368"/>
                </a:lnTo>
                <a:lnTo>
                  <a:pt x="8562" y="6138779"/>
                </a:lnTo>
                <a:lnTo>
                  <a:pt x="31912" y="6173413"/>
                </a:lnTo>
                <a:lnTo>
                  <a:pt x="66546" y="6196763"/>
                </a:lnTo>
                <a:lnTo>
                  <a:pt x="108956" y="6205325"/>
                </a:lnTo>
                <a:lnTo>
                  <a:pt x="108957" y="6203487"/>
                </a:lnTo>
                <a:lnTo>
                  <a:pt x="67261" y="6195069"/>
                </a:lnTo>
                <a:lnTo>
                  <a:pt x="33212" y="6172113"/>
                </a:lnTo>
                <a:lnTo>
                  <a:pt x="10256" y="6138064"/>
                </a:lnTo>
                <a:lnTo>
                  <a:pt x="1838" y="6096368"/>
                </a:lnTo>
                <a:lnTo>
                  <a:pt x="1838" y="108956"/>
                </a:lnTo>
                <a:lnTo>
                  <a:pt x="10256" y="67261"/>
                </a:lnTo>
                <a:lnTo>
                  <a:pt x="33212" y="33212"/>
                </a:lnTo>
                <a:lnTo>
                  <a:pt x="67261" y="10255"/>
                </a:lnTo>
                <a:lnTo>
                  <a:pt x="108957" y="1838"/>
                </a:lnTo>
                <a:lnTo>
                  <a:pt x="108957" y="0"/>
                </a:lnTo>
                <a:close/>
              </a:path>
              <a:path extrusionOk="0" h="6205855" w="2867659">
                <a:moveTo>
                  <a:pt x="2758433" y="6203487"/>
                </a:moveTo>
                <a:lnTo>
                  <a:pt x="108957" y="6203487"/>
                </a:lnTo>
                <a:lnTo>
                  <a:pt x="108957" y="6205325"/>
                </a:lnTo>
                <a:lnTo>
                  <a:pt x="2758433" y="6205325"/>
                </a:lnTo>
                <a:lnTo>
                  <a:pt x="2758433" y="6203487"/>
                </a:lnTo>
                <a:close/>
              </a:path>
              <a:path extrusionOk="0" h="6205855" w="2867659">
                <a:moveTo>
                  <a:pt x="2758433" y="0"/>
                </a:moveTo>
                <a:lnTo>
                  <a:pt x="2758433" y="1838"/>
                </a:lnTo>
                <a:lnTo>
                  <a:pt x="2800129" y="10255"/>
                </a:lnTo>
                <a:lnTo>
                  <a:pt x="2834178" y="33212"/>
                </a:lnTo>
                <a:lnTo>
                  <a:pt x="2857134" y="67261"/>
                </a:lnTo>
                <a:lnTo>
                  <a:pt x="2865552" y="108956"/>
                </a:lnTo>
                <a:lnTo>
                  <a:pt x="2865552" y="6096368"/>
                </a:lnTo>
                <a:lnTo>
                  <a:pt x="2857134" y="6138064"/>
                </a:lnTo>
                <a:lnTo>
                  <a:pt x="2834178" y="6172113"/>
                </a:lnTo>
                <a:lnTo>
                  <a:pt x="2800129" y="6195069"/>
                </a:lnTo>
                <a:lnTo>
                  <a:pt x="2758433" y="6203487"/>
                </a:lnTo>
                <a:lnTo>
                  <a:pt x="2758433" y="6205325"/>
                </a:lnTo>
                <a:lnTo>
                  <a:pt x="2800844" y="6196763"/>
                </a:lnTo>
                <a:lnTo>
                  <a:pt x="2835477" y="6173413"/>
                </a:lnTo>
                <a:lnTo>
                  <a:pt x="2858827" y="6138779"/>
                </a:lnTo>
                <a:lnTo>
                  <a:pt x="2867390" y="6096368"/>
                </a:lnTo>
                <a:lnTo>
                  <a:pt x="2867390" y="108956"/>
                </a:lnTo>
                <a:lnTo>
                  <a:pt x="2858827" y="66545"/>
                </a:lnTo>
                <a:lnTo>
                  <a:pt x="2835477" y="31912"/>
                </a:lnTo>
                <a:lnTo>
                  <a:pt x="2800844" y="8562"/>
                </a:lnTo>
                <a:lnTo>
                  <a:pt x="2758433" y="0"/>
                </a:lnTo>
                <a:close/>
              </a:path>
              <a:path extrusionOk="0" h="6205855" w="2867659">
                <a:moveTo>
                  <a:pt x="2758433" y="0"/>
                </a:moveTo>
                <a:lnTo>
                  <a:pt x="108957" y="0"/>
                </a:lnTo>
                <a:lnTo>
                  <a:pt x="108957" y="1838"/>
                </a:lnTo>
                <a:lnTo>
                  <a:pt x="2758433" y="1838"/>
                </a:lnTo>
                <a:lnTo>
                  <a:pt x="2758433" y="0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9"/>
          <p:cNvSpPr/>
          <p:nvPr/>
        </p:nvSpPr>
        <p:spPr>
          <a:xfrm>
            <a:off x="4139026" y="3650026"/>
            <a:ext cx="2867660" cy="6205855"/>
          </a:xfrm>
          <a:custGeom>
            <a:rect b="b" l="l" r="r" t="t"/>
            <a:pathLst>
              <a:path extrusionOk="0" h="6205855" w="2867659">
                <a:moveTo>
                  <a:pt x="2758433" y="6203487"/>
                </a:moveTo>
                <a:lnTo>
                  <a:pt x="108956" y="6203487"/>
                </a:lnTo>
                <a:lnTo>
                  <a:pt x="108956" y="6205325"/>
                </a:lnTo>
                <a:lnTo>
                  <a:pt x="2758433" y="6205325"/>
                </a:lnTo>
                <a:lnTo>
                  <a:pt x="2758433" y="6203487"/>
                </a:lnTo>
                <a:close/>
              </a:path>
              <a:path extrusionOk="0" h="6205855" w="2867659">
                <a:moveTo>
                  <a:pt x="2758433" y="0"/>
                </a:moveTo>
                <a:lnTo>
                  <a:pt x="2758433" y="1838"/>
                </a:lnTo>
                <a:lnTo>
                  <a:pt x="2800128" y="10255"/>
                </a:lnTo>
                <a:lnTo>
                  <a:pt x="2834177" y="33212"/>
                </a:lnTo>
                <a:lnTo>
                  <a:pt x="2857133" y="67261"/>
                </a:lnTo>
                <a:lnTo>
                  <a:pt x="2865551" y="108956"/>
                </a:lnTo>
                <a:lnTo>
                  <a:pt x="2865551" y="6096368"/>
                </a:lnTo>
                <a:lnTo>
                  <a:pt x="2857133" y="6138064"/>
                </a:lnTo>
                <a:lnTo>
                  <a:pt x="2834177" y="6172113"/>
                </a:lnTo>
                <a:lnTo>
                  <a:pt x="2800128" y="6195069"/>
                </a:lnTo>
                <a:lnTo>
                  <a:pt x="2758433" y="6203487"/>
                </a:lnTo>
                <a:lnTo>
                  <a:pt x="2758433" y="6205325"/>
                </a:lnTo>
                <a:lnTo>
                  <a:pt x="2800844" y="6196763"/>
                </a:lnTo>
                <a:lnTo>
                  <a:pt x="2835477" y="6173413"/>
                </a:lnTo>
                <a:lnTo>
                  <a:pt x="2858827" y="6138779"/>
                </a:lnTo>
                <a:lnTo>
                  <a:pt x="2867390" y="6096368"/>
                </a:lnTo>
                <a:lnTo>
                  <a:pt x="2867390" y="108956"/>
                </a:lnTo>
                <a:lnTo>
                  <a:pt x="2858827" y="66545"/>
                </a:lnTo>
                <a:lnTo>
                  <a:pt x="2835477" y="31912"/>
                </a:lnTo>
                <a:lnTo>
                  <a:pt x="2800844" y="8562"/>
                </a:lnTo>
                <a:lnTo>
                  <a:pt x="2758433" y="0"/>
                </a:lnTo>
                <a:close/>
              </a:path>
              <a:path extrusionOk="0" h="6205855" w="2867659">
                <a:moveTo>
                  <a:pt x="108956" y="0"/>
                </a:moveTo>
                <a:lnTo>
                  <a:pt x="66545" y="8562"/>
                </a:lnTo>
                <a:lnTo>
                  <a:pt x="31912" y="31912"/>
                </a:lnTo>
                <a:lnTo>
                  <a:pt x="8562" y="66545"/>
                </a:lnTo>
                <a:lnTo>
                  <a:pt x="0" y="108956"/>
                </a:lnTo>
                <a:lnTo>
                  <a:pt x="0" y="6096368"/>
                </a:lnTo>
                <a:lnTo>
                  <a:pt x="8562" y="6138779"/>
                </a:lnTo>
                <a:lnTo>
                  <a:pt x="31912" y="6173413"/>
                </a:lnTo>
                <a:lnTo>
                  <a:pt x="66545" y="6196763"/>
                </a:lnTo>
                <a:lnTo>
                  <a:pt x="108956" y="6205325"/>
                </a:lnTo>
                <a:lnTo>
                  <a:pt x="108956" y="6203487"/>
                </a:lnTo>
                <a:lnTo>
                  <a:pt x="67261" y="6195069"/>
                </a:lnTo>
                <a:lnTo>
                  <a:pt x="33212" y="6172113"/>
                </a:lnTo>
                <a:lnTo>
                  <a:pt x="10255" y="6138064"/>
                </a:lnTo>
                <a:lnTo>
                  <a:pt x="1837" y="6096368"/>
                </a:lnTo>
                <a:lnTo>
                  <a:pt x="1838" y="108956"/>
                </a:lnTo>
                <a:lnTo>
                  <a:pt x="10255" y="67261"/>
                </a:lnTo>
                <a:lnTo>
                  <a:pt x="33212" y="33212"/>
                </a:lnTo>
                <a:lnTo>
                  <a:pt x="67261" y="10255"/>
                </a:lnTo>
                <a:lnTo>
                  <a:pt x="108956" y="1838"/>
                </a:lnTo>
                <a:lnTo>
                  <a:pt x="108956" y="0"/>
                </a:lnTo>
                <a:close/>
              </a:path>
              <a:path extrusionOk="0" h="6205855" w="2867659">
                <a:moveTo>
                  <a:pt x="2758433" y="0"/>
                </a:moveTo>
                <a:lnTo>
                  <a:pt x="108956" y="0"/>
                </a:lnTo>
                <a:lnTo>
                  <a:pt x="108956" y="1838"/>
                </a:lnTo>
                <a:lnTo>
                  <a:pt x="2758433" y="1838"/>
                </a:lnTo>
                <a:lnTo>
                  <a:pt x="2758433" y="0"/>
                </a:lnTo>
                <a:close/>
              </a:path>
            </a:pathLst>
          </a:custGeom>
          <a:solidFill>
            <a:srgbClr val="000000">
              <a:alpha val="666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9"/>
          <p:cNvSpPr txBox="1"/>
          <p:nvPr/>
        </p:nvSpPr>
        <p:spPr>
          <a:xfrm>
            <a:off x="1121650" y="1527700"/>
            <a:ext cx="3382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Prototype</a:t>
            </a:r>
            <a:endParaRPr sz="22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395" name="Google Shape;395;p19"/>
          <p:cNvSpPr txBox="1"/>
          <p:nvPr/>
        </p:nvSpPr>
        <p:spPr>
          <a:xfrm>
            <a:off x="1025350" y="2311900"/>
            <a:ext cx="338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로그인/회원가입</a:t>
            </a:r>
            <a:endParaRPr sz="12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396" name="Google Shape;3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625" y="1842325"/>
            <a:ext cx="11910576" cy="8845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9"/>
          <p:cNvSpPr txBox="1"/>
          <p:nvPr/>
        </p:nvSpPr>
        <p:spPr>
          <a:xfrm>
            <a:off x="2660650" y="51225"/>
            <a:ext cx="262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03 Prototype</a:t>
            </a:r>
            <a:endParaRPr/>
          </a:p>
        </p:txBody>
      </p:sp>
      <p:sp>
        <p:nvSpPr>
          <p:cNvPr id="398" name="Google Shape;398;p19"/>
          <p:cNvSpPr txBox="1"/>
          <p:nvPr/>
        </p:nvSpPr>
        <p:spPr>
          <a:xfrm>
            <a:off x="69850" y="51225"/>
            <a:ext cx="24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04 Service Design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56799fb447_0_109"/>
          <p:cNvSpPr/>
          <p:nvPr/>
        </p:nvSpPr>
        <p:spPr>
          <a:xfrm>
            <a:off x="0" y="0"/>
            <a:ext cx="2628265" cy="471805"/>
          </a:xfrm>
          <a:custGeom>
            <a:rect b="b" l="l" r="r" t="t"/>
            <a:pathLst>
              <a:path extrusionOk="0" h="471805" w="2628265">
                <a:moveTo>
                  <a:pt x="0" y="0"/>
                </a:moveTo>
                <a:lnTo>
                  <a:pt x="2628192" y="0"/>
                </a:lnTo>
                <a:lnTo>
                  <a:pt x="2628192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256799fb447_0_109"/>
          <p:cNvSpPr/>
          <p:nvPr/>
        </p:nvSpPr>
        <p:spPr>
          <a:xfrm>
            <a:off x="2628192" y="0"/>
            <a:ext cx="3026410" cy="471805"/>
          </a:xfrm>
          <a:custGeom>
            <a:rect b="b" l="l" r="r" t="t"/>
            <a:pathLst>
              <a:path extrusionOk="0" h="471805" w="3026410">
                <a:moveTo>
                  <a:pt x="0" y="0"/>
                </a:moveTo>
                <a:lnTo>
                  <a:pt x="3026085" y="0"/>
                </a:lnTo>
                <a:lnTo>
                  <a:pt x="3026085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g256799fb447_0_109"/>
          <p:cNvSpPr/>
          <p:nvPr/>
        </p:nvSpPr>
        <p:spPr>
          <a:xfrm>
            <a:off x="5654278" y="0"/>
            <a:ext cx="14450060" cy="471805"/>
          </a:xfrm>
          <a:custGeom>
            <a:rect b="b" l="l" r="r" t="t"/>
            <a:pathLst>
              <a:path extrusionOk="0" h="471805" w="14450060">
                <a:moveTo>
                  <a:pt x="0" y="0"/>
                </a:moveTo>
                <a:lnTo>
                  <a:pt x="14449821" y="0"/>
                </a:lnTo>
                <a:lnTo>
                  <a:pt x="14449821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256799fb447_0_109"/>
          <p:cNvSpPr/>
          <p:nvPr/>
        </p:nvSpPr>
        <p:spPr>
          <a:xfrm>
            <a:off x="10113484" y="3650026"/>
            <a:ext cx="2867659" cy="6205855"/>
          </a:xfrm>
          <a:custGeom>
            <a:rect b="b" l="l" r="r" t="t"/>
            <a:pathLst>
              <a:path extrusionOk="0" h="6205855" w="2867659">
                <a:moveTo>
                  <a:pt x="108957" y="0"/>
                </a:moveTo>
                <a:lnTo>
                  <a:pt x="66545" y="8562"/>
                </a:lnTo>
                <a:lnTo>
                  <a:pt x="31912" y="31912"/>
                </a:lnTo>
                <a:lnTo>
                  <a:pt x="8562" y="66545"/>
                </a:lnTo>
                <a:lnTo>
                  <a:pt x="0" y="108956"/>
                </a:lnTo>
                <a:lnTo>
                  <a:pt x="0" y="6096368"/>
                </a:lnTo>
                <a:lnTo>
                  <a:pt x="8562" y="6138779"/>
                </a:lnTo>
                <a:lnTo>
                  <a:pt x="31912" y="6173413"/>
                </a:lnTo>
                <a:lnTo>
                  <a:pt x="66546" y="6196763"/>
                </a:lnTo>
                <a:lnTo>
                  <a:pt x="108956" y="6205325"/>
                </a:lnTo>
                <a:lnTo>
                  <a:pt x="108957" y="6203487"/>
                </a:lnTo>
                <a:lnTo>
                  <a:pt x="67261" y="6195069"/>
                </a:lnTo>
                <a:lnTo>
                  <a:pt x="33212" y="6172113"/>
                </a:lnTo>
                <a:lnTo>
                  <a:pt x="10256" y="6138064"/>
                </a:lnTo>
                <a:lnTo>
                  <a:pt x="1838" y="6096368"/>
                </a:lnTo>
                <a:lnTo>
                  <a:pt x="1838" y="108956"/>
                </a:lnTo>
                <a:lnTo>
                  <a:pt x="10256" y="67261"/>
                </a:lnTo>
                <a:lnTo>
                  <a:pt x="33212" y="33212"/>
                </a:lnTo>
                <a:lnTo>
                  <a:pt x="67261" y="10255"/>
                </a:lnTo>
                <a:lnTo>
                  <a:pt x="108957" y="1838"/>
                </a:lnTo>
                <a:lnTo>
                  <a:pt x="108957" y="0"/>
                </a:lnTo>
                <a:close/>
              </a:path>
              <a:path extrusionOk="0" h="6205855" w="2867659">
                <a:moveTo>
                  <a:pt x="2758434" y="6203487"/>
                </a:moveTo>
                <a:lnTo>
                  <a:pt x="108957" y="6203487"/>
                </a:lnTo>
                <a:lnTo>
                  <a:pt x="108957" y="6205325"/>
                </a:lnTo>
                <a:lnTo>
                  <a:pt x="2758434" y="6205325"/>
                </a:lnTo>
                <a:lnTo>
                  <a:pt x="2758434" y="6203487"/>
                </a:lnTo>
                <a:close/>
              </a:path>
              <a:path extrusionOk="0" h="6205855" w="2867659">
                <a:moveTo>
                  <a:pt x="2758434" y="0"/>
                </a:moveTo>
                <a:lnTo>
                  <a:pt x="2758434" y="1838"/>
                </a:lnTo>
                <a:lnTo>
                  <a:pt x="2800129" y="10255"/>
                </a:lnTo>
                <a:lnTo>
                  <a:pt x="2834178" y="33212"/>
                </a:lnTo>
                <a:lnTo>
                  <a:pt x="2857134" y="67261"/>
                </a:lnTo>
                <a:lnTo>
                  <a:pt x="2865552" y="108956"/>
                </a:lnTo>
                <a:lnTo>
                  <a:pt x="2865552" y="6096368"/>
                </a:lnTo>
                <a:lnTo>
                  <a:pt x="2857134" y="6138064"/>
                </a:lnTo>
                <a:lnTo>
                  <a:pt x="2834178" y="6172113"/>
                </a:lnTo>
                <a:lnTo>
                  <a:pt x="2800129" y="6195069"/>
                </a:lnTo>
                <a:lnTo>
                  <a:pt x="2758434" y="6203487"/>
                </a:lnTo>
                <a:lnTo>
                  <a:pt x="2758434" y="6205325"/>
                </a:lnTo>
                <a:lnTo>
                  <a:pt x="2800844" y="6196763"/>
                </a:lnTo>
                <a:lnTo>
                  <a:pt x="2835477" y="6173413"/>
                </a:lnTo>
                <a:lnTo>
                  <a:pt x="2858827" y="6138779"/>
                </a:lnTo>
                <a:lnTo>
                  <a:pt x="2867390" y="6096368"/>
                </a:lnTo>
                <a:lnTo>
                  <a:pt x="2867390" y="108956"/>
                </a:lnTo>
                <a:lnTo>
                  <a:pt x="2858827" y="66545"/>
                </a:lnTo>
                <a:lnTo>
                  <a:pt x="2835477" y="31912"/>
                </a:lnTo>
                <a:lnTo>
                  <a:pt x="2800844" y="8562"/>
                </a:lnTo>
                <a:lnTo>
                  <a:pt x="2758434" y="0"/>
                </a:lnTo>
                <a:close/>
              </a:path>
              <a:path extrusionOk="0" h="6205855" w="2867659">
                <a:moveTo>
                  <a:pt x="2758434" y="0"/>
                </a:moveTo>
                <a:lnTo>
                  <a:pt x="108957" y="0"/>
                </a:lnTo>
                <a:lnTo>
                  <a:pt x="108957" y="1838"/>
                </a:lnTo>
                <a:lnTo>
                  <a:pt x="2758434" y="1838"/>
                </a:lnTo>
                <a:lnTo>
                  <a:pt x="2758434" y="0"/>
                </a:lnTo>
                <a:close/>
              </a:path>
            </a:pathLst>
          </a:custGeom>
          <a:solidFill>
            <a:srgbClr val="000000">
              <a:alpha val="666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256799fb447_0_109"/>
          <p:cNvSpPr/>
          <p:nvPr/>
        </p:nvSpPr>
        <p:spPr>
          <a:xfrm>
            <a:off x="7126254" y="3650026"/>
            <a:ext cx="2867659" cy="6205855"/>
          </a:xfrm>
          <a:custGeom>
            <a:rect b="b" l="l" r="r" t="t"/>
            <a:pathLst>
              <a:path extrusionOk="0" h="6205855" w="2867659">
                <a:moveTo>
                  <a:pt x="108957" y="0"/>
                </a:moveTo>
                <a:lnTo>
                  <a:pt x="66545" y="8562"/>
                </a:lnTo>
                <a:lnTo>
                  <a:pt x="31912" y="31912"/>
                </a:lnTo>
                <a:lnTo>
                  <a:pt x="8562" y="66545"/>
                </a:lnTo>
                <a:lnTo>
                  <a:pt x="0" y="108956"/>
                </a:lnTo>
                <a:lnTo>
                  <a:pt x="0" y="6096368"/>
                </a:lnTo>
                <a:lnTo>
                  <a:pt x="8562" y="6138779"/>
                </a:lnTo>
                <a:lnTo>
                  <a:pt x="31912" y="6173413"/>
                </a:lnTo>
                <a:lnTo>
                  <a:pt x="66546" y="6196763"/>
                </a:lnTo>
                <a:lnTo>
                  <a:pt x="108956" y="6205325"/>
                </a:lnTo>
                <a:lnTo>
                  <a:pt x="108957" y="6203487"/>
                </a:lnTo>
                <a:lnTo>
                  <a:pt x="67261" y="6195069"/>
                </a:lnTo>
                <a:lnTo>
                  <a:pt x="33212" y="6172113"/>
                </a:lnTo>
                <a:lnTo>
                  <a:pt x="10256" y="6138064"/>
                </a:lnTo>
                <a:lnTo>
                  <a:pt x="1838" y="6096368"/>
                </a:lnTo>
                <a:lnTo>
                  <a:pt x="1838" y="108956"/>
                </a:lnTo>
                <a:lnTo>
                  <a:pt x="10256" y="67261"/>
                </a:lnTo>
                <a:lnTo>
                  <a:pt x="33212" y="33212"/>
                </a:lnTo>
                <a:lnTo>
                  <a:pt x="67261" y="10255"/>
                </a:lnTo>
                <a:lnTo>
                  <a:pt x="108957" y="1838"/>
                </a:lnTo>
                <a:lnTo>
                  <a:pt x="108957" y="0"/>
                </a:lnTo>
                <a:close/>
              </a:path>
              <a:path extrusionOk="0" h="6205855" w="2867659">
                <a:moveTo>
                  <a:pt x="2758433" y="6203487"/>
                </a:moveTo>
                <a:lnTo>
                  <a:pt x="108957" y="6203487"/>
                </a:lnTo>
                <a:lnTo>
                  <a:pt x="108957" y="6205325"/>
                </a:lnTo>
                <a:lnTo>
                  <a:pt x="2758433" y="6205325"/>
                </a:lnTo>
                <a:lnTo>
                  <a:pt x="2758433" y="6203487"/>
                </a:lnTo>
                <a:close/>
              </a:path>
              <a:path extrusionOk="0" h="6205855" w="2867659">
                <a:moveTo>
                  <a:pt x="2758433" y="0"/>
                </a:moveTo>
                <a:lnTo>
                  <a:pt x="2758433" y="1838"/>
                </a:lnTo>
                <a:lnTo>
                  <a:pt x="2800129" y="10255"/>
                </a:lnTo>
                <a:lnTo>
                  <a:pt x="2834178" y="33212"/>
                </a:lnTo>
                <a:lnTo>
                  <a:pt x="2857134" y="67261"/>
                </a:lnTo>
                <a:lnTo>
                  <a:pt x="2865552" y="108956"/>
                </a:lnTo>
                <a:lnTo>
                  <a:pt x="2865552" y="6096368"/>
                </a:lnTo>
                <a:lnTo>
                  <a:pt x="2857134" y="6138064"/>
                </a:lnTo>
                <a:lnTo>
                  <a:pt x="2834178" y="6172113"/>
                </a:lnTo>
                <a:lnTo>
                  <a:pt x="2800129" y="6195069"/>
                </a:lnTo>
                <a:lnTo>
                  <a:pt x="2758433" y="6203487"/>
                </a:lnTo>
                <a:lnTo>
                  <a:pt x="2758433" y="6205325"/>
                </a:lnTo>
                <a:lnTo>
                  <a:pt x="2800844" y="6196763"/>
                </a:lnTo>
                <a:lnTo>
                  <a:pt x="2835477" y="6173413"/>
                </a:lnTo>
                <a:lnTo>
                  <a:pt x="2858827" y="6138779"/>
                </a:lnTo>
                <a:lnTo>
                  <a:pt x="2867390" y="6096368"/>
                </a:lnTo>
                <a:lnTo>
                  <a:pt x="2867390" y="108956"/>
                </a:lnTo>
                <a:lnTo>
                  <a:pt x="2858827" y="66545"/>
                </a:lnTo>
                <a:lnTo>
                  <a:pt x="2835477" y="31912"/>
                </a:lnTo>
                <a:lnTo>
                  <a:pt x="2800844" y="8562"/>
                </a:lnTo>
                <a:lnTo>
                  <a:pt x="2758433" y="0"/>
                </a:lnTo>
                <a:close/>
              </a:path>
              <a:path extrusionOk="0" h="6205855" w="2867659">
                <a:moveTo>
                  <a:pt x="2758433" y="0"/>
                </a:moveTo>
                <a:lnTo>
                  <a:pt x="108957" y="0"/>
                </a:lnTo>
                <a:lnTo>
                  <a:pt x="108957" y="1838"/>
                </a:lnTo>
                <a:lnTo>
                  <a:pt x="2758433" y="1838"/>
                </a:lnTo>
                <a:lnTo>
                  <a:pt x="2758433" y="0"/>
                </a:lnTo>
                <a:close/>
              </a:path>
            </a:pathLst>
          </a:custGeom>
          <a:solidFill>
            <a:srgbClr val="000000">
              <a:alpha val="666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g256799fb447_0_109"/>
          <p:cNvSpPr/>
          <p:nvPr/>
        </p:nvSpPr>
        <p:spPr>
          <a:xfrm>
            <a:off x="4139026" y="3650026"/>
            <a:ext cx="2867659" cy="6205855"/>
          </a:xfrm>
          <a:custGeom>
            <a:rect b="b" l="l" r="r" t="t"/>
            <a:pathLst>
              <a:path extrusionOk="0" h="6205855" w="2867659">
                <a:moveTo>
                  <a:pt x="2758433" y="6203487"/>
                </a:moveTo>
                <a:lnTo>
                  <a:pt x="108956" y="6203487"/>
                </a:lnTo>
                <a:lnTo>
                  <a:pt x="108956" y="6205325"/>
                </a:lnTo>
                <a:lnTo>
                  <a:pt x="2758433" y="6205325"/>
                </a:lnTo>
                <a:lnTo>
                  <a:pt x="2758433" y="6203487"/>
                </a:lnTo>
                <a:close/>
              </a:path>
              <a:path extrusionOk="0" h="6205855" w="2867659">
                <a:moveTo>
                  <a:pt x="2758433" y="0"/>
                </a:moveTo>
                <a:lnTo>
                  <a:pt x="2758433" y="1838"/>
                </a:lnTo>
                <a:lnTo>
                  <a:pt x="2800128" y="10255"/>
                </a:lnTo>
                <a:lnTo>
                  <a:pt x="2834177" y="33212"/>
                </a:lnTo>
                <a:lnTo>
                  <a:pt x="2857133" y="67261"/>
                </a:lnTo>
                <a:lnTo>
                  <a:pt x="2865551" y="108956"/>
                </a:lnTo>
                <a:lnTo>
                  <a:pt x="2865551" y="6096368"/>
                </a:lnTo>
                <a:lnTo>
                  <a:pt x="2857133" y="6138064"/>
                </a:lnTo>
                <a:lnTo>
                  <a:pt x="2834177" y="6172113"/>
                </a:lnTo>
                <a:lnTo>
                  <a:pt x="2800128" y="6195069"/>
                </a:lnTo>
                <a:lnTo>
                  <a:pt x="2758433" y="6203487"/>
                </a:lnTo>
                <a:lnTo>
                  <a:pt x="2758433" y="6205325"/>
                </a:lnTo>
                <a:lnTo>
                  <a:pt x="2800844" y="6196763"/>
                </a:lnTo>
                <a:lnTo>
                  <a:pt x="2835477" y="6173413"/>
                </a:lnTo>
                <a:lnTo>
                  <a:pt x="2858827" y="6138779"/>
                </a:lnTo>
                <a:lnTo>
                  <a:pt x="2867390" y="6096368"/>
                </a:lnTo>
                <a:lnTo>
                  <a:pt x="2867390" y="108956"/>
                </a:lnTo>
                <a:lnTo>
                  <a:pt x="2858827" y="66545"/>
                </a:lnTo>
                <a:lnTo>
                  <a:pt x="2835477" y="31912"/>
                </a:lnTo>
                <a:lnTo>
                  <a:pt x="2800844" y="8562"/>
                </a:lnTo>
                <a:lnTo>
                  <a:pt x="2758433" y="0"/>
                </a:lnTo>
                <a:close/>
              </a:path>
              <a:path extrusionOk="0" h="6205855" w="2867659">
                <a:moveTo>
                  <a:pt x="108956" y="0"/>
                </a:moveTo>
                <a:lnTo>
                  <a:pt x="66545" y="8562"/>
                </a:lnTo>
                <a:lnTo>
                  <a:pt x="31912" y="31912"/>
                </a:lnTo>
                <a:lnTo>
                  <a:pt x="8562" y="66545"/>
                </a:lnTo>
                <a:lnTo>
                  <a:pt x="0" y="108956"/>
                </a:lnTo>
                <a:lnTo>
                  <a:pt x="0" y="6096368"/>
                </a:lnTo>
                <a:lnTo>
                  <a:pt x="8562" y="6138779"/>
                </a:lnTo>
                <a:lnTo>
                  <a:pt x="31912" y="6173413"/>
                </a:lnTo>
                <a:lnTo>
                  <a:pt x="66545" y="6196763"/>
                </a:lnTo>
                <a:lnTo>
                  <a:pt x="108956" y="6205325"/>
                </a:lnTo>
                <a:lnTo>
                  <a:pt x="108956" y="6203487"/>
                </a:lnTo>
                <a:lnTo>
                  <a:pt x="67261" y="6195069"/>
                </a:lnTo>
                <a:lnTo>
                  <a:pt x="33212" y="6172113"/>
                </a:lnTo>
                <a:lnTo>
                  <a:pt x="10255" y="6138064"/>
                </a:lnTo>
                <a:lnTo>
                  <a:pt x="1837" y="6096368"/>
                </a:lnTo>
                <a:lnTo>
                  <a:pt x="1838" y="108956"/>
                </a:lnTo>
                <a:lnTo>
                  <a:pt x="10255" y="67261"/>
                </a:lnTo>
                <a:lnTo>
                  <a:pt x="33212" y="33212"/>
                </a:lnTo>
                <a:lnTo>
                  <a:pt x="67261" y="10255"/>
                </a:lnTo>
                <a:lnTo>
                  <a:pt x="108956" y="1838"/>
                </a:lnTo>
                <a:lnTo>
                  <a:pt x="108956" y="0"/>
                </a:lnTo>
                <a:close/>
              </a:path>
              <a:path extrusionOk="0" h="6205855" w="2867659">
                <a:moveTo>
                  <a:pt x="2758433" y="0"/>
                </a:moveTo>
                <a:lnTo>
                  <a:pt x="108956" y="0"/>
                </a:lnTo>
                <a:lnTo>
                  <a:pt x="108956" y="1838"/>
                </a:lnTo>
                <a:lnTo>
                  <a:pt x="2758433" y="1838"/>
                </a:lnTo>
                <a:lnTo>
                  <a:pt x="2758433" y="0"/>
                </a:lnTo>
                <a:close/>
              </a:path>
            </a:pathLst>
          </a:custGeom>
          <a:solidFill>
            <a:srgbClr val="000000">
              <a:alpha val="666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g256799fb447_0_109"/>
          <p:cNvSpPr txBox="1"/>
          <p:nvPr/>
        </p:nvSpPr>
        <p:spPr>
          <a:xfrm>
            <a:off x="1121650" y="1527700"/>
            <a:ext cx="3382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Prototype</a:t>
            </a:r>
            <a:endParaRPr sz="22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10" name="Google Shape;410;g256799fb447_0_109"/>
          <p:cNvSpPr txBox="1"/>
          <p:nvPr/>
        </p:nvSpPr>
        <p:spPr>
          <a:xfrm>
            <a:off x="1177750" y="2311900"/>
            <a:ext cx="338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졸음운전 감지 화면</a:t>
            </a:r>
            <a:endParaRPr sz="12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411" name="Google Shape;411;g256799fb447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150" y="2235691"/>
            <a:ext cx="12423725" cy="795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g256799fb447_0_109"/>
          <p:cNvSpPr txBox="1"/>
          <p:nvPr/>
        </p:nvSpPr>
        <p:spPr>
          <a:xfrm>
            <a:off x="2660650" y="51225"/>
            <a:ext cx="262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03 Prototype</a:t>
            </a:r>
            <a:endParaRPr/>
          </a:p>
        </p:txBody>
      </p:sp>
      <p:sp>
        <p:nvSpPr>
          <p:cNvPr id="413" name="Google Shape;413;g256799fb447_0_109"/>
          <p:cNvSpPr txBox="1"/>
          <p:nvPr/>
        </p:nvSpPr>
        <p:spPr>
          <a:xfrm>
            <a:off x="69850" y="51225"/>
            <a:ext cx="24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04 Service Design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56799fb447_0_139"/>
          <p:cNvSpPr/>
          <p:nvPr/>
        </p:nvSpPr>
        <p:spPr>
          <a:xfrm>
            <a:off x="0" y="0"/>
            <a:ext cx="2628265" cy="471805"/>
          </a:xfrm>
          <a:custGeom>
            <a:rect b="b" l="l" r="r" t="t"/>
            <a:pathLst>
              <a:path extrusionOk="0" h="471805" w="2628265">
                <a:moveTo>
                  <a:pt x="0" y="0"/>
                </a:moveTo>
                <a:lnTo>
                  <a:pt x="2628192" y="0"/>
                </a:lnTo>
                <a:lnTo>
                  <a:pt x="2628192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256799fb447_0_139"/>
          <p:cNvSpPr/>
          <p:nvPr/>
        </p:nvSpPr>
        <p:spPr>
          <a:xfrm>
            <a:off x="2628192" y="0"/>
            <a:ext cx="3026410" cy="471805"/>
          </a:xfrm>
          <a:custGeom>
            <a:rect b="b" l="l" r="r" t="t"/>
            <a:pathLst>
              <a:path extrusionOk="0" h="471805" w="3026410">
                <a:moveTo>
                  <a:pt x="0" y="0"/>
                </a:moveTo>
                <a:lnTo>
                  <a:pt x="3026085" y="0"/>
                </a:lnTo>
                <a:lnTo>
                  <a:pt x="3026085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g256799fb447_0_139"/>
          <p:cNvSpPr/>
          <p:nvPr/>
        </p:nvSpPr>
        <p:spPr>
          <a:xfrm>
            <a:off x="5654278" y="0"/>
            <a:ext cx="14450060" cy="471805"/>
          </a:xfrm>
          <a:custGeom>
            <a:rect b="b" l="l" r="r" t="t"/>
            <a:pathLst>
              <a:path extrusionOk="0" h="471805" w="14450060">
                <a:moveTo>
                  <a:pt x="0" y="0"/>
                </a:moveTo>
                <a:lnTo>
                  <a:pt x="14449821" y="0"/>
                </a:lnTo>
                <a:lnTo>
                  <a:pt x="14449821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g256799fb447_0_139"/>
          <p:cNvSpPr/>
          <p:nvPr/>
        </p:nvSpPr>
        <p:spPr>
          <a:xfrm>
            <a:off x="10113484" y="3650026"/>
            <a:ext cx="2867659" cy="6205855"/>
          </a:xfrm>
          <a:custGeom>
            <a:rect b="b" l="l" r="r" t="t"/>
            <a:pathLst>
              <a:path extrusionOk="0" h="6205855" w="2867659">
                <a:moveTo>
                  <a:pt x="108957" y="0"/>
                </a:moveTo>
                <a:lnTo>
                  <a:pt x="66545" y="8562"/>
                </a:lnTo>
                <a:lnTo>
                  <a:pt x="31912" y="31912"/>
                </a:lnTo>
                <a:lnTo>
                  <a:pt x="8562" y="66545"/>
                </a:lnTo>
                <a:lnTo>
                  <a:pt x="0" y="108956"/>
                </a:lnTo>
                <a:lnTo>
                  <a:pt x="0" y="6096368"/>
                </a:lnTo>
                <a:lnTo>
                  <a:pt x="8562" y="6138779"/>
                </a:lnTo>
                <a:lnTo>
                  <a:pt x="31912" y="6173413"/>
                </a:lnTo>
                <a:lnTo>
                  <a:pt x="66546" y="6196763"/>
                </a:lnTo>
                <a:lnTo>
                  <a:pt x="108956" y="6205325"/>
                </a:lnTo>
                <a:lnTo>
                  <a:pt x="108957" y="6203487"/>
                </a:lnTo>
                <a:lnTo>
                  <a:pt x="67261" y="6195069"/>
                </a:lnTo>
                <a:lnTo>
                  <a:pt x="33212" y="6172113"/>
                </a:lnTo>
                <a:lnTo>
                  <a:pt x="10256" y="6138064"/>
                </a:lnTo>
                <a:lnTo>
                  <a:pt x="1838" y="6096368"/>
                </a:lnTo>
                <a:lnTo>
                  <a:pt x="1838" y="108956"/>
                </a:lnTo>
                <a:lnTo>
                  <a:pt x="10256" y="67261"/>
                </a:lnTo>
                <a:lnTo>
                  <a:pt x="33212" y="33212"/>
                </a:lnTo>
                <a:lnTo>
                  <a:pt x="67261" y="10255"/>
                </a:lnTo>
                <a:lnTo>
                  <a:pt x="108957" y="1838"/>
                </a:lnTo>
                <a:lnTo>
                  <a:pt x="108957" y="0"/>
                </a:lnTo>
                <a:close/>
              </a:path>
              <a:path extrusionOk="0" h="6205855" w="2867659">
                <a:moveTo>
                  <a:pt x="2758434" y="6203487"/>
                </a:moveTo>
                <a:lnTo>
                  <a:pt x="108957" y="6203487"/>
                </a:lnTo>
                <a:lnTo>
                  <a:pt x="108957" y="6205325"/>
                </a:lnTo>
                <a:lnTo>
                  <a:pt x="2758434" y="6205325"/>
                </a:lnTo>
                <a:lnTo>
                  <a:pt x="2758434" y="6203487"/>
                </a:lnTo>
                <a:close/>
              </a:path>
              <a:path extrusionOk="0" h="6205855" w="2867659">
                <a:moveTo>
                  <a:pt x="2758434" y="0"/>
                </a:moveTo>
                <a:lnTo>
                  <a:pt x="2758434" y="1838"/>
                </a:lnTo>
                <a:lnTo>
                  <a:pt x="2800129" y="10255"/>
                </a:lnTo>
                <a:lnTo>
                  <a:pt x="2834178" y="33212"/>
                </a:lnTo>
                <a:lnTo>
                  <a:pt x="2857134" y="67261"/>
                </a:lnTo>
                <a:lnTo>
                  <a:pt x="2865552" y="108956"/>
                </a:lnTo>
                <a:lnTo>
                  <a:pt x="2865552" y="6096368"/>
                </a:lnTo>
                <a:lnTo>
                  <a:pt x="2857134" y="6138064"/>
                </a:lnTo>
                <a:lnTo>
                  <a:pt x="2834178" y="6172113"/>
                </a:lnTo>
                <a:lnTo>
                  <a:pt x="2800129" y="6195069"/>
                </a:lnTo>
                <a:lnTo>
                  <a:pt x="2758434" y="6203487"/>
                </a:lnTo>
                <a:lnTo>
                  <a:pt x="2758434" y="6205325"/>
                </a:lnTo>
                <a:lnTo>
                  <a:pt x="2800844" y="6196763"/>
                </a:lnTo>
                <a:lnTo>
                  <a:pt x="2835477" y="6173413"/>
                </a:lnTo>
                <a:lnTo>
                  <a:pt x="2858827" y="6138779"/>
                </a:lnTo>
                <a:lnTo>
                  <a:pt x="2867390" y="6096368"/>
                </a:lnTo>
                <a:lnTo>
                  <a:pt x="2867390" y="108956"/>
                </a:lnTo>
                <a:lnTo>
                  <a:pt x="2858827" y="66545"/>
                </a:lnTo>
                <a:lnTo>
                  <a:pt x="2835477" y="31912"/>
                </a:lnTo>
                <a:lnTo>
                  <a:pt x="2800844" y="8562"/>
                </a:lnTo>
                <a:lnTo>
                  <a:pt x="2758434" y="0"/>
                </a:lnTo>
                <a:close/>
              </a:path>
              <a:path extrusionOk="0" h="6205855" w="2867659">
                <a:moveTo>
                  <a:pt x="2758434" y="0"/>
                </a:moveTo>
                <a:lnTo>
                  <a:pt x="108957" y="0"/>
                </a:lnTo>
                <a:lnTo>
                  <a:pt x="108957" y="1838"/>
                </a:lnTo>
                <a:lnTo>
                  <a:pt x="2758434" y="1838"/>
                </a:lnTo>
                <a:lnTo>
                  <a:pt x="2758434" y="0"/>
                </a:lnTo>
                <a:close/>
              </a:path>
            </a:pathLst>
          </a:custGeom>
          <a:solidFill>
            <a:srgbClr val="000000">
              <a:alpha val="666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256799fb447_0_139"/>
          <p:cNvSpPr/>
          <p:nvPr/>
        </p:nvSpPr>
        <p:spPr>
          <a:xfrm>
            <a:off x="7126254" y="3650026"/>
            <a:ext cx="2867659" cy="6205855"/>
          </a:xfrm>
          <a:custGeom>
            <a:rect b="b" l="l" r="r" t="t"/>
            <a:pathLst>
              <a:path extrusionOk="0" h="6205855" w="2867659">
                <a:moveTo>
                  <a:pt x="108957" y="0"/>
                </a:moveTo>
                <a:lnTo>
                  <a:pt x="66545" y="8562"/>
                </a:lnTo>
                <a:lnTo>
                  <a:pt x="31912" y="31912"/>
                </a:lnTo>
                <a:lnTo>
                  <a:pt x="8562" y="66545"/>
                </a:lnTo>
                <a:lnTo>
                  <a:pt x="0" y="108956"/>
                </a:lnTo>
                <a:lnTo>
                  <a:pt x="0" y="6096368"/>
                </a:lnTo>
                <a:lnTo>
                  <a:pt x="8562" y="6138779"/>
                </a:lnTo>
                <a:lnTo>
                  <a:pt x="31912" y="6173413"/>
                </a:lnTo>
                <a:lnTo>
                  <a:pt x="66546" y="6196763"/>
                </a:lnTo>
                <a:lnTo>
                  <a:pt x="108956" y="6205325"/>
                </a:lnTo>
                <a:lnTo>
                  <a:pt x="108957" y="6203487"/>
                </a:lnTo>
                <a:lnTo>
                  <a:pt x="67261" y="6195069"/>
                </a:lnTo>
                <a:lnTo>
                  <a:pt x="33212" y="6172113"/>
                </a:lnTo>
                <a:lnTo>
                  <a:pt x="10256" y="6138064"/>
                </a:lnTo>
                <a:lnTo>
                  <a:pt x="1838" y="6096368"/>
                </a:lnTo>
                <a:lnTo>
                  <a:pt x="1838" y="108956"/>
                </a:lnTo>
                <a:lnTo>
                  <a:pt x="10256" y="67261"/>
                </a:lnTo>
                <a:lnTo>
                  <a:pt x="33212" y="33212"/>
                </a:lnTo>
                <a:lnTo>
                  <a:pt x="67261" y="10255"/>
                </a:lnTo>
                <a:lnTo>
                  <a:pt x="108957" y="1838"/>
                </a:lnTo>
                <a:lnTo>
                  <a:pt x="108957" y="0"/>
                </a:lnTo>
                <a:close/>
              </a:path>
              <a:path extrusionOk="0" h="6205855" w="2867659">
                <a:moveTo>
                  <a:pt x="2758433" y="6203487"/>
                </a:moveTo>
                <a:lnTo>
                  <a:pt x="108957" y="6203487"/>
                </a:lnTo>
                <a:lnTo>
                  <a:pt x="108957" y="6205325"/>
                </a:lnTo>
                <a:lnTo>
                  <a:pt x="2758433" y="6205325"/>
                </a:lnTo>
                <a:lnTo>
                  <a:pt x="2758433" y="6203487"/>
                </a:lnTo>
                <a:close/>
              </a:path>
              <a:path extrusionOk="0" h="6205855" w="2867659">
                <a:moveTo>
                  <a:pt x="2758433" y="0"/>
                </a:moveTo>
                <a:lnTo>
                  <a:pt x="2758433" y="1838"/>
                </a:lnTo>
                <a:lnTo>
                  <a:pt x="2800129" y="10255"/>
                </a:lnTo>
                <a:lnTo>
                  <a:pt x="2834178" y="33212"/>
                </a:lnTo>
                <a:lnTo>
                  <a:pt x="2857134" y="67261"/>
                </a:lnTo>
                <a:lnTo>
                  <a:pt x="2865552" y="108956"/>
                </a:lnTo>
                <a:lnTo>
                  <a:pt x="2865552" y="6096368"/>
                </a:lnTo>
                <a:lnTo>
                  <a:pt x="2857134" y="6138064"/>
                </a:lnTo>
                <a:lnTo>
                  <a:pt x="2834178" y="6172113"/>
                </a:lnTo>
                <a:lnTo>
                  <a:pt x="2800129" y="6195069"/>
                </a:lnTo>
                <a:lnTo>
                  <a:pt x="2758433" y="6203487"/>
                </a:lnTo>
                <a:lnTo>
                  <a:pt x="2758433" y="6205325"/>
                </a:lnTo>
                <a:lnTo>
                  <a:pt x="2800844" y="6196763"/>
                </a:lnTo>
                <a:lnTo>
                  <a:pt x="2835477" y="6173413"/>
                </a:lnTo>
                <a:lnTo>
                  <a:pt x="2858827" y="6138779"/>
                </a:lnTo>
                <a:lnTo>
                  <a:pt x="2867390" y="6096368"/>
                </a:lnTo>
                <a:lnTo>
                  <a:pt x="2867390" y="108956"/>
                </a:lnTo>
                <a:lnTo>
                  <a:pt x="2858827" y="66545"/>
                </a:lnTo>
                <a:lnTo>
                  <a:pt x="2835477" y="31912"/>
                </a:lnTo>
                <a:lnTo>
                  <a:pt x="2800844" y="8562"/>
                </a:lnTo>
                <a:lnTo>
                  <a:pt x="2758433" y="0"/>
                </a:lnTo>
                <a:close/>
              </a:path>
              <a:path extrusionOk="0" h="6205855" w="2867659">
                <a:moveTo>
                  <a:pt x="2758433" y="0"/>
                </a:moveTo>
                <a:lnTo>
                  <a:pt x="108957" y="0"/>
                </a:lnTo>
                <a:lnTo>
                  <a:pt x="108957" y="1838"/>
                </a:lnTo>
                <a:lnTo>
                  <a:pt x="2758433" y="1838"/>
                </a:lnTo>
                <a:lnTo>
                  <a:pt x="2758433" y="0"/>
                </a:lnTo>
                <a:close/>
              </a:path>
            </a:pathLst>
          </a:custGeom>
          <a:solidFill>
            <a:srgbClr val="000000">
              <a:alpha val="666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g256799fb447_0_139"/>
          <p:cNvSpPr/>
          <p:nvPr/>
        </p:nvSpPr>
        <p:spPr>
          <a:xfrm>
            <a:off x="4139026" y="3650026"/>
            <a:ext cx="2867659" cy="6205855"/>
          </a:xfrm>
          <a:custGeom>
            <a:rect b="b" l="l" r="r" t="t"/>
            <a:pathLst>
              <a:path extrusionOk="0" h="6205855" w="2867659">
                <a:moveTo>
                  <a:pt x="2758433" y="6203487"/>
                </a:moveTo>
                <a:lnTo>
                  <a:pt x="108956" y="6203487"/>
                </a:lnTo>
                <a:lnTo>
                  <a:pt x="108956" y="6205325"/>
                </a:lnTo>
                <a:lnTo>
                  <a:pt x="2758433" y="6205325"/>
                </a:lnTo>
                <a:lnTo>
                  <a:pt x="2758433" y="6203487"/>
                </a:lnTo>
                <a:close/>
              </a:path>
              <a:path extrusionOk="0" h="6205855" w="2867659">
                <a:moveTo>
                  <a:pt x="2758433" y="0"/>
                </a:moveTo>
                <a:lnTo>
                  <a:pt x="2758433" y="1838"/>
                </a:lnTo>
                <a:lnTo>
                  <a:pt x="2800128" y="10255"/>
                </a:lnTo>
                <a:lnTo>
                  <a:pt x="2834177" y="33212"/>
                </a:lnTo>
                <a:lnTo>
                  <a:pt x="2857133" y="67261"/>
                </a:lnTo>
                <a:lnTo>
                  <a:pt x="2865551" y="108956"/>
                </a:lnTo>
                <a:lnTo>
                  <a:pt x="2865551" y="6096368"/>
                </a:lnTo>
                <a:lnTo>
                  <a:pt x="2857133" y="6138064"/>
                </a:lnTo>
                <a:lnTo>
                  <a:pt x="2834177" y="6172113"/>
                </a:lnTo>
                <a:lnTo>
                  <a:pt x="2800128" y="6195069"/>
                </a:lnTo>
                <a:lnTo>
                  <a:pt x="2758433" y="6203487"/>
                </a:lnTo>
                <a:lnTo>
                  <a:pt x="2758433" y="6205325"/>
                </a:lnTo>
                <a:lnTo>
                  <a:pt x="2800844" y="6196763"/>
                </a:lnTo>
                <a:lnTo>
                  <a:pt x="2835477" y="6173413"/>
                </a:lnTo>
                <a:lnTo>
                  <a:pt x="2858827" y="6138779"/>
                </a:lnTo>
                <a:lnTo>
                  <a:pt x="2867390" y="6096368"/>
                </a:lnTo>
                <a:lnTo>
                  <a:pt x="2867390" y="108956"/>
                </a:lnTo>
                <a:lnTo>
                  <a:pt x="2858827" y="66545"/>
                </a:lnTo>
                <a:lnTo>
                  <a:pt x="2835477" y="31912"/>
                </a:lnTo>
                <a:lnTo>
                  <a:pt x="2800844" y="8562"/>
                </a:lnTo>
                <a:lnTo>
                  <a:pt x="2758433" y="0"/>
                </a:lnTo>
                <a:close/>
              </a:path>
              <a:path extrusionOk="0" h="6205855" w="2867659">
                <a:moveTo>
                  <a:pt x="108956" y="0"/>
                </a:moveTo>
                <a:lnTo>
                  <a:pt x="66545" y="8562"/>
                </a:lnTo>
                <a:lnTo>
                  <a:pt x="31912" y="31912"/>
                </a:lnTo>
                <a:lnTo>
                  <a:pt x="8562" y="66545"/>
                </a:lnTo>
                <a:lnTo>
                  <a:pt x="0" y="108956"/>
                </a:lnTo>
                <a:lnTo>
                  <a:pt x="0" y="6096368"/>
                </a:lnTo>
                <a:lnTo>
                  <a:pt x="8562" y="6138779"/>
                </a:lnTo>
                <a:lnTo>
                  <a:pt x="31912" y="6173413"/>
                </a:lnTo>
                <a:lnTo>
                  <a:pt x="66545" y="6196763"/>
                </a:lnTo>
                <a:lnTo>
                  <a:pt x="108956" y="6205325"/>
                </a:lnTo>
                <a:lnTo>
                  <a:pt x="108956" y="6203487"/>
                </a:lnTo>
                <a:lnTo>
                  <a:pt x="67261" y="6195069"/>
                </a:lnTo>
                <a:lnTo>
                  <a:pt x="33212" y="6172113"/>
                </a:lnTo>
                <a:lnTo>
                  <a:pt x="10255" y="6138064"/>
                </a:lnTo>
                <a:lnTo>
                  <a:pt x="1837" y="6096368"/>
                </a:lnTo>
                <a:lnTo>
                  <a:pt x="1838" y="108956"/>
                </a:lnTo>
                <a:lnTo>
                  <a:pt x="10255" y="67261"/>
                </a:lnTo>
                <a:lnTo>
                  <a:pt x="33212" y="33212"/>
                </a:lnTo>
                <a:lnTo>
                  <a:pt x="67261" y="10255"/>
                </a:lnTo>
                <a:lnTo>
                  <a:pt x="108956" y="1838"/>
                </a:lnTo>
                <a:lnTo>
                  <a:pt x="108956" y="0"/>
                </a:lnTo>
                <a:close/>
              </a:path>
              <a:path extrusionOk="0" h="6205855" w="2867659">
                <a:moveTo>
                  <a:pt x="2758433" y="0"/>
                </a:moveTo>
                <a:lnTo>
                  <a:pt x="108956" y="0"/>
                </a:lnTo>
                <a:lnTo>
                  <a:pt x="108956" y="1838"/>
                </a:lnTo>
                <a:lnTo>
                  <a:pt x="2758433" y="1838"/>
                </a:lnTo>
                <a:lnTo>
                  <a:pt x="2758433" y="0"/>
                </a:lnTo>
                <a:close/>
              </a:path>
            </a:pathLst>
          </a:custGeom>
          <a:solidFill>
            <a:srgbClr val="000000">
              <a:alpha val="666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256799fb447_0_139"/>
          <p:cNvSpPr txBox="1"/>
          <p:nvPr/>
        </p:nvSpPr>
        <p:spPr>
          <a:xfrm>
            <a:off x="969250" y="1527700"/>
            <a:ext cx="3382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Prototype</a:t>
            </a:r>
            <a:endParaRPr sz="22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25" name="Google Shape;425;g256799fb447_0_139"/>
          <p:cNvSpPr txBox="1"/>
          <p:nvPr/>
        </p:nvSpPr>
        <p:spPr>
          <a:xfrm>
            <a:off x="1025350" y="2311900"/>
            <a:ext cx="338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마이페이지</a:t>
            </a:r>
            <a:endParaRPr sz="12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426" name="Google Shape;426;g256799fb447_0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9000" y="1068775"/>
            <a:ext cx="11846104" cy="97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g256799fb447_0_139"/>
          <p:cNvSpPr txBox="1"/>
          <p:nvPr/>
        </p:nvSpPr>
        <p:spPr>
          <a:xfrm>
            <a:off x="2660650" y="51225"/>
            <a:ext cx="262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03 Prototype</a:t>
            </a:r>
            <a:endParaRPr/>
          </a:p>
        </p:txBody>
      </p:sp>
      <p:sp>
        <p:nvSpPr>
          <p:cNvPr id="428" name="Google Shape;428;g256799fb447_0_139"/>
          <p:cNvSpPr txBox="1"/>
          <p:nvPr/>
        </p:nvSpPr>
        <p:spPr>
          <a:xfrm>
            <a:off x="69850" y="51225"/>
            <a:ext cx="24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04 Service Design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/>
          <p:nvPr/>
        </p:nvSpPr>
        <p:spPr>
          <a:xfrm>
            <a:off x="0" y="0"/>
            <a:ext cx="2628265" cy="471805"/>
          </a:xfrm>
          <a:custGeom>
            <a:rect b="b" l="l" r="r" t="t"/>
            <a:pathLst>
              <a:path extrusionOk="0" h="471805" w="2628265">
                <a:moveTo>
                  <a:pt x="0" y="0"/>
                </a:moveTo>
                <a:lnTo>
                  <a:pt x="2628192" y="0"/>
                </a:lnTo>
                <a:lnTo>
                  <a:pt x="2628192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2628192" y="0"/>
            <a:ext cx="3026410" cy="471805"/>
          </a:xfrm>
          <a:custGeom>
            <a:rect b="b" l="l" r="r" t="t"/>
            <a:pathLst>
              <a:path extrusionOk="0" h="471805" w="3026410">
                <a:moveTo>
                  <a:pt x="0" y="0"/>
                </a:moveTo>
                <a:lnTo>
                  <a:pt x="3026085" y="0"/>
                </a:lnTo>
                <a:lnTo>
                  <a:pt x="3026085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5654278" y="0"/>
            <a:ext cx="14450060" cy="471805"/>
          </a:xfrm>
          <a:custGeom>
            <a:rect b="b" l="l" r="r" t="t"/>
            <a:pathLst>
              <a:path extrusionOk="0" h="471805" w="14450060">
                <a:moveTo>
                  <a:pt x="0" y="0"/>
                </a:moveTo>
                <a:lnTo>
                  <a:pt x="14449821" y="0"/>
                </a:lnTo>
                <a:lnTo>
                  <a:pt x="14449821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6174145" y="9426653"/>
            <a:ext cx="7759357" cy="400736"/>
          </a:xfrm>
          <a:custGeom>
            <a:rect b="b" l="l" r="r" t="t"/>
            <a:pathLst>
              <a:path extrusionOk="0" h="304164" w="5790565">
                <a:moveTo>
                  <a:pt x="0" y="0"/>
                </a:moveTo>
                <a:lnTo>
                  <a:pt x="5790399" y="0"/>
                </a:lnTo>
                <a:lnTo>
                  <a:pt x="5790399" y="303655"/>
                </a:lnTo>
                <a:lnTo>
                  <a:pt x="0" y="303655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3117850" y="7178675"/>
            <a:ext cx="1903438" cy="555726"/>
          </a:xfrm>
          <a:custGeom>
            <a:rect b="b" l="l" r="r" t="t"/>
            <a:pathLst>
              <a:path extrusionOk="0" h="544829" w="1560195">
                <a:moveTo>
                  <a:pt x="1287918" y="0"/>
                </a:moveTo>
                <a:lnTo>
                  <a:pt x="272242" y="0"/>
                </a:lnTo>
                <a:lnTo>
                  <a:pt x="223306" y="4386"/>
                </a:lnTo>
                <a:lnTo>
                  <a:pt x="177248" y="17032"/>
                </a:lnTo>
                <a:lnTo>
                  <a:pt x="134836" y="37169"/>
                </a:lnTo>
                <a:lnTo>
                  <a:pt x="96840" y="64028"/>
                </a:lnTo>
                <a:lnTo>
                  <a:pt x="64028" y="96840"/>
                </a:lnTo>
                <a:lnTo>
                  <a:pt x="37169" y="134836"/>
                </a:lnTo>
                <a:lnTo>
                  <a:pt x="17032" y="177248"/>
                </a:lnTo>
                <a:lnTo>
                  <a:pt x="4386" y="223306"/>
                </a:lnTo>
                <a:lnTo>
                  <a:pt x="0" y="272243"/>
                </a:lnTo>
                <a:lnTo>
                  <a:pt x="4386" y="321179"/>
                </a:lnTo>
                <a:lnTo>
                  <a:pt x="17032" y="367237"/>
                </a:lnTo>
                <a:lnTo>
                  <a:pt x="37169" y="409649"/>
                </a:lnTo>
                <a:lnTo>
                  <a:pt x="64028" y="447645"/>
                </a:lnTo>
                <a:lnTo>
                  <a:pt x="96840" y="480457"/>
                </a:lnTo>
                <a:lnTo>
                  <a:pt x="134836" y="507316"/>
                </a:lnTo>
                <a:lnTo>
                  <a:pt x="177248" y="527453"/>
                </a:lnTo>
                <a:lnTo>
                  <a:pt x="223306" y="540099"/>
                </a:lnTo>
                <a:lnTo>
                  <a:pt x="272243" y="544486"/>
                </a:lnTo>
                <a:lnTo>
                  <a:pt x="1287918" y="544486"/>
                </a:lnTo>
                <a:lnTo>
                  <a:pt x="1336854" y="540099"/>
                </a:lnTo>
                <a:lnTo>
                  <a:pt x="1382913" y="527453"/>
                </a:lnTo>
                <a:lnTo>
                  <a:pt x="1425325" y="507316"/>
                </a:lnTo>
                <a:lnTo>
                  <a:pt x="1463321" y="480457"/>
                </a:lnTo>
                <a:lnTo>
                  <a:pt x="1496133" y="447645"/>
                </a:lnTo>
                <a:lnTo>
                  <a:pt x="1522992" y="409649"/>
                </a:lnTo>
                <a:lnTo>
                  <a:pt x="1543129" y="367237"/>
                </a:lnTo>
                <a:lnTo>
                  <a:pt x="1555775" y="321179"/>
                </a:lnTo>
                <a:lnTo>
                  <a:pt x="1560161" y="272243"/>
                </a:lnTo>
                <a:lnTo>
                  <a:pt x="1555775" y="223306"/>
                </a:lnTo>
                <a:lnTo>
                  <a:pt x="1543129" y="177248"/>
                </a:lnTo>
                <a:lnTo>
                  <a:pt x="1522992" y="134836"/>
                </a:lnTo>
                <a:lnTo>
                  <a:pt x="1496133" y="96840"/>
                </a:lnTo>
                <a:lnTo>
                  <a:pt x="1463321" y="64028"/>
                </a:lnTo>
                <a:lnTo>
                  <a:pt x="1425325" y="37169"/>
                </a:lnTo>
                <a:lnTo>
                  <a:pt x="1382913" y="17032"/>
                </a:lnTo>
                <a:lnTo>
                  <a:pt x="1336854" y="4386"/>
                </a:lnTo>
                <a:lnTo>
                  <a:pt x="1287918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69850" y="51236"/>
            <a:ext cx="228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- building</a:t>
            </a:r>
            <a:endParaRPr/>
          </a:p>
        </p:txBody>
      </p:sp>
      <p:sp>
        <p:nvSpPr>
          <p:cNvPr id="73" name="Google Shape;73;p2"/>
          <p:cNvSpPr txBox="1"/>
          <p:nvPr/>
        </p:nvSpPr>
        <p:spPr>
          <a:xfrm>
            <a:off x="3651250" y="7266305"/>
            <a:ext cx="99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박소민</a:t>
            </a:r>
            <a:endParaRPr b="1" sz="1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3114136" y="8036135"/>
            <a:ext cx="216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Backend</a:t>
            </a:r>
            <a:endParaRPr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9213850" y="7178675"/>
            <a:ext cx="1903438" cy="555726"/>
          </a:xfrm>
          <a:custGeom>
            <a:rect b="b" l="l" r="r" t="t"/>
            <a:pathLst>
              <a:path extrusionOk="0" h="544829" w="1560195">
                <a:moveTo>
                  <a:pt x="1287918" y="0"/>
                </a:moveTo>
                <a:lnTo>
                  <a:pt x="272242" y="0"/>
                </a:lnTo>
                <a:lnTo>
                  <a:pt x="223306" y="4386"/>
                </a:lnTo>
                <a:lnTo>
                  <a:pt x="177248" y="17032"/>
                </a:lnTo>
                <a:lnTo>
                  <a:pt x="134836" y="37169"/>
                </a:lnTo>
                <a:lnTo>
                  <a:pt x="96840" y="64028"/>
                </a:lnTo>
                <a:lnTo>
                  <a:pt x="64028" y="96840"/>
                </a:lnTo>
                <a:lnTo>
                  <a:pt x="37169" y="134836"/>
                </a:lnTo>
                <a:lnTo>
                  <a:pt x="17032" y="177248"/>
                </a:lnTo>
                <a:lnTo>
                  <a:pt x="4386" y="223306"/>
                </a:lnTo>
                <a:lnTo>
                  <a:pt x="0" y="272243"/>
                </a:lnTo>
                <a:lnTo>
                  <a:pt x="4386" y="321179"/>
                </a:lnTo>
                <a:lnTo>
                  <a:pt x="17032" y="367237"/>
                </a:lnTo>
                <a:lnTo>
                  <a:pt x="37169" y="409649"/>
                </a:lnTo>
                <a:lnTo>
                  <a:pt x="64028" y="447645"/>
                </a:lnTo>
                <a:lnTo>
                  <a:pt x="96840" y="480457"/>
                </a:lnTo>
                <a:lnTo>
                  <a:pt x="134836" y="507316"/>
                </a:lnTo>
                <a:lnTo>
                  <a:pt x="177248" y="527453"/>
                </a:lnTo>
                <a:lnTo>
                  <a:pt x="223306" y="540099"/>
                </a:lnTo>
                <a:lnTo>
                  <a:pt x="272243" y="544486"/>
                </a:lnTo>
                <a:lnTo>
                  <a:pt x="1287918" y="544486"/>
                </a:lnTo>
                <a:lnTo>
                  <a:pt x="1336854" y="540099"/>
                </a:lnTo>
                <a:lnTo>
                  <a:pt x="1382913" y="527453"/>
                </a:lnTo>
                <a:lnTo>
                  <a:pt x="1425325" y="507316"/>
                </a:lnTo>
                <a:lnTo>
                  <a:pt x="1463321" y="480457"/>
                </a:lnTo>
                <a:lnTo>
                  <a:pt x="1496133" y="447645"/>
                </a:lnTo>
                <a:lnTo>
                  <a:pt x="1522992" y="409649"/>
                </a:lnTo>
                <a:lnTo>
                  <a:pt x="1543129" y="367237"/>
                </a:lnTo>
                <a:lnTo>
                  <a:pt x="1555775" y="321179"/>
                </a:lnTo>
                <a:lnTo>
                  <a:pt x="1560161" y="272243"/>
                </a:lnTo>
                <a:lnTo>
                  <a:pt x="1555775" y="223306"/>
                </a:lnTo>
                <a:lnTo>
                  <a:pt x="1543129" y="177248"/>
                </a:lnTo>
                <a:lnTo>
                  <a:pt x="1522992" y="134836"/>
                </a:lnTo>
                <a:lnTo>
                  <a:pt x="1496133" y="96840"/>
                </a:lnTo>
                <a:lnTo>
                  <a:pt x="1463321" y="64028"/>
                </a:lnTo>
                <a:lnTo>
                  <a:pt x="1425325" y="37169"/>
                </a:lnTo>
                <a:lnTo>
                  <a:pt x="1382913" y="17032"/>
                </a:lnTo>
                <a:lnTo>
                  <a:pt x="1336854" y="4386"/>
                </a:lnTo>
                <a:lnTo>
                  <a:pt x="1287918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9747250" y="7266305"/>
            <a:ext cx="99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임지윤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15538450" y="7178675"/>
            <a:ext cx="1903438" cy="555726"/>
          </a:xfrm>
          <a:custGeom>
            <a:rect b="b" l="l" r="r" t="t"/>
            <a:pathLst>
              <a:path extrusionOk="0" h="544829" w="1560195">
                <a:moveTo>
                  <a:pt x="1287918" y="0"/>
                </a:moveTo>
                <a:lnTo>
                  <a:pt x="272242" y="0"/>
                </a:lnTo>
                <a:lnTo>
                  <a:pt x="223306" y="4386"/>
                </a:lnTo>
                <a:lnTo>
                  <a:pt x="177248" y="17032"/>
                </a:lnTo>
                <a:lnTo>
                  <a:pt x="134836" y="37169"/>
                </a:lnTo>
                <a:lnTo>
                  <a:pt x="96840" y="64028"/>
                </a:lnTo>
                <a:lnTo>
                  <a:pt x="64028" y="96840"/>
                </a:lnTo>
                <a:lnTo>
                  <a:pt x="37169" y="134836"/>
                </a:lnTo>
                <a:lnTo>
                  <a:pt x="17032" y="177248"/>
                </a:lnTo>
                <a:lnTo>
                  <a:pt x="4386" y="223306"/>
                </a:lnTo>
                <a:lnTo>
                  <a:pt x="0" y="272243"/>
                </a:lnTo>
                <a:lnTo>
                  <a:pt x="4386" y="321179"/>
                </a:lnTo>
                <a:lnTo>
                  <a:pt x="17032" y="367237"/>
                </a:lnTo>
                <a:lnTo>
                  <a:pt x="37169" y="409649"/>
                </a:lnTo>
                <a:lnTo>
                  <a:pt x="64028" y="447645"/>
                </a:lnTo>
                <a:lnTo>
                  <a:pt x="96840" y="480457"/>
                </a:lnTo>
                <a:lnTo>
                  <a:pt x="134836" y="507316"/>
                </a:lnTo>
                <a:lnTo>
                  <a:pt x="177248" y="527453"/>
                </a:lnTo>
                <a:lnTo>
                  <a:pt x="223306" y="540099"/>
                </a:lnTo>
                <a:lnTo>
                  <a:pt x="272243" y="544486"/>
                </a:lnTo>
                <a:lnTo>
                  <a:pt x="1287918" y="544486"/>
                </a:lnTo>
                <a:lnTo>
                  <a:pt x="1336854" y="540099"/>
                </a:lnTo>
                <a:lnTo>
                  <a:pt x="1382913" y="527453"/>
                </a:lnTo>
                <a:lnTo>
                  <a:pt x="1425325" y="507316"/>
                </a:lnTo>
                <a:lnTo>
                  <a:pt x="1463321" y="480457"/>
                </a:lnTo>
                <a:lnTo>
                  <a:pt x="1496133" y="447645"/>
                </a:lnTo>
                <a:lnTo>
                  <a:pt x="1522992" y="409649"/>
                </a:lnTo>
                <a:lnTo>
                  <a:pt x="1543129" y="367237"/>
                </a:lnTo>
                <a:lnTo>
                  <a:pt x="1555775" y="321179"/>
                </a:lnTo>
                <a:lnTo>
                  <a:pt x="1560161" y="272243"/>
                </a:lnTo>
                <a:lnTo>
                  <a:pt x="1555775" y="223306"/>
                </a:lnTo>
                <a:lnTo>
                  <a:pt x="1543129" y="177248"/>
                </a:lnTo>
                <a:lnTo>
                  <a:pt x="1522992" y="134836"/>
                </a:lnTo>
                <a:lnTo>
                  <a:pt x="1496133" y="96840"/>
                </a:lnTo>
                <a:lnTo>
                  <a:pt x="1463321" y="64028"/>
                </a:lnTo>
                <a:lnTo>
                  <a:pt x="1425325" y="37169"/>
                </a:lnTo>
                <a:lnTo>
                  <a:pt x="1382913" y="17032"/>
                </a:lnTo>
                <a:lnTo>
                  <a:pt x="1336854" y="4386"/>
                </a:lnTo>
                <a:lnTo>
                  <a:pt x="1287918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15995650" y="7266305"/>
            <a:ext cx="99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이다은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9275355" y="8036135"/>
            <a:ext cx="216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Backend</a:t>
            </a:r>
            <a:endParaRPr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15634712" y="8036134"/>
            <a:ext cx="216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frontend</a:t>
            </a:r>
            <a:endParaRPr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6165850" y="9032300"/>
            <a:ext cx="835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야 3학년 8반 한번 뭉치자 팀</a:t>
            </a:r>
            <a:endParaRPr sz="500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8351200" y="1577688"/>
            <a:ext cx="5358900" cy="696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Team Building</a:t>
            </a:r>
            <a:endParaRPr sz="22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29065" y="3176156"/>
            <a:ext cx="3045969" cy="3922205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523850" y="3273282"/>
            <a:ext cx="3661085" cy="3825079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039673" y="3176156"/>
            <a:ext cx="3223152" cy="392220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56799fb447_0_124"/>
          <p:cNvSpPr/>
          <p:nvPr/>
        </p:nvSpPr>
        <p:spPr>
          <a:xfrm>
            <a:off x="0" y="0"/>
            <a:ext cx="2628265" cy="471805"/>
          </a:xfrm>
          <a:custGeom>
            <a:rect b="b" l="l" r="r" t="t"/>
            <a:pathLst>
              <a:path extrusionOk="0" h="471805" w="2628265">
                <a:moveTo>
                  <a:pt x="0" y="0"/>
                </a:moveTo>
                <a:lnTo>
                  <a:pt x="2628192" y="0"/>
                </a:lnTo>
                <a:lnTo>
                  <a:pt x="2628192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g256799fb447_0_124"/>
          <p:cNvSpPr/>
          <p:nvPr/>
        </p:nvSpPr>
        <p:spPr>
          <a:xfrm>
            <a:off x="2628192" y="0"/>
            <a:ext cx="3026410" cy="471805"/>
          </a:xfrm>
          <a:custGeom>
            <a:rect b="b" l="l" r="r" t="t"/>
            <a:pathLst>
              <a:path extrusionOk="0" h="471805" w="3026410">
                <a:moveTo>
                  <a:pt x="0" y="0"/>
                </a:moveTo>
                <a:lnTo>
                  <a:pt x="3026085" y="0"/>
                </a:lnTo>
                <a:lnTo>
                  <a:pt x="3026085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g256799fb447_0_124"/>
          <p:cNvSpPr/>
          <p:nvPr/>
        </p:nvSpPr>
        <p:spPr>
          <a:xfrm>
            <a:off x="5654278" y="0"/>
            <a:ext cx="14450060" cy="471805"/>
          </a:xfrm>
          <a:custGeom>
            <a:rect b="b" l="l" r="r" t="t"/>
            <a:pathLst>
              <a:path extrusionOk="0" h="471805" w="14450060">
                <a:moveTo>
                  <a:pt x="0" y="0"/>
                </a:moveTo>
                <a:lnTo>
                  <a:pt x="14449821" y="0"/>
                </a:lnTo>
                <a:lnTo>
                  <a:pt x="14449821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256799fb447_0_124"/>
          <p:cNvSpPr/>
          <p:nvPr/>
        </p:nvSpPr>
        <p:spPr>
          <a:xfrm>
            <a:off x="10113484" y="3650026"/>
            <a:ext cx="2867659" cy="6205855"/>
          </a:xfrm>
          <a:custGeom>
            <a:rect b="b" l="l" r="r" t="t"/>
            <a:pathLst>
              <a:path extrusionOk="0" h="6205855" w="2867659">
                <a:moveTo>
                  <a:pt x="108957" y="0"/>
                </a:moveTo>
                <a:lnTo>
                  <a:pt x="66545" y="8562"/>
                </a:lnTo>
                <a:lnTo>
                  <a:pt x="31912" y="31912"/>
                </a:lnTo>
                <a:lnTo>
                  <a:pt x="8562" y="66545"/>
                </a:lnTo>
                <a:lnTo>
                  <a:pt x="0" y="108956"/>
                </a:lnTo>
                <a:lnTo>
                  <a:pt x="0" y="6096368"/>
                </a:lnTo>
                <a:lnTo>
                  <a:pt x="8562" y="6138779"/>
                </a:lnTo>
                <a:lnTo>
                  <a:pt x="31912" y="6173413"/>
                </a:lnTo>
                <a:lnTo>
                  <a:pt x="66546" y="6196763"/>
                </a:lnTo>
                <a:lnTo>
                  <a:pt x="108956" y="6205325"/>
                </a:lnTo>
                <a:lnTo>
                  <a:pt x="108957" y="6203487"/>
                </a:lnTo>
                <a:lnTo>
                  <a:pt x="67261" y="6195069"/>
                </a:lnTo>
                <a:lnTo>
                  <a:pt x="33212" y="6172113"/>
                </a:lnTo>
                <a:lnTo>
                  <a:pt x="10256" y="6138064"/>
                </a:lnTo>
                <a:lnTo>
                  <a:pt x="1838" y="6096368"/>
                </a:lnTo>
                <a:lnTo>
                  <a:pt x="1838" y="108956"/>
                </a:lnTo>
                <a:lnTo>
                  <a:pt x="10256" y="67261"/>
                </a:lnTo>
                <a:lnTo>
                  <a:pt x="33212" y="33212"/>
                </a:lnTo>
                <a:lnTo>
                  <a:pt x="67261" y="10255"/>
                </a:lnTo>
                <a:lnTo>
                  <a:pt x="108957" y="1838"/>
                </a:lnTo>
                <a:lnTo>
                  <a:pt x="108957" y="0"/>
                </a:lnTo>
                <a:close/>
              </a:path>
              <a:path extrusionOk="0" h="6205855" w="2867659">
                <a:moveTo>
                  <a:pt x="2758434" y="6203487"/>
                </a:moveTo>
                <a:lnTo>
                  <a:pt x="108957" y="6203487"/>
                </a:lnTo>
                <a:lnTo>
                  <a:pt x="108957" y="6205325"/>
                </a:lnTo>
                <a:lnTo>
                  <a:pt x="2758434" y="6205325"/>
                </a:lnTo>
                <a:lnTo>
                  <a:pt x="2758434" y="6203487"/>
                </a:lnTo>
                <a:close/>
              </a:path>
              <a:path extrusionOk="0" h="6205855" w="2867659">
                <a:moveTo>
                  <a:pt x="2758434" y="0"/>
                </a:moveTo>
                <a:lnTo>
                  <a:pt x="2758434" y="1838"/>
                </a:lnTo>
                <a:lnTo>
                  <a:pt x="2800129" y="10255"/>
                </a:lnTo>
                <a:lnTo>
                  <a:pt x="2834178" y="33212"/>
                </a:lnTo>
                <a:lnTo>
                  <a:pt x="2857134" y="67261"/>
                </a:lnTo>
                <a:lnTo>
                  <a:pt x="2865552" y="108956"/>
                </a:lnTo>
                <a:lnTo>
                  <a:pt x="2865552" y="6096368"/>
                </a:lnTo>
                <a:lnTo>
                  <a:pt x="2857134" y="6138064"/>
                </a:lnTo>
                <a:lnTo>
                  <a:pt x="2834178" y="6172113"/>
                </a:lnTo>
                <a:lnTo>
                  <a:pt x="2800129" y="6195069"/>
                </a:lnTo>
                <a:lnTo>
                  <a:pt x="2758434" y="6203487"/>
                </a:lnTo>
                <a:lnTo>
                  <a:pt x="2758434" y="6205325"/>
                </a:lnTo>
                <a:lnTo>
                  <a:pt x="2800844" y="6196763"/>
                </a:lnTo>
                <a:lnTo>
                  <a:pt x="2835477" y="6173413"/>
                </a:lnTo>
                <a:lnTo>
                  <a:pt x="2858827" y="6138779"/>
                </a:lnTo>
                <a:lnTo>
                  <a:pt x="2867390" y="6096368"/>
                </a:lnTo>
                <a:lnTo>
                  <a:pt x="2867390" y="108956"/>
                </a:lnTo>
                <a:lnTo>
                  <a:pt x="2858827" y="66545"/>
                </a:lnTo>
                <a:lnTo>
                  <a:pt x="2835477" y="31912"/>
                </a:lnTo>
                <a:lnTo>
                  <a:pt x="2800844" y="8562"/>
                </a:lnTo>
                <a:lnTo>
                  <a:pt x="2758434" y="0"/>
                </a:lnTo>
                <a:close/>
              </a:path>
              <a:path extrusionOk="0" h="6205855" w="2867659">
                <a:moveTo>
                  <a:pt x="2758434" y="0"/>
                </a:moveTo>
                <a:lnTo>
                  <a:pt x="108957" y="0"/>
                </a:lnTo>
                <a:lnTo>
                  <a:pt x="108957" y="1838"/>
                </a:lnTo>
                <a:lnTo>
                  <a:pt x="2758434" y="1838"/>
                </a:lnTo>
                <a:lnTo>
                  <a:pt x="2758434" y="0"/>
                </a:lnTo>
                <a:close/>
              </a:path>
            </a:pathLst>
          </a:custGeom>
          <a:solidFill>
            <a:srgbClr val="000000">
              <a:alpha val="666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256799fb447_0_124"/>
          <p:cNvSpPr/>
          <p:nvPr/>
        </p:nvSpPr>
        <p:spPr>
          <a:xfrm>
            <a:off x="7126254" y="3650026"/>
            <a:ext cx="2867659" cy="6205855"/>
          </a:xfrm>
          <a:custGeom>
            <a:rect b="b" l="l" r="r" t="t"/>
            <a:pathLst>
              <a:path extrusionOk="0" h="6205855" w="2867659">
                <a:moveTo>
                  <a:pt x="108957" y="0"/>
                </a:moveTo>
                <a:lnTo>
                  <a:pt x="66545" y="8562"/>
                </a:lnTo>
                <a:lnTo>
                  <a:pt x="31912" y="31912"/>
                </a:lnTo>
                <a:lnTo>
                  <a:pt x="8562" y="66545"/>
                </a:lnTo>
                <a:lnTo>
                  <a:pt x="0" y="108956"/>
                </a:lnTo>
                <a:lnTo>
                  <a:pt x="0" y="6096368"/>
                </a:lnTo>
                <a:lnTo>
                  <a:pt x="8562" y="6138779"/>
                </a:lnTo>
                <a:lnTo>
                  <a:pt x="31912" y="6173413"/>
                </a:lnTo>
                <a:lnTo>
                  <a:pt x="66546" y="6196763"/>
                </a:lnTo>
                <a:lnTo>
                  <a:pt x="108956" y="6205325"/>
                </a:lnTo>
                <a:lnTo>
                  <a:pt x="108957" y="6203487"/>
                </a:lnTo>
                <a:lnTo>
                  <a:pt x="67261" y="6195069"/>
                </a:lnTo>
                <a:lnTo>
                  <a:pt x="33212" y="6172113"/>
                </a:lnTo>
                <a:lnTo>
                  <a:pt x="10256" y="6138064"/>
                </a:lnTo>
                <a:lnTo>
                  <a:pt x="1838" y="6096368"/>
                </a:lnTo>
                <a:lnTo>
                  <a:pt x="1838" y="108956"/>
                </a:lnTo>
                <a:lnTo>
                  <a:pt x="10256" y="67261"/>
                </a:lnTo>
                <a:lnTo>
                  <a:pt x="33212" y="33212"/>
                </a:lnTo>
                <a:lnTo>
                  <a:pt x="67261" y="10255"/>
                </a:lnTo>
                <a:lnTo>
                  <a:pt x="108957" y="1838"/>
                </a:lnTo>
                <a:lnTo>
                  <a:pt x="108957" y="0"/>
                </a:lnTo>
                <a:close/>
              </a:path>
              <a:path extrusionOk="0" h="6205855" w="2867659">
                <a:moveTo>
                  <a:pt x="2758433" y="6203487"/>
                </a:moveTo>
                <a:lnTo>
                  <a:pt x="108957" y="6203487"/>
                </a:lnTo>
                <a:lnTo>
                  <a:pt x="108957" y="6205325"/>
                </a:lnTo>
                <a:lnTo>
                  <a:pt x="2758433" y="6205325"/>
                </a:lnTo>
                <a:lnTo>
                  <a:pt x="2758433" y="6203487"/>
                </a:lnTo>
                <a:close/>
              </a:path>
              <a:path extrusionOk="0" h="6205855" w="2867659">
                <a:moveTo>
                  <a:pt x="2758433" y="0"/>
                </a:moveTo>
                <a:lnTo>
                  <a:pt x="2758433" y="1838"/>
                </a:lnTo>
                <a:lnTo>
                  <a:pt x="2800129" y="10255"/>
                </a:lnTo>
                <a:lnTo>
                  <a:pt x="2834178" y="33212"/>
                </a:lnTo>
                <a:lnTo>
                  <a:pt x="2857134" y="67261"/>
                </a:lnTo>
                <a:lnTo>
                  <a:pt x="2865552" y="108956"/>
                </a:lnTo>
                <a:lnTo>
                  <a:pt x="2865552" y="6096368"/>
                </a:lnTo>
                <a:lnTo>
                  <a:pt x="2857134" y="6138064"/>
                </a:lnTo>
                <a:lnTo>
                  <a:pt x="2834178" y="6172113"/>
                </a:lnTo>
                <a:lnTo>
                  <a:pt x="2800129" y="6195069"/>
                </a:lnTo>
                <a:lnTo>
                  <a:pt x="2758433" y="6203487"/>
                </a:lnTo>
                <a:lnTo>
                  <a:pt x="2758433" y="6205325"/>
                </a:lnTo>
                <a:lnTo>
                  <a:pt x="2800844" y="6196763"/>
                </a:lnTo>
                <a:lnTo>
                  <a:pt x="2835477" y="6173413"/>
                </a:lnTo>
                <a:lnTo>
                  <a:pt x="2858827" y="6138779"/>
                </a:lnTo>
                <a:lnTo>
                  <a:pt x="2867390" y="6096368"/>
                </a:lnTo>
                <a:lnTo>
                  <a:pt x="2867390" y="108956"/>
                </a:lnTo>
                <a:lnTo>
                  <a:pt x="2858827" y="66545"/>
                </a:lnTo>
                <a:lnTo>
                  <a:pt x="2835477" y="31912"/>
                </a:lnTo>
                <a:lnTo>
                  <a:pt x="2800844" y="8562"/>
                </a:lnTo>
                <a:lnTo>
                  <a:pt x="2758433" y="0"/>
                </a:lnTo>
                <a:close/>
              </a:path>
              <a:path extrusionOk="0" h="6205855" w="2867659">
                <a:moveTo>
                  <a:pt x="2758433" y="0"/>
                </a:moveTo>
                <a:lnTo>
                  <a:pt x="108957" y="0"/>
                </a:lnTo>
                <a:lnTo>
                  <a:pt x="108957" y="1838"/>
                </a:lnTo>
                <a:lnTo>
                  <a:pt x="2758433" y="1838"/>
                </a:lnTo>
                <a:lnTo>
                  <a:pt x="2758433" y="0"/>
                </a:lnTo>
                <a:close/>
              </a:path>
            </a:pathLst>
          </a:custGeom>
          <a:solidFill>
            <a:srgbClr val="000000">
              <a:alpha val="666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256799fb447_0_124"/>
          <p:cNvSpPr/>
          <p:nvPr/>
        </p:nvSpPr>
        <p:spPr>
          <a:xfrm>
            <a:off x="4139026" y="3650026"/>
            <a:ext cx="2867659" cy="6205855"/>
          </a:xfrm>
          <a:custGeom>
            <a:rect b="b" l="l" r="r" t="t"/>
            <a:pathLst>
              <a:path extrusionOk="0" h="6205855" w="2867659">
                <a:moveTo>
                  <a:pt x="2758433" y="6203487"/>
                </a:moveTo>
                <a:lnTo>
                  <a:pt x="108956" y="6203487"/>
                </a:lnTo>
                <a:lnTo>
                  <a:pt x="108956" y="6205325"/>
                </a:lnTo>
                <a:lnTo>
                  <a:pt x="2758433" y="6205325"/>
                </a:lnTo>
                <a:lnTo>
                  <a:pt x="2758433" y="6203487"/>
                </a:lnTo>
                <a:close/>
              </a:path>
              <a:path extrusionOk="0" h="6205855" w="2867659">
                <a:moveTo>
                  <a:pt x="2758433" y="0"/>
                </a:moveTo>
                <a:lnTo>
                  <a:pt x="2758433" y="1838"/>
                </a:lnTo>
                <a:lnTo>
                  <a:pt x="2800128" y="10255"/>
                </a:lnTo>
                <a:lnTo>
                  <a:pt x="2834177" y="33212"/>
                </a:lnTo>
                <a:lnTo>
                  <a:pt x="2857133" y="67261"/>
                </a:lnTo>
                <a:lnTo>
                  <a:pt x="2865551" y="108956"/>
                </a:lnTo>
                <a:lnTo>
                  <a:pt x="2865551" y="6096368"/>
                </a:lnTo>
                <a:lnTo>
                  <a:pt x="2857133" y="6138064"/>
                </a:lnTo>
                <a:lnTo>
                  <a:pt x="2834177" y="6172113"/>
                </a:lnTo>
                <a:lnTo>
                  <a:pt x="2800128" y="6195069"/>
                </a:lnTo>
                <a:lnTo>
                  <a:pt x="2758433" y="6203487"/>
                </a:lnTo>
                <a:lnTo>
                  <a:pt x="2758433" y="6205325"/>
                </a:lnTo>
                <a:lnTo>
                  <a:pt x="2800844" y="6196763"/>
                </a:lnTo>
                <a:lnTo>
                  <a:pt x="2835477" y="6173413"/>
                </a:lnTo>
                <a:lnTo>
                  <a:pt x="2858827" y="6138779"/>
                </a:lnTo>
                <a:lnTo>
                  <a:pt x="2867390" y="6096368"/>
                </a:lnTo>
                <a:lnTo>
                  <a:pt x="2867390" y="108956"/>
                </a:lnTo>
                <a:lnTo>
                  <a:pt x="2858827" y="66545"/>
                </a:lnTo>
                <a:lnTo>
                  <a:pt x="2835477" y="31912"/>
                </a:lnTo>
                <a:lnTo>
                  <a:pt x="2800844" y="8562"/>
                </a:lnTo>
                <a:lnTo>
                  <a:pt x="2758433" y="0"/>
                </a:lnTo>
                <a:close/>
              </a:path>
              <a:path extrusionOk="0" h="6205855" w="2867659">
                <a:moveTo>
                  <a:pt x="108956" y="0"/>
                </a:moveTo>
                <a:lnTo>
                  <a:pt x="66545" y="8562"/>
                </a:lnTo>
                <a:lnTo>
                  <a:pt x="31912" y="31912"/>
                </a:lnTo>
                <a:lnTo>
                  <a:pt x="8562" y="66545"/>
                </a:lnTo>
                <a:lnTo>
                  <a:pt x="0" y="108956"/>
                </a:lnTo>
                <a:lnTo>
                  <a:pt x="0" y="6096368"/>
                </a:lnTo>
                <a:lnTo>
                  <a:pt x="8562" y="6138779"/>
                </a:lnTo>
                <a:lnTo>
                  <a:pt x="31912" y="6173413"/>
                </a:lnTo>
                <a:lnTo>
                  <a:pt x="66545" y="6196763"/>
                </a:lnTo>
                <a:lnTo>
                  <a:pt x="108956" y="6205325"/>
                </a:lnTo>
                <a:lnTo>
                  <a:pt x="108956" y="6203487"/>
                </a:lnTo>
                <a:lnTo>
                  <a:pt x="67261" y="6195069"/>
                </a:lnTo>
                <a:lnTo>
                  <a:pt x="33212" y="6172113"/>
                </a:lnTo>
                <a:lnTo>
                  <a:pt x="10255" y="6138064"/>
                </a:lnTo>
                <a:lnTo>
                  <a:pt x="1837" y="6096368"/>
                </a:lnTo>
                <a:lnTo>
                  <a:pt x="1838" y="108956"/>
                </a:lnTo>
                <a:lnTo>
                  <a:pt x="10255" y="67261"/>
                </a:lnTo>
                <a:lnTo>
                  <a:pt x="33212" y="33212"/>
                </a:lnTo>
                <a:lnTo>
                  <a:pt x="67261" y="10255"/>
                </a:lnTo>
                <a:lnTo>
                  <a:pt x="108956" y="1838"/>
                </a:lnTo>
                <a:lnTo>
                  <a:pt x="108956" y="0"/>
                </a:lnTo>
                <a:close/>
              </a:path>
              <a:path extrusionOk="0" h="6205855" w="2867659">
                <a:moveTo>
                  <a:pt x="2758433" y="0"/>
                </a:moveTo>
                <a:lnTo>
                  <a:pt x="108956" y="0"/>
                </a:lnTo>
                <a:lnTo>
                  <a:pt x="108956" y="1838"/>
                </a:lnTo>
                <a:lnTo>
                  <a:pt x="2758433" y="1838"/>
                </a:lnTo>
                <a:lnTo>
                  <a:pt x="2758433" y="0"/>
                </a:lnTo>
                <a:close/>
              </a:path>
            </a:pathLst>
          </a:custGeom>
          <a:solidFill>
            <a:srgbClr val="000000">
              <a:alpha val="666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g256799fb447_0_124"/>
          <p:cNvSpPr/>
          <p:nvPr/>
        </p:nvSpPr>
        <p:spPr>
          <a:xfrm>
            <a:off x="16083278" y="3654339"/>
            <a:ext cx="2864484" cy="6198870"/>
          </a:xfrm>
          <a:custGeom>
            <a:rect b="b" l="l" r="r" t="t"/>
            <a:pathLst>
              <a:path extrusionOk="0" h="6198870" w="2864484">
                <a:moveTo>
                  <a:pt x="1837" y="108841"/>
                </a:moveTo>
                <a:lnTo>
                  <a:pt x="0" y="108841"/>
                </a:lnTo>
                <a:lnTo>
                  <a:pt x="0" y="6089922"/>
                </a:lnTo>
                <a:lnTo>
                  <a:pt x="8553" y="6132288"/>
                </a:lnTo>
                <a:lnTo>
                  <a:pt x="31879" y="6166885"/>
                </a:lnTo>
                <a:lnTo>
                  <a:pt x="66475" y="6190210"/>
                </a:lnTo>
                <a:lnTo>
                  <a:pt x="108841" y="6198764"/>
                </a:lnTo>
                <a:lnTo>
                  <a:pt x="108842" y="6196927"/>
                </a:lnTo>
                <a:lnTo>
                  <a:pt x="67191" y="6188518"/>
                </a:lnTo>
                <a:lnTo>
                  <a:pt x="33178" y="6165586"/>
                </a:lnTo>
                <a:lnTo>
                  <a:pt x="10246" y="6131574"/>
                </a:lnTo>
                <a:lnTo>
                  <a:pt x="1837" y="6089922"/>
                </a:lnTo>
                <a:lnTo>
                  <a:pt x="1837" y="108841"/>
                </a:lnTo>
                <a:close/>
              </a:path>
              <a:path extrusionOk="0" h="6198870" w="2864484">
                <a:moveTo>
                  <a:pt x="2755518" y="6196927"/>
                </a:moveTo>
                <a:lnTo>
                  <a:pt x="108842" y="6196927"/>
                </a:lnTo>
                <a:lnTo>
                  <a:pt x="108842" y="6198764"/>
                </a:lnTo>
                <a:lnTo>
                  <a:pt x="2755518" y="6198763"/>
                </a:lnTo>
                <a:lnTo>
                  <a:pt x="2755518" y="6196927"/>
                </a:lnTo>
                <a:close/>
              </a:path>
              <a:path extrusionOk="0" h="6198870" w="2864484">
                <a:moveTo>
                  <a:pt x="2755518" y="0"/>
                </a:moveTo>
                <a:lnTo>
                  <a:pt x="2755518" y="1835"/>
                </a:lnTo>
                <a:lnTo>
                  <a:pt x="2797169" y="10244"/>
                </a:lnTo>
                <a:lnTo>
                  <a:pt x="2831182" y="33176"/>
                </a:lnTo>
                <a:lnTo>
                  <a:pt x="2854114" y="67189"/>
                </a:lnTo>
                <a:lnTo>
                  <a:pt x="2862523" y="108841"/>
                </a:lnTo>
                <a:lnTo>
                  <a:pt x="2862523" y="6089922"/>
                </a:lnTo>
                <a:lnTo>
                  <a:pt x="2854114" y="6131574"/>
                </a:lnTo>
                <a:lnTo>
                  <a:pt x="2831182" y="6165586"/>
                </a:lnTo>
                <a:lnTo>
                  <a:pt x="2797169" y="6188518"/>
                </a:lnTo>
                <a:lnTo>
                  <a:pt x="2755518" y="6196927"/>
                </a:lnTo>
                <a:lnTo>
                  <a:pt x="2755518" y="6198763"/>
                </a:lnTo>
                <a:lnTo>
                  <a:pt x="2797882" y="6190210"/>
                </a:lnTo>
                <a:lnTo>
                  <a:pt x="2832479" y="6166885"/>
                </a:lnTo>
                <a:lnTo>
                  <a:pt x="2855805" y="6132288"/>
                </a:lnTo>
                <a:lnTo>
                  <a:pt x="2864358" y="6089922"/>
                </a:lnTo>
                <a:lnTo>
                  <a:pt x="2864358" y="108841"/>
                </a:lnTo>
                <a:lnTo>
                  <a:pt x="2855805" y="66475"/>
                </a:lnTo>
                <a:lnTo>
                  <a:pt x="2832479" y="31878"/>
                </a:lnTo>
                <a:lnTo>
                  <a:pt x="2797882" y="8553"/>
                </a:lnTo>
                <a:lnTo>
                  <a:pt x="2755518" y="0"/>
                </a:lnTo>
                <a:close/>
              </a:path>
              <a:path extrusionOk="0" h="6198870" w="2864484">
                <a:moveTo>
                  <a:pt x="108842" y="0"/>
                </a:moveTo>
                <a:lnTo>
                  <a:pt x="66475" y="8553"/>
                </a:lnTo>
                <a:lnTo>
                  <a:pt x="31878" y="31878"/>
                </a:lnTo>
                <a:lnTo>
                  <a:pt x="8553" y="66475"/>
                </a:lnTo>
                <a:lnTo>
                  <a:pt x="0" y="108841"/>
                </a:lnTo>
                <a:lnTo>
                  <a:pt x="1837" y="108841"/>
                </a:lnTo>
                <a:lnTo>
                  <a:pt x="10246" y="67189"/>
                </a:lnTo>
                <a:lnTo>
                  <a:pt x="33178" y="33176"/>
                </a:lnTo>
                <a:lnTo>
                  <a:pt x="67191" y="10244"/>
                </a:lnTo>
                <a:lnTo>
                  <a:pt x="108842" y="1835"/>
                </a:lnTo>
                <a:lnTo>
                  <a:pt x="108842" y="0"/>
                </a:lnTo>
                <a:close/>
              </a:path>
              <a:path extrusionOk="0" h="6198870" w="2864484">
                <a:moveTo>
                  <a:pt x="2755517" y="0"/>
                </a:moveTo>
                <a:lnTo>
                  <a:pt x="108842" y="0"/>
                </a:lnTo>
                <a:lnTo>
                  <a:pt x="108842" y="1835"/>
                </a:lnTo>
                <a:lnTo>
                  <a:pt x="2755518" y="1835"/>
                </a:lnTo>
                <a:lnTo>
                  <a:pt x="2755517" y="0"/>
                </a:lnTo>
                <a:close/>
              </a:path>
            </a:pathLst>
          </a:custGeom>
          <a:solidFill>
            <a:srgbClr val="000000">
              <a:alpha val="666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g256799fb447_0_124"/>
          <p:cNvSpPr txBox="1"/>
          <p:nvPr/>
        </p:nvSpPr>
        <p:spPr>
          <a:xfrm>
            <a:off x="2660650" y="51225"/>
            <a:ext cx="262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03 Prototype</a:t>
            </a:r>
            <a:endParaRPr/>
          </a:p>
        </p:txBody>
      </p:sp>
      <p:sp>
        <p:nvSpPr>
          <p:cNvPr id="441" name="Google Shape;441;g256799fb447_0_124"/>
          <p:cNvSpPr txBox="1"/>
          <p:nvPr/>
        </p:nvSpPr>
        <p:spPr>
          <a:xfrm>
            <a:off x="969250" y="1527700"/>
            <a:ext cx="3382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Prototype</a:t>
            </a:r>
            <a:endParaRPr sz="22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42" name="Google Shape;442;g256799fb447_0_124"/>
          <p:cNvSpPr txBox="1"/>
          <p:nvPr/>
        </p:nvSpPr>
        <p:spPr>
          <a:xfrm>
            <a:off x="1025350" y="2311900"/>
            <a:ext cx="3382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설정</a:t>
            </a:r>
            <a:endParaRPr sz="12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443" name="Google Shape;443;g256799fb447_0_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199" y="710275"/>
            <a:ext cx="6578950" cy="1025827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g256799fb447_0_124"/>
          <p:cNvSpPr txBox="1"/>
          <p:nvPr/>
        </p:nvSpPr>
        <p:spPr>
          <a:xfrm>
            <a:off x="69850" y="51225"/>
            <a:ext cx="24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04 Service Design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4"/>
          <p:cNvSpPr/>
          <p:nvPr/>
        </p:nvSpPr>
        <p:spPr>
          <a:xfrm>
            <a:off x="0" y="0"/>
            <a:ext cx="2628265" cy="471805"/>
          </a:xfrm>
          <a:custGeom>
            <a:rect b="b" l="l" r="r" t="t"/>
            <a:pathLst>
              <a:path extrusionOk="0" h="471805" w="2628265">
                <a:moveTo>
                  <a:pt x="0" y="0"/>
                </a:moveTo>
                <a:lnTo>
                  <a:pt x="2628192" y="0"/>
                </a:lnTo>
                <a:lnTo>
                  <a:pt x="2628192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2628192" y="0"/>
            <a:ext cx="3026410" cy="471805"/>
          </a:xfrm>
          <a:custGeom>
            <a:rect b="b" l="l" r="r" t="t"/>
            <a:pathLst>
              <a:path extrusionOk="0" h="471805" w="3026410">
                <a:moveTo>
                  <a:pt x="0" y="0"/>
                </a:moveTo>
                <a:lnTo>
                  <a:pt x="3026085" y="0"/>
                </a:lnTo>
                <a:lnTo>
                  <a:pt x="3026085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5654278" y="0"/>
            <a:ext cx="14450060" cy="471805"/>
          </a:xfrm>
          <a:custGeom>
            <a:rect b="b" l="l" r="r" t="t"/>
            <a:pathLst>
              <a:path extrusionOk="0" h="471805" w="14450060">
                <a:moveTo>
                  <a:pt x="0" y="0"/>
                </a:moveTo>
                <a:lnTo>
                  <a:pt x="14449821" y="0"/>
                </a:lnTo>
                <a:lnTo>
                  <a:pt x="14449821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16407877" y="8324353"/>
            <a:ext cx="1864360" cy="1864360"/>
          </a:xfrm>
          <a:custGeom>
            <a:rect b="b" l="l" r="r" t="t"/>
            <a:pathLst>
              <a:path extrusionOk="0" h="1864359" w="1864359">
                <a:moveTo>
                  <a:pt x="931908" y="0"/>
                </a:moveTo>
                <a:lnTo>
                  <a:pt x="883952" y="1212"/>
                </a:lnTo>
                <a:lnTo>
                  <a:pt x="836626" y="4811"/>
                </a:lnTo>
                <a:lnTo>
                  <a:pt x="789988" y="10737"/>
                </a:lnTo>
                <a:lnTo>
                  <a:pt x="744096" y="18933"/>
                </a:lnTo>
                <a:lnTo>
                  <a:pt x="699010" y="29338"/>
                </a:lnTo>
                <a:lnTo>
                  <a:pt x="654787" y="41896"/>
                </a:lnTo>
                <a:lnTo>
                  <a:pt x="611487" y="56547"/>
                </a:lnTo>
                <a:lnTo>
                  <a:pt x="569167" y="73234"/>
                </a:lnTo>
                <a:lnTo>
                  <a:pt x="527887" y="91896"/>
                </a:lnTo>
                <a:lnTo>
                  <a:pt x="487705" y="112476"/>
                </a:lnTo>
                <a:lnTo>
                  <a:pt x="448680" y="134915"/>
                </a:lnTo>
                <a:lnTo>
                  <a:pt x="410869" y="159155"/>
                </a:lnTo>
                <a:lnTo>
                  <a:pt x="374332" y="185137"/>
                </a:lnTo>
                <a:lnTo>
                  <a:pt x="339128" y="212802"/>
                </a:lnTo>
                <a:lnTo>
                  <a:pt x="305314" y="242093"/>
                </a:lnTo>
                <a:lnTo>
                  <a:pt x="272949" y="272949"/>
                </a:lnTo>
                <a:lnTo>
                  <a:pt x="242093" y="305314"/>
                </a:lnTo>
                <a:lnTo>
                  <a:pt x="212802" y="339128"/>
                </a:lnTo>
                <a:lnTo>
                  <a:pt x="185137" y="374332"/>
                </a:lnTo>
                <a:lnTo>
                  <a:pt x="159155" y="410869"/>
                </a:lnTo>
                <a:lnTo>
                  <a:pt x="134915" y="448680"/>
                </a:lnTo>
                <a:lnTo>
                  <a:pt x="112476" y="487705"/>
                </a:lnTo>
                <a:lnTo>
                  <a:pt x="91896" y="527887"/>
                </a:lnTo>
                <a:lnTo>
                  <a:pt x="73234" y="569167"/>
                </a:lnTo>
                <a:lnTo>
                  <a:pt x="56547" y="611487"/>
                </a:lnTo>
                <a:lnTo>
                  <a:pt x="41896" y="654787"/>
                </a:lnTo>
                <a:lnTo>
                  <a:pt x="29338" y="699010"/>
                </a:lnTo>
                <a:lnTo>
                  <a:pt x="18933" y="744096"/>
                </a:lnTo>
                <a:lnTo>
                  <a:pt x="10737" y="789988"/>
                </a:lnTo>
                <a:lnTo>
                  <a:pt x="4811" y="836626"/>
                </a:lnTo>
                <a:lnTo>
                  <a:pt x="1212" y="883952"/>
                </a:lnTo>
                <a:lnTo>
                  <a:pt x="0" y="931908"/>
                </a:lnTo>
                <a:lnTo>
                  <a:pt x="1212" y="979864"/>
                </a:lnTo>
                <a:lnTo>
                  <a:pt x="4811" y="1027191"/>
                </a:lnTo>
                <a:lnTo>
                  <a:pt x="10737" y="1073829"/>
                </a:lnTo>
                <a:lnTo>
                  <a:pt x="18933" y="1119720"/>
                </a:lnTo>
                <a:lnTo>
                  <a:pt x="29338" y="1164807"/>
                </a:lnTo>
                <a:lnTo>
                  <a:pt x="41896" y="1209029"/>
                </a:lnTo>
                <a:lnTo>
                  <a:pt x="56547" y="1252330"/>
                </a:lnTo>
                <a:lnTo>
                  <a:pt x="73234" y="1294649"/>
                </a:lnTo>
                <a:lnTo>
                  <a:pt x="91896" y="1335929"/>
                </a:lnTo>
                <a:lnTo>
                  <a:pt x="112476" y="1376111"/>
                </a:lnTo>
                <a:lnTo>
                  <a:pt x="134915" y="1415137"/>
                </a:lnTo>
                <a:lnTo>
                  <a:pt x="159155" y="1452947"/>
                </a:lnTo>
                <a:lnTo>
                  <a:pt x="185137" y="1489484"/>
                </a:lnTo>
                <a:lnTo>
                  <a:pt x="212802" y="1524689"/>
                </a:lnTo>
                <a:lnTo>
                  <a:pt x="242093" y="1558503"/>
                </a:lnTo>
                <a:lnTo>
                  <a:pt x="272949" y="1590867"/>
                </a:lnTo>
                <a:lnTo>
                  <a:pt x="305314" y="1621724"/>
                </a:lnTo>
                <a:lnTo>
                  <a:pt x="339128" y="1651014"/>
                </a:lnTo>
                <a:lnTo>
                  <a:pt x="374332" y="1678680"/>
                </a:lnTo>
                <a:lnTo>
                  <a:pt x="410869" y="1704662"/>
                </a:lnTo>
                <a:lnTo>
                  <a:pt x="448680" y="1728902"/>
                </a:lnTo>
                <a:lnTo>
                  <a:pt x="487705" y="1751341"/>
                </a:lnTo>
                <a:lnTo>
                  <a:pt x="527887" y="1771921"/>
                </a:lnTo>
                <a:lnTo>
                  <a:pt x="569167" y="1790583"/>
                </a:lnTo>
                <a:lnTo>
                  <a:pt x="611487" y="1807269"/>
                </a:lnTo>
                <a:lnTo>
                  <a:pt x="654787" y="1821920"/>
                </a:lnTo>
                <a:lnTo>
                  <a:pt x="699010" y="1834478"/>
                </a:lnTo>
                <a:lnTo>
                  <a:pt x="744096" y="1844884"/>
                </a:lnTo>
                <a:lnTo>
                  <a:pt x="789988" y="1853079"/>
                </a:lnTo>
                <a:lnTo>
                  <a:pt x="836626" y="1859006"/>
                </a:lnTo>
                <a:lnTo>
                  <a:pt x="883952" y="1862605"/>
                </a:lnTo>
                <a:lnTo>
                  <a:pt x="931908" y="1863817"/>
                </a:lnTo>
                <a:lnTo>
                  <a:pt x="979864" y="1862605"/>
                </a:lnTo>
                <a:lnTo>
                  <a:pt x="1027191" y="1859006"/>
                </a:lnTo>
                <a:lnTo>
                  <a:pt x="1073829" y="1853079"/>
                </a:lnTo>
                <a:lnTo>
                  <a:pt x="1119720" y="1844884"/>
                </a:lnTo>
                <a:lnTo>
                  <a:pt x="1164807" y="1834478"/>
                </a:lnTo>
                <a:lnTo>
                  <a:pt x="1209029" y="1821920"/>
                </a:lnTo>
                <a:lnTo>
                  <a:pt x="1252330" y="1807269"/>
                </a:lnTo>
                <a:lnTo>
                  <a:pt x="1294649" y="1790583"/>
                </a:lnTo>
                <a:lnTo>
                  <a:pt x="1335929" y="1771921"/>
                </a:lnTo>
                <a:lnTo>
                  <a:pt x="1376111" y="1751341"/>
                </a:lnTo>
                <a:lnTo>
                  <a:pt x="1415137" y="1728902"/>
                </a:lnTo>
                <a:lnTo>
                  <a:pt x="1452947" y="1704662"/>
                </a:lnTo>
                <a:lnTo>
                  <a:pt x="1489484" y="1678680"/>
                </a:lnTo>
                <a:lnTo>
                  <a:pt x="1524689" y="1651014"/>
                </a:lnTo>
                <a:lnTo>
                  <a:pt x="1558503" y="1621724"/>
                </a:lnTo>
                <a:lnTo>
                  <a:pt x="1590867" y="1590867"/>
                </a:lnTo>
                <a:lnTo>
                  <a:pt x="1621724" y="1558503"/>
                </a:lnTo>
                <a:lnTo>
                  <a:pt x="1651014" y="1524689"/>
                </a:lnTo>
                <a:lnTo>
                  <a:pt x="1678680" y="1489484"/>
                </a:lnTo>
                <a:lnTo>
                  <a:pt x="1704662" y="1452947"/>
                </a:lnTo>
                <a:lnTo>
                  <a:pt x="1728902" y="1415137"/>
                </a:lnTo>
                <a:lnTo>
                  <a:pt x="1751341" y="1376111"/>
                </a:lnTo>
                <a:lnTo>
                  <a:pt x="1771921" y="1335929"/>
                </a:lnTo>
                <a:lnTo>
                  <a:pt x="1790583" y="1294649"/>
                </a:lnTo>
                <a:lnTo>
                  <a:pt x="1807269" y="1252330"/>
                </a:lnTo>
                <a:lnTo>
                  <a:pt x="1821920" y="1209029"/>
                </a:lnTo>
                <a:lnTo>
                  <a:pt x="1834478" y="1164807"/>
                </a:lnTo>
                <a:lnTo>
                  <a:pt x="1844884" y="1119720"/>
                </a:lnTo>
                <a:lnTo>
                  <a:pt x="1853079" y="1073829"/>
                </a:lnTo>
                <a:lnTo>
                  <a:pt x="1859006" y="1027191"/>
                </a:lnTo>
                <a:lnTo>
                  <a:pt x="1862605" y="979864"/>
                </a:lnTo>
                <a:lnTo>
                  <a:pt x="1863817" y="931908"/>
                </a:lnTo>
                <a:lnTo>
                  <a:pt x="1862605" y="883952"/>
                </a:lnTo>
                <a:lnTo>
                  <a:pt x="1859006" y="836626"/>
                </a:lnTo>
                <a:lnTo>
                  <a:pt x="1853079" y="789988"/>
                </a:lnTo>
                <a:lnTo>
                  <a:pt x="1844884" y="744096"/>
                </a:lnTo>
                <a:lnTo>
                  <a:pt x="1834478" y="699010"/>
                </a:lnTo>
                <a:lnTo>
                  <a:pt x="1821920" y="654787"/>
                </a:lnTo>
                <a:lnTo>
                  <a:pt x="1807269" y="611487"/>
                </a:lnTo>
                <a:lnTo>
                  <a:pt x="1790583" y="569167"/>
                </a:lnTo>
                <a:lnTo>
                  <a:pt x="1771921" y="527887"/>
                </a:lnTo>
                <a:lnTo>
                  <a:pt x="1751341" y="487705"/>
                </a:lnTo>
                <a:lnTo>
                  <a:pt x="1728902" y="448680"/>
                </a:lnTo>
                <a:lnTo>
                  <a:pt x="1704662" y="410869"/>
                </a:lnTo>
                <a:lnTo>
                  <a:pt x="1678680" y="374332"/>
                </a:lnTo>
                <a:lnTo>
                  <a:pt x="1651014" y="339128"/>
                </a:lnTo>
                <a:lnTo>
                  <a:pt x="1621724" y="305314"/>
                </a:lnTo>
                <a:lnTo>
                  <a:pt x="1590867" y="272949"/>
                </a:lnTo>
                <a:lnTo>
                  <a:pt x="1558503" y="242093"/>
                </a:lnTo>
                <a:lnTo>
                  <a:pt x="1524689" y="212802"/>
                </a:lnTo>
                <a:lnTo>
                  <a:pt x="1489484" y="185137"/>
                </a:lnTo>
                <a:lnTo>
                  <a:pt x="1452947" y="159155"/>
                </a:lnTo>
                <a:lnTo>
                  <a:pt x="1415137" y="134915"/>
                </a:lnTo>
                <a:lnTo>
                  <a:pt x="1376111" y="112476"/>
                </a:lnTo>
                <a:lnTo>
                  <a:pt x="1335929" y="91896"/>
                </a:lnTo>
                <a:lnTo>
                  <a:pt x="1294649" y="73234"/>
                </a:lnTo>
                <a:lnTo>
                  <a:pt x="1252330" y="56547"/>
                </a:lnTo>
                <a:lnTo>
                  <a:pt x="1209029" y="41896"/>
                </a:lnTo>
                <a:lnTo>
                  <a:pt x="1164807" y="29338"/>
                </a:lnTo>
                <a:lnTo>
                  <a:pt x="1119720" y="18933"/>
                </a:lnTo>
                <a:lnTo>
                  <a:pt x="1073829" y="10737"/>
                </a:lnTo>
                <a:lnTo>
                  <a:pt x="1027191" y="4811"/>
                </a:lnTo>
                <a:lnTo>
                  <a:pt x="979864" y="1212"/>
                </a:lnTo>
                <a:lnTo>
                  <a:pt x="931908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1832405" y="8324353"/>
            <a:ext cx="1864360" cy="1864360"/>
          </a:xfrm>
          <a:custGeom>
            <a:rect b="b" l="l" r="r" t="t"/>
            <a:pathLst>
              <a:path extrusionOk="0" h="1864359" w="1864360">
                <a:moveTo>
                  <a:pt x="931908" y="0"/>
                </a:moveTo>
                <a:lnTo>
                  <a:pt x="883952" y="1212"/>
                </a:lnTo>
                <a:lnTo>
                  <a:pt x="836626" y="4811"/>
                </a:lnTo>
                <a:lnTo>
                  <a:pt x="789988" y="10737"/>
                </a:lnTo>
                <a:lnTo>
                  <a:pt x="744096" y="18933"/>
                </a:lnTo>
                <a:lnTo>
                  <a:pt x="699010" y="29338"/>
                </a:lnTo>
                <a:lnTo>
                  <a:pt x="654787" y="41896"/>
                </a:lnTo>
                <a:lnTo>
                  <a:pt x="611487" y="56547"/>
                </a:lnTo>
                <a:lnTo>
                  <a:pt x="569167" y="73234"/>
                </a:lnTo>
                <a:lnTo>
                  <a:pt x="527887" y="91896"/>
                </a:lnTo>
                <a:lnTo>
                  <a:pt x="487705" y="112476"/>
                </a:lnTo>
                <a:lnTo>
                  <a:pt x="448680" y="134915"/>
                </a:lnTo>
                <a:lnTo>
                  <a:pt x="410869" y="159155"/>
                </a:lnTo>
                <a:lnTo>
                  <a:pt x="374332" y="185137"/>
                </a:lnTo>
                <a:lnTo>
                  <a:pt x="339128" y="212802"/>
                </a:lnTo>
                <a:lnTo>
                  <a:pt x="305314" y="242093"/>
                </a:lnTo>
                <a:lnTo>
                  <a:pt x="272949" y="272949"/>
                </a:lnTo>
                <a:lnTo>
                  <a:pt x="242093" y="305314"/>
                </a:lnTo>
                <a:lnTo>
                  <a:pt x="212802" y="339128"/>
                </a:lnTo>
                <a:lnTo>
                  <a:pt x="185137" y="374332"/>
                </a:lnTo>
                <a:lnTo>
                  <a:pt x="159155" y="410869"/>
                </a:lnTo>
                <a:lnTo>
                  <a:pt x="134915" y="448680"/>
                </a:lnTo>
                <a:lnTo>
                  <a:pt x="112476" y="487705"/>
                </a:lnTo>
                <a:lnTo>
                  <a:pt x="91896" y="527887"/>
                </a:lnTo>
                <a:lnTo>
                  <a:pt x="73234" y="569167"/>
                </a:lnTo>
                <a:lnTo>
                  <a:pt x="56547" y="611487"/>
                </a:lnTo>
                <a:lnTo>
                  <a:pt x="41896" y="654787"/>
                </a:lnTo>
                <a:lnTo>
                  <a:pt x="29338" y="699010"/>
                </a:lnTo>
                <a:lnTo>
                  <a:pt x="18933" y="744096"/>
                </a:lnTo>
                <a:lnTo>
                  <a:pt x="10737" y="789988"/>
                </a:lnTo>
                <a:lnTo>
                  <a:pt x="4811" y="836626"/>
                </a:lnTo>
                <a:lnTo>
                  <a:pt x="1212" y="883952"/>
                </a:lnTo>
                <a:lnTo>
                  <a:pt x="0" y="931908"/>
                </a:lnTo>
                <a:lnTo>
                  <a:pt x="1212" y="979864"/>
                </a:lnTo>
                <a:lnTo>
                  <a:pt x="4811" y="1027191"/>
                </a:lnTo>
                <a:lnTo>
                  <a:pt x="10737" y="1073829"/>
                </a:lnTo>
                <a:lnTo>
                  <a:pt x="18933" y="1119720"/>
                </a:lnTo>
                <a:lnTo>
                  <a:pt x="29338" y="1164807"/>
                </a:lnTo>
                <a:lnTo>
                  <a:pt x="41896" y="1209029"/>
                </a:lnTo>
                <a:lnTo>
                  <a:pt x="56547" y="1252330"/>
                </a:lnTo>
                <a:lnTo>
                  <a:pt x="73234" y="1294649"/>
                </a:lnTo>
                <a:lnTo>
                  <a:pt x="91896" y="1335929"/>
                </a:lnTo>
                <a:lnTo>
                  <a:pt x="112476" y="1376111"/>
                </a:lnTo>
                <a:lnTo>
                  <a:pt x="134915" y="1415137"/>
                </a:lnTo>
                <a:lnTo>
                  <a:pt x="159155" y="1452947"/>
                </a:lnTo>
                <a:lnTo>
                  <a:pt x="185137" y="1489484"/>
                </a:lnTo>
                <a:lnTo>
                  <a:pt x="212802" y="1524689"/>
                </a:lnTo>
                <a:lnTo>
                  <a:pt x="242093" y="1558503"/>
                </a:lnTo>
                <a:lnTo>
                  <a:pt x="272949" y="1590867"/>
                </a:lnTo>
                <a:lnTo>
                  <a:pt x="305314" y="1621724"/>
                </a:lnTo>
                <a:lnTo>
                  <a:pt x="339128" y="1651014"/>
                </a:lnTo>
                <a:lnTo>
                  <a:pt x="374332" y="1678680"/>
                </a:lnTo>
                <a:lnTo>
                  <a:pt x="410869" y="1704662"/>
                </a:lnTo>
                <a:lnTo>
                  <a:pt x="448680" y="1728902"/>
                </a:lnTo>
                <a:lnTo>
                  <a:pt x="487705" y="1751341"/>
                </a:lnTo>
                <a:lnTo>
                  <a:pt x="527887" y="1771921"/>
                </a:lnTo>
                <a:lnTo>
                  <a:pt x="569167" y="1790583"/>
                </a:lnTo>
                <a:lnTo>
                  <a:pt x="611487" y="1807269"/>
                </a:lnTo>
                <a:lnTo>
                  <a:pt x="654787" y="1821920"/>
                </a:lnTo>
                <a:lnTo>
                  <a:pt x="699010" y="1834478"/>
                </a:lnTo>
                <a:lnTo>
                  <a:pt x="744096" y="1844884"/>
                </a:lnTo>
                <a:lnTo>
                  <a:pt x="789988" y="1853079"/>
                </a:lnTo>
                <a:lnTo>
                  <a:pt x="836626" y="1859006"/>
                </a:lnTo>
                <a:lnTo>
                  <a:pt x="883952" y="1862605"/>
                </a:lnTo>
                <a:lnTo>
                  <a:pt x="931908" y="1863817"/>
                </a:lnTo>
                <a:lnTo>
                  <a:pt x="979864" y="1862605"/>
                </a:lnTo>
                <a:lnTo>
                  <a:pt x="1027191" y="1859006"/>
                </a:lnTo>
                <a:lnTo>
                  <a:pt x="1073829" y="1853079"/>
                </a:lnTo>
                <a:lnTo>
                  <a:pt x="1119720" y="1844884"/>
                </a:lnTo>
                <a:lnTo>
                  <a:pt x="1164807" y="1834478"/>
                </a:lnTo>
                <a:lnTo>
                  <a:pt x="1209029" y="1821920"/>
                </a:lnTo>
                <a:lnTo>
                  <a:pt x="1252330" y="1807269"/>
                </a:lnTo>
                <a:lnTo>
                  <a:pt x="1294649" y="1790583"/>
                </a:lnTo>
                <a:lnTo>
                  <a:pt x="1335929" y="1771921"/>
                </a:lnTo>
                <a:lnTo>
                  <a:pt x="1376111" y="1751341"/>
                </a:lnTo>
                <a:lnTo>
                  <a:pt x="1415137" y="1728902"/>
                </a:lnTo>
                <a:lnTo>
                  <a:pt x="1452947" y="1704662"/>
                </a:lnTo>
                <a:lnTo>
                  <a:pt x="1489484" y="1678680"/>
                </a:lnTo>
                <a:lnTo>
                  <a:pt x="1524689" y="1651014"/>
                </a:lnTo>
                <a:lnTo>
                  <a:pt x="1558503" y="1621724"/>
                </a:lnTo>
                <a:lnTo>
                  <a:pt x="1590867" y="1590867"/>
                </a:lnTo>
                <a:lnTo>
                  <a:pt x="1621724" y="1558503"/>
                </a:lnTo>
                <a:lnTo>
                  <a:pt x="1651014" y="1524689"/>
                </a:lnTo>
                <a:lnTo>
                  <a:pt x="1678680" y="1489484"/>
                </a:lnTo>
                <a:lnTo>
                  <a:pt x="1704662" y="1452947"/>
                </a:lnTo>
                <a:lnTo>
                  <a:pt x="1728902" y="1415137"/>
                </a:lnTo>
                <a:lnTo>
                  <a:pt x="1751341" y="1376111"/>
                </a:lnTo>
                <a:lnTo>
                  <a:pt x="1771921" y="1335929"/>
                </a:lnTo>
                <a:lnTo>
                  <a:pt x="1790583" y="1294649"/>
                </a:lnTo>
                <a:lnTo>
                  <a:pt x="1807269" y="1252330"/>
                </a:lnTo>
                <a:lnTo>
                  <a:pt x="1821920" y="1209029"/>
                </a:lnTo>
                <a:lnTo>
                  <a:pt x="1834478" y="1164807"/>
                </a:lnTo>
                <a:lnTo>
                  <a:pt x="1844884" y="1119720"/>
                </a:lnTo>
                <a:lnTo>
                  <a:pt x="1853079" y="1073829"/>
                </a:lnTo>
                <a:lnTo>
                  <a:pt x="1859006" y="1027191"/>
                </a:lnTo>
                <a:lnTo>
                  <a:pt x="1862605" y="979864"/>
                </a:lnTo>
                <a:lnTo>
                  <a:pt x="1863817" y="931908"/>
                </a:lnTo>
                <a:lnTo>
                  <a:pt x="1862605" y="883952"/>
                </a:lnTo>
                <a:lnTo>
                  <a:pt x="1859006" y="836626"/>
                </a:lnTo>
                <a:lnTo>
                  <a:pt x="1853079" y="789988"/>
                </a:lnTo>
                <a:lnTo>
                  <a:pt x="1844884" y="744096"/>
                </a:lnTo>
                <a:lnTo>
                  <a:pt x="1834478" y="699010"/>
                </a:lnTo>
                <a:lnTo>
                  <a:pt x="1821920" y="654787"/>
                </a:lnTo>
                <a:lnTo>
                  <a:pt x="1807269" y="611487"/>
                </a:lnTo>
                <a:lnTo>
                  <a:pt x="1790583" y="569167"/>
                </a:lnTo>
                <a:lnTo>
                  <a:pt x="1771921" y="527887"/>
                </a:lnTo>
                <a:lnTo>
                  <a:pt x="1751341" y="487705"/>
                </a:lnTo>
                <a:lnTo>
                  <a:pt x="1728902" y="448680"/>
                </a:lnTo>
                <a:lnTo>
                  <a:pt x="1704662" y="410869"/>
                </a:lnTo>
                <a:lnTo>
                  <a:pt x="1678680" y="374332"/>
                </a:lnTo>
                <a:lnTo>
                  <a:pt x="1651014" y="339128"/>
                </a:lnTo>
                <a:lnTo>
                  <a:pt x="1621724" y="305314"/>
                </a:lnTo>
                <a:lnTo>
                  <a:pt x="1590867" y="272949"/>
                </a:lnTo>
                <a:lnTo>
                  <a:pt x="1558503" y="242093"/>
                </a:lnTo>
                <a:lnTo>
                  <a:pt x="1524689" y="212802"/>
                </a:lnTo>
                <a:lnTo>
                  <a:pt x="1489484" y="185137"/>
                </a:lnTo>
                <a:lnTo>
                  <a:pt x="1452947" y="159155"/>
                </a:lnTo>
                <a:lnTo>
                  <a:pt x="1415137" y="134915"/>
                </a:lnTo>
                <a:lnTo>
                  <a:pt x="1376111" y="112476"/>
                </a:lnTo>
                <a:lnTo>
                  <a:pt x="1335929" y="91896"/>
                </a:lnTo>
                <a:lnTo>
                  <a:pt x="1294649" y="73234"/>
                </a:lnTo>
                <a:lnTo>
                  <a:pt x="1252330" y="56547"/>
                </a:lnTo>
                <a:lnTo>
                  <a:pt x="1209029" y="41896"/>
                </a:lnTo>
                <a:lnTo>
                  <a:pt x="1164807" y="29338"/>
                </a:lnTo>
                <a:lnTo>
                  <a:pt x="1119720" y="18933"/>
                </a:lnTo>
                <a:lnTo>
                  <a:pt x="1073829" y="10737"/>
                </a:lnTo>
                <a:lnTo>
                  <a:pt x="1027191" y="4811"/>
                </a:lnTo>
                <a:lnTo>
                  <a:pt x="979864" y="1212"/>
                </a:lnTo>
                <a:lnTo>
                  <a:pt x="931908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3643868" y="8831036"/>
            <a:ext cx="12780645" cy="222250"/>
          </a:xfrm>
          <a:custGeom>
            <a:rect b="b" l="l" r="r" t="t"/>
            <a:pathLst>
              <a:path extrusionOk="0" h="222250" w="12780644">
                <a:moveTo>
                  <a:pt x="12673966" y="0"/>
                </a:moveTo>
                <a:lnTo>
                  <a:pt x="12664538" y="0"/>
                </a:lnTo>
                <a:lnTo>
                  <a:pt x="12652909" y="11629"/>
                </a:lnTo>
                <a:lnTo>
                  <a:pt x="12652909" y="21057"/>
                </a:lnTo>
                <a:lnTo>
                  <a:pt x="12742952" y="111100"/>
                </a:lnTo>
                <a:lnTo>
                  <a:pt x="12652909" y="201143"/>
                </a:lnTo>
                <a:lnTo>
                  <a:pt x="12652909" y="210570"/>
                </a:lnTo>
                <a:lnTo>
                  <a:pt x="12664538" y="222200"/>
                </a:lnTo>
                <a:lnTo>
                  <a:pt x="12673966" y="222200"/>
                </a:lnTo>
                <a:lnTo>
                  <a:pt x="12770176" y="125989"/>
                </a:lnTo>
                <a:lnTo>
                  <a:pt x="12764009" y="125989"/>
                </a:lnTo>
                <a:lnTo>
                  <a:pt x="12764009" y="96210"/>
                </a:lnTo>
                <a:lnTo>
                  <a:pt x="12770176" y="96210"/>
                </a:lnTo>
                <a:lnTo>
                  <a:pt x="12673966" y="0"/>
                </a:lnTo>
                <a:close/>
              </a:path>
              <a:path extrusionOk="0" h="222250" w="12780644">
                <a:moveTo>
                  <a:pt x="6382004" y="96210"/>
                </a:moveTo>
                <a:lnTo>
                  <a:pt x="0" y="96210"/>
                </a:lnTo>
                <a:lnTo>
                  <a:pt x="0" y="125989"/>
                </a:lnTo>
                <a:lnTo>
                  <a:pt x="6382004" y="125989"/>
                </a:lnTo>
                <a:lnTo>
                  <a:pt x="6382004" y="96210"/>
                </a:lnTo>
                <a:close/>
              </a:path>
              <a:path extrusionOk="0" h="222250" w="12780644">
                <a:moveTo>
                  <a:pt x="12728062" y="96210"/>
                </a:moveTo>
                <a:lnTo>
                  <a:pt x="6382004" y="96210"/>
                </a:lnTo>
                <a:lnTo>
                  <a:pt x="6382004" y="125989"/>
                </a:lnTo>
                <a:lnTo>
                  <a:pt x="12728062" y="125989"/>
                </a:lnTo>
                <a:lnTo>
                  <a:pt x="12742952" y="111100"/>
                </a:lnTo>
                <a:lnTo>
                  <a:pt x="12728062" y="96210"/>
                </a:lnTo>
                <a:close/>
              </a:path>
              <a:path extrusionOk="0" h="222250" w="12780644">
                <a:moveTo>
                  <a:pt x="12770176" y="96210"/>
                </a:moveTo>
                <a:lnTo>
                  <a:pt x="12764009" y="96210"/>
                </a:lnTo>
                <a:lnTo>
                  <a:pt x="12764009" y="125989"/>
                </a:lnTo>
                <a:lnTo>
                  <a:pt x="12770176" y="125989"/>
                </a:lnTo>
                <a:lnTo>
                  <a:pt x="12780352" y="115813"/>
                </a:lnTo>
                <a:lnTo>
                  <a:pt x="12780352" y="106386"/>
                </a:lnTo>
                <a:lnTo>
                  <a:pt x="12770176" y="9621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24"/>
          <p:cNvSpPr/>
          <p:nvPr/>
        </p:nvSpPr>
        <p:spPr>
          <a:xfrm>
            <a:off x="3679879" y="9396463"/>
            <a:ext cx="12728575" cy="222250"/>
          </a:xfrm>
          <a:custGeom>
            <a:rect b="b" l="l" r="r" t="t"/>
            <a:pathLst>
              <a:path extrusionOk="0" h="222250" w="12728575">
                <a:moveTo>
                  <a:pt x="115813" y="0"/>
                </a:moveTo>
                <a:lnTo>
                  <a:pt x="106386" y="0"/>
                </a:lnTo>
                <a:lnTo>
                  <a:pt x="0" y="106386"/>
                </a:lnTo>
                <a:lnTo>
                  <a:pt x="0" y="115813"/>
                </a:lnTo>
                <a:lnTo>
                  <a:pt x="106386" y="222200"/>
                </a:lnTo>
                <a:lnTo>
                  <a:pt x="115813" y="222200"/>
                </a:lnTo>
                <a:lnTo>
                  <a:pt x="127443" y="210570"/>
                </a:lnTo>
                <a:lnTo>
                  <a:pt x="127443" y="201143"/>
                </a:lnTo>
                <a:lnTo>
                  <a:pt x="52289" y="125989"/>
                </a:lnTo>
                <a:lnTo>
                  <a:pt x="16343" y="125989"/>
                </a:lnTo>
                <a:lnTo>
                  <a:pt x="16343" y="96210"/>
                </a:lnTo>
                <a:lnTo>
                  <a:pt x="52289" y="96210"/>
                </a:lnTo>
                <a:lnTo>
                  <a:pt x="127443" y="21057"/>
                </a:lnTo>
                <a:lnTo>
                  <a:pt x="127443" y="11629"/>
                </a:lnTo>
                <a:lnTo>
                  <a:pt x="115813" y="0"/>
                </a:lnTo>
                <a:close/>
              </a:path>
              <a:path extrusionOk="0" h="222250" w="12728575">
                <a:moveTo>
                  <a:pt x="52289" y="96210"/>
                </a:moveTo>
                <a:lnTo>
                  <a:pt x="16343" y="96210"/>
                </a:lnTo>
                <a:lnTo>
                  <a:pt x="16343" y="125989"/>
                </a:lnTo>
                <a:lnTo>
                  <a:pt x="52289" y="125989"/>
                </a:lnTo>
                <a:lnTo>
                  <a:pt x="37400" y="111100"/>
                </a:lnTo>
                <a:lnTo>
                  <a:pt x="52289" y="96210"/>
                </a:lnTo>
                <a:close/>
              </a:path>
              <a:path extrusionOk="0" h="222250" w="12728575">
                <a:moveTo>
                  <a:pt x="6372170" y="96210"/>
                </a:moveTo>
                <a:lnTo>
                  <a:pt x="52289" y="96210"/>
                </a:lnTo>
                <a:lnTo>
                  <a:pt x="37400" y="111100"/>
                </a:lnTo>
                <a:lnTo>
                  <a:pt x="52289" y="125989"/>
                </a:lnTo>
                <a:lnTo>
                  <a:pt x="6372170" y="125989"/>
                </a:lnTo>
                <a:lnTo>
                  <a:pt x="6372170" y="96210"/>
                </a:lnTo>
                <a:close/>
              </a:path>
              <a:path extrusionOk="0" h="222250" w="12728575">
                <a:moveTo>
                  <a:pt x="12727998" y="96210"/>
                </a:moveTo>
                <a:lnTo>
                  <a:pt x="6372170" y="96210"/>
                </a:lnTo>
                <a:lnTo>
                  <a:pt x="6372170" y="125989"/>
                </a:lnTo>
                <a:lnTo>
                  <a:pt x="12727998" y="125989"/>
                </a:lnTo>
                <a:lnTo>
                  <a:pt x="12727998" y="9621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4"/>
          <p:cNvSpPr/>
          <p:nvPr/>
        </p:nvSpPr>
        <p:spPr>
          <a:xfrm>
            <a:off x="8659422" y="1717225"/>
            <a:ext cx="2795905" cy="2795905"/>
          </a:xfrm>
          <a:custGeom>
            <a:rect b="b" l="l" r="r" t="t"/>
            <a:pathLst>
              <a:path extrusionOk="0" h="2795904" w="2795904">
                <a:moveTo>
                  <a:pt x="1397863" y="0"/>
                </a:moveTo>
                <a:lnTo>
                  <a:pt x="1349806" y="810"/>
                </a:lnTo>
                <a:lnTo>
                  <a:pt x="1302156" y="3224"/>
                </a:lnTo>
                <a:lnTo>
                  <a:pt x="1254939" y="7217"/>
                </a:lnTo>
                <a:lnTo>
                  <a:pt x="1208181" y="12760"/>
                </a:lnTo>
                <a:lnTo>
                  <a:pt x="1161907" y="19830"/>
                </a:lnTo>
                <a:lnTo>
                  <a:pt x="1116145" y="28399"/>
                </a:lnTo>
                <a:lnTo>
                  <a:pt x="1070918" y="38442"/>
                </a:lnTo>
                <a:lnTo>
                  <a:pt x="1026255" y="49933"/>
                </a:lnTo>
                <a:lnTo>
                  <a:pt x="982181" y="62845"/>
                </a:lnTo>
                <a:lnTo>
                  <a:pt x="938721" y="77152"/>
                </a:lnTo>
                <a:lnTo>
                  <a:pt x="895903" y="92830"/>
                </a:lnTo>
                <a:lnTo>
                  <a:pt x="853751" y="109851"/>
                </a:lnTo>
                <a:lnTo>
                  <a:pt x="812293" y="128189"/>
                </a:lnTo>
                <a:lnTo>
                  <a:pt x="771553" y="147819"/>
                </a:lnTo>
                <a:lnTo>
                  <a:pt x="731558" y="168714"/>
                </a:lnTo>
                <a:lnTo>
                  <a:pt x="692334" y="190849"/>
                </a:lnTo>
                <a:lnTo>
                  <a:pt x="653908" y="214197"/>
                </a:lnTo>
                <a:lnTo>
                  <a:pt x="616304" y="238733"/>
                </a:lnTo>
                <a:lnTo>
                  <a:pt x="579550" y="264430"/>
                </a:lnTo>
                <a:lnTo>
                  <a:pt x="543670" y="291262"/>
                </a:lnTo>
                <a:lnTo>
                  <a:pt x="508692" y="319204"/>
                </a:lnTo>
                <a:lnTo>
                  <a:pt x="474641" y="348228"/>
                </a:lnTo>
                <a:lnTo>
                  <a:pt x="441543" y="378311"/>
                </a:lnTo>
                <a:lnTo>
                  <a:pt x="409424" y="409424"/>
                </a:lnTo>
                <a:lnTo>
                  <a:pt x="378311" y="441543"/>
                </a:lnTo>
                <a:lnTo>
                  <a:pt x="348228" y="474641"/>
                </a:lnTo>
                <a:lnTo>
                  <a:pt x="319203" y="508692"/>
                </a:lnTo>
                <a:lnTo>
                  <a:pt x="291262" y="543670"/>
                </a:lnTo>
                <a:lnTo>
                  <a:pt x="264430" y="579550"/>
                </a:lnTo>
                <a:lnTo>
                  <a:pt x="238733" y="616304"/>
                </a:lnTo>
                <a:lnTo>
                  <a:pt x="214197" y="653908"/>
                </a:lnTo>
                <a:lnTo>
                  <a:pt x="190849" y="692334"/>
                </a:lnTo>
                <a:lnTo>
                  <a:pt x="168714" y="731558"/>
                </a:lnTo>
                <a:lnTo>
                  <a:pt x="147819" y="771553"/>
                </a:lnTo>
                <a:lnTo>
                  <a:pt x="128189" y="812293"/>
                </a:lnTo>
                <a:lnTo>
                  <a:pt x="109851" y="853751"/>
                </a:lnTo>
                <a:lnTo>
                  <a:pt x="92830" y="895903"/>
                </a:lnTo>
                <a:lnTo>
                  <a:pt x="77152" y="938721"/>
                </a:lnTo>
                <a:lnTo>
                  <a:pt x="62845" y="982181"/>
                </a:lnTo>
                <a:lnTo>
                  <a:pt x="49933" y="1026255"/>
                </a:lnTo>
                <a:lnTo>
                  <a:pt x="38442" y="1070918"/>
                </a:lnTo>
                <a:lnTo>
                  <a:pt x="28399" y="1116145"/>
                </a:lnTo>
                <a:lnTo>
                  <a:pt x="19830" y="1161907"/>
                </a:lnTo>
                <a:lnTo>
                  <a:pt x="12760" y="1208181"/>
                </a:lnTo>
                <a:lnTo>
                  <a:pt x="7217" y="1254939"/>
                </a:lnTo>
                <a:lnTo>
                  <a:pt x="3224" y="1302156"/>
                </a:lnTo>
                <a:lnTo>
                  <a:pt x="810" y="1349806"/>
                </a:lnTo>
                <a:lnTo>
                  <a:pt x="0" y="1397863"/>
                </a:lnTo>
                <a:lnTo>
                  <a:pt x="810" y="1445919"/>
                </a:lnTo>
                <a:lnTo>
                  <a:pt x="3224" y="1493569"/>
                </a:lnTo>
                <a:lnTo>
                  <a:pt x="7217" y="1540786"/>
                </a:lnTo>
                <a:lnTo>
                  <a:pt x="12760" y="1587544"/>
                </a:lnTo>
                <a:lnTo>
                  <a:pt x="19830" y="1633818"/>
                </a:lnTo>
                <a:lnTo>
                  <a:pt x="28399" y="1679581"/>
                </a:lnTo>
                <a:lnTo>
                  <a:pt x="38442" y="1724807"/>
                </a:lnTo>
                <a:lnTo>
                  <a:pt x="49933" y="1769470"/>
                </a:lnTo>
                <a:lnTo>
                  <a:pt x="62845" y="1813544"/>
                </a:lnTo>
                <a:lnTo>
                  <a:pt x="77152" y="1857004"/>
                </a:lnTo>
                <a:lnTo>
                  <a:pt x="92830" y="1899822"/>
                </a:lnTo>
                <a:lnTo>
                  <a:pt x="109851" y="1941974"/>
                </a:lnTo>
                <a:lnTo>
                  <a:pt x="128189" y="1983433"/>
                </a:lnTo>
                <a:lnTo>
                  <a:pt x="147819" y="2024173"/>
                </a:lnTo>
                <a:lnTo>
                  <a:pt x="168714" y="2064167"/>
                </a:lnTo>
                <a:lnTo>
                  <a:pt x="190849" y="2103391"/>
                </a:lnTo>
                <a:lnTo>
                  <a:pt x="214197" y="2141818"/>
                </a:lnTo>
                <a:lnTo>
                  <a:pt x="238733" y="2179421"/>
                </a:lnTo>
                <a:lnTo>
                  <a:pt x="264430" y="2216176"/>
                </a:lnTo>
                <a:lnTo>
                  <a:pt x="291262" y="2252055"/>
                </a:lnTo>
                <a:lnTo>
                  <a:pt x="319203" y="2287033"/>
                </a:lnTo>
                <a:lnTo>
                  <a:pt x="348228" y="2321085"/>
                </a:lnTo>
                <a:lnTo>
                  <a:pt x="378311" y="2354183"/>
                </a:lnTo>
                <a:lnTo>
                  <a:pt x="409424" y="2386301"/>
                </a:lnTo>
                <a:lnTo>
                  <a:pt x="441543" y="2417415"/>
                </a:lnTo>
                <a:lnTo>
                  <a:pt x="474641" y="2447497"/>
                </a:lnTo>
                <a:lnTo>
                  <a:pt x="508692" y="2476522"/>
                </a:lnTo>
                <a:lnTo>
                  <a:pt x="543670" y="2504464"/>
                </a:lnTo>
                <a:lnTo>
                  <a:pt x="579550" y="2531296"/>
                </a:lnTo>
                <a:lnTo>
                  <a:pt x="616304" y="2556993"/>
                </a:lnTo>
                <a:lnTo>
                  <a:pt x="653908" y="2581528"/>
                </a:lnTo>
                <a:lnTo>
                  <a:pt x="692334" y="2604877"/>
                </a:lnTo>
                <a:lnTo>
                  <a:pt x="731558" y="2627011"/>
                </a:lnTo>
                <a:lnTo>
                  <a:pt x="771553" y="2647907"/>
                </a:lnTo>
                <a:lnTo>
                  <a:pt x="812293" y="2667537"/>
                </a:lnTo>
                <a:lnTo>
                  <a:pt x="853751" y="2685875"/>
                </a:lnTo>
                <a:lnTo>
                  <a:pt x="895903" y="2702896"/>
                </a:lnTo>
                <a:lnTo>
                  <a:pt x="938721" y="2718573"/>
                </a:lnTo>
                <a:lnTo>
                  <a:pt x="982181" y="2732881"/>
                </a:lnTo>
                <a:lnTo>
                  <a:pt x="1026255" y="2745793"/>
                </a:lnTo>
                <a:lnTo>
                  <a:pt x="1070918" y="2757283"/>
                </a:lnTo>
                <a:lnTo>
                  <a:pt x="1116145" y="2767326"/>
                </a:lnTo>
                <a:lnTo>
                  <a:pt x="1161907" y="2775896"/>
                </a:lnTo>
                <a:lnTo>
                  <a:pt x="1208181" y="2782965"/>
                </a:lnTo>
                <a:lnTo>
                  <a:pt x="1254939" y="2788509"/>
                </a:lnTo>
                <a:lnTo>
                  <a:pt x="1302156" y="2792501"/>
                </a:lnTo>
                <a:lnTo>
                  <a:pt x="1349806" y="2794915"/>
                </a:lnTo>
                <a:lnTo>
                  <a:pt x="1397863" y="2795726"/>
                </a:lnTo>
                <a:lnTo>
                  <a:pt x="1445919" y="2794915"/>
                </a:lnTo>
                <a:lnTo>
                  <a:pt x="1493569" y="2792501"/>
                </a:lnTo>
                <a:lnTo>
                  <a:pt x="1540786" y="2788509"/>
                </a:lnTo>
                <a:lnTo>
                  <a:pt x="1587544" y="2782965"/>
                </a:lnTo>
                <a:lnTo>
                  <a:pt x="1633818" y="2775896"/>
                </a:lnTo>
                <a:lnTo>
                  <a:pt x="1679581" y="2767326"/>
                </a:lnTo>
                <a:lnTo>
                  <a:pt x="1724807" y="2757283"/>
                </a:lnTo>
                <a:lnTo>
                  <a:pt x="1769470" y="2745793"/>
                </a:lnTo>
                <a:lnTo>
                  <a:pt x="1813544" y="2732881"/>
                </a:lnTo>
                <a:lnTo>
                  <a:pt x="1857004" y="2718573"/>
                </a:lnTo>
                <a:lnTo>
                  <a:pt x="1899822" y="2702896"/>
                </a:lnTo>
                <a:lnTo>
                  <a:pt x="1941974" y="2685875"/>
                </a:lnTo>
                <a:lnTo>
                  <a:pt x="1983433" y="2667537"/>
                </a:lnTo>
                <a:lnTo>
                  <a:pt x="2024173" y="2647907"/>
                </a:lnTo>
                <a:lnTo>
                  <a:pt x="2064167" y="2627011"/>
                </a:lnTo>
                <a:lnTo>
                  <a:pt x="2103391" y="2604877"/>
                </a:lnTo>
                <a:lnTo>
                  <a:pt x="2141818" y="2581528"/>
                </a:lnTo>
                <a:lnTo>
                  <a:pt x="2179421" y="2556993"/>
                </a:lnTo>
                <a:lnTo>
                  <a:pt x="2216176" y="2531296"/>
                </a:lnTo>
                <a:lnTo>
                  <a:pt x="2252055" y="2504464"/>
                </a:lnTo>
                <a:lnTo>
                  <a:pt x="2287033" y="2476522"/>
                </a:lnTo>
                <a:lnTo>
                  <a:pt x="2321085" y="2447497"/>
                </a:lnTo>
                <a:lnTo>
                  <a:pt x="2354183" y="2417415"/>
                </a:lnTo>
                <a:lnTo>
                  <a:pt x="2386301" y="2386301"/>
                </a:lnTo>
                <a:lnTo>
                  <a:pt x="2417415" y="2354183"/>
                </a:lnTo>
                <a:lnTo>
                  <a:pt x="2447497" y="2321085"/>
                </a:lnTo>
                <a:lnTo>
                  <a:pt x="2476522" y="2287033"/>
                </a:lnTo>
                <a:lnTo>
                  <a:pt x="2504464" y="2252055"/>
                </a:lnTo>
                <a:lnTo>
                  <a:pt x="2531296" y="2216176"/>
                </a:lnTo>
                <a:lnTo>
                  <a:pt x="2556993" y="2179421"/>
                </a:lnTo>
                <a:lnTo>
                  <a:pt x="2581528" y="2141818"/>
                </a:lnTo>
                <a:lnTo>
                  <a:pt x="2604877" y="2103391"/>
                </a:lnTo>
                <a:lnTo>
                  <a:pt x="2627011" y="2064167"/>
                </a:lnTo>
                <a:lnTo>
                  <a:pt x="2647907" y="2024173"/>
                </a:lnTo>
                <a:lnTo>
                  <a:pt x="2667537" y="1983433"/>
                </a:lnTo>
                <a:lnTo>
                  <a:pt x="2685875" y="1941974"/>
                </a:lnTo>
                <a:lnTo>
                  <a:pt x="2702896" y="1899822"/>
                </a:lnTo>
                <a:lnTo>
                  <a:pt x="2718573" y="1857004"/>
                </a:lnTo>
                <a:lnTo>
                  <a:pt x="2732881" y="1813544"/>
                </a:lnTo>
                <a:lnTo>
                  <a:pt x="2745793" y="1769470"/>
                </a:lnTo>
                <a:lnTo>
                  <a:pt x="2757283" y="1724807"/>
                </a:lnTo>
                <a:lnTo>
                  <a:pt x="2767326" y="1679581"/>
                </a:lnTo>
                <a:lnTo>
                  <a:pt x="2775896" y="1633818"/>
                </a:lnTo>
                <a:lnTo>
                  <a:pt x="2782965" y="1587544"/>
                </a:lnTo>
                <a:lnTo>
                  <a:pt x="2788509" y="1540786"/>
                </a:lnTo>
                <a:lnTo>
                  <a:pt x="2792501" y="1493569"/>
                </a:lnTo>
                <a:lnTo>
                  <a:pt x="2794915" y="1445919"/>
                </a:lnTo>
                <a:lnTo>
                  <a:pt x="2795726" y="1397863"/>
                </a:lnTo>
                <a:lnTo>
                  <a:pt x="2794915" y="1349806"/>
                </a:lnTo>
                <a:lnTo>
                  <a:pt x="2792501" y="1302156"/>
                </a:lnTo>
                <a:lnTo>
                  <a:pt x="2788509" y="1254939"/>
                </a:lnTo>
                <a:lnTo>
                  <a:pt x="2782965" y="1208181"/>
                </a:lnTo>
                <a:lnTo>
                  <a:pt x="2775896" y="1161907"/>
                </a:lnTo>
                <a:lnTo>
                  <a:pt x="2767326" y="1116145"/>
                </a:lnTo>
                <a:lnTo>
                  <a:pt x="2757283" y="1070918"/>
                </a:lnTo>
                <a:lnTo>
                  <a:pt x="2745793" y="1026255"/>
                </a:lnTo>
                <a:lnTo>
                  <a:pt x="2732881" y="982181"/>
                </a:lnTo>
                <a:lnTo>
                  <a:pt x="2718573" y="938721"/>
                </a:lnTo>
                <a:lnTo>
                  <a:pt x="2702896" y="895903"/>
                </a:lnTo>
                <a:lnTo>
                  <a:pt x="2685875" y="853751"/>
                </a:lnTo>
                <a:lnTo>
                  <a:pt x="2667537" y="812293"/>
                </a:lnTo>
                <a:lnTo>
                  <a:pt x="2647907" y="771553"/>
                </a:lnTo>
                <a:lnTo>
                  <a:pt x="2627011" y="731558"/>
                </a:lnTo>
                <a:lnTo>
                  <a:pt x="2604877" y="692334"/>
                </a:lnTo>
                <a:lnTo>
                  <a:pt x="2581528" y="653908"/>
                </a:lnTo>
                <a:lnTo>
                  <a:pt x="2556993" y="616304"/>
                </a:lnTo>
                <a:lnTo>
                  <a:pt x="2531296" y="579550"/>
                </a:lnTo>
                <a:lnTo>
                  <a:pt x="2504464" y="543670"/>
                </a:lnTo>
                <a:lnTo>
                  <a:pt x="2476522" y="508692"/>
                </a:lnTo>
                <a:lnTo>
                  <a:pt x="2447497" y="474641"/>
                </a:lnTo>
                <a:lnTo>
                  <a:pt x="2417415" y="441543"/>
                </a:lnTo>
                <a:lnTo>
                  <a:pt x="2386301" y="409424"/>
                </a:lnTo>
                <a:lnTo>
                  <a:pt x="2354183" y="378311"/>
                </a:lnTo>
                <a:lnTo>
                  <a:pt x="2321085" y="348228"/>
                </a:lnTo>
                <a:lnTo>
                  <a:pt x="2287033" y="319204"/>
                </a:lnTo>
                <a:lnTo>
                  <a:pt x="2252055" y="291262"/>
                </a:lnTo>
                <a:lnTo>
                  <a:pt x="2216176" y="264430"/>
                </a:lnTo>
                <a:lnTo>
                  <a:pt x="2179421" y="238733"/>
                </a:lnTo>
                <a:lnTo>
                  <a:pt x="2141818" y="214197"/>
                </a:lnTo>
                <a:lnTo>
                  <a:pt x="2103391" y="190849"/>
                </a:lnTo>
                <a:lnTo>
                  <a:pt x="2064167" y="168714"/>
                </a:lnTo>
                <a:lnTo>
                  <a:pt x="2024173" y="147819"/>
                </a:lnTo>
                <a:lnTo>
                  <a:pt x="1983433" y="128189"/>
                </a:lnTo>
                <a:lnTo>
                  <a:pt x="1941974" y="109851"/>
                </a:lnTo>
                <a:lnTo>
                  <a:pt x="1899822" y="92830"/>
                </a:lnTo>
                <a:lnTo>
                  <a:pt x="1857004" y="77152"/>
                </a:lnTo>
                <a:lnTo>
                  <a:pt x="1813544" y="62845"/>
                </a:lnTo>
                <a:lnTo>
                  <a:pt x="1769470" y="49933"/>
                </a:lnTo>
                <a:lnTo>
                  <a:pt x="1724807" y="38442"/>
                </a:lnTo>
                <a:lnTo>
                  <a:pt x="1679581" y="28399"/>
                </a:lnTo>
                <a:lnTo>
                  <a:pt x="1633818" y="19830"/>
                </a:lnTo>
                <a:lnTo>
                  <a:pt x="1587544" y="12760"/>
                </a:lnTo>
                <a:lnTo>
                  <a:pt x="1540786" y="7217"/>
                </a:lnTo>
                <a:lnTo>
                  <a:pt x="1493569" y="3224"/>
                </a:lnTo>
                <a:lnTo>
                  <a:pt x="1445919" y="810"/>
                </a:lnTo>
                <a:lnTo>
                  <a:pt x="1397863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chemeClr val="lt2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4"/>
          <p:cNvSpPr/>
          <p:nvPr/>
        </p:nvSpPr>
        <p:spPr>
          <a:xfrm>
            <a:off x="9609006" y="8344424"/>
            <a:ext cx="935355" cy="187960"/>
          </a:xfrm>
          <a:custGeom>
            <a:rect b="b" l="l" r="r" t="t"/>
            <a:pathLst>
              <a:path extrusionOk="0" h="187959" w="935354">
                <a:moveTo>
                  <a:pt x="74079" y="73677"/>
                </a:moveTo>
                <a:lnTo>
                  <a:pt x="48627" y="73677"/>
                </a:lnTo>
                <a:lnTo>
                  <a:pt x="54588" y="86097"/>
                </a:lnTo>
                <a:lnTo>
                  <a:pt x="62730" y="97096"/>
                </a:lnTo>
                <a:lnTo>
                  <a:pt x="73256" y="106299"/>
                </a:lnTo>
                <a:lnTo>
                  <a:pt x="86307" y="113252"/>
                </a:lnTo>
                <a:lnTo>
                  <a:pt x="99157" y="106299"/>
                </a:lnTo>
                <a:lnTo>
                  <a:pt x="109516" y="97227"/>
                </a:lnTo>
                <a:lnTo>
                  <a:pt x="117627" y="86343"/>
                </a:lnTo>
                <a:lnTo>
                  <a:pt x="117746" y="86097"/>
                </a:lnTo>
                <a:lnTo>
                  <a:pt x="86307" y="86097"/>
                </a:lnTo>
                <a:lnTo>
                  <a:pt x="75032" y="75269"/>
                </a:lnTo>
                <a:lnTo>
                  <a:pt x="74079" y="73677"/>
                </a:lnTo>
                <a:close/>
              </a:path>
              <a:path extrusionOk="0" h="187959" w="935354">
                <a:moveTo>
                  <a:pt x="61888" y="13893"/>
                </a:moveTo>
                <a:lnTo>
                  <a:pt x="35786" y="13893"/>
                </a:lnTo>
                <a:lnTo>
                  <a:pt x="35786" y="35365"/>
                </a:lnTo>
                <a:lnTo>
                  <a:pt x="33658" y="51722"/>
                </a:lnTo>
                <a:lnTo>
                  <a:pt x="27286" y="67388"/>
                </a:lnTo>
                <a:lnTo>
                  <a:pt x="16218" y="81041"/>
                </a:lnTo>
                <a:lnTo>
                  <a:pt x="0" y="91359"/>
                </a:lnTo>
                <a:lnTo>
                  <a:pt x="13472" y="110726"/>
                </a:lnTo>
                <a:lnTo>
                  <a:pt x="25329" y="104108"/>
                </a:lnTo>
                <a:lnTo>
                  <a:pt x="35075" y="95517"/>
                </a:lnTo>
                <a:lnTo>
                  <a:pt x="42808" y="85268"/>
                </a:lnTo>
                <a:lnTo>
                  <a:pt x="48627" y="73677"/>
                </a:lnTo>
                <a:lnTo>
                  <a:pt x="74079" y="73677"/>
                </a:lnTo>
                <a:lnTo>
                  <a:pt x="67467" y="62625"/>
                </a:lnTo>
                <a:lnTo>
                  <a:pt x="63217" y="49034"/>
                </a:lnTo>
                <a:lnTo>
                  <a:pt x="61888" y="35365"/>
                </a:lnTo>
                <a:lnTo>
                  <a:pt x="61888" y="13893"/>
                </a:lnTo>
                <a:close/>
              </a:path>
              <a:path extrusionOk="0" h="187959" w="935354">
                <a:moveTo>
                  <a:pt x="150143" y="74098"/>
                </a:moveTo>
                <a:lnTo>
                  <a:pt x="123567" y="74098"/>
                </a:lnTo>
                <a:lnTo>
                  <a:pt x="129356" y="85623"/>
                </a:lnTo>
                <a:lnTo>
                  <a:pt x="137039" y="95727"/>
                </a:lnTo>
                <a:lnTo>
                  <a:pt x="146775" y="104174"/>
                </a:lnTo>
                <a:lnTo>
                  <a:pt x="158721" y="110726"/>
                </a:lnTo>
                <a:lnTo>
                  <a:pt x="172615" y="91359"/>
                </a:lnTo>
                <a:lnTo>
                  <a:pt x="156100" y="81337"/>
                </a:lnTo>
                <a:lnTo>
                  <a:pt x="150143" y="74098"/>
                </a:lnTo>
                <a:close/>
              </a:path>
              <a:path extrusionOk="0" h="187959" w="935354">
                <a:moveTo>
                  <a:pt x="136829" y="13893"/>
                </a:moveTo>
                <a:lnTo>
                  <a:pt x="110726" y="13893"/>
                </a:lnTo>
                <a:lnTo>
                  <a:pt x="110726" y="35365"/>
                </a:lnTo>
                <a:lnTo>
                  <a:pt x="109279" y="49064"/>
                </a:lnTo>
                <a:lnTo>
                  <a:pt x="104990" y="62704"/>
                </a:lnTo>
                <a:lnTo>
                  <a:pt x="97464" y="75358"/>
                </a:lnTo>
                <a:lnTo>
                  <a:pt x="86307" y="86097"/>
                </a:lnTo>
                <a:lnTo>
                  <a:pt x="117746" y="86097"/>
                </a:lnTo>
                <a:lnTo>
                  <a:pt x="123567" y="74098"/>
                </a:lnTo>
                <a:lnTo>
                  <a:pt x="150143" y="74098"/>
                </a:lnTo>
                <a:lnTo>
                  <a:pt x="145012" y="67862"/>
                </a:lnTo>
                <a:lnTo>
                  <a:pt x="138779" y="52136"/>
                </a:lnTo>
                <a:lnTo>
                  <a:pt x="136829" y="35365"/>
                </a:lnTo>
                <a:lnTo>
                  <a:pt x="136829" y="13893"/>
                </a:lnTo>
                <a:close/>
              </a:path>
              <a:path extrusionOk="0" h="187959" w="935354">
                <a:moveTo>
                  <a:pt x="171773" y="142723"/>
                </a:moveTo>
                <a:lnTo>
                  <a:pt x="842" y="142723"/>
                </a:lnTo>
                <a:lnTo>
                  <a:pt x="842" y="164195"/>
                </a:lnTo>
                <a:lnTo>
                  <a:pt x="171773" y="164195"/>
                </a:lnTo>
                <a:lnTo>
                  <a:pt x="171773" y="142723"/>
                </a:lnTo>
                <a:close/>
              </a:path>
              <a:path extrusionOk="0" h="187959" w="935354">
                <a:moveTo>
                  <a:pt x="305709" y="3789"/>
                </a:moveTo>
                <a:lnTo>
                  <a:pt x="281291" y="3789"/>
                </a:lnTo>
                <a:lnTo>
                  <a:pt x="281291" y="63994"/>
                </a:lnTo>
                <a:lnTo>
                  <a:pt x="262345" y="63994"/>
                </a:lnTo>
                <a:lnTo>
                  <a:pt x="262345" y="85465"/>
                </a:lnTo>
                <a:lnTo>
                  <a:pt x="281291" y="85465"/>
                </a:lnTo>
                <a:lnTo>
                  <a:pt x="281291" y="178088"/>
                </a:lnTo>
                <a:lnTo>
                  <a:pt x="305709" y="178088"/>
                </a:lnTo>
                <a:lnTo>
                  <a:pt x="305709" y="3789"/>
                </a:lnTo>
                <a:close/>
              </a:path>
              <a:path extrusionOk="0" h="187959" w="935354">
                <a:moveTo>
                  <a:pt x="254346" y="18945"/>
                </a:moveTo>
                <a:lnTo>
                  <a:pt x="187826" y="18945"/>
                </a:lnTo>
                <a:lnTo>
                  <a:pt x="187826" y="39575"/>
                </a:lnTo>
                <a:lnTo>
                  <a:pt x="229085" y="39575"/>
                </a:lnTo>
                <a:lnTo>
                  <a:pt x="229085" y="69046"/>
                </a:lnTo>
                <a:lnTo>
                  <a:pt x="188247" y="69046"/>
                </a:lnTo>
                <a:lnTo>
                  <a:pt x="188247" y="143565"/>
                </a:lnTo>
                <a:lnTo>
                  <a:pt x="201298" y="143565"/>
                </a:lnTo>
                <a:lnTo>
                  <a:pt x="218599" y="143308"/>
                </a:lnTo>
                <a:lnTo>
                  <a:pt x="235505" y="142618"/>
                </a:lnTo>
                <a:lnTo>
                  <a:pt x="252570" y="141138"/>
                </a:lnTo>
                <a:lnTo>
                  <a:pt x="270344" y="138513"/>
                </a:lnTo>
                <a:lnTo>
                  <a:pt x="268693" y="121672"/>
                </a:lnTo>
                <a:lnTo>
                  <a:pt x="213507" y="121672"/>
                </a:lnTo>
                <a:lnTo>
                  <a:pt x="213507" y="89675"/>
                </a:lnTo>
                <a:lnTo>
                  <a:pt x="254346" y="89675"/>
                </a:lnTo>
                <a:lnTo>
                  <a:pt x="254346" y="18945"/>
                </a:lnTo>
                <a:close/>
              </a:path>
              <a:path extrusionOk="0" h="187959" w="935354">
                <a:moveTo>
                  <a:pt x="268239" y="117041"/>
                </a:moveTo>
                <a:lnTo>
                  <a:pt x="253974" y="119245"/>
                </a:lnTo>
                <a:lnTo>
                  <a:pt x="240321" y="120620"/>
                </a:lnTo>
                <a:lnTo>
                  <a:pt x="226944" y="121363"/>
                </a:lnTo>
                <a:lnTo>
                  <a:pt x="213507" y="121672"/>
                </a:lnTo>
                <a:lnTo>
                  <a:pt x="268693" y="121672"/>
                </a:lnTo>
                <a:lnTo>
                  <a:pt x="268239" y="117041"/>
                </a:lnTo>
                <a:close/>
              </a:path>
              <a:path extrusionOk="0" h="187959" w="935354">
                <a:moveTo>
                  <a:pt x="344443" y="0"/>
                </a:moveTo>
                <a:lnTo>
                  <a:pt x="319603" y="0"/>
                </a:lnTo>
                <a:lnTo>
                  <a:pt x="319603" y="187350"/>
                </a:lnTo>
                <a:lnTo>
                  <a:pt x="344443" y="187350"/>
                </a:lnTo>
                <a:lnTo>
                  <a:pt x="344443" y="0"/>
                </a:lnTo>
                <a:close/>
              </a:path>
              <a:path extrusionOk="0" h="187959" w="935354">
                <a:moveTo>
                  <a:pt x="522164" y="0"/>
                </a:moveTo>
                <a:lnTo>
                  <a:pt x="495641" y="0"/>
                </a:lnTo>
                <a:lnTo>
                  <a:pt x="495641" y="187350"/>
                </a:lnTo>
                <a:lnTo>
                  <a:pt x="522164" y="187350"/>
                </a:lnTo>
                <a:lnTo>
                  <a:pt x="522164" y="0"/>
                </a:lnTo>
                <a:close/>
              </a:path>
              <a:path extrusionOk="0" h="187959" w="935354">
                <a:moveTo>
                  <a:pt x="465749" y="19787"/>
                </a:moveTo>
                <a:lnTo>
                  <a:pt x="375231" y="19787"/>
                </a:lnTo>
                <a:lnTo>
                  <a:pt x="375231" y="40417"/>
                </a:lnTo>
                <a:lnTo>
                  <a:pt x="439225" y="40417"/>
                </a:lnTo>
                <a:lnTo>
                  <a:pt x="432716" y="69355"/>
                </a:lnTo>
                <a:lnTo>
                  <a:pt x="418885" y="94306"/>
                </a:lnTo>
                <a:lnTo>
                  <a:pt x="396804" y="115785"/>
                </a:lnTo>
                <a:lnTo>
                  <a:pt x="365547" y="134303"/>
                </a:lnTo>
                <a:lnTo>
                  <a:pt x="379020" y="155353"/>
                </a:lnTo>
                <a:lnTo>
                  <a:pt x="420842" y="128813"/>
                </a:lnTo>
                <a:lnTo>
                  <a:pt x="447566" y="96964"/>
                </a:lnTo>
                <a:lnTo>
                  <a:pt x="461700" y="60418"/>
                </a:lnTo>
                <a:lnTo>
                  <a:pt x="465749" y="19787"/>
                </a:lnTo>
                <a:close/>
              </a:path>
              <a:path extrusionOk="0" h="187959" w="935354">
                <a:moveTo>
                  <a:pt x="694512" y="5894"/>
                </a:moveTo>
                <a:lnTo>
                  <a:pt x="666725" y="5894"/>
                </a:lnTo>
                <a:lnTo>
                  <a:pt x="666725" y="14735"/>
                </a:lnTo>
                <a:lnTo>
                  <a:pt x="662663" y="31411"/>
                </a:lnTo>
                <a:lnTo>
                  <a:pt x="650332" y="46942"/>
                </a:lnTo>
                <a:lnTo>
                  <a:pt x="629988" y="59316"/>
                </a:lnTo>
                <a:lnTo>
                  <a:pt x="601889" y="66520"/>
                </a:lnTo>
                <a:lnTo>
                  <a:pt x="611993" y="87991"/>
                </a:lnTo>
                <a:lnTo>
                  <a:pt x="634797" y="82505"/>
                </a:lnTo>
                <a:lnTo>
                  <a:pt x="654068" y="73624"/>
                </a:lnTo>
                <a:lnTo>
                  <a:pt x="669511" y="61823"/>
                </a:lnTo>
                <a:lnTo>
                  <a:pt x="680829" y="47574"/>
                </a:lnTo>
                <a:lnTo>
                  <a:pt x="712158" y="47574"/>
                </a:lnTo>
                <a:lnTo>
                  <a:pt x="711115" y="46942"/>
                </a:lnTo>
                <a:lnTo>
                  <a:pt x="698699" y="31411"/>
                </a:lnTo>
                <a:lnTo>
                  <a:pt x="694512" y="14735"/>
                </a:lnTo>
                <a:lnTo>
                  <a:pt x="694512" y="5894"/>
                </a:lnTo>
                <a:close/>
              </a:path>
              <a:path extrusionOk="0" h="187959" w="935354">
                <a:moveTo>
                  <a:pt x="712158" y="47574"/>
                </a:moveTo>
                <a:lnTo>
                  <a:pt x="680829" y="47574"/>
                </a:lnTo>
                <a:lnTo>
                  <a:pt x="692028" y="61823"/>
                </a:lnTo>
                <a:lnTo>
                  <a:pt x="707432" y="73624"/>
                </a:lnTo>
                <a:lnTo>
                  <a:pt x="726742" y="82505"/>
                </a:lnTo>
                <a:lnTo>
                  <a:pt x="749664" y="87991"/>
                </a:lnTo>
                <a:lnTo>
                  <a:pt x="759769" y="66520"/>
                </a:lnTo>
                <a:lnTo>
                  <a:pt x="731544" y="59316"/>
                </a:lnTo>
                <a:lnTo>
                  <a:pt x="712158" y="47574"/>
                </a:lnTo>
                <a:close/>
              </a:path>
              <a:path extrusionOk="0" h="187959" w="935354">
                <a:moveTo>
                  <a:pt x="693249" y="123356"/>
                </a:moveTo>
                <a:lnTo>
                  <a:pt x="667146" y="123356"/>
                </a:lnTo>
                <a:lnTo>
                  <a:pt x="667146" y="187350"/>
                </a:lnTo>
                <a:lnTo>
                  <a:pt x="693249" y="187350"/>
                </a:lnTo>
                <a:lnTo>
                  <a:pt x="693249" y="123356"/>
                </a:lnTo>
                <a:close/>
              </a:path>
              <a:path extrusionOk="0" h="187959" w="935354">
                <a:moveTo>
                  <a:pt x="766084" y="101885"/>
                </a:moveTo>
                <a:lnTo>
                  <a:pt x="595153" y="101885"/>
                </a:lnTo>
                <a:lnTo>
                  <a:pt x="595153" y="123356"/>
                </a:lnTo>
                <a:lnTo>
                  <a:pt x="766084" y="123356"/>
                </a:lnTo>
                <a:lnTo>
                  <a:pt x="766084" y="101885"/>
                </a:lnTo>
                <a:close/>
              </a:path>
              <a:path extrusionOk="0" h="187959" w="935354">
                <a:moveTo>
                  <a:pt x="934965" y="0"/>
                </a:moveTo>
                <a:lnTo>
                  <a:pt x="908862" y="0"/>
                </a:lnTo>
                <a:lnTo>
                  <a:pt x="908862" y="71993"/>
                </a:lnTo>
                <a:lnTo>
                  <a:pt x="871392" y="71993"/>
                </a:lnTo>
                <a:lnTo>
                  <a:pt x="871392" y="93464"/>
                </a:lnTo>
                <a:lnTo>
                  <a:pt x="908862" y="93464"/>
                </a:lnTo>
                <a:lnTo>
                  <a:pt x="908862" y="187350"/>
                </a:lnTo>
                <a:lnTo>
                  <a:pt x="934965" y="187350"/>
                </a:lnTo>
                <a:lnTo>
                  <a:pt x="934965" y="0"/>
                </a:lnTo>
                <a:close/>
              </a:path>
              <a:path extrusionOk="0" h="187959" w="935354">
                <a:moveTo>
                  <a:pt x="872655" y="19787"/>
                </a:moveTo>
                <a:lnTo>
                  <a:pt x="784242" y="19787"/>
                </a:lnTo>
                <a:lnTo>
                  <a:pt x="784242" y="40417"/>
                </a:lnTo>
                <a:lnTo>
                  <a:pt x="846131" y="40417"/>
                </a:lnTo>
                <a:lnTo>
                  <a:pt x="840141" y="69029"/>
                </a:lnTo>
                <a:lnTo>
                  <a:pt x="827106" y="93912"/>
                </a:lnTo>
                <a:lnTo>
                  <a:pt x="805901" y="115518"/>
                </a:lnTo>
                <a:lnTo>
                  <a:pt x="775400" y="134303"/>
                </a:lnTo>
                <a:lnTo>
                  <a:pt x="788873" y="154932"/>
                </a:lnTo>
                <a:lnTo>
                  <a:pt x="829465" y="128073"/>
                </a:lnTo>
                <a:lnTo>
                  <a:pt x="855156" y="96359"/>
                </a:lnTo>
                <a:lnTo>
                  <a:pt x="868652" y="60145"/>
                </a:lnTo>
                <a:lnTo>
                  <a:pt x="872655" y="197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4"/>
          <p:cNvSpPr/>
          <p:nvPr/>
        </p:nvSpPr>
        <p:spPr>
          <a:xfrm>
            <a:off x="8538424" y="9737925"/>
            <a:ext cx="3029498" cy="544829"/>
          </a:xfrm>
          <a:custGeom>
            <a:rect b="b" l="l" r="r" t="t"/>
            <a:pathLst>
              <a:path extrusionOk="0" h="544829" w="2785745">
                <a:moveTo>
                  <a:pt x="2513012" y="0"/>
                </a:moveTo>
                <a:lnTo>
                  <a:pt x="272242" y="0"/>
                </a:lnTo>
                <a:lnTo>
                  <a:pt x="223306" y="4386"/>
                </a:lnTo>
                <a:lnTo>
                  <a:pt x="177248" y="17032"/>
                </a:lnTo>
                <a:lnTo>
                  <a:pt x="134836" y="37169"/>
                </a:lnTo>
                <a:lnTo>
                  <a:pt x="96840" y="64028"/>
                </a:lnTo>
                <a:lnTo>
                  <a:pt x="64028" y="96840"/>
                </a:lnTo>
                <a:lnTo>
                  <a:pt x="37169" y="134836"/>
                </a:lnTo>
                <a:lnTo>
                  <a:pt x="17032" y="177248"/>
                </a:lnTo>
                <a:lnTo>
                  <a:pt x="4386" y="223306"/>
                </a:lnTo>
                <a:lnTo>
                  <a:pt x="0" y="272243"/>
                </a:lnTo>
                <a:lnTo>
                  <a:pt x="4386" y="321179"/>
                </a:lnTo>
                <a:lnTo>
                  <a:pt x="17032" y="367237"/>
                </a:lnTo>
                <a:lnTo>
                  <a:pt x="37169" y="409649"/>
                </a:lnTo>
                <a:lnTo>
                  <a:pt x="64028" y="447645"/>
                </a:lnTo>
                <a:lnTo>
                  <a:pt x="96840" y="480457"/>
                </a:lnTo>
                <a:lnTo>
                  <a:pt x="134836" y="507316"/>
                </a:lnTo>
                <a:lnTo>
                  <a:pt x="177248" y="527453"/>
                </a:lnTo>
                <a:lnTo>
                  <a:pt x="223306" y="540099"/>
                </a:lnTo>
                <a:lnTo>
                  <a:pt x="272242" y="544486"/>
                </a:lnTo>
                <a:lnTo>
                  <a:pt x="2513012" y="544486"/>
                </a:lnTo>
                <a:lnTo>
                  <a:pt x="2561948" y="540099"/>
                </a:lnTo>
                <a:lnTo>
                  <a:pt x="2608006" y="527453"/>
                </a:lnTo>
                <a:lnTo>
                  <a:pt x="2650418" y="507316"/>
                </a:lnTo>
                <a:lnTo>
                  <a:pt x="2688415" y="480457"/>
                </a:lnTo>
                <a:lnTo>
                  <a:pt x="2721227" y="447645"/>
                </a:lnTo>
                <a:lnTo>
                  <a:pt x="2748086" y="409649"/>
                </a:lnTo>
                <a:lnTo>
                  <a:pt x="2768223" y="367237"/>
                </a:lnTo>
                <a:lnTo>
                  <a:pt x="2780869" y="321179"/>
                </a:lnTo>
                <a:lnTo>
                  <a:pt x="2785255" y="272243"/>
                </a:lnTo>
                <a:lnTo>
                  <a:pt x="2780869" y="223306"/>
                </a:lnTo>
                <a:lnTo>
                  <a:pt x="2768223" y="177248"/>
                </a:lnTo>
                <a:lnTo>
                  <a:pt x="2748086" y="134836"/>
                </a:lnTo>
                <a:lnTo>
                  <a:pt x="2721227" y="96840"/>
                </a:lnTo>
                <a:lnTo>
                  <a:pt x="2688415" y="64028"/>
                </a:lnTo>
                <a:lnTo>
                  <a:pt x="2650418" y="37169"/>
                </a:lnTo>
                <a:lnTo>
                  <a:pt x="2608006" y="17032"/>
                </a:lnTo>
                <a:lnTo>
                  <a:pt x="2561948" y="4386"/>
                </a:lnTo>
                <a:lnTo>
                  <a:pt x="2513012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4"/>
          <p:cNvSpPr/>
          <p:nvPr/>
        </p:nvSpPr>
        <p:spPr>
          <a:xfrm>
            <a:off x="3507679" y="3840583"/>
            <a:ext cx="5419725" cy="4914265"/>
          </a:xfrm>
          <a:custGeom>
            <a:rect b="b" l="l" r="r" t="t"/>
            <a:pathLst>
              <a:path extrusionOk="0" h="4914265" w="5419725">
                <a:moveTo>
                  <a:pt x="5253986" y="0"/>
                </a:moveTo>
                <a:lnTo>
                  <a:pt x="5246612" y="6672"/>
                </a:lnTo>
                <a:lnTo>
                  <a:pt x="5245746" y="23999"/>
                </a:lnTo>
                <a:lnTo>
                  <a:pt x="5252419" y="31373"/>
                </a:lnTo>
                <a:lnTo>
                  <a:pt x="5386576" y="38074"/>
                </a:lnTo>
                <a:lnTo>
                  <a:pt x="5379875" y="172232"/>
                </a:lnTo>
                <a:lnTo>
                  <a:pt x="5386548" y="179606"/>
                </a:lnTo>
                <a:lnTo>
                  <a:pt x="5403875" y="180471"/>
                </a:lnTo>
                <a:lnTo>
                  <a:pt x="5411249" y="173799"/>
                </a:lnTo>
                <a:lnTo>
                  <a:pt x="5418409" y="30452"/>
                </a:lnTo>
                <a:lnTo>
                  <a:pt x="5413585" y="34817"/>
                </a:lnTo>
                <a:lnTo>
                  <a:pt x="5392508" y="11525"/>
                </a:lnTo>
                <a:lnTo>
                  <a:pt x="5397332" y="7160"/>
                </a:lnTo>
                <a:lnTo>
                  <a:pt x="5253986" y="0"/>
                </a:lnTo>
                <a:close/>
              </a:path>
              <a:path extrusionOk="0" h="4914265" w="5419725">
                <a:moveTo>
                  <a:pt x="5364392" y="36966"/>
                </a:moveTo>
                <a:lnTo>
                  <a:pt x="0" y="4890957"/>
                </a:lnTo>
                <a:lnTo>
                  <a:pt x="21076" y="4914250"/>
                </a:lnTo>
                <a:lnTo>
                  <a:pt x="5385468" y="60259"/>
                </a:lnTo>
                <a:lnTo>
                  <a:pt x="5386576" y="38074"/>
                </a:lnTo>
                <a:lnTo>
                  <a:pt x="5364392" y="36966"/>
                </a:lnTo>
                <a:close/>
              </a:path>
              <a:path extrusionOk="0" h="4914265" w="5419725">
                <a:moveTo>
                  <a:pt x="5397332" y="7160"/>
                </a:moveTo>
                <a:lnTo>
                  <a:pt x="5392508" y="11525"/>
                </a:lnTo>
                <a:lnTo>
                  <a:pt x="5413585" y="34817"/>
                </a:lnTo>
                <a:lnTo>
                  <a:pt x="5418409" y="30452"/>
                </a:lnTo>
                <a:lnTo>
                  <a:pt x="5419166" y="15291"/>
                </a:lnTo>
                <a:lnTo>
                  <a:pt x="5412493" y="7917"/>
                </a:lnTo>
                <a:lnTo>
                  <a:pt x="5397332" y="716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4"/>
          <p:cNvSpPr/>
          <p:nvPr/>
        </p:nvSpPr>
        <p:spPr>
          <a:xfrm>
            <a:off x="11229613" y="3809186"/>
            <a:ext cx="5415280" cy="4911725"/>
          </a:xfrm>
          <a:custGeom>
            <a:rect b="b" l="l" r="r" t="t"/>
            <a:pathLst>
              <a:path extrusionOk="0" h="4911725" w="5415280">
                <a:moveTo>
                  <a:pt x="7902" y="173784"/>
                </a:moveTo>
                <a:lnTo>
                  <a:pt x="15275" y="180457"/>
                </a:lnTo>
                <a:lnTo>
                  <a:pt x="32603" y="179594"/>
                </a:lnTo>
                <a:lnTo>
                  <a:pt x="39276" y="172220"/>
                </a:lnTo>
                <a:lnTo>
                  <a:pt x="32587" y="38062"/>
                </a:lnTo>
                <a:lnTo>
                  <a:pt x="166745" y="31373"/>
                </a:lnTo>
                <a:lnTo>
                  <a:pt x="173418" y="24000"/>
                </a:lnTo>
                <a:lnTo>
                  <a:pt x="172555" y="6673"/>
                </a:lnTo>
                <a:lnTo>
                  <a:pt x="165181" y="0"/>
                </a:lnTo>
                <a:lnTo>
                  <a:pt x="21834" y="7146"/>
                </a:lnTo>
                <a:lnTo>
                  <a:pt x="26657" y="11512"/>
                </a:lnTo>
                <a:lnTo>
                  <a:pt x="5579" y="34802"/>
                </a:lnTo>
                <a:lnTo>
                  <a:pt x="755" y="30437"/>
                </a:lnTo>
                <a:lnTo>
                  <a:pt x="7902" y="173784"/>
                </a:lnTo>
                <a:close/>
              </a:path>
              <a:path extrusionOk="0" h="4911725" w="5415280">
                <a:moveTo>
                  <a:pt x="33693" y="60246"/>
                </a:moveTo>
                <a:lnTo>
                  <a:pt x="5393871" y="4911336"/>
                </a:lnTo>
                <a:lnTo>
                  <a:pt x="5414949" y="4888045"/>
                </a:lnTo>
                <a:lnTo>
                  <a:pt x="54772" y="36956"/>
                </a:lnTo>
                <a:lnTo>
                  <a:pt x="32587" y="38062"/>
                </a:lnTo>
                <a:lnTo>
                  <a:pt x="33693" y="60246"/>
                </a:lnTo>
                <a:close/>
              </a:path>
              <a:path extrusionOk="0" h="4911725" w="5415280">
                <a:moveTo>
                  <a:pt x="755" y="30437"/>
                </a:moveTo>
                <a:lnTo>
                  <a:pt x="5579" y="34802"/>
                </a:lnTo>
                <a:lnTo>
                  <a:pt x="26657" y="11512"/>
                </a:lnTo>
                <a:lnTo>
                  <a:pt x="21834" y="7146"/>
                </a:lnTo>
                <a:lnTo>
                  <a:pt x="6673" y="7902"/>
                </a:lnTo>
                <a:lnTo>
                  <a:pt x="0" y="15276"/>
                </a:lnTo>
                <a:lnTo>
                  <a:pt x="755" y="30437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4"/>
          <p:cNvSpPr/>
          <p:nvPr/>
        </p:nvSpPr>
        <p:spPr>
          <a:xfrm>
            <a:off x="3030981" y="3192543"/>
            <a:ext cx="5639434" cy="5206365"/>
          </a:xfrm>
          <a:custGeom>
            <a:rect b="b" l="l" r="r" t="t"/>
            <a:pathLst>
              <a:path extrusionOk="0" h="5206365" w="5639434">
                <a:moveTo>
                  <a:pt x="13778" y="5026879"/>
                </a:moveTo>
                <a:lnTo>
                  <a:pt x="6466" y="5033619"/>
                </a:lnTo>
                <a:lnTo>
                  <a:pt x="0" y="5192193"/>
                </a:lnTo>
                <a:lnTo>
                  <a:pt x="6739" y="5199505"/>
                </a:lnTo>
                <a:lnTo>
                  <a:pt x="165313" y="5205971"/>
                </a:lnTo>
                <a:lnTo>
                  <a:pt x="172625" y="5199232"/>
                </a:lnTo>
                <a:lnTo>
                  <a:pt x="173332" y="5181897"/>
                </a:lnTo>
                <a:lnTo>
                  <a:pt x="166593" y="5174585"/>
                </a:lnTo>
                <a:lnTo>
                  <a:pt x="54573" y="5170017"/>
                </a:lnTo>
                <a:lnTo>
                  <a:pt x="26690" y="5195715"/>
                </a:lnTo>
                <a:lnTo>
                  <a:pt x="5402" y="5172616"/>
                </a:lnTo>
                <a:lnTo>
                  <a:pt x="33284" y="5146918"/>
                </a:lnTo>
                <a:lnTo>
                  <a:pt x="37852" y="5034899"/>
                </a:lnTo>
                <a:lnTo>
                  <a:pt x="31112" y="5027586"/>
                </a:lnTo>
                <a:lnTo>
                  <a:pt x="13778" y="5026879"/>
                </a:lnTo>
                <a:close/>
              </a:path>
              <a:path extrusionOk="0" h="5206365" w="5639434">
                <a:moveTo>
                  <a:pt x="33284" y="5146918"/>
                </a:moveTo>
                <a:lnTo>
                  <a:pt x="5402" y="5172616"/>
                </a:lnTo>
                <a:lnTo>
                  <a:pt x="26690" y="5195715"/>
                </a:lnTo>
                <a:lnTo>
                  <a:pt x="54573" y="5170017"/>
                </a:lnTo>
                <a:lnTo>
                  <a:pt x="32379" y="5169112"/>
                </a:lnTo>
                <a:lnTo>
                  <a:pt x="33284" y="5146918"/>
                </a:lnTo>
                <a:close/>
              </a:path>
              <a:path extrusionOk="0" h="5206365" w="5639434">
                <a:moveTo>
                  <a:pt x="5617795" y="0"/>
                </a:moveTo>
                <a:lnTo>
                  <a:pt x="33284" y="5146918"/>
                </a:lnTo>
                <a:lnTo>
                  <a:pt x="32379" y="5169112"/>
                </a:lnTo>
                <a:lnTo>
                  <a:pt x="54573" y="5170017"/>
                </a:lnTo>
                <a:lnTo>
                  <a:pt x="5639084" y="23098"/>
                </a:lnTo>
                <a:lnTo>
                  <a:pt x="5617795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4"/>
          <p:cNvSpPr/>
          <p:nvPr/>
        </p:nvSpPr>
        <p:spPr>
          <a:xfrm>
            <a:off x="11436278" y="3108775"/>
            <a:ext cx="5689600" cy="5252720"/>
          </a:xfrm>
          <a:custGeom>
            <a:rect b="b" l="l" r="r" t="t"/>
            <a:pathLst>
              <a:path extrusionOk="0" h="5252720" w="5689600">
                <a:moveTo>
                  <a:pt x="5675415" y="5073063"/>
                </a:moveTo>
                <a:lnTo>
                  <a:pt x="5682728" y="5079803"/>
                </a:lnTo>
                <a:lnTo>
                  <a:pt x="5689194" y="5238377"/>
                </a:lnTo>
                <a:lnTo>
                  <a:pt x="5682455" y="5245689"/>
                </a:lnTo>
                <a:lnTo>
                  <a:pt x="5523881" y="5252155"/>
                </a:lnTo>
                <a:lnTo>
                  <a:pt x="5516568" y="5245416"/>
                </a:lnTo>
                <a:lnTo>
                  <a:pt x="5515861" y="5228081"/>
                </a:lnTo>
                <a:lnTo>
                  <a:pt x="5522601" y="5220769"/>
                </a:lnTo>
                <a:lnTo>
                  <a:pt x="5634621" y="5216201"/>
                </a:lnTo>
                <a:lnTo>
                  <a:pt x="5662503" y="5241899"/>
                </a:lnTo>
                <a:lnTo>
                  <a:pt x="5683792" y="5218800"/>
                </a:lnTo>
                <a:lnTo>
                  <a:pt x="5655909" y="5193102"/>
                </a:lnTo>
                <a:lnTo>
                  <a:pt x="5651341" y="5081083"/>
                </a:lnTo>
                <a:lnTo>
                  <a:pt x="5658081" y="5073770"/>
                </a:lnTo>
                <a:lnTo>
                  <a:pt x="5675415" y="5073063"/>
                </a:lnTo>
                <a:close/>
              </a:path>
              <a:path extrusionOk="0" h="5252720" w="5689600">
                <a:moveTo>
                  <a:pt x="5655909" y="5193102"/>
                </a:moveTo>
                <a:lnTo>
                  <a:pt x="5683792" y="5218800"/>
                </a:lnTo>
                <a:lnTo>
                  <a:pt x="5662503" y="5241899"/>
                </a:lnTo>
                <a:lnTo>
                  <a:pt x="5634621" y="5216201"/>
                </a:lnTo>
                <a:lnTo>
                  <a:pt x="5656814" y="5215296"/>
                </a:lnTo>
                <a:lnTo>
                  <a:pt x="5655909" y="5193102"/>
                </a:lnTo>
                <a:close/>
              </a:path>
              <a:path extrusionOk="0" h="5252720" w="5689600">
                <a:moveTo>
                  <a:pt x="21288" y="0"/>
                </a:moveTo>
                <a:lnTo>
                  <a:pt x="5655909" y="5193102"/>
                </a:lnTo>
                <a:lnTo>
                  <a:pt x="5656814" y="5215296"/>
                </a:lnTo>
                <a:lnTo>
                  <a:pt x="5634621" y="5216201"/>
                </a:lnTo>
                <a:lnTo>
                  <a:pt x="0" y="23098"/>
                </a:lnTo>
                <a:lnTo>
                  <a:pt x="21288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4"/>
          <p:cNvSpPr/>
          <p:nvPr/>
        </p:nvSpPr>
        <p:spPr>
          <a:xfrm>
            <a:off x="1102306" y="1247828"/>
            <a:ext cx="4765377" cy="3380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69850" y="51225"/>
            <a:ext cx="24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04 Service Design</a:t>
            </a:r>
            <a:endParaRPr/>
          </a:p>
        </p:txBody>
      </p:sp>
      <p:sp>
        <p:nvSpPr>
          <p:cNvPr id="465" name="Google Shape;465;p24"/>
          <p:cNvSpPr txBox="1"/>
          <p:nvPr/>
        </p:nvSpPr>
        <p:spPr>
          <a:xfrm>
            <a:off x="2736850" y="51225"/>
            <a:ext cx="313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</a:t>
            </a:r>
            <a:r>
              <a:rPr lang="en-US" sz="1800">
                <a:solidFill>
                  <a:schemeClr val="lt1"/>
                </a:solidFill>
              </a:rPr>
              <a:t>4</a:t>
            </a:r>
            <a:r>
              <a:rPr lang="en-US" sz="1800">
                <a:solidFill>
                  <a:schemeClr val="lt1"/>
                </a:solidFill>
              </a:rPr>
              <a:t> Product&amp;Service Flow</a:t>
            </a:r>
            <a:endParaRPr/>
          </a:p>
        </p:txBody>
      </p:sp>
      <p:sp>
        <p:nvSpPr>
          <p:cNvPr id="466" name="Google Shape;466;p24"/>
          <p:cNvSpPr txBox="1"/>
          <p:nvPr/>
        </p:nvSpPr>
        <p:spPr>
          <a:xfrm rot="-1215">
            <a:off x="9532800" y="2750407"/>
            <a:ext cx="3396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깨슈</a:t>
            </a:r>
            <a:endParaRPr b="1" sz="3100"/>
          </a:p>
        </p:txBody>
      </p:sp>
      <p:sp>
        <p:nvSpPr>
          <p:cNvPr id="467" name="Google Shape;467;p24"/>
          <p:cNvSpPr txBox="1"/>
          <p:nvPr/>
        </p:nvSpPr>
        <p:spPr>
          <a:xfrm rot="-1215">
            <a:off x="16908800" y="8922869"/>
            <a:ext cx="3396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워치</a:t>
            </a:r>
            <a:endParaRPr b="1" sz="3100"/>
          </a:p>
        </p:txBody>
      </p:sp>
      <p:sp>
        <p:nvSpPr>
          <p:cNvPr id="468" name="Google Shape;468;p24"/>
          <p:cNvSpPr txBox="1"/>
          <p:nvPr/>
        </p:nvSpPr>
        <p:spPr>
          <a:xfrm rot="-1215">
            <a:off x="2105900" y="8922869"/>
            <a:ext cx="3396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/>
              <a:t>사용자</a:t>
            </a:r>
            <a:endParaRPr b="1" sz="3100"/>
          </a:p>
        </p:txBody>
      </p:sp>
      <p:sp>
        <p:nvSpPr>
          <p:cNvPr id="469" name="Google Shape;469;p24"/>
          <p:cNvSpPr/>
          <p:nvPr/>
        </p:nvSpPr>
        <p:spPr>
          <a:xfrm rot="-2554664">
            <a:off x="5463547" y="5840187"/>
            <a:ext cx="3423217" cy="544912"/>
          </a:xfrm>
          <a:prstGeom prst="flowChartTerminator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졸음의 패턴과 데이터 제공</a:t>
            </a:r>
            <a:endParaRPr>
              <a:solidFill>
                <a:schemeClr val="lt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470" name="Google Shape;470;p24"/>
          <p:cNvSpPr/>
          <p:nvPr/>
        </p:nvSpPr>
        <p:spPr>
          <a:xfrm rot="2518730">
            <a:off x="11777997" y="6339488"/>
            <a:ext cx="3348559" cy="544836"/>
          </a:xfrm>
          <a:prstGeom prst="flowChartTerminator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졸음 인지시 심박수 변화 정보제공</a:t>
            </a:r>
            <a:endParaRPr>
              <a:solidFill>
                <a:schemeClr val="lt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471" name="Google Shape;471;p24"/>
          <p:cNvSpPr/>
          <p:nvPr/>
        </p:nvSpPr>
        <p:spPr>
          <a:xfrm rot="-2505488">
            <a:off x="3887607" y="4413369"/>
            <a:ext cx="4009985" cy="885159"/>
          </a:xfrm>
          <a:prstGeom prst="flowChartAlternateProcess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01  어플리케이션을 통한한 졸음감지 기능 제공</a:t>
            </a:r>
            <a:endParaRPr>
              <a:solidFill>
                <a:schemeClr val="lt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02 사용자에게 효율적인 운전 환경 제시</a:t>
            </a:r>
            <a:endParaRPr>
              <a:solidFill>
                <a:schemeClr val="lt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472" name="Google Shape;472;p24"/>
          <p:cNvSpPr txBox="1"/>
          <p:nvPr/>
        </p:nvSpPr>
        <p:spPr>
          <a:xfrm>
            <a:off x="8869200" y="9811025"/>
            <a:ext cx="518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심박수 변화기록 확인</a:t>
            </a:r>
            <a:endParaRPr sz="1700" u="sng">
              <a:solidFill>
                <a:schemeClr val="lt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473" name="Google Shape;473;p24"/>
          <p:cNvSpPr txBox="1"/>
          <p:nvPr/>
        </p:nvSpPr>
        <p:spPr>
          <a:xfrm rot="2701407">
            <a:off x="13126069" y="6640322"/>
            <a:ext cx="6220985" cy="4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사용자의 졸음 패턴 정보 제공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7"/>
          <p:cNvSpPr/>
          <p:nvPr/>
        </p:nvSpPr>
        <p:spPr>
          <a:xfrm>
            <a:off x="16173150" y="2825550"/>
            <a:ext cx="3491913" cy="7237095"/>
          </a:xfrm>
          <a:custGeom>
            <a:rect b="b" l="l" r="r" t="t"/>
            <a:pathLst>
              <a:path extrusionOk="0" h="7237095" w="4900930">
                <a:moveTo>
                  <a:pt x="358921" y="0"/>
                </a:moveTo>
                <a:lnTo>
                  <a:pt x="310217" y="3276"/>
                </a:lnTo>
                <a:lnTo>
                  <a:pt x="263505" y="12821"/>
                </a:lnTo>
                <a:lnTo>
                  <a:pt x="219212" y="28205"/>
                </a:lnTo>
                <a:lnTo>
                  <a:pt x="177766" y="49003"/>
                </a:lnTo>
                <a:lnTo>
                  <a:pt x="139595" y="74785"/>
                </a:lnTo>
                <a:lnTo>
                  <a:pt x="105125" y="105125"/>
                </a:lnTo>
                <a:lnTo>
                  <a:pt x="74785" y="139595"/>
                </a:lnTo>
                <a:lnTo>
                  <a:pt x="49003" y="177767"/>
                </a:lnTo>
                <a:lnTo>
                  <a:pt x="28205" y="219213"/>
                </a:lnTo>
                <a:lnTo>
                  <a:pt x="12821" y="263506"/>
                </a:lnTo>
                <a:lnTo>
                  <a:pt x="3276" y="310217"/>
                </a:lnTo>
                <a:lnTo>
                  <a:pt x="0" y="358921"/>
                </a:lnTo>
                <a:lnTo>
                  <a:pt x="0" y="6878103"/>
                </a:lnTo>
                <a:lnTo>
                  <a:pt x="3276" y="6926807"/>
                </a:lnTo>
                <a:lnTo>
                  <a:pt x="12821" y="6973519"/>
                </a:lnTo>
                <a:lnTo>
                  <a:pt x="28205" y="7017811"/>
                </a:lnTo>
                <a:lnTo>
                  <a:pt x="49003" y="7059258"/>
                </a:lnTo>
                <a:lnTo>
                  <a:pt x="74785" y="7097429"/>
                </a:lnTo>
                <a:lnTo>
                  <a:pt x="105125" y="7131899"/>
                </a:lnTo>
                <a:lnTo>
                  <a:pt x="139595" y="7162239"/>
                </a:lnTo>
                <a:lnTo>
                  <a:pt x="177766" y="7188021"/>
                </a:lnTo>
                <a:lnTo>
                  <a:pt x="219212" y="7208819"/>
                </a:lnTo>
                <a:lnTo>
                  <a:pt x="263505" y="7224203"/>
                </a:lnTo>
                <a:lnTo>
                  <a:pt x="310217" y="7233748"/>
                </a:lnTo>
                <a:lnTo>
                  <a:pt x="358921" y="7237024"/>
                </a:lnTo>
                <a:lnTo>
                  <a:pt x="358921" y="7205612"/>
                </a:lnTo>
                <a:lnTo>
                  <a:pt x="310524" y="7202061"/>
                </a:lnTo>
                <a:lnTo>
                  <a:pt x="264332" y="7191745"/>
                </a:lnTo>
                <a:lnTo>
                  <a:pt x="220851" y="7175172"/>
                </a:lnTo>
                <a:lnTo>
                  <a:pt x="180589" y="7152848"/>
                </a:lnTo>
                <a:lnTo>
                  <a:pt x="144051" y="7125279"/>
                </a:lnTo>
                <a:lnTo>
                  <a:pt x="111744" y="7092973"/>
                </a:lnTo>
                <a:lnTo>
                  <a:pt x="84176" y="7056435"/>
                </a:lnTo>
                <a:lnTo>
                  <a:pt x="61852" y="7016172"/>
                </a:lnTo>
                <a:lnTo>
                  <a:pt x="45279" y="6972692"/>
                </a:lnTo>
                <a:lnTo>
                  <a:pt x="34963" y="6926500"/>
                </a:lnTo>
                <a:lnTo>
                  <a:pt x="31412" y="6878103"/>
                </a:lnTo>
                <a:lnTo>
                  <a:pt x="31412" y="358921"/>
                </a:lnTo>
                <a:lnTo>
                  <a:pt x="34963" y="310524"/>
                </a:lnTo>
                <a:lnTo>
                  <a:pt x="45279" y="264332"/>
                </a:lnTo>
                <a:lnTo>
                  <a:pt x="61852" y="220851"/>
                </a:lnTo>
                <a:lnTo>
                  <a:pt x="84176" y="180589"/>
                </a:lnTo>
                <a:lnTo>
                  <a:pt x="111745" y="144051"/>
                </a:lnTo>
                <a:lnTo>
                  <a:pt x="144051" y="111745"/>
                </a:lnTo>
                <a:lnTo>
                  <a:pt x="180589" y="84176"/>
                </a:lnTo>
                <a:lnTo>
                  <a:pt x="220852" y="61852"/>
                </a:lnTo>
                <a:lnTo>
                  <a:pt x="264332" y="45279"/>
                </a:lnTo>
                <a:lnTo>
                  <a:pt x="310524" y="34963"/>
                </a:lnTo>
                <a:lnTo>
                  <a:pt x="358921" y="31412"/>
                </a:lnTo>
                <a:lnTo>
                  <a:pt x="358921" y="0"/>
                </a:lnTo>
                <a:close/>
              </a:path>
              <a:path extrusionOk="0" h="7237095" w="4900930">
                <a:moveTo>
                  <a:pt x="4541453" y="7205612"/>
                </a:moveTo>
                <a:lnTo>
                  <a:pt x="358921" y="7205612"/>
                </a:lnTo>
                <a:lnTo>
                  <a:pt x="358921" y="7237024"/>
                </a:lnTo>
                <a:lnTo>
                  <a:pt x="4541453" y="7237024"/>
                </a:lnTo>
                <a:lnTo>
                  <a:pt x="4541453" y="7205612"/>
                </a:lnTo>
                <a:close/>
              </a:path>
              <a:path extrusionOk="0" h="7237095" w="4900930">
                <a:moveTo>
                  <a:pt x="4541453" y="0"/>
                </a:moveTo>
                <a:lnTo>
                  <a:pt x="4541453" y="31412"/>
                </a:lnTo>
                <a:lnTo>
                  <a:pt x="4589850" y="34963"/>
                </a:lnTo>
                <a:lnTo>
                  <a:pt x="4636042" y="45279"/>
                </a:lnTo>
                <a:lnTo>
                  <a:pt x="4679522" y="61852"/>
                </a:lnTo>
                <a:lnTo>
                  <a:pt x="4719785" y="84176"/>
                </a:lnTo>
                <a:lnTo>
                  <a:pt x="4756323" y="111745"/>
                </a:lnTo>
                <a:lnTo>
                  <a:pt x="4788629" y="144051"/>
                </a:lnTo>
                <a:lnTo>
                  <a:pt x="4816198" y="180589"/>
                </a:lnTo>
                <a:lnTo>
                  <a:pt x="4838522" y="220852"/>
                </a:lnTo>
                <a:lnTo>
                  <a:pt x="4855095" y="264332"/>
                </a:lnTo>
                <a:lnTo>
                  <a:pt x="4865410" y="310524"/>
                </a:lnTo>
                <a:lnTo>
                  <a:pt x="4868961" y="358921"/>
                </a:lnTo>
                <a:lnTo>
                  <a:pt x="4868961" y="6878103"/>
                </a:lnTo>
                <a:lnTo>
                  <a:pt x="4865410" y="6926500"/>
                </a:lnTo>
                <a:lnTo>
                  <a:pt x="4855095" y="6972692"/>
                </a:lnTo>
                <a:lnTo>
                  <a:pt x="4838522" y="7016172"/>
                </a:lnTo>
                <a:lnTo>
                  <a:pt x="4816197" y="7056435"/>
                </a:lnTo>
                <a:lnTo>
                  <a:pt x="4788629" y="7092973"/>
                </a:lnTo>
                <a:lnTo>
                  <a:pt x="4756322" y="7125279"/>
                </a:lnTo>
                <a:lnTo>
                  <a:pt x="4719784" y="7152848"/>
                </a:lnTo>
                <a:lnTo>
                  <a:pt x="4679522" y="7175172"/>
                </a:lnTo>
                <a:lnTo>
                  <a:pt x="4636041" y="7191745"/>
                </a:lnTo>
                <a:lnTo>
                  <a:pt x="4589850" y="7202061"/>
                </a:lnTo>
                <a:lnTo>
                  <a:pt x="4541453" y="7205612"/>
                </a:lnTo>
                <a:lnTo>
                  <a:pt x="4541453" y="7237024"/>
                </a:lnTo>
                <a:lnTo>
                  <a:pt x="4590156" y="7233748"/>
                </a:lnTo>
                <a:lnTo>
                  <a:pt x="4636868" y="7224203"/>
                </a:lnTo>
                <a:lnTo>
                  <a:pt x="4681161" y="7208819"/>
                </a:lnTo>
                <a:lnTo>
                  <a:pt x="4722607" y="7188021"/>
                </a:lnTo>
                <a:lnTo>
                  <a:pt x="4760779" y="7162239"/>
                </a:lnTo>
                <a:lnTo>
                  <a:pt x="4795248" y="7131899"/>
                </a:lnTo>
                <a:lnTo>
                  <a:pt x="4825588" y="7097429"/>
                </a:lnTo>
                <a:lnTo>
                  <a:pt x="4851371" y="7059257"/>
                </a:lnTo>
                <a:lnTo>
                  <a:pt x="4872168" y="7017811"/>
                </a:lnTo>
                <a:lnTo>
                  <a:pt x="4887553" y="6973518"/>
                </a:lnTo>
                <a:lnTo>
                  <a:pt x="4897097" y="6926807"/>
                </a:lnTo>
                <a:lnTo>
                  <a:pt x="4900374" y="6878103"/>
                </a:lnTo>
                <a:lnTo>
                  <a:pt x="4900374" y="358921"/>
                </a:lnTo>
                <a:lnTo>
                  <a:pt x="4897097" y="310217"/>
                </a:lnTo>
                <a:lnTo>
                  <a:pt x="4887553" y="263505"/>
                </a:lnTo>
                <a:lnTo>
                  <a:pt x="4872168" y="219212"/>
                </a:lnTo>
                <a:lnTo>
                  <a:pt x="4851371" y="177766"/>
                </a:lnTo>
                <a:lnTo>
                  <a:pt x="4825588" y="139595"/>
                </a:lnTo>
                <a:lnTo>
                  <a:pt x="4795248" y="105125"/>
                </a:lnTo>
                <a:lnTo>
                  <a:pt x="4760779" y="74785"/>
                </a:lnTo>
                <a:lnTo>
                  <a:pt x="4722607" y="49003"/>
                </a:lnTo>
                <a:lnTo>
                  <a:pt x="4681161" y="28205"/>
                </a:lnTo>
                <a:lnTo>
                  <a:pt x="4636868" y="12821"/>
                </a:lnTo>
                <a:lnTo>
                  <a:pt x="4590156" y="3276"/>
                </a:lnTo>
                <a:lnTo>
                  <a:pt x="4541453" y="0"/>
                </a:lnTo>
                <a:close/>
              </a:path>
              <a:path extrusionOk="0" h="7237095" w="4900930">
                <a:moveTo>
                  <a:pt x="4541453" y="0"/>
                </a:moveTo>
                <a:lnTo>
                  <a:pt x="358921" y="0"/>
                </a:lnTo>
                <a:lnTo>
                  <a:pt x="358921" y="31412"/>
                </a:lnTo>
                <a:lnTo>
                  <a:pt x="4541453" y="31412"/>
                </a:lnTo>
                <a:lnTo>
                  <a:pt x="4541453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7"/>
          <p:cNvSpPr/>
          <p:nvPr/>
        </p:nvSpPr>
        <p:spPr>
          <a:xfrm>
            <a:off x="12286950" y="2825550"/>
            <a:ext cx="3491913" cy="7237095"/>
          </a:xfrm>
          <a:custGeom>
            <a:rect b="b" l="l" r="r" t="t"/>
            <a:pathLst>
              <a:path extrusionOk="0" h="7237095" w="4900930">
                <a:moveTo>
                  <a:pt x="358921" y="0"/>
                </a:moveTo>
                <a:lnTo>
                  <a:pt x="310217" y="3276"/>
                </a:lnTo>
                <a:lnTo>
                  <a:pt x="263505" y="12821"/>
                </a:lnTo>
                <a:lnTo>
                  <a:pt x="219212" y="28205"/>
                </a:lnTo>
                <a:lnTo>
                  <a:pt x="177766" y="49003"/>
                </a:lnTo>
                <a:lnTo>
                  <a:pt x="139595" y="74785"/>
                </a:lnTo>
                <a:lnTo>
                  <a:pt x="105125" y="105125"/>
                </a:lnTo>
                <a:lnTo>
                  <a:pt x="74785" y="139595"/>
                </a:lnTo>
                <a:lnTo>
                  <a:pt x="49003" y="177767"/>
                </a:lnTo>
                <a:lnTo>
                  <a:pt x="28205" y="219213"/>
                </a:lnTo>
                <a:lnTo>
                  <a:pt x="12821" y="263506"/>
                </a:lnTo>
                <a:lnTo>
                  <a:pt x="3276" y="310217"/>
                </a:lnTo>
                <a:lnTo>
                  <a:pt x="0" y="358921"/>
                </a:lnTo>
                <a:lnTo>
                  <a:pt x="0" y="6878103"/>
                </a:lnTo>
                <a:lnTo>
                  <a:pt x="3276" y="6926807"/>
                </a:lnTo>
                <a:lnTo>
                  <a:pt x="12821" y="6973519"/>
                </a:lnTo>
                <a:lnTo>
                  <a:pt x="28205" y="7017811"/>
                </a:lnTo>
                <a:lnTo>
                  <a:pt x="49003" y="7059258"/>
                </a:lnTo>
                <a:lnTo>
                  <a:pt x="74785" y="7097429"/>
                </a:lnTo>
                <a:lnTo>
                  <a:pt x="105125" y="7131899"/>
                </a:lnTo>
                <a:lnTo>
                  <a:pt x="139595" y="7162239"/>
                </a:lnTo>
                <a:lnTo>
                  <a:pt x="177766" y="7188021"/>
                </a:lnTo>
                <a:lnTo>
                  <a:pt x="219212" y="7208819"/>
                </a:lnTo>
                <a:lnTo>
                  <a:pt x="263505" y="7224203"/>
                </a:lnTo>
                <a:lnTo>
                  <a:pt x="310217" y="7233748"/>
                </a:lnTo>
                <a:lnTo>
                  <a:pt x="358921" y="7237024"/>
                </a:lnTo>
                <a:lnTo>
                  <a:pt x="358921" y="7205612"/>
                </a:lnTo>
                <a:lnTo>
                  <a:pt x="310524" y="7202061"/>
                </a:lnTo>
                <a:lnTo>
                  <a:pt x="264332" y="7191745"/>
                </a:lnTo>
                <a:lnTo>
                  <a:pt x="220851" y="7175172"/>
                </a:lnTo>
                <a:lnTo>
                  <a:pt x="180589" y="7152848"/>
                </a:lnTo>
                <a:lnTo>
                  <a:pt x="144051" y="7125279"/>
                </a:lnTo>
                <a:lnTo>
                  <a:pt x="111744" y="7092973"/>
                </a:lnTo>
                <a:lnTo>
                  <a:pt x="84176" y="7056435"/>
                </a:lnTo>
                <a:lnTo>
                  <a:pt x="61852" y="7016172"/>
                </a:lnTo>
                <a:lnTo>
                  <a:pt x="45279" y="6972692"/>
                </a:lnTo>
                <a:lnTo>
                  <a:pt x="34963" y="6926500"/>
                </a:lnTo>
                <a:lnTo>
                  <a:pt x="31412" y="6878103"/>
                </a:lnTo>
                <a:lnTo>
                  <a:pt x="31412" y="358921"/>
                </a:lnTo>
                <a:lnTo>
                  <a:pt x="34963" y="310524"/>
                </a:lnTo>
                <a:lnTo>
                  <a:pt x="45279" y="264332"/>
                </a:lnTo>
                <a:lnTo>
                  <a:pt x="61852" y="220851"/>
                </a:lnTo>
                <a:lnTo>
                  <a:pt x="84176" y="180589"/>
                </a:lnTo>
                <a:lnTo>
                  <a:pt x="111745" y="144051"/>
                </a:lnTo>
                <a:lnTo>
                  <a:pt x="144051" y="111745"/>
                </a:lnTo>
                <a:lnTo>
                  <a:pt x="180589" y="84176"/>
                </a:lnTo>
                <a:lnTo>
                  <a:pt x="220852" y="61852"/>
                </a:lnTo>
                <a:lnTo>
                  <a:pt x="264332" y="45279"/>
                </a:lnTo>
                <a:lnTo>
                  <a:pt x="310524" y="34963"/>
                </a:lnTo>
                <a:lnTo>
                  <a:pt x="358921" y="31412"/>
                </a:lnTo>
                <a:lnTo>
                  <a:pt x="358921" y="0"/>
                </a:lnTo>
                <a:close/>
              </a:path>
              <a:path extrusionOk="0" h="7237095" w="4900930">
                <a:moveTo>
                  <a:pt x="4541453" y="7205612"/>
                </a:moveTo>
                <a:lnTo>
                  <a:pt x="358921" y="7205612"/>
                </a:lnTo>
                <a:lnTo>
                  <a:pt x="358921" y="7237024"/>
                </a:lnTo>
                <a:lnTo>
                  <a:pt x="4541453" y="7237024"/>
                </a:lnTo>
                <a:lnTo>
                  <a:pt x="4541453" y="7205612"/>
                </a:lnTo>
                <a:close/>
              </a:path>
              <a:path extrusionOk="0" h="7237095" w="4900930">
                <a:moveTo>
                  <a:pt x="4541453" y="0"/>
                </a:moveTo>
                <a:lnTo>
                  <a:pt x="4541453" y="31412"/>
                </a:lnTo>
                <a:lnTo>
                  <a:pt x="4589850" y="34963"/>
                </a:lnTo>
                <a:lnTo>
                  <a:pt x="4636042" y="45279"/>
                </a:lnTo>
                <a:lnTo>
                  <a:pt x="4679522" y="61852"/>
                </a:lnTo>
                <a:lnTo>
                  <a:pt x="4719785" y="84176"/>
                </a:lnTo>
                <a:lnTo>
                  <a:pt x="4756323" y="111745"/>
                </a:lnTo>
                <a:lnTo>
                  <a:pt x="4788629" y="144051"/>
                </a:lnTo>
                <a:lnTo>
                  <a:pt x="4816198" y="180589"/>
                </a:lnTo>
                <a:lnTo>
                  <a:pt x="4838522" y="220852"/>
                </a:lnTo>
                <a:lnTo>
                  <a:pt x="4855095" y="264332"/>
                </a:lnTo>
                <a:lnTo>
                  <a:pt x="4865410" y="310524"/>
                </a:lnTo>
                <a:lnTo>
                  <a:pt x="4868961" y="358921"/>
                </a:lnTo>
                <a:lnTo>
                  <a:pt x="4868961" y="6878103"/>
                </a:lnTo>
                <a:lnTo>
                  <a:pt x="4865410" y="6926500"/>
                </a:lnTo>
                <a:lnTo>
                  <a:pt x="4855095" y="6972692"/>
                </a:lnTo>
                <a:lnTo>
                  <a:pt x="4838522" y="7016172"/>
                </a:lnTo>
                <a:lnTo>
                  <a:pt x="4816197" y="7056435"/>
                </a:lnTo>
                <a:lnTo>
                  <a:pt x="4788629" y="7092973"/>
                </a:lnTo>
                <a:lnTo>
                  <a:pt x="4756322" y="7125279"/>
                </a:lnTo>
                <a:lnTo>
                  <a:pt x="4719784" y="7152848"/>
                </a:lnTo>
                <a:lnTo>
                  <a:pt x="4679522" y="7175172"/>
                </a:lnTo>
                <a:lnTo>
                  <a:pt x="4636041" y="7191745"/>
                </a:lnTo>
                <a:lnTo>
                  <a:pt x="4589850" y="7202061"/>
                </a:lnTo>
                <a:lnTo>
                  <a:pt x="4541453" y="7205612"/>
                </a:lnTo>
                <a:lnTo>
                  <a:pt x="4541453" y="7237024"/>
                </a:lnTo>
                <a:lnTo>
                  <a:pt x="4590156" y="7233748"/>
                </a:lnTo>
                <a:lnTo>
                  <a:pt x="4636868" y="7224203"/>
                </a:lnTo>
                <a:lnTo>
                  <a:pt x="4681161" y="7208819"/>
                </a:lnTo>
                <a:lnTo>
                  <a:pt x="4722607" y="7188021"/>
                </a:lnTo>
                <a:lnTo>
                  <a:pt x="4760779" y="7162239"/>
                </a:lnTo>
                <a:lnTo>
                  <a:pt x="4795248" y="7131899"/>
                </a:lnTo>
                <a:lnTo>
                  <a:pt x="4825588" y="7097429"/>
                </a:lnTo>
                <a:lnTo>
                  <a:pt x="4851371" y="7059257"/>
                </a:lnTo>
                <a:lnTo>
                  <a:pt x="4872168" y="7017811"/>
                </a:lnTo>
                <a:lnTo>
                  <a:pt x="4887553" y="6973518"/>
                </a:lnTo>
                <a:lnTo>
                  <a:pt x="4897097" y="6926807"/>
                </a:lnTo>
                <a:lnTo>
                  <a:pt x="4900374" y="6878103"/>
                </a:lnTo>
                <a:lnTo>
                  <a:pt x="4900374" y="358921"/>
                </a:lnTo>
                <a:lnTo>
                  <a:pt x="4897097" y="310217"/>
                </a:lnTo>
                <a:lnTo>
                  <a:pt x="4887553" y="263505"/>
                </a:lnTo>
                <a:lnTo>
                  <a:pt x="4872168" y="219212"/>
                </a:lnTo>
                <a:lnTo>
                  <a:pt x="4851371" y="177766"/>
                </a:lnTo>
                <a:lnTo>
                  <a:pt x="4825588" y="139595"/>
                </a:lnTo>
                <a:lnTo>
                  <a:pt x="4795248" y="105125"/>
                </a:lnTo>
                <a:lnTo>
                  <a:pt x="4760779" y="74785"/>
                </a:lnTo>
                <a:lnTo>
                  <a:pt x="4722607" y="49003"/>
                </a:lnTo>
                <a:lnTo>
                  <a:pt x="4681161" y="28205"/>
                </a:lnTo>
                <a:lnTo>
                  <a:pt x="4636868" y="12821"/>
                </a:lnTo>
                <a:lnTo>
                  <a:pt x="4590156" y="3276"/>
                </a:lnTo>
                <a:lnTo>
                  <a:pt x="4541453" y="0"/>
                </a:lnTo>
                <a:close/>
              </a:path>
              <a:path extrusionOk="0" h="7237095" w="4900930">
                <a:moveTo>
                  <a:pt x="4541453" y="0"/>
                </a:moveTo>
                <a:lnTo>
                  <a:pt x="358921" y="0"/>
                </a:lnTo>
                <a:lnTo>
                  <a:pt x="358921" y="31412"/>
                </a:lnTo>
                <a:lnTo>
                  <a:pt x="4541453" y="31412"/>
                </a:lnTo>
                <a:lnTo>
                  <a:pt x="4541453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7"/>
          <p:cNvSpPr/>
          <p:nvPr/>
        </p:nvSpPr>
        <p:spPr>
          <a:xfrm>
            <a:off x="8400750" y="2825550"/>
            <a:ext cx="3491913" cy="7237095"/>
          </a:xfrm>
          <a:custGeom>
            <a:rect b="b" l="l" r="r" t="t"/>
            <a:pathLst>
              <a:path extrusionOk="0" h="7237095" w="4900930">
                <a:moveTo>
                  <a:pt x="358921" y="0"/>
                </a:moveTo>
                <a:lnTo>
                  <a:pt x="310217" y="3276"/>
                </a:lnTo>
                <a:lnTo>
                  <a:pt x="263505" y="12821"/>
                </a:lnTo>
                <a:lnTo>
                  <a:pt x="219212" y="28205"/>
                </a:lnTo>
                <a:lnTo>
                  <a:pt x="177766" y="49003"/>
                </a:lnTo>
                <a:lnTo>
                  <a:pt x="139595" y="74785"/>
                </a:lnTo>
                <a:lnTo>
                  <a:pt x="105125" y="105125"/>
                </a:lnTo>
                <a:lnTo>
                  <a:pt x="74785" y="139595"/>
                </a:lnTo>
                <a:lnTo>
                  <a:pt x="49003" y="177767"/>
                </a:lnTo>
                <a:lnTo>
                  <a:pt x="28205" y="219213"/>
                </a:lnTo>
                <a:lnTo>
                  <a:pt x="12821" y="263506"/>
                </a:lnTo>
                <a:lnTo>
                  <a:pt x="3276" y="310217"/>
                </a:lnTo>
                <a:lnTo>
                  <a:pt x="0" y="358921"/>
                </a:lnTo>
                <a:lnTo>
                  <a:pt x="0" y="6878103"/>
                </a:lnTo>
                <a:lnTo>
                  <a:pt x="3276" y="6926807"/>
                </a:lnTo>
                <a:lnTo>
                  <a:pt x="12821" y="6973519"/>
                </a:lnTo>
                <a:lnTo>
                  <a:pt x="28205" y="7017811"/>
                </a:lnTo>
                <a:lnTo>
                  <a:pt x="49003" y="7059258"/>
                </a:lnTo>
                <a:lnTo>
                  <a:pt x="74785" y="7097429"/>
                </a:lnTo>
                <a:lnTo>
                  <a:pt x="105125" y="7131899"/>
                </a:lnTo>
                <a:lnTo>
                  <a:pt x="139595" y="7162239"/>
                </a:lnTo>
                <a:lnTo>
                  <a:pt x="177766" y="7188021"/>
                </a:lnTo>
                <a:lnTo>
                  <a:pt x="219212" y="7208819"/>
                </a:lnTo>
                <a:lnTo>
                  <a:pt x="263505" y="7224203"/>
                </a:lnTo>
                <a:lnTo>
                  <a:pt x="310217" y="7233748"/>
                </a:lnTo>
                <a:lnTo>
                  <a:pt x="358921" y="7237024"/>
                </a:lnTo>
                <a:lnTo>
                  <a:pt x="358921" y="7205612"/>
                </a:lnTo>
                <a:lnTo>
                  <a:pt x="310524" y="7202061"/>
                </a:lnTo>
                <a:lnTo>
                  <a:pt x="264332" y="7191745"/>
                </a:lnTo>
                <a:lnTo>
                  <a:pt x="220851" y="7175172"/>
                </a:lnTo>
                <a:lnTo>
                  <a:pt x="180589" y="7152848"/>
                </a:lnTo>
                <a:lnTo>
                  <a:pt x="144051" y="7125279"/>
                </a:lnTo>
                <a:lnTo>
                  <a:pt x="111744" y="7092973"/>
                </a:lnTo>
                <a:lnTo>
                  <a:pt x="84176" y="7056435"/>
                </a:lnTo>
                <a:lnTo>
                  <a:pt x="61852" y="7016172"/>
                </a:lnTo>
                <a:lnTo>
                  <a:pt x="45279" y="6972692"/>
                </a:lnTo>
                <a:lnTo>
                  <a:pt x="34963" y="6926500"/>
                </a:lnTo>
                <a:lnTo>
                  <a:pt x="31412" y="6878103"/>
                </a:lnTo>
                <a:lnTo>
                  <a:pt x="31412" y="358921"/>
                </a:lnTo>
                <a:lnTo>
                  <a:pt x="34963" y="310524"/>
                </a:lnTo>
                <a:lnTo>
                  <a:pt x="45279" y="264332"/>
                </a:lnTo>
                <a:lnTo>
                  <a:pt x="61852" y="220851"/>
                </a:lnTo>
                <a:lnTo>
                  <a:pt x="84176" y="180589"/>
                </a:lnTo>
                <a:lnTo>
                  <a:pt x="111745" y="144051"/>
                </a:lnTo>
                <a:lnTo>
                  <a:pt x="144051" y="111745"/>
                </a:lnTo>
                <a:lnTo>
                  <a:pt x="180589" y="84176"/>
                </a:lnTo>
                <a:lnTo>
                  <a:pt x="220852" y="61852"/>
                </a:lnTo>
                <a:lnTo>
                  <a:pt x="264332" y="45279"/>
                </a:lnTo>
                <a:lnTo>
                  <a:pt x="310524" y="34963"/>
                </a:lnTo>
                <a:lnTo>
                  <a:pt x="358921" y="31412"/>
                </a:lnTo>
                <a:lnTo>
                  <a:pt x="358921" y="0"/>
                </a:lnTo>
                <a:close/>
              </a:path>
              <a:path extrusionOk="0" h="7237095" w="4900930">
                <a:moveTo>
                  <a:pt x="4541453" y="7205612"/>
                </a:moveTo>
                <a:lnTo>
                  <a:pt x="358921" y="7205612"/>
                </a:lnTo>
                <a:lnTo>
                  <a:pt x="358921" y="7237024"/>
                </a:lnTo>
                <a:lnTo>
                  <a:pt x="4541453" y="7237024"/>
                </a:lnTo>
                <a:lnTo>
                  <a:pt x="4541453" y="7205612"/>
                </a:lnTo>
                <a:close/>
              </a:path>
              <a:path extrusionOk="0" h="7237095" w="4900930">
                <a:moveTo>
                  <a:pt x="4541453" y="0"/>
                </a:moveTo>
                <a:lnTo>
                  <a:pt x="4541453" y="31412"/>
                </a:lnTo>
                <a:lnTo>
                  <a:pt x="4589850" y="34963"/>
                </a:lnTo>
                <a:lnTo>
                  <a:pt x="4636042" y="45279"/>
                </a:lnTo>
                <a:lnTo>
                  <a:pt x="4679522" y="61852"/>
                </a:lnTo>
                <a:lnTo>
                  <a:pt x="4719785" y="84176"/>
                </a:lnTo>
                <a:lnTo>
                  <a:pt x="4756323" y="111745"/>
                </a:lnTo>
                <a:lnTo>
                  <a:pt x="4788629" y="144051"/>
                </a:lnTo>
                <a:lnTo>
                  <a:pt x="4816198" y="180589"/>
                </a:lnTo>
                <a:lnTo>
                  <a:pt x="4838522" y="220852"/>
                </a:lnTo>
                <a:lnTo>
                  <a:pt x="4855095" y="264332"/>
                </a:lnTo>
                <a:lnTo>
                  <a:pt x="4865410" y="310524"/>
                </a:lnTo>
                <a:lnTo>
                  <a:pt x="4868961" y="358921"/>
                </a:lnTo>
                <a:lnTo>
                  <a:pt x="4868961" y="6878103"/>
                </a:lnTo>
                <a:lnTo>
                  <a:pt x="4865410" y="6926500"/>
                </a:lnTo>
                <a:lnTo>
                  <a:pt x="4855095" y="6972692"/>
                </a:lnTo>
                <a:lnTo>
                  <a:pt x="4838522" y="7016172"/>
                </a:lnTo>
                <a:lnTo>
                  <a:pt x="4816197" y="7056435"/>
                </a:lnTo>
                <a:lnTo>
                  <a:pt x="4788629" y="7092973"/>
                </a:lnTo>
                <a:lnTo>
                  <a:pt x="4756322" y="7125279"/>
                </a:lnTo>
                <a:lnTo>
                  <a:pt x="4719784" y="7152848"/>
                </a:lnTo>
                <a:lnTo>
                  <a:pt x="4679522" y="7175172"/>
                </a:lnTo>
                <a:lnTo>
                  <a:pt x="4636041" y="7191745"/>
                </a:lnTo>
                <a:lnTo>
                  <a:pt x="4589850" y="7202061"/>
                </a:lnTo>
                <a:lnTo>
                  <a:pt x="4541453" y="7205612"/>
                </a:lnTo>
                <a:lnTo>
                  <a:pt x="4541453" y="7237024"/>
                </a:lnTo>
                <a:lnTo>
                  <a:pt x="4590156" y="7233748"/>
                </a:lnTo>
                <a:lnTo>
                  <a:pt x="4636868" y="7224203"/>
                </a:lnTo>
                <a:lnTo>
                  <a:pt x="4681161" y="7208819"/>
                </a:lnTo>
                <a:lnTo>
                  <a:pt x="4722607" y="7188021"/>
                </a:lnTo>
                <a:lnTo>
                  <a:pt x="4760779" y="7162239"/>
                </a:lnTo>
                <a:lnTo>
                  <a:pt x="4795248" y="7131899"/>
                </a:lnTo>
                <a:lnTo>
                  <a:pt x="4825588" y="7097429"/>
                </a:lnTo>
                <a:lnTo>
                  <a:pt x="4851371" y="7059257"/>
                </a:lnTo>
                <a:lnTo>
                  <a:pt x="4872168" y="7017811"/>
                </a:lnTo>
                <a:lnTo>
                  <a:pt x="4887553" y="6973518"/>
                </a:lnTo>
                <a:lnTo>
                  <a:pt x="4897097" y="6926807"/>
                </a:lnTo>
                <a:lnTo>
                  <a:pt x="4900374" y="6878103"/>
                </a:lnTo>
                <a:lnTo>
                  <a:pt x="4900374" y="358921"/>
                </a:lnTo>
                <a:lnTo>
                  <a:pt x="4897097" y="310217"/>
                </a:lnTo>
                <a:lnTo>
                  <a:pt x="4887553" y="263505"/>
                </a:lnTo>
                <a:lnTo>
                  <a:pt x="4872168" y="219212"/>
                </a:lnTo>
                <a:lnTo>
                  <a:pt x="4851371" y="177766"/>
                </a:lnTo>
                <a:lnTo>
                  <a:pt x="4825588" y="139595"/>
                </a:lnTo>
                <a:lnTo>
                  <a:pt x="4795248" y="105125"/>
                </a:lnTo>
                <a:lnTo>
                  <a:pt x="4760779" y="74785"/>
                </a:lnTo>
                <a:lnTo>
                  <a:pt x="4722607" y="49003"/>
                </a:lnTo>
                <a:lnTo>
                  <a:pt x="4681161" y="28205"/>
                </a:lnTo>
                <a:lnTo>
                  <a:pt x="4636868" y="12821"/>
                </a:lnTo>
                <a:lnTo>
                  <a:pt x="4590156" y="3276"/>
                </a:lnTo>
                <a:lnTo>
                  <a:pt x="4541453" y="0"/>
                </a:lnTo>
                <a:close/>
              </a:path>
              <a:path extrusionOk="0" h="7237095" w="4900930">
                <a:moveTo>
                  <a:pt x="4541453" y="0"/>
                </a:moveTo>
                <a:lnTo>
                  <a:pt x="358921" y="0"/>
                </a:lnTo>
                <a:lnTo>
                  <a:pt x="358921" y="31412"/>
                </a:lnTo>
                <a:lnTo>
                  <a:pt x="4541453" y="31412"/>
                </a:lnTo>
                <a:lnTo>
                  <a:pt x="4541453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7"/>
          <p:cNvSpPr/>
          <p:nvPr/>
        </p:nvSpPr>
        <p:spPr>
          <a:xfrm>
            <a:off x="4514550" y="2825550"/>
            <a:ext cx="3491913" cy="7237095"/>
          </a:xfrm>
          <a:custGeom>
            <a:rect b="b" l="l" r="r" t="t"/>
            <a:pathLst>
              <a:path extrusionOk="0" h="7237095" w="4900930">
                <a:moveTo>
                  <a:pt x="358921" y="0"/>
                </a:moveTo>
                <a:lnTo>
                  <a:pt x="310217" y="3276"/>
                </a:lnTo>
                <a:lnTo>
                  <a:pt x="263505" y="12821"/>
                </a:lnTo>
                <a:lnTo>
                  <a:pt x="219212" y="28205"/>
                </a:lnTo>
                <a:lnTo>
                  <a:pt x="177766" y="49003"/>
                </a:lnTo>
                <a:lnTo>
                  <a:pt x="139595" y="74785"/>
                </a:lnTo>
                <a:lnTo>
                  <a:pt x="105125" y="105125"/>
                </a:lnTo>
                <a:lnTo>
                  <a:pt x="74785" y="139595"/>
                </a:lnTo>
                <a:lnTo>
                  <a:pt x="49003" y="177767"/>
                </a:lnTo>
                <a:lnTo>
                  <a:pt x="28205" y="219213"/>
                </a:lnTo>
                <a:lnTo>
                  <a:pt x="12821" y="263506"/>
                </a:lnTo>
                <a:lnTo>
                  <a:pt x="3276" y="310217"/>
                </a:lnTo>
                <a:lnTo>
                  <a:pt x="0" y="358921"/>
                </a:lnTo>
                <a:lnTo>
                  <a:pt x="0" y="6878103"/>
                </a:lnTo>
                <a:lnTo>
                  <a:pt x="3276" y="6926807"/>
                </a:lnTo>
                <a:lnTo>
                  <a:pt x="12821" y="6973519"/>
                </a:lnTo>
                <a:lnTo>
                  <a:pt x="28205" y="7017811"/>
                </a:lnTo>
                <a:lnTo>
                  <a:pt x="49003" y="7059258"/>
                </a:lnTo>
                <a:lnTo>
                  <a:pt x="74785" y="7097429"/>
                </a:lnTo>
                <a:lnTo>
                  <a:pt x="105125" y="7131899"/>
                </a:lnTo>
                <a:lnTo>
                  <a:pt x="139595" y="7162239"/>
                </a:lnTo>
                <a:lnTo>
                  <a:pt x="177766" y="7188021"/>
                </a:lnTo>
                <a:lnTo>
                  <a:pt x="219212" y="7208819"/>
                </a:lnTo>
                <a:lnTo>
                  <a:pt x="263505" y="7224203"/>
                </a:lnTo>
                <a:lnTo>
                  <a:pt x="310217" y="7233748"/>
                </a:lnTo>
                <a:lnTo>
                  <a:pt x="358921" y="7237024"/>
                </a:lnTo>
                <a:lnTo>
                  <a:pt x="358921" y="7205612"/>
                </a:lnTo>
                <a:lnTo>
                  <a:pt x="310524" y="7202061"/>
                </a:lnTo>
                <a:lnTo>
                  <a:pt x="264332" y="7191745"/>
                </a:lnTo>
                <a:lnTo>
                  <a:pt x="220851" y="7175172"/>
                </a:lnTo>
                <a:lnTo>
                  <a:pt x="180589" y="7152848"/>
                </a:lnTo>
                <a:lnTo>
                  <a:pt x="144051" y="7125279"/>
                </a:lnTo>
                <a:lnTo>
                  <a:pt x="111744" y="7092973"/>
                </a:lnTo>
                <a:lnTo>
                  <a:pt x="84176" y="7056435"/>
                </a:lnTo>
                <a:lnTo>
                  <a:pt x="61852" y="7016172"/>
                </a:lnTo>
                <a:lnTo>
                  <a:pt x="45279" y="6972692"/>
                </a:lnTo>
                <a:lnTo>
                  <a:pt x="34963" y="6926500"/>
                </a:lnTo>
                <a:lnTo>
                  <a:pt x="31412" y="6878103"/>
                </a:lnTo>
                <a:lnTo>
                  <a:pt x="31412" y="358921"/>
                </a:lnTo>
                <a:lnTo>
                  <a:pt x="34963" y="310524"/>
                </a:lnTo>
                <a:lnTo>
                  <a:pt x="45279" y="264332"/>
                </a:lnTo>
                <a:lnTo>
                  <a:pt x="61852" y="220851"/>
                </a:lnTo>
                <a:lnTo>
                  <a:pt x="84176" y="180589"/>
                </a:lnTo>
                <a:lnTo>
                  <a:pt x="111745" y="144051"/>
                </a:lnTo>
                <a:lnTo>
                  <a:pt x="144051" y="111745"/>
                </a:lnTo>
                <a:lnTo>
                  <a:pt x="180589" y="84176"/>
                </a:lnTo>
                <a:lnTo>
                  <a:pt x="220852" y="61852"/>
                </a:lnTo>
                <a:lnTo>
                  <a:pt x="264332" y="45279"/>
                </a:lnTo>
                <a:lnTo>
                  <a:pt x="310524" y="34963"/>
                </a:lnTo>
                <a:lnTo>
                  <a:pt x="358921" y="31412"/>
                </a:lnTo>
                <a:lnTo>
                  <a:pt x="358921" y="0"/>
                </a:lnTo>
                <a:close/>
              </a:path>
              <a:path extrusionOk="0" h="7237095" w="4900930">
                <a:moveTo>
                  <a:pt x="4541453" y="7205612"/>
                </a:moveTo>
                <a:lnTo>
                  <a:pt x="358921" y="7205612"/>
                </a:lnTo>
                <a:lnTo>
                  <a:pt x="358921" y="7237024"/>
                </a:lnTo>
                <a:lnTo>
                  <a:pt x="4541453" y="7237024"/>
                </a:lnTo>
                <a:lnTo>
                  <a:pt x="4541453" y="7205612"/>
                </a:lnTo>
                <a:close/>
              </a:path>
              <a:path extrusionOk="0" h="7237095" w="4900930">
                <a:moveTo>
                  <a:pt x="4541453" y="0"/>
                </a:moveTo>
                <a:lnTo>
                  <a:pt x="4541453" y="31412"/>
                </a:lnTo>
                <a:lnTo>
                  <a:pt x="4589850" y="34963"/>
                </a:lnTo>
                <a:lnTo>
                  <a:pt x="4636042" y="45279"/>
                </a:lnTo>
                <a:lnTo>
                  <a:pt x="4679522" y="61852"/>
                </a:lnTo>
                <a:lnTo>
                  <a:pt x="4719785" y="84176"/>
                </a:lnTo>
                <a:lnTo>
                  <a:pt x="4756323" y="111745"/>
                </a:lnTo>
                <a:lnTo>
                  <a:pt x="4788629" y="144051"/>
                </a:lnTo>
                <a:lnTo>
                  <a:pt x="4816198" y="180589"/>
                </a:lnTo>
                <a:lnTo>
                  <a:pt x="4838522" y="220852"/>
                </a:lnTo>
                <a:lnTo>
                  <a:pt x="4855095" y="264332"/>
                </a:lnTo>
                <a:lnTo>
                  <a:pt x="4865410" y="310524"/>
                </a:lnTo>
                <a:lnTo>
                  <a:pt x="4868961" y="358921"/>
                </a:lnTo>
                <a:lnTo>
                  <a:pt x="4868961" y="6878103"/>
                </a:lnTo>
                <a:lnTo>
                  <a:pt x="4865410" y="6926500"/>
                </a:lnTo>
                <a:lnTo>
                  <a:pt x="4855095" y="6972692"/>
                </a:lnTo>
                <a:lnTo>
                  <a:pt x="4838522" y="7016172"/>
                </a:lnTo>
                <a:lnTo>
                  <a:pt x="4816197" y="7056435"/>
                </a:lnTo>
                <a:lnTo>
                  <a:pt x="4788629" y="7092973"/>
                </a:lnTo>
                <a:lnTo>
                  <a:pt x="4756322" y="7125279"/>
                </a:lnTo>
                <a:lnTo>
                  <a:pt x="4719784" y="7152848"/>
                </a:lnTo>
                <a:lnTo>
                  <a:pt x="4679522" y="7175172"/>
                </a:lnTo>
                <a:lnTo>
                  <a:pt x="4636041" y="7191745"/>
                </a:lnTo>
                <a:lnTo>
                  <a:pt x="4589850" y="7202061"/>
                </a:lnTo>
                <a:lnTo>
                  <a:pt x="4541453" y="7205612"/>
                </a:lnTo>
                <a:lnTo>
                  <a:pt x="4541453" y="7237024"/>
                </a:lnTo>
                <a:lnTo>
                  <a:pt x="4590156" y="7233748"/>
                </a:lnTo>
                <a:lnTo>
                  <a:pt x="4636868" y="7224203"/>
                </a:lnTo>
                <a:lnTo>
                  <a:pt x="4681161" y="7208819"/>
                </a:lnTo>
                <a:lnTo>
                  <a:pt x="4722607" y="7188021"/>
                </a:lnTo>
                <a:lnTo>
                  <a:pt x="4760779" y="7162239"/>
                </a:lnTo>
                <a:lnTo>
                  <a:pt x="4795248" y="7131899"/>
                </a:lnTo>
                <a:lnTo>
                  <a:pt x="4825588" y="7097429"/>
                </a:lnTo>
                <a:lnTo>
                  <a:pt x="4851371" y="7059257"/>
                </a:lnTo>
                <a:lnTo>
                  <a:pt x="4872168" y="7017811"/>
                </a:lnTo>
                <a:lnTo>
                  <a:pt x="4887553" y="6973518"/>
                </a:lnTo>
                <a:lnTo>
                  <a:pt x="4897097" y="6926807"/>
                </a:lnTo>
                <a:lnTo>
                  <a:pt x="4900374" y="6878103"/>
                </a:lnTo>
                <a:lnTo>
                  <a:pt x="4900374" y="358921"/>
                </a:lnTo>
                <a:lnTo>
                  <a:pt x="4897097" y="310217"/>
                </a:lnTo>
                <a:lnTo>
                  <a:pt x="4887553" y="263505"/>
                </a:lnTo>
                <a:lnTo>
                  <a:pt x="4872168" y="219212"/>
                </a:lnTo>
                <a:lnTo>
                  <a:pt x="4851371" y="177766"/>
                </a:lnTo>
                <a:lnTo>
                  <a:pt x="4825588" y="139595"/>
                </a:lnTo>
                <a:lnTo>
                  <a:pt x="4795248" y="105125"/>
                </a:lnTo>
                <a:lnTo>
                  <a:pt x="4760779" y="74785"/>
                </a:lnTo>
                <a:lnTo>
                  <a:pt x="4722607" y="49003"/>
                </a:lnTo>
                <a:lnTo>
                  <a:pt x="4681161" y="28205"/>
                </a:lnTo>
                <a:lnTo>
                  <a:pt x="4636868" y="12821"/>
                </a:lnTo>
                <a:lnTo>
                  <a:pt x="4590156" y="3276"/>
                </a:lnTo>
                <a:lnTo>
                  <a:pt x="4541453" y="0"/>
                </a:lnTo>
                <a:close/>
              </a:path>
              <a:path extrusionOk="0" h="7237095" w="4900930">
                <a:moveTo>
                  <a:pt x="4541453" y="0"/>
                </a:moveTo>
                <a:lnTo>
                  <a:pt x="358921" y="0"/>
                </a:lnTo>
                <a:lnTo>
                  <a:pt x="358921" y="31412"/>
                </a:lnTo>
                <a:lnTo>
                  <a:pt x="4541453" y="31412"/>
                </a:lnTo>
                <a:lnTo>
                  <a:pt x="4541453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37"/>
          <p:cNvSpPr/>
          <p:nvPr/>
        </p:nvSpPr>
        <p:spPr>
          <a:xfrm>
            <a:off x="552150" y="2825550"/>
            <a:ext cx="3491913" cy="7237095"/>
          </a:xfrm>
          <a:custGeom>
            <a:rect b="b" l="l" r="r" t="t"/>
            <a:pathLst>
              <a:path extrusionOk="0" h="7237095" w="4900930">
                <a:moveTo>
                  <a:pt x="358921" y="0"/>
                </a:moveTo>
                <a:lnTo>
                  <a:pt x="310217" y="3276"/>
                </a:lnTo>
                <a:lnTo>
                  <a:pt x="263505" y="12821"/>
                </a:lnTo>
                <a:lnTo>
                  <a:pt x="219212" y="28205"/>
                </a:lnTo>
                <a:lnTo>
                  <a:pt x="177766" y="49003"/>
                </a:lnTo>
                <a:lnTo>
                  <a:pt x="139595" y="74785"/>
                </a:lnTo>
                <a:lnTo>
                  <a:pt x="105125" y="105125"/>
                </a:lnTo>
                <a:lnTo>
                  <a:pt x="74785" y="139595"/>
                </a:lnTo>
                <a:lnTo>
                  <a:pt x="49003" y="177767"/>
                </a:lnTo>
                <a:lnTo>
                  <a:pt x="28205" y="219213"/>
                </a:lnTo>
                <a:lnTo>
                  <a:pt x="12821" y="263506"/>
                </a:lnTo>
                <a:lnTo>
                  <a:pt x="3276" y="310217"/>
                </a:lnTo>
                <a:lnTo>
                  <a:pt x="0" y="358921"/>
                </a:lnTo>
                <a:lnTo>
                  <a:pt x="0" y="6878103"/>
                </a:lnTo>
                <a:lnTo>
                  <a:pt x="3276" y="6926807"/>
                </a:lnTo>
                <a:lnTo>
                  <a:pt x="12821" y="6973519"/>
                </a:lnTo>
                <a:lnTo>
                  <a:pt x="28205" y="7017811"/>
                </a:lnTo>
                <a:lnTo>
                  <a:pt x="49003" y="7059258"/>
                </a:lnTo>
                <a:lnTo>
                  <a:pt x="74785" y="7097429"/>
                </a:lnTo>
                <a:lnTo>
                  <a:pt x="105125" y="7131899"/>
                </a:lnTo>
                <a:lnTo>
                  <a:pt x="139595" y="7162239"/>
                </a:lnTo>
                <a:lnTo>
                  <a:pt x="177766" y="7188021"/>
                </a:lnTo>
                <a:lnTo>
                  <a:pt x="219212" y="7208819"/>
                </a:lnTo>
                <a:lnTo>
                  <a:pt x="263505" y="7224203"/>
                </a:lnTo>
                <a:lnTo>
                  <a:pt x="310217" y="7233748"/>
                </a:lnTo>
                <a:lnTo>
                  <a:pt x="358921" y="7237024"/>
                </a:lnTo>
                <a:lnTo>
                  <a:pt x="358921" y="7205612"/>
                </a:lnTo>
                <a:lnTo>
                  <a:pt x="310524" y="7202061"/>
                </a:lnTo>
                <a:lnTo>
                  <a:pt x="264332" y="7191745"/>
                </a:lnTo>
                <a:lnTo>
                  <a:pt x="220851" y="7175172"/>
                </a:lnTo>
                <a:lnTo>
                  <a:pt x="180589" y="7152848"/>
                </a:lnTo>
                <a:lnTo>
                  <a:pt x="144051" y="7125279"/>
                </a:lnTo>
                <a:lnTo>
                  <a:pt x="111744" y="7092973"/>
                </a:lnTo>
                <a:lnTo>
                  <a:pt x="84176" y="7056435"/>
                </a:lnTo>
                <a:lnTo>
                  <a:pt x="61852" y="7016172"/>
                </a:lnTo>
                <a:lnTo>
                  <a:pt x="45279" y="6972692"/>
                </a:lnTo>
                <a:lnTo>
                  <a:pt x="34963" y="6926500"/>
                </a:lnTo>
                <a:lnTo>
                  <a:pt x="31412" y="6878103"/>
                </a:lnTo>
                <a:lnTo>
                  <a:pt x="31412" y="358921"/>
                </a:lnTo>
                <a:lnTo>
                  <a:pt x="34963" y="310524"/>
                </a:lnTo>
                <a:lnTo>
                  <a:pt x="45279" y="264332"/>
                </a:lnTo>
                <a:lnTo>
                  <a:pt x="61852" y="220851"/>
                </a:lnTo>
                <a:lnTo>
                  <a:pt x="84176" y="180589"/>
                </a:lnTo>
                <a:lnTo>
                  <a:pt x="111745" y="144051"/>
                </a:lnTo>
                <a:lnTo>
                  <a:pt x="144051" y="111745"/>
                </a:lnTo>
                <a:lnTo>
                  <a:pt x="180589" y="84176"/>
                </a:lnTo>
                <a:lnTo>
                  <a:pt x="220852" y="61852"/>
                </a:lnTo>
                <a:lnTo>
                  <a:pt x="264332" y="45279"/>
                </a:lnTo>
                <a:lnTo>
                  <a:pt x="310524" y="34963"/>
                </a:lnTo>
                <a:lnTo>
                  <a:pt x="358921" y="31412"/>
                </a:lnTo>
                <a:lnTo>
                  <a:pt x="358921" y="0"/>
                </a:lnTo>
                <a:close/>
              </a:path>
              <a:path extrusionOk="0" h="7237095" w="4900930">
                <a:moveTo>
                  <a:pt x="4541453" y="7205612"/>
                </a:moveTo>
                <a:lnTo>
                  <a:pt x="358921" y="7205612"/>
                </a:lnTo>
                <a:lnTo>
                  <a:pt x="358921" y="7237024"/>
                </a:lnTo>
                <a:lnTo>
                  <a:pt x="4541453" y="7237024"/>
                </a:lnTo>
                <a:lnTo>
                  <a:pt x="4541453" y="7205612"/>
                </a:lnTo>
                <a:close/>
              </a:path>
              <a:path extrusionOk="0" h="7237095" w="4900930">
                <a:moveTo>
                  <a:pt x="4541453" y="0"/>
                </a:moveTo>
                <a:lnTo>
                  <a:pt x="4541453" y="31412"/>
                </a:lnTo>
                <a:lnTo>
                  <a:pt x="4589850" y="34963"/>
                </a:lnTo>
                <a:lnTo>
                  <a:pt x="4636042" y="45279"/>
                </a:lnTo>
                <a:lnTo>
                  <a:pt x="4679522" y="61852"/>
                </a:lnTo>
                <a:lnTo>
                  <a:pt x="4719785" y="84176"/>
                </a:lnTo>
                <a:lnTo>
                  <a:pt x="4756323" y="111745"/>
                </a:lnTo>
                <a:lnTo>
                  <a:pt x="4788629" y="144051"/>
                </a:lnTo>
                <a:lnTo>
                  <a:pt x="4816198" y="180589"/>
                </a:lnTo>
                <a:lnTo>
                  <a:pt x="4838522" y="220852"/>
                </a:lnTo>
                <a:lnTo>
                  <a:pt x="4855095" y="264332"/>
                </a:lnTo>
                <a:lnTo>
                  <a:pt x="4865410" y="310524"/>
                </a:lnTo>
                <a:lnTo>
                  <a:pt x="4868961" y="358921"/>
                </a:lnTo>
                <a:lnTo>
                  <a:pt x="4868961" y="6878103"/>
                </a:lnTo>
                <a:lnTo>
                  <a:pt x="4865410" y="6926500"/>
                </a:lnTo>
                <a:lnTo>
                  <a:pt x="4855095" y="6972692"/>
                </a:lnTo>
                <a:lnTo>
                  <a:pt x="4838522" y="7016172"/>
                </a:lnTo>
                <a:lnTo>
                  <a:pt x="4816197" y="7056435"/>
                </a:lnTo>
                <a:lnTo>
                  <a:pt x="4788629" y="7092973"/>
                </a:lnTo>
                <a:lnTo>
                  <a:pt x="4756322" y="7125279"/>
                </a:lnTo>
                <a:lnTo>
                  <a:pt x="4719784" y="7152848"/>
                </a:lnTo>
                <a:lnTo>
                  <a:pt x="4679522" y="7175172"/>
                </a:lnTo>
                <a:lnTo>
                  <a:pt x="4636041" y="7191745"/>
                </a:lnTo>
                <a:lnTo>
                  <a:pt x="4589850" y="7202061"/>
                </a:lnTo>
                <a:lnTo>
                  <a:pt x="4541453" y="7205612"/>
                </a:lnTo>
                <a:lnTo>
                  <a:pt x="4541453" y="7237024"/>
                </a:lnTo>
                <a:lnTo>
                  <a:pt x="4590156" y="7233748"/>
                </a:lnTo>
                <a:lnTo>
                  <a:pt x="4636868" y="7224203"/>
                </a:lnTo>
                <a:lnTo>
                  <a:pt x="4681161" y="7208819"/>
                </a:lnTo>
                <a:lnTo>
                  <a:pt x="4722607" y="7188021"/>
                </a:lnTo>
                <a:lnTo>
                  <a:pt x="4760779" y="7162239"/>
                </a:lnTo>
                <a:lnTo>
                  <a:pt x="4795248" y="7131899"/>
                </a:lnTo>
                <a:lnTo>
                  <a:pt x="4825588" y="7097429"/>
                </a:lnTo>
                <a:lnTo>
                  <a:pt x="4851371" y="7059257"/>
                </a:lnTo>
                <a:lnTo>
                  <a:pt x="4872168" y="7017811"/>
                </a:lnTo>
                <a:lnTo>
                  <a:pt x="4887553" y="6973518"/>
                </a:lnTo>
                <a:lnTo>
                  <a:pt x="4897097" y="6926807"/>
                </a:lnTo>
                <a:lnTo>
                  <a:pt x="4900374" y="6878103"/>
                </a:lnTo>
                <a:lnTo>
                  <a:pt x="4900374" y="358921"/>
                </a:lnTo>
                <a:lnTo>
                  <a:pt x="4897097" y="310217"/>
                </a:lnTo>
                <a:lnTo>
                  <a:pt x="4887553" y="263505"/>
                </a:lnTo>
                <a:lnTo>
                  <a:pt x="4872168" y="219212"/>
                </a:lnTo>
                <a:lnTo>
                  <a:pt x="4851371" y="177766"/>
                </a:lnTo>
                <a:lnTo>
                  <a:pt x="4825588" y="139595"/>
                </a:lnTo>
                <a:lnTo>
                  <a:pt x="4795248" y="105125"/>
                </a:lnTo>
                <a:lnTo>
                  <a:pt x="4760779" y="74785"/>
                </a:lnTo>
                <a:lnTo>
                  <a:pt x="4722607" y="49003"/>
                </a:lnTo>
                <a:lnTo>
                  <a:pt x="4681161" y="28205"/>
                </a:lnTo>
                <a:lnTo>
                  <a:pt x="4636868" y="12821"/>
                </a:lnTo>
                <a:lnTo>
                  <a:pt x="4590156" y="3276"/>
                </a:lnTo>
                <a:lnTo>
                  <a:pt x="4541453" y="0"/>
                </a:lnTo>
                <a:close/>
              </a:path>
              <a:path extrusionOk="0" h="7237095" w="4900930">
                <a:moveTo>
                  <a:pt x="4541453" y="0"/>
                </a:moveTo>
                <a:lnTo>
                  <a:pt x="358921" y="0"/>
                </a:lnTo>
                <a:lnTo>
                  <a:pt x="358921" y="31412"/>
                </a:lnTo>
                <a:lnTo>
                  <a:pt x="4541453" y="31412"/>
                </a:lnTo>
                <a:lnTo>
                  <a:pt x="4541453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7"/>
          <p:cNvSpPr/>
          <p:nvPr/>
        </p:nvSpPr>
        <p:spPr>
          <a:xfrm>
            <a:off x="0" y="0"/>
            <a:ext cx="2628265" cy="471805"/>
          </a:xfrm>
          <a:custGeom>
            <a:rect b="b" l="l" r="r" t="t"/>
            <a:pathLst>
              <a:path extrusionOk="0" h="471805" w="2628265">
                <a:moveTo>
                  <a:pt x="0" y="0"/>
                </a:moveTo>
                <a:lnTo>
                  <a:pt x="2628192" y="0"/>
                </a:lnTo>
                <a:lnTo>
                  <a:pt x="2628192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7"/>
          <p:cNvSpPr/>
          <p:nvPr/>
        </p:nvSpPr>
        <p:spPr>
          <a:xfrm>
            <a:off x="2628192" y="0"/>
            <a:ext cx="3026410" cy="471805"/>
          </a:xfrm>
          <a:custGeom>
            <a:rect b="b" l="l" r="r" t="t"/>
            <a:pathLst>
              <a:path extrusionOk="0" h="471805" w="3026410">
                <a:moveTo>
                  <a:pt x="0" y="0"/>
                </a:moveTo>
                <a:lnTo>
                  <a:pt x="3026085" y="0"/>
                </a:lnTo>
                <a:lnTo>
                  <a:pt x="3026085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37"/>
          <p:cNvSpPr/>
          <p:nvPr/>
        </p:nvSpPr>
        <p:spPr>
          <a:xfrm>
            <a:off x="5654278" y="0"/>
            <a:ext cx="14450060" cy="471805"/>
          </a:xfrm>
          <a:custGeom>
            <a:rect b="b" l="l" r="r" t="t"/>
            <a:pathLst>
              <a:path extrusionOk="0" h="471805" w="14450060">
                <a:moveTo>
                  <a:pt x="0" y="0"/>
                </a:moveTo>
                <a:lnTo>
                  <a:pt x="14449821" y="0"/>
                </a:lnTo>
                <a:lnTo>
                  <a:pt x="14449821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7"/>
          <p:cNvSpPr txBox="1"/>
          <p:nvPr/>
        </p:nvSpPr>
        <p:spPr>
          <a:xfrm>
            <a:off x="69850" y="27543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05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 stack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7"/>
          <p:cNvSpPr/>
          <p:nvPr/>
        </p:nvSpPr>
        <p:spPr>
          <a:xfrm>
            <a:off x="1276696" y="2544425"/>
            <a:ext cx="2042795" cy="520700"/>
          </a:xfrm>
          <a:custGeom>
            <a:rect b="b" l="l" r="r" t="t"/>
            <a:pathLst>
              <a:path extrusionOk="0" h="520700" w="2042795">
                <a:moveTo>
                  <a:pt x="1781968" y="0"/>
                </a:moveTo>
                <a:lnTo>
                  <a:pt x="260287" y="0"/>
                </a:lnTo>
                <a:lnTo>
                  <a:pt x="213500" y="4193"/>
                </a:lnTo>
                <a:lnTo>
                  <a:pt x="169464" y="16284"/>
                </a:lnTo>
                <a:lnTo>
                  <a:pt x="128915" y="35536"/>
                </a:lnTo>
                <a:lnTo>
                  <a:pt x="92587" y="61216"/>
                </a:lnTo>
                <a:lnTo>
                  <a:pt x="61216" y="92587"/>
                </a:lnTo>
                <a:lnTo>
                  <a:pt x="35536" y="128915"/>
                </a:lnTo>
                <a:lnTo>
                  <a:pt x="16284" y="169464"/>
                </a:lnTo>
                <a:lnTo>
                  <a:pt x="4193" y="213500"/>
                </a:lnTo>
                <a:lnTo>
                  <a:pt x="0" y="260287"/>
                </a:lnTo>
                <a:lnTo>
                  <a:pt x="4193" y="307074"/>
                </a:lnTo>
                <a:lnTo>
                  <a:pt x="16284" y="351110"/>
                </a:lnTo>
                <a:lnTo>
                  <a:pt x="35536" y="391659"/>
                </a:lnTo>
                <a:lnTo>
                  <a:pt x="61216" y="427987"/>
                </a:lnTo>
                <a:lnTo>
                  <a:pt x="92587" y="459358"/>
                </a:lnTo>
                <a:lnTo>
                  <a:pt x="128915" y="485038"/>
                </a:lnTo>
                <a:lnTo>
                  <a:pt x="169464" y="504290"/>
                </a:lnTo>
                <a:lnTo>
                  <a:pt x="213500" y="516381"/>
                </a:lnTo>
                <a:lnTo>
                  <a:pt x="260287" y="520575"/>
                </a:lnTo>
                <a:lnTo>
                  <a:pt x="1781968" y="520575"/>
                </a:lnTo>
                <a:lnTo>
                  <a:pt x="1828755" y="516381"/>
                </a:lnTo>
                <a:lnTo>
                  <a:pt x="1872791" y="504290"/>
                </a:lnTo>
                <a:lnTo>
                  <a:pt x="1913340" y="485038"/>
                </a:lnTo>
                <a:lnTo>
                  <a:pt x="1949668" y="459358"/>
                </a:lnTo>
                <a:lnTo>
                  <a:pt x="1981039" y="427987"/>
                </a:lnTo>
                <a:lnTo>
                  <a:pt x="2006719" y="391659"/>
                </a:lnTo>
                <a:lnTo>
                  <a:pt x="2025972" y="351110"/>
                </a:lnTo>
                <a:lnTo>
                  <a:pt x="2038062" y="307074"/>
                </a:lnTo>
                <a:lnTo>
                  <a:pt x="2042256" y="260287"/>
                </a:lnTo>
                <a:lnTo>
                  <a:pt x="2038062" y="213500"/>
                </a:lnTo>
                <a:lnTo>
                  <a:pt x="2025972" y="169464"/>
                </a:lnTo>
                <a:lnTo>
                  <a:pt x="2006719" y="128915"/>
                </a:lnTo>
                <a:lnTo>
                  <a:pt x="1981039" y="92587"/>
                </a:lnTo>
                <a:lnTo>
                  <a:pt x="1949668" y="61216"/>
                </a:lnTo>
                <a:lnTo>
                  <a:pt x="1913340" y="35536"/>
                </a:lnTo>
                <a:lnTo>
                  <a:pt x="1872791" y="16284"/>
                </a:lnTo>
                <a:lnTo>
                  <a:pt x="1828755" y="4193"/>
                </a:lnTo>
                <a:lnTo>
                  <a:pt x="1781968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37"/>
          <p:cNvSpPr/>
          <p:nvPr/>
        </p:nvSpPr>
        <p:spPr>
          <a:xfrm>
            <a:off x="5184889" y="2544425"/>
            <a:ext cx="2042795" cy="520700"/>
          </a:xfrm>
          <a:custGeom>
            <a:rect b="b" l="l" r="r" t="t"/>
            <a:pathLst>
              <a:path extrusionOk="0" h="520700" w="2042795">
                <a:moveTo>
                  <a:pt x="1781968" y="0"/>
                </a:moveTo>
                <a:lnTo>
                  <a:pt x="260287" y="0"/>
                </a:lnTo>
                <a:lnTo>
                  <a:pt x="213500" y="4193"/>
                </a:lnTo>
                <a:lnTo>
                  <a:pt x="169464" y="16284"/>
                </a:lnTo>
                <a:lnTo>
                  <a:pt x="128915" y="35536"/>
                </a:lnTo>
                <a:lnTo>
                  <a:pt x="92587" y="61216"/>
                </a:lnTo>
                <a:lnTo>
                  <a:pt x="61216" y="92587"/>
                </a:lnTo>
                <a:lnTo>
                  <a:pt x="35536" y="128915"/>
                </a:lnTo>
                <a:lnTo>
                  <a:pt x="16284" y="169464"/>
                </a:lnTo>
                <a:lnTo>
                  <a:pt x="4193" y="213500"/>
                </a:lnTo>
                <a:lnTo>
                  <a:pt x="0" y="260287"/>
                </a:lnTo>
                <a:lnTo>
                  <a:pt x="4193" y="307074"/>
                </a:lnTo>
                <a:lnTo>
                  <a:pt x="16284" y="351110"/>
                </a:lnTo>
                <a:lnTo>
                  <a:pt x="35536" y="391659"/>
                </a:lnTo>
                <a:lnTo>
                  <a:pt x="61216" y="427987"/>
                </a:lnTo>
                <a:lnTo>
                  <a:pt x="92587" y="459358"/>
                </a:lnTo>
                <a:lnTo>
                  <a:pt x="128915" y="485038"/>
                </a:lnTo>
                <a:lnTo>
                  <a:pt x="169464" y="504290"/>
                </a:lnTo>
                <a:lnTo>
                  <a:pt x="213500" y="516381"/>
                </a:lnTo>
                <a:lnTo>
                  <a:pt x="260287" y="520575"/>
                </a:lnTo>
                <a:lnTo>
                  <a:pt x="1781968" y="520575"/>
                </a:lnTo>
                <a:lnTo>
                  <a:pt x="1828755" y="516381"/>
                </a:lnTo>
                <a:lnTo>
                  <a:pt x="1872791" y="504290"/>
                </a:lnTo>
                <a:lnTo>
                  <a:pt x="1913340" y="485038"/>
                </a:lnTo>
                <a:lnTo>
                  <a:pt x="1949668" y="459358"/>
                </a:lnTo>
                <a:lnTo>
                  <a:pt x="1981039" y="427987"/>
                </a:lnTo>
                <a:lnTo>
                  <a:pt x="2006719" y="391659"/>
                </a:lnTo>
                <a:lnTo>
                  <a:pt x="2025972" y="351110"/>
                </a:lnTo>
                <a:lnTo>
                  <a:pt x="2038062" y="307074"/>
                </a:lnTo>
                <a:lnTo>
                  <a:pt x="2042256" y="260287"/>
                </a:lnTo>
                <a:lnTo>
                  <a:pt x="2038062" y="213500"/>
                </a:lnTo>
                <a:lnTo>
                  <a:pt x="2025972" y="169464"/>
                </a:lnTo>
                <a:lnTo>
                  <a:pt x="2006719" y="128915"/>
                </a:lnTo>
                <a:lnTo>
                  <a:pt x="1981039" y="92587"/>
                </a:lnTo>
                <a:lnTo>
                  <a:pt x="1949668" y="61216"/>
                </a:lnTo>
                <a:lnTo>
                  <a:pt x="1913340" y="35536"/>
                </a:lnTo>
                <a:lnTo>
                  <a:pt x="1872791" y="16284"/>
                </a:lnTo>
                <a:lnTo>
                  <a:pt x="1828755" y="4193"/>
                </a:lnTo>
                <a:lnTo>
                  <a:pt x="1781968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37"/>
          <p:cNvSpPr/>
          <p:nvPr/>
        </p:nvSpPr>
        <p:spPr>
          <a:xfrm>
            <a:off x="9093069" y="2544425"/>
            <a:ext cx="2042795" cy="520700"/>
          </a:xfrm>
          <a:custGeom>
            <a:rect b="b" l="l" r="r" t="t"/>
            <a:pathLst>
              <a:path extrusionOk="0" h="520700" w="2042795">
                <a:moveTo>
                  <a:pt x="1781968" y="0"/>
                </a:moveTo>
                <a:lnTo>
                  <a:pt x="260287" y="0"/>
                </a:lnTo>
                <a:lnTo>
                  <a:pt x="213500" y="4193"/>
                </a:lnTo>
                <a:lnTo>
                  <a:pt x="169464" y="16284"/>
                </a:lnTo>
                <a:lnTo>
                  <a:pt x="128915" y="35536"/>
                </a:lnTo>
                <a:lnTo>
                  <a:pt x="92587" y="61216"/>
                </a:lnTo>
                <a:lnTo>
                  <a:pt x="61216" y="92587"/>
                </a:lnTo>
                <a:lnTo>
                  <a:pt x="35536" y="128915"/>
                </a:lnTo>
                <a:lnTo>
                  <a:pt x="16284" y="169464"/>
                </a:lnTo>
                <a:lnTo>
                  <a:pt x="4193" y="213500"/>
                </a:lnTo>
                <a:lnTo>
                  <a:pt x="0" y="260287"/>
                </a:lnTo>
                <a:lnTo>
                  <a:pt x="4193" y="307074"/>
                </a:lnTo>
                <a:lnTo>
                  <a:pt x="16284" y="351110"/>
                </a:lnTo>
                <a:lnTo>
                  <a:pt x="35536" y="391659"/>
                </a:lnTo>
                <a:lnTo>
                  <a:pt x="61216" y="427987"/>
                </a:lnTo>
                <a:lnTo>
                  <a:pt x="92587" y="459358"/>
                </a:lnTo>
                <a:lnTo>
                  <a:pt x="128915" y="485038"/>
                </a:lnTo>
                <a:lnTo>
                  <a:pt x="169464" y="504290"/>
                </a:lnTo>
                <a:lnTo>
                  <a:pt x="213500" y="516381"/>
                </a:lnTo>
                <a:lnTo>
                  <a:pt x="260287" y="520575"/>
                </a:lnTo>
                <a:lnTo>
                  <a:pt x="1781968" y="520575"/>
                </a:lnTo>
                <a:lnTo>
                  <a:pt x="1828755" y="516381"/>
                </a:lnTo>
                <a:lnTo>
                  <a:pt x="1872791" y="504290"/>
                </a:lnTo>
                <a:lnTo>
                  <a:pt x="1913340" y="485038"/>
                </a:lnTo>
                <a:lnTo>
                  <a:pt x="1949668" y="459358"/>
                </a:lnTo>
                <a:lnTo>
                  <a:pt x="1981039" y="427987"/>
                </a:lnTo>
                <a:lnTo>
                  <a:pt x="2006719" y="391659"/>
                </a:lnTo>
                <a:lnTo>
                  <a:pt x="2025972" y="351110"/>
                </a:lnTo>
                <a:lnTo>
                  <a:pt x="2038062" y="307074"/>
                </a:lnTo>
                <a:lnTo>
                  <a:pt x="2042256" y="260287"/>
                </a:lnTo>
                <a:lnTo>
                  <a:pt x="2038062" y="213500"/>
                </a:lnTo>
                <a:lnTo>
                  <a:pt x="2025972" y="169464"/>
                </a:lnTo>
                <a:lnTo>
                  <a:pt x="2006719" y="128915"/>
                </a:lnTo>
                <a:lnTo>
                  <a:pt x="1981039" y="92587"/>
                </a:lnTo>
                <a:lnTo>
                  <a:pt x="1949668" y="61216"/>
                </a:lnTo>
                <a:lnTo>
                  <a:pt x="1913340" y="35536"/>
                </a:lnTo>
                <a:lnTo>
                  <a:pt x="1872791" y="16284"/>
                </a:lnTo>
                <a:lnTo>
                  <a:pt x="1828755" y="4193"/>
                </a:lnTo>
                <a:lnTo>
                  <a:pt x="1781968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37"/>
          <p:cNvSpPr/>
          <p:nvPr/>
        </p:nvSpPr>
        <p:spPr>
          <a:xfrm>
            <a:off x="13001257" y="2542838"/>
            <a:ext cx="2042159" cy="523875"/>
          </a:xfrm>
          <a:custGeom>
            <a:rect b="b" l="l" r="r" t="t"/>
            <a:pathLst>
              <a:path extrusionOk="0" h="523875" w="2042159">
                <a:moveTo>
                  <a:pt x="1780050" y="0"/>
                </a:moveTo>
                <a:lnTo>
                  <a:pt x="261772" y="0"/>
                </a:lnTo>
                <a:lnTo>
                  <a:pt x="214718" y="4217"/>
                </a:lnTo>
                <a:lnTo>
                  <a:pt x="170431" y="16377"/>
                </a:lnTo>
                <a:lnTo>
                  <a:pt x="129650" y="35739"/>
                </a:lnTo>
                <a:lnTo>
                  <a:pt x="93115" y="61565"/>
                </a:lnTo>
                <a:lnTo>
                  <a:pt x="61565" y="93115"/>
                </a:lnTo>
                <a:lnTo>
                  <a:pt x="35739" y="129650"/>
                </a:lnTo>
                <a:lnTo>
                  <a:pt x="16377" y="170431"/>
                </a:lnTo>
                <a:lnTo>
                  <a:pt x="4217" y="214718"/>
                </a:lnTo>
                <a:lnTo>
                  <a:pt x="0" y="261772"/>
                </a:lnTo>
                <a:lnTo>
                  <a:pt x="4217" y="308826"/>
                </a:lnTo>
                <a:lnTo>
                  <a:pt x="16377" y="353112"/>
                </a:lnTo>
                <a:lnTo>
                  <a:pt x="35739" y="393893"/>
                </a:lnTo>
                <a:lnTo>
                  <a:pt x="61565" y="430428"/>
                </a:lnTo>
                <a:lnTo>
                  <a:pt x="93115" y="461978"/>
                </a:lnTo>
                <a:lnTo>
                  <a:pt x="129650" y="487804"/>
                </a:lnTo>
                <a:lnTo>
                  <a:pt x="170431" y="507167"/>
                </a:lnTo>
                <a:lnTo>
                  <a:pt x="214718" y="519326"/>
                </a:lnTo>
                <a:lnTo>
                  <a:pt x="261772" y="523544"/>
                </a:lnTo>
                <a:lnTo>
                  <a:pt x="1780050" y="523544"/>
                </a:lnTo>
                <a:lnTo>
                  <a:pt x="1827104" y="519326"/>
                </a:lnTo>
                <a:lnTo>
                  <a:pt x="1871391" y="507167"/>
                </a:lnTo>
                <a:lnTo>
                  <a:pt x="1912171" y="487804"/>
                </a:lnTo>
                <a:lnTo>
                  <a:pt x="1948706" y="461978"/>
                </a:lnTo>
                <a:lnTo>
                  <a:pt x="1980257" y="430428"/>
                </a:lnTo>
                <a:lnTo>
                  <a:pt x="2006083" y="393893"/>
                </a:lnTo>
                <a:lnTo>
                  <a:pt x="2025445" y="353112"/>
                </a:lnTo>
                <a:lnTo>
                  <a:pt x="2037605" y="308826"/>
                </a:lnTo>
                <a:lnTo>
                  <a:pt x="2041822" y="261772"/>
                </a:lnTo>
                <a:lnTo>
                  <a:pt x="2037605" y="214718"/>
                </a:lnTo>
                <a:lnTo>
                  <a:pt x="2025445" y="170431"/>
                </a:lnTo>
                <a:lnTo>
                  <a:pt x="2006083" y="129650"/>
                </a:lnTo>
                <a:lnTo>
                  <a:pt x="1980257" y="93115"/>
                </a:lnTo>
                <a:lnTo>
                  <a:pt x="1948706" y="61565"/>
                </a:lnTo>
                <a:lnTo>
                  <a:pt x="1912171" y="35739"/>
                </a:lnTo>
                <a:lnTo>
                  <a:pt x="1871391" y="16377"/>
                </a:lnTo>
                <a:lnTo>
                  <a:pt x="1827104" y="4217"/>
                </a:lnTo>
                <a:lnTo>
                  <a:pt x="1780050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7"/>
          <p:cNvSpPr/>
          <p:nvPr/>
        </p:nvSpPr>
        <p:spPr>
          <a:xfrm>
            <a:off x="16929957" y="2546025"/>
            <a:ext cx="2042794" cy="520700"/>
          </a:xfrm>
          <a:custGeom>
            <a:rect b="b" l="l" r="r" t="t"/>
            <a:pathLst>
              <a:path extrusionOk="0" h="520700" w="2042794">
                <a:moveTo>
                  <a:pt x="1781968" y="0"/>
                </a:moveTo>
                <a:lnTo>
                  <a:pt x="260287" y="0"/>
                </a:lnTo>
                <a:lnTo>
                  <a:pt x="213500" y="4193"/>
                </a:lnTo>
                <a:lnTo>
                  <a:pt x="169464" y="16284"/>
                </a:lnTo>
                <a:lnTo>
                  <a:pt x="128915" y="35536"/>
                </a:lnTo>
                <a:lnTo>
                  <a:pt x="92587" y="61216"/>
                </a:lnTo>
                <a:lnTo>
                  <a:pt x="61216" y="92587"/>
                </a:lnTo>
                <a:lnTo>
                  <a:pt x="35536" y="128915"/>
                </a:lnTo>
                <a:lnTo>
                  <a:pt x="16284" y="169464"/>
                </a:lnTo>
                <a:lnTo>
                  <a:pt x="4193" y="213500"/>
                </a:lnTo>
                <a:lnTo>
                  <a:pt x="0" y="260287"/>
                </a:lnTo>
                <a:lnTo>
                  <a:pt x="4193" y="307074"/>
                </a:lnTo>
                <a:lnTo>
                  <a:pt x="16284" y="351110"/>
                </a:lnTo>
                <a:lnTo>
                  <a:pt x="35536" y="391659"/>
                </a:lnTo>
                <a:lnTo>
                  <a:pt x="61216" y="427987"/>
                </a:lnTo>
                <a:lnTo>
                  <a:pt x="92587" y="459358"/>
                </a:lnTo>
                <a:lnTo>
                  <a:pt x="128915" y="485038"/>
                </a:lnTo>
                <a:lnTo>
                  <a:pt x="169464" y="504290"/>
                </a:lnTo>
                <a:lnTo>
                  <a:pt x="213500" y="516381"/>
                </a:lnTo>
                <a:lnTo>
                  <a:pt x="260287" y="520575"/>
                </a:lnTo>
                <a:lnTo>
                  <a:pt x="1781968" y="520575"/>
                </a:lnTo>
                <a:lnTo>
                  <a:pt x="1828755" y="516381"/>
                </a:lnTo>
                <a:lnTo>
                  <a:pt x="1872791" y="504290"/>
                </a:lnTo>
                <a:lnTo>
                  <a:pt x="1913340" y="485038"/>
                </a:lnTo>
                <a:lnTo>
                  <a:pt x="1949668" y="459358"/>
                </a:lnTo>
                <a:lnTo>
                  <a:pt x="1981039" y="427987"/>
                </a:lnTo>
                <a:lnTo>
                  <a:pt x="2006719" y="391659"/>
                </a:lnTo>
                <a:lnTo>
                  <a:pt x="2025972" y="351110"/>
                </a:lnTo>
                <a:lnTo>
                  <a:pt x="2038062" y="307074"/>
                </a:lnTo>
                <a:lnTo>
                  <a:pt x="2042256" y="260287"/>
                </a:lnTo>
                <a:lnTo>
                  <a:pt x="2038062" y="213500"/>
                </a:lnTo>
                <a:lnTo>
                  <a:pt x="2025972" y="169464"/>
                </a:lnTo>
                <a:lnTo>
                  <a:pt x="2006719" y="128915"/>
                </a:lnTo>
                <a:lnTo>
                  <a:pt x="1981039" y="92587"/>
                </a:lnTo>
                <a:lnTo>
                  <a:pt x="1949668" y="61216"/>
                </a:lnTo>
                <a:lnTo>
                  <a:pt x="1913340" y="35536"/>
                </a:lnTo>
                <a:lnTo>
                  <a:pt x="1872791" y="16284"/>
                </a:lnTo>
                <a:lnTo>
                  <a:pt x="1828755" y="4193"/>
                </a:lnTo>
                <a:lnTo>
                  <a:pt x="1781968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7"/>
          <p:cNvSpPr txBox="1"/>
          <p:nvPr/>
        </p:nvSpPr>
        <p:spPr>
          <a:xfrm>
            <a:off x="1802800" y="2621718"/>
            <a:ext cx="99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Design</a:t>
            </a:r>
            <a:endParaRPr b="1" sz="1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93" name="Google Shape;493;p37"/>
          <p:cNvSpPr txBox="1"/>
          <p:nvPr/>
        </p:nvSpPr>
        <p:spPr>
          <a:xfrm>
            <a:off x="5716000" y="2621725"/>
            <a:ext cx="151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Frontend</a:t>
            </a:r>
            <a:endParaRPr b="1" sz="1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94" name="Google Shape;494;p37"/>
          <p:cNvSpPr txBox="1"/>
          <p:nvPr/>
        </p:nvSpPr>
        <p:spPr>
          <a:xfrm>
            <a:off x="9621800" y="2621730"/>
            <a:ext cx="99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server</a:t>
            </a:r>
            <a:endParaRPr b="1" sz="1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95" name="Google Shape;495;p37"/>
          <p:cNvSpPr txBox="1"/>
          <p:nvPr/>
        </p:nvSpPr>
        <p:spPr>
          <a:xfrm>
            <a:off x="13408063" y="2620138"/>
            <a:ext cx="151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Database</a:t>
            </a:r>
            <a:endParaRPr b="1" sz="1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96" name="Google Shape;496;p37"/>
          <p:cNvSpPr txBox="1"/>
          <p:nvPr/>
        </p:nvSpPr>
        <p:spPr>
          <a:xfrm>
            <a:off x="17530175" y="2623330"/>
            <a:ext cx="99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etc</a:t>
            </a:r>
            <a:endParaRPr b="1" sz="1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97" name="Google Shape;497;p37"/>
          <p:cNvSpPr txBox="1"/>
          <p:nvPr/>
        </p:nvSpPr>
        <p:spPr>
          <a:xfrm>
            <a:off x="8802700" y="1563000"/>
            <a:ext cx="3786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Tech Stack</a:t>
            </a:r>
            <a:endParaRPr sz="23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498" name="Google Shape;4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101" y="6078898"/>
            <a:ext cx="1196600" cy="119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7461" y="3859138"/>
            <a:ext cx="2169900" cy="142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48410" y="5906639"/>
            <a:ext cx="1196600" cy="1541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37"/>
          <p:cNvPicPr preferRelativeResize="0"/>
          <p:nvPr/>
        </p:nvPicPr>
        <p:blipFill rotWithShape="1">
          <a:blip r:embed="rId6">
            <a:alphaModFix/>
          </a:blip>
          <a:srcRect b="12625" l="10452" r="16141" t="0"/>
          <a:stretch/>
        </p:blipFill>
        <p:spPr>
          <a:xfrm>
            <a:off x="8654525" y="3887625"/>
            <a:ext cx="3008052" cy="119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7550" y="3887625"/>
            <a:ext cx="3008050" cy="150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889113" y="3621976"/>
            <a:ext cx="2287604" cy="14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775313" y="3694301"/>
            <a:ext cx="2287600" cy="1281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6"/>
          <p:cNvSpPr/>
          <p:nvPr/>
        </p:nvSpPr>
        <p:spPr>
          <a:xfrm>
            <a:off x="0" y="0"/>
            <a:ext cx="2628265" cy="471805"/>
          </a:xfrm>
          <a:custGeom>
            <a:rect b="b" l="l" r="r" t="t"/>
            <a:pathLst>
              <a:path extrusionOk="0" h="471805" w="2628265">
                <a:moveTo>
                  <a:pt x="0" y="0"/>
                </a:moveTo>
                <a:lnTo>
                  <a:pt x="2628192" y="0"/>
                </a:lnTo>
                <a:lnTo>
                  <a:pt x="2628192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2628192" y="0"/>
            <a:ext cx="3026410" cy="471805"/>
          </a:xfrm>
          <a:custGeom>
            <a:rect b="b" l="l" r="r" t="t"/>
            <a:pathLst>
              <a:path extrusionOk="0" h="471805" w="3026410">
                <a:moveTo>
                  <a:pt x="0" y="0"/>
                </a:moveTo>
                <a:lnTo>
                  <a:pt x="3026085" y="0"/>
                </a:lnTo>
                <a:lnTo>
                  <a:pt x="3026085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6"/>
          <p:cNvSpPr/>
          <p:nvPr/>
        </p:nvSpPr>
        <p:spPr>
          <a:xfrm>
            <a:off x="5654278" y="0"/>
            <a:ext cx="14450060" cy="471805"/>
          </a:xfrm>
          <a:custGeom>
            <a:rect b="b" l="l" r="r" t="t"/>
            <a:pathLst>
              <a:path extrusionOk="0" h="471805" w="14450060">
                <a:moveTo>
                  <a:pt x="0" y="0"/>
                </a:moveTo>
                <a:lnTo>
                  <a:pt x="14449821" y="0"/>
                </a:lnTo>
                <a:lnTo>
                  <a:pt x="14449821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6"/>
          <p:cNvSpPr/>
          <p:nvPr/>
        </p:nvSpPr>
        <p:spPr>
          <a:xfrm>
            <a:off x="239971" y="168147"/>
            <a:ext cx="1603375" cy="198755"/>
          </a:xfrm>
          <a:custGeom>
            <a:rect b="b" l="l" r="r" t="t"/>
            <a:pathLst>
              <a:path extrusionOk="0" h="198754" w="1603375">
                <a:moveTo>
                  <a:pt x="59512" y="6339"/>
                </a:moveTo>
                <a:lnTo>
                  <a:pt x="34640" y="11425"/>
                </a:lnTo>
                <a:lnTo>
                  <a:pt x="15913" y="26241"/>
                </a:lnTo>
                <a:lnTo>
                  <a:pt x="4107" y="50125"/>
                </a:lnTo>
                <a:lnTo>
                  <a:pt x="0" y="82417"/>
                </a:lnTo>
                <a:lnTo>
                  <a:pt x="4079" y="114752"/>
                </a:lnTo>
                <a:lnTo>
                  <a:pt x="15836" y="138631"/>
                </a:lnTo>
                <a:lnTo>
                  <a:pt x="34554" y="153423"/>
                </a:lnTo>
                <a:lnTo>
                  <a:pt x="59512" y="158494"/>
                </a:lnTo>
                <a:lnTo>
                  <a:pt x="84427" y="153452"/>
                </a:lnTo>
                <a:lnTo>
                  <a:pt x="103149" y="138708"/>
                </a:lnTo>
                <a:lnTo>
                  <a:pt x="105900" y="133135"/>
                </a:lnTo>
                <a:lnTo>
                  <a:pt x="59512" y="133135"/>
                </a:lnTo>
                <a:lnTo>
                  <a:pt x="47858" y="130013"/>
                </a:lnTo>
                <a:lnTo>
                  <a:pt x="38984" y="120583"/>
                </a:lnTo>
                <a:lnTo>
                  <a:pt x="33370" y="104750"/>
                </a:lnTo>
                <a:lnTo>
                  <a:pt x="31494" y="82417"/>
                </a:lnTo>
                <a:lnTo>
                  <a:pt x="33470" y="60196"/>
                </a:lnTo>
                <a:lnTo>
                  <a:pt x="39099" y="44301"/>
                </a:lnTo>
                <a:lnTo>
                  <a:pt x="47930" y="34734"/>
                </a:lnTo>
                <a:lnTo>
                  <a:pt x="59512" y="31494"/>
                </a:lnTo>
                <a:lnTo>
                  <a:pt x="105707" y="31494"/>
                </a:lnTo>
                <a:lnTo>
                  <a:pt x="103111" y="26241"/>
                </a:lnTo>
                <a:lnTo>
                  <a:pt x="84384" y="11425"/>
                </a:lnTo>
                <a:lnTo>
                  <a:pt x="59512" y="6339"/>
                </a:lnTo>
                <a:close/>
              </a:path>
              <a:path extrusionOk="0" h="198754" w="1603375">
                <a:moveTo>
                  <a:pt x="105707" y="31494"/>
                </a:moveTo>
                <a:lnTo>
                  <a:pt x="59512" y="31494"/>
                </a:lnTo>
                <a:lnTo>
                  <a:pt x="71108" y="34734"/>
                </a:lnTo>
                <a:lnTo>
                  <a:pt x="79963" y="44301"/>
                </a:lnTo>
                <a:lnTo>
                  <a:pt x="85596" y="60196"/>
                </a:lnTo>
                <a:lnTo>
                  <a:pt x="87530" y="82417"/>
                </a:lnTo>
                <a:lnTo>
                  <a:pt x="85611" y="104750"/>
                </a:lnTo>
                <a:lnTo>
                  <a:pt x="80001" y="120583"/>
                </a:lnTo>
                <a:lnTo>
                  <a:pt x="71151" y="130013"/>
                </a:lnTo>
                <a:lnTo>
                  <a:pt x="59512" y="133135"/>
                </a:lnTo>
                <a:lnTo>
                  <a:pt x="105900" y="133135"/>
                </a:lnTo>
                <a:lnTo>
                  <a:pt x="114931" y="114838"/>
                </a:lnTo>
                <a:lnTo>
                  <a:pt x="119024" y="82417"/>
                </a:lnTo>
                <a:lnTo>
                  <a:pt x="114916" y="50125"/>
                </a:lnTo>
                <a:lnTo>
                  <a:pt x="105707" y="31494"/>
                </a:lnTo>
                <a:close/>
              </a:path>
              <a:path extrusionOk="0" h="198754" w="1603375">
                <a:moveTo>
                  <a:pt x="198783" y="6339"/>
                </a:moveTo>
                <a:lnTo>
                  <a:pt x="173658" y="11738"/>
                </a:lnTo>
                <a:lnTo>
                  <a:pt x="154468" y="27365"/>
                </a:lnTo>
                <a:lnTo>
                  <a:pt x="142199" y="52368"/>
                </a:lnTo>
                <a:lnTo>
                  <a:pt x="137839" y="85893"/>
                </a:lnTo>
                <a:lnTo>
                  <a:pt x="142827" y="120087"/>
                </a:lnTo>
                <a:lnTo>
                  <a:pt x="156194" y="142479"/>
                </a:lnTo>
                <a:lnTo>
                  <a:pt x="175312" y="154729"/>
                </a:lnTo>
                <a:lnTo>
                  <a:pt x="197556" y="158494"/>
                </a:lnTo>
                <a:lnTo>
                  <a:pt x="220432" y="154713"/>
                </a:lnTo>
                <a:lnTo>
                  <a:pt x="238151" y="144038"/>
                </a:lnTo>
                <a:lnTo>
                  <a:pt x="245066" y="134158"/>
                </a:lnTo>
                <a:lnTo>
                  <a:pt x="197351" y="134158"/>
                </a:lnTo>
                <a:lnTo>
                  <a:pt x="186873" y="132121"/>
                </a:lnTo>
                <a:lnTo>
                  <a:pt x="178562" y="126450"/>
                </a:lnTo>
                <a:lnTo>
                  <a:pt x="173050" y="118038"/>
                </a:lnTo>
                <a:lnTo>
                  <a:pt x="170969" y="107776"/>
                </a:lnTo>
                <a:lnTo>
                  <a:pt x="173114" y="97586"/>
                </a:lnTo>
                <a:lnTo>
                  <a:pt x="178766" y="89217"/>
                </a:lnTo>
                <a:lnTo>
                  <a:pt x="187218" y="83532"/>
                </a:lnTo>
                <a:lnTo>
                  <a:pt x="197760" y="81394"/>
                </a:lnTo>
                <a:lnTo>
                  <a:pt x="246089" y="81394"/>
                </a:lnTo>
                <a:lnTo>
                  <a:pt x="245171" y="79963"/>
                </a:lnTo>
                <a:lnTo>
                  <a:pt x="167902" y="79963"/>
                </a:lnTo>
                <a:lnTo>
                  <a:pt x="169980" y="60287"/>
                </a:lnTo>
                <a:lnTo>
                  <a:pt x="175865" y="45413"/>
                </a:lnTo>
                <a:lnTo>
                  <a:pt x="185488" y="36004"/>
                </a:lnTo>
                <a:lnTo>
                  <a:pt x="198783" y="32721"/>
                </a:lnTo>
                <a:lnTo>
                  <a:pt x="246656" y="32721"/>
                </a:lnTo>
                <a:lnTo>
                  <a:pt x="246580" y="32481"/>
                </a:lnTo>
                <a:lnTo>
                  <a:pt x="235415" y="18789"/>
                </a:lnTo>
                <a:lnTo>
                  <a:pt x="219227" y="9659"/>
                </a:lnTo>
                <a:lnTo>
                  <a:pt x="198783" y="6339"/>
                </a:lnTo>
                <a:close/>
              </a:path>
              <a:path extrusionOk="0" h="198754" w="1603375">
                <a:moveTo>
                  <a:pt x="246089" y="81394"/>
                </a:moveTo>
                <a:lnTo>
                  <a:pt x="197760" y="81394"/>
                </a:lnTo>
                <a:lnTo>
                  <a:pt x="208160" y="83475"/>
                </a:lnTo>
                <a:lnTo>
                  <a:pt x="216383" y="89063"/>
                </a:lnTo>
                <a:lnTo>
                  <a:pt x="221788" y="97413"/>
                </a:lnTo>
                <a:lnTo>
                  <a:pt x="223733" y="107776"/>
                </a:lnTo>
                <a:lnTo>
                  <a:pt x="221753" y="118211"/>
                </a:lnTo>
                <a:lnTo>
                  <a:pt x="216255" y="126604"/>
                </a:lnTo>
                <a:lnTo>
                  <a:pt x="207901" y="132178"/>
                </a:lnTo>
                <a:lnTo>
                  <a:pt x="197351" y="134158"/>
                </a:lnTo>
                <a:lnTo>
                  <a:pt x="245066" y="134158"/>
                </a:lnTo>
                <a:lnTo>
                  <a:pt x="249581" y="127708"/>
                </a:lnTo>
                <a:lnTo>
                  <a:pt x="253591" y="106958"/>
                </a:lnTo>
                <a:lnTo>
                  <a:pt x="250134" y="87704"/>
                </a:lnTo>
                <a:lnTo>
                  <a:pt x="246089" y="81394"/>
                </a:lnTo>
                <a:close/>
              </a:path>
              <a:path extrusionOk="0" h="198754" w="1603375">
                <a:moveTo>
                  <a:pt x="207168" y="59103"/>
                </a:moveTo>
                <a:lnTo>
                  <a:pt x="195317" y="60507"/>
                </a:lnTo>
                <a:lnTo>
                  <a:pt x="184684" y="64586"/>
                </a:lnTo>
                <a:lnTo>
                  <a:pt x="175835" y="71138"/>
                </a:lnTo>
                <a:lnTo>
                  <a:pt x="169333" y="79963"/>
                </a:lnTo>
                <a:lnTo>
                  <a:pt x="245171" y="79963"/>
                </a:lnTo>
                <a:lnTo>
                  <a:pt x="240426" y="72562"/>
                </a:lnTo>
                <a:lnTo>
                  <a:pt x="225695" y="62655"/>
                </a:lnTo>
                <a:lnTo>
                  <a:pt x="207168" y="59103"/>
                </a:lnTo>
                <a:close/>
              </a:path>
              <a:path extrusionOk="0" h="198754" w="1603375">
                <a:moveTo>
                  <a:pt x="246656" y="32721"/>
                </a:moveTo>
                <a:lnTo>
                  <a:pt x="198783" y="32721"/>
                </a:lnTo>
                <a:lnTo>
                  <a:pt x="207064" y="33889"/>
                </a:lnTo>
                <a:lnTo>
                  <a:pt x="213801" y="37233"/>
                </a:lnTo>
                <a:lnTo>
                  <a:pt x="218756" y="42514"/>
                </a:lnTo>
                <a:lnTo>
                  <a:pt x="221688" y="49491"/>
                </a:lnTo>
                <a:lnTo>
                  <a:pt x="251955" y="49491"/>
                </a:lnTo>
                <a:lnTo>
                  <a:pt x="246656" y="32721"/>
                </a:lnTo>
                <a:close/>
              </a:path>
              <a:path extrusionOk="0" h="198754" w="1603375">
                <a:moveTo>
                  <a:pt x="361981" y="8384"/>
                </a:moveTo>
                <a:lnTo>
                  <a:pt x="323943" y="8384"/>
                </a:lnTo>
                <a:lnTo>
                  <a:pt x="323943" y="156449"/>
                </a:lnTo>
                <a:lnTo>
                  <a:pt x="353801" y="156449"/>
                </a:lnTo>
                <a:lnTo>
                  <a:pt x="353801" y="59103"/>
                </a:lnTo>
                <a:lnTo>
                  <a:pt x="382744" y="59103"/>
                </a:lnTo>
                <a:lnTo>
                  <a:pt x="361981" y="8384"/>
                </a:lnTo>
                <a:close/>
              </a:path>
              <a:path extrusionOk="0" h="198754" w="1603375">
                <a:moveTo>
                  <a:pt x="483869" y="59512"/>
                </a:moveTo>
                <a:lnTo>
                  <a:pt x="454011" y="59512"/>
                </a:lnTo>
                <a:lnTo>
                  <a:pt x="454011" y="156449"/>
                </a:lnTo>
                <a:lnTo>
                  <a:pt x="483869" y="156449"/>
                </a:lnTo>
                <a:lnTo>
                  <a:pt x="483869" y="59512"/>
                </a:lnTo>
                <a:close/>
              </a:path>
              <a:path extrusionOk="0" h="198754" w="1603375">
                <a:moveTo>
                  <a:pt x="382744" y="59103"/>
                </a:moveTo>
                <a:lnTo>
                  <a:pt x="355028" y="59103"/>
                </a:lnTo>
                <a:lnTo>
                  <a:pt x="393680" y="155836"/>
                </a:lnTo>
                <a:lnTo>
                  <a:pt x="414131" y="155836"/>
                </a:lnTo>
                <a:lnTo>
                  <a:pt x="433006" y="108799"/>
                </a:lnTo>
                <a:lnTo>
                  <a:pt x="403088" y="108799"/>
                </a:lnTo>
                <a:lnTo>
                  <a:pt x="382744" y="59103"/>
                </a:lnTo>
                <a:close/>
              </a:path>
              <a:path extrusionOk="0" h="198754" w="1603375">
                <a:moveTo>
                  <a:pt x="483869" y="8384"/>
                </a:moveTo>
                <a:lnTo>
                  <a:pt x="445830" y="8384"/>
                </a:lnTo>
                <a:lnTo>
                  <a:pt x="404724" y="108799"/>
                </a:lnTo>
                <a:lnTo>
                  <a:pt x="433006" y="108799"/>
                </a:lnTo>
                <a:lnTo>
                  <a:pt x="452783" y="59512"/>
                </a:lnTo>
                <a:lnTo>
                  <a:pt x="483869" y="59512"/>
                </a:lnTo>
                <a:lnTo>
                  <a:pt x="483869" y="8384"/>
                </a:lnTo>
                <a:close/>
              </a:path>
              <a:path extrusionOk="0" h="198754" w="1603375">
                <a:moveTo>
                  <a:pt x="598344" y="66056"/>
                </a:moveTo>
                <a:lnTo>
                  <a:pt x="554016" y="66056"/>
                </a:lnTo>
                <a:lnTo>
                  <a:pt x="565366" y="66158"/>
                </a:lnTo>
                <a:lnTo>
                  <a:pt x="571706" y="71476"/>
                </a:lnTo>
                <a:lnTo>
                  <a:pt x="571808" y="89779"/>
                </a:lnTo>
                <a:lnTo>
                  <a:pt x="544199" y="91211"/>
                </a:lnTo>
                <a:lnTo>
                  <a:pt x="528743" y="93628"/>
                </a:lnTo>
                <a:lnTo>
                  <a:pt x="515568" y="99506"/>
                </a:lnTo>
                <a:lnTo>
                  <a:pt x="506381" y="109775"/>
                </a:lnTo>
                <a:lnTo>
                  <a:pt x="502888" y="125364"/>
                </a:lnTo>
                <a:lnTo>
                  <a:pt x="505724" y="139830"/>
                </a:lnTo>
                <a:lnTo>
                  <a:pt x="513459" y="150212"/>
                </a:lnTo>
                <a:lnTo>
                  <a:pt x="525162" y="156452"/>
                </a:lnTo>
                <a:lnTo>
                  <a:pt x="539905" y="158494"/>
                </a:lnTo>
                <a:lnTo>
                  <a:pt x="551169" y="157259"/>
                </a:lnTo>
                <a:lnTo>
                  <a:pt x="560304" y="153676"/>
                </a:lnTo>
                <a:lnTo>
                  <a:pt x="567370" y="148155"/>
                </a:lnTo>
                <a:lnTo>
                  <a:pt x="572422" y="141111"/>
                </a:lnTo>
                <a:lnTo>
                  <a:pt x="601871" y="141111"/>
                </a:lnTo>
                <a:lnTo>
                  <a:pt x="601871" y="137634"/>
                </a:lnTo>
                <a:lnTo>
                  <a:pt x="548494" y="137634"/>
                </a:lnTo>
                <a:lnTo>
                  <a:pt x="538780" y="137532"/>
                </a:lnTo>
                <a:lnTo>
                  <a:pt x="531929" y="133033"/>
                </a:lnTo>
                <a:lnTo>
                  <a:pt x="531929" y="115956"/>
                </a:lnTo>
                <a:lnTo>
                  <a:pt x="538575" y="110946"/>
                </a:lnTo>
                <a:lnTo>
                  <a:pt x="554220" y="109617"/>
                </a:lnTo>
                <a:lnTo>
                  <a:pt x="567207" y="108901"/>
                </a:lnTo>
                <a:lnTo>
                  <a:pt x="571808" y="108696"/>
                </a:lnTo>
                <a:lnTo>
                  <a:pt x="601871" y="108696"/>
                </a:lnTo>
                <a:lnTo>
                  <a:pt x="601871" y="81599"/>
                </a:lnTo>
                <a:lnTo>
                  <a:pt x="598344" y="66056"/>
                </a:lnTo>
                <a:close/>
              </a:path>
              <a:path extrusionOk="0" h="198754" w="1603375">
                <a:moveTo>
                  <a:pt x="601871" y="141111"/>
                </a:moveTo>
                <a:lnTo>
                  <a:pt x="573240" y="141111"/>
                </a:lnTo>
                <a:lnTo>
                  <a:pt x="573240" y="156449"/>
                </a:lnTo>
                <a:lnTo>
                  <a:pt x="601871" y="156449"/>
                </a:lnTo>
                <a:lnTo>
                  <a:pt x="601871" y="141111"/>
                </a:lnTo>
                <a:close/>
              </a:path>
              <a:path extrusionOk="0" h="198754" w="1603375">
                <a:moveTo>
                  <a:pt x="601871" y="108696"/>
                </a:moveTo>
                <a:lnTo>
                  <a:pt x="571808" y="108696"/>
                </a:lnTo>
                <a:lnTo>
                  <a:pt x="571808" y="116774"/>
                </a:lnTo>
                <a:lnTo>
                  <a:pt x="570150" y="124980"/>
                </a:lnTo>
                <a:lnTo>
                  <a:pt x="565366" y="131576"/>
                </a:lnTo>
                <a:lnTo>
                  <a:pt x="557975" y="135986"/>
                </a:lnTo>
                <a:lnTo>
                  <a:pt x="548494" y="137634"/>
                </a:lnTo>
                <a:lnTo>
                  <a:pt x="601871" y="137634"/>
                </a:lnTo>
                <a:lnTo>
                  <a:pt x="601871" y="108696"/>
                </a:lnTo>
                <a:close/>
              </a:path>
              <a:path extrusionOk="0" h="198754" w="1603375">
                <a:moveTo>
                  <a:pt x="554834" y="43969"/>
                </a:moveTo>
                <a:lnTo>
                  <a:pt x="535159" y="46634"/>
                </a:lnTo>
                <a:lnTo>
                  <a:pt x="520451" y="53939"/>
                </a:lnTo>
                <a:lnTo>
                  <a:pt x="510919" y="64848"/>
                </a:lnTo>
                <a:lnTo>
                  <a:pt x="506774" y="78327"/>
                </a:lnTo>
                <a:lnTo>
                  <a:pt x="535610" y="78327"/>
                </a:lnTo>
                <a:lnTo>
                  <a:pt x="537246" y="70760"/>
                </a:lnTo>
                <a:lnTo>
                  <a:pt x="543688" y="66158"/>
                </a:lnTo>
                <a:lnTo>
                  <a:pt x="598344" y="66056"/>
                </a:lnTo>
                <a:lnTo>
                  <a:pt x="597972" y="64417"/>
                </a:lnTo>
                <a:lnTo>
                  <a:pt x="587479" y="52737"/>
                </a:lnTo>
                <a:lnTo>
                  <a:pt x="572422" y="46081"/>
                </a:lnTo>
                <a:lnTo>
                  <a:pt x="554834" y="43969"/>
                </a:lnTo>
                <a:close/>
              </a:path>
              <a:path extrusionOk="0" h="198754" w="1603375">
                <a:moveTo>
                  <a:pt x="654225" y="45401"/>
                </a:moveTo>
                <a:lnTo>
                  <a:pt x="624980" y="45401"/>
                </a:lnTo>
                <a:lnTo>
                  <a:pt x="624980" y="156449"/>
                </a:lnTo>
                <a:lnTo>
                  <a:pt x="655248" y="156449"/>
                </a:lnTo>
                <a:lnTo>
                  <a:pt x="655248" y="93256"/>
                </a:lnTo>
                <a:lnTo>
                  <a:pt x="656985" y="83908"/>
                </a:lnTo>
                <a:lnTo>
                  <a:pt x="661933" y="76601"/>
                </a:lnTo>
                <a:lnTo>
                  <a:pt x="669469" y="71845"/>
                </a:lnTo>
                <a:lnTo>
                  <a:pt x="678971" y="70146"/>
                </a:lnTo>
                <a:lnTo>
                  <a:pt x="691855" y="70146"/>
                </a:lnTo>
                <a:lnTo>
                  <a:pt x="691855" y="64625"/>
                </a:lnTo>
                <a:lnTo>
                  <a:pt x="654225" y="64625"/>
                </a:lnTo>
                <a:lnTo>
                  <a:pt x="654225" y="45401"/>
                </a:lnTo>
                <a:close/>
              </a:path>
              <a:path extrusionOk="0" h="198754" w="1603375">
                <a:moveTo>
                  <a:pt x="691855" y="70146"/>
                </a:moveTo>
                <a:lnTo>
                  <a:pt x="683163" y="70146"/>
                </a:lnTo>
                <a:lnTo>
                  <a:pt x="688992" y="70862"/>
                </a:lnTo>
                <a:lnTo>
                  <a:pt x="691855" y="71782"/>
                </a:lnTo>
                <a:lnTo>
                  <a:pt x="691855" y="70146"/>
                </a:lnTo>
                <a:close/>
              </a:path>
              <a:path extrusionOk="0" h="198754" w="1603375">
                <a:moveTo>
                  <a:pt x="685311" y="43765"/>
                </a:moveTo>
                <a:lnTo>
                  <a:pt x="682243" y="43765"/>
                </a:lnTo>
                <a:lnTo>
                  <a:pt x="673355" y="45111"/>
                </a:lnTo>
                <a:lnTo>
                  <a:pt x="665665" y="49095"/>
                </a:lnTo>
                <a:lnTo>
                  <a:pt x="659567" y="55628"/>
                </a:lnTo>
                <a:lnTo>
                  <a:pt x="655452" y="64625"/>
                </a:lnTo>
                <a:lnTo>
                  <a:pt x="691855" y="64625"/>
                </a:lnTo>
                <a:lnTo>
                  <a:pt x="691855" y="44787"/>
                </a:lnTo>
                <a:lnTo>
                  <a:pt x="689196" y="44174"/>
                </a:lnTo>
                <a:lnTo>
                  <a:pt x="685311" y="43765"/>
                </a:lnTo>
                <a:close/>
              </a:path>
              <a:path extrusionOk="0" h="198754" w="1603375">
                <a:moveTo>
                  <a:pt x="736847" y="8384"/>
                </a:moveTo>
                <a:lnTo>
                  <a:pt x="706580" y="8384"/>
                </a:lnTo>
                <a:lnTo>
                  <a:pt x="706580" y="156449"/>
                </a:lnTo>
                <a:lnTo>
                  <a:pt x="736847" y="156449"/>
                </a:lnTo>
                <a:lnTo>
                  <a:pt x="736847" y="120865"/>
                </a:lnTo>
                <a:lnTo>
                  <a:pt x="745334" y="111253"/>
                </a:lnTo>
                <a:lnTo>
                  <a:pt x="780164" y="111253"/>
                </a:lnTo>
                <a:lnTo>
                  <a:pt x="767830" y="93460"/>
                </a:lnTo>
                <a:lnTo>
                  <a:pt x="772588" y="87939"/>
                </a:lnTo>
                <a:lnTo>
                  <a:pt x="736847" y="87939"/>
                </a:lnTo>
                <a:lnTo>
                  <a:pt x="736847" y="8384"/>
                </a:lnTo>
                <a:close/>
              </a:path>
              <a:path extrusionOk="0" h="198754" w="1603375">
                <a:moveTo>
                  <a:pt x="780164" y="111253"/>
                </a:moveTo>
                <a:lnTo>
                  <a:pt x="745334" y="111253"/>
                </a:lnTo>
                <a:lnTo>
                  <a:pt x="775908" y="156449"/>
                </a:lnTo>
                <a:lnTo>
                  <a:pt x="811493" y="156449"/>
                </a:lnTo>
                <a:lnTo>
                  <a:pt x="780164" y="111253"/>
                </a:lnTo>
                <a:close/>
              </a:path>
              <a:path extrusionOk="0" h="198754" w="1603375">
                <a:moveTo>
                  <a:pt x="809244" y="45401"/>
                </a:moveTo>
                <a:lnTo>
                  <a:pt x="774477" y="45401"/>
                </a:lnTo>
                <a:lnTo>
                  <a:pt x="738483" y="87939"/>
                </a:lnTo>
                <a:lnTo>
                  <a:pt x="772588" y="87939"/>
                </a:lnTo>
                <a:lnTo>
                  <a:pt x="809244" y="45401"/>
                </a:lnTo>
                <a:close/>
              </a:path>
              <a:path extrusionOk="0" h="198754" w="1603375">
                <a:moveTo>
                  <a:pt x="867733" y="43969"/>
                </a:moveTo>
                <a:lnTo>
                  <a:pt x="845629" y="48131"/>
                </a:lnTo>
                <a:lnTo>
                  <a:pt x="828710" y="59857"/>
                </a:lnTo>
                <a:lnTo>
                  <a:pt x="817908" y="78005"/>
                </a:lnTo>
                <a:lnTo>
                  <a:pt x="814152" y="101436"/>
                </a:lnTo>
                <a:lnTo>
                  <a:pt x="817884" y="125209"/>
                </a:lnTo>
                <a:lnTo>
                  <a:pt x="828749" y="143220"/>
                </a:lnTo>
                <a:lnTo>
                  <a:pt x="846017" y="154655"/>
                </a:lnTo>
                <a:lnTo>
                  <a:pt x="868960" y="158699"/>
                </a:lnTo>
                <a:lnTo>
                  <a:pt x="887746" y="156242"/>
                </a:lnTo>
                <a:lnTo>
                  <a:pt x="902679" y="149394"/>
                </a:lnTo>
                <a:lnTo>
                  <a:pt x="913278" y="138711"/>
                </a:lnTo>
                <a:lnTo>
                  <a:pt x="914403" y="135998"/>
                </a:lnTo>
                <a:lnTo>
                  <a:pt x="869574" y="135998"/>
                </a:lnTo>
                <a:lnTo>
                  <a:pt x="858979" y="134063"/>
                </a:lnTo>
                <a:lnTo>
                  <a:pt x="850925" y="128649"/>
                </a:lnTo>
                <a:lnTo>
                  <a:pt x="845804" y="120109"/>
                </a:lnTo>
                <a:lnTo>
                  <a:pt x="844010" y="108799"/>
                </a:lnTo>
                <a:lnTo>
                  <a:pt x="919883" y="108799"/>
                </a:lnTo>
                <a:lnTo>
                  <a:pt x="919883" y="100209"/>
                </a:lnTo>
                <a:lnTo>
                  <a:pt x="918176" y="89779"/>
                </a:lnTo>
                <a:lnTo>
                  <a:pt x="844010" y="89779"/>
                </a:lnTo>
                <a:lnTo>
                  <a:pt x="846116" y="80762"/>
                </a:lnTo>
                <a:lnTo>
                  <a:pt x="851194" y="73393"/>
                </a:lnTo>
                <a:lnTo>
                  <a:pt x="858764" y="68440"/>
                </a:lnTo>
                <a:lnTo>
                  <a:pt x="868347" y="66670"/>
                </a:lnTo>
                <a:lnTo>
                  <a:pt x="910278" y="66670"/>
                </a:lnTo>
                <a:lnTo>
                  <a:pt x="904737" y="57901"/>
                </a:lnTo>
                <a:lnTo>
                  <a:pt x="888176" y="47436"/>
                </a:lnTo>
                <a:lnTo>
                  <a:pt x="867733" y="43969"/>
                </a:lnTo>
                <a:close/>
              </a:path>
              <a:path extrusionOk="0" h="198754" w="1603375">
                <a:moveTo>
                  <a:pt x="919065" y="124750"/>
                </a:moveTo>
                <a:lnTo>
                  <a:pt x="890229" y="124750"/>
                </a:lnTo>
                <a:lnTo>
                  <a:pt x="887264" y="131397"/>
                </a:lnTo>
                <a:lnTo>
                  <a:pt x="879902" y="135896"/>
                </a:lnTo>
                <a:lnTo>
                  <a:pt x="869574" y="135998"/>
                </a:lnTo>
                <a:lnTo>
                  <a:pt x="914403" y="135998"/>
                </a:lnTo>
                <a:lnTo>
                  <a:pt x="919065" y="124750"/>
                </a:lnTo>
                <a:close/>
              </a:path>
              <a:path extrusionOk="0" h="198754" w="1603375">
                <a:moveTo>
                  <a:pt x="910278" y="66670"/>
                </a:moveTo>
                <a:lnTo>
                  <a:pt x="868347" y="66670"/>
                </a:lnTo>
                <a:lnTo>
                  <a:pt x="877606" y="68339"/>
                </a:lnTo>
                <a:lnTo>
                  <a:pt x="884823" y="73124"/>
                </a:lnTo>
                <a:lnTo>
                  <a:pt x="889528" y="80460"/>
                </a:lnTo>
                <a:lnTo>
                  <a:pt x="891252" y="89779"/>
                </a:lnTo>
                <a:lnTo>
                  <a:pt x="918176" y="89779"/>
                </a:lnTo>
                <a:lnTo>
                  <a:pt x="915833" y="75460"/>
                </a:lnTo>
                <a:lnTo>
                  <a:pt x="910278" y="66670"/>
                </a:lnTo>
                <a:close/>
              </a:path>
              <a:path extrusionOk="0" h="198754" w="1603375">
                <a:moveTo>
                  <a:pt x="976532" y="68101"/>
                </a:moveTo>
                <a:lnTo>
                  <a:pt x="946265" y="68101"/>
                </a:lnTo>
                <a:lnTo>
                  <a:pt x="946265" y="126591"/>
                </a:lnTo>
                <a:lnTo>
                  <a:pt x="982872" y="157881"/>
                </a:lnTo>
                <a:lnTo>
                  <a:pt x="990337" y="157983"/>
                </a:lnTo>
                <a:lnTo>
                  <a:pt x="995756" y="157370"/>
                </a:lnTo>
                <a:lnTo>
                  <a:pt x="999028" y="156858"/>
                </a:lnTo>
                <a:lnTo>
                  <a:pt x="999028" y="133544"/>
                </a:lnTo>
                <a:lnTo>
                  <a:pt x="986962" y="133544"/>
                </a:lnTo>
                <a:lnTo>
                  <a:pt x="980827" y="133340"/>
                </a:lnTo>
                <a:lnTo>
                  <a:pt x="976430" y="131192"/>
                </a:lnTo>
                <a:lnTo>
                  <a:pt x="976532" y="68101"/>
                </a:lnTo>
                <a:close/>
              </a:path>
              <a:path extrusionOk="0" h="198754" w="1603375">
                <a:moveTo>
                  <a:pt x="999028" y="132931"/>
                </a:moveTo>
                <a:lnTo>
                  <a:pt x="995347" y="133237"/>
                </a:lnTo>
                <a:lnTo>
                  <a:pt x="990030" y="133544"/>
                </a:lnTo>
                <a:lnTo>
                  <a:pt x="999028" y="133544"/>
                </a:lnTo>
                <a:lnTo>
                  <a:pt x="999028" y="132931"/>
                </a:lnTo>
                <a:close/>
              </a:path>
              <a:path extrusionOk="0" h="198754" w="1603375">
                <a:moveTo>
                  <a:pt x="997392" y="45401"/>
                </a:moveTo>
                <a:lnTo>
                  <a:pt x="930927" y="45401"/>
                </a:lnTo>
                <a:lnTo>
                  <a:pt x="930927" y="68101"/>
                </a:lnTo>
                <a:lnTo>
                  <a:pt x="997392" y="68101"/>
                </a:lnTo>
                <a:lnTo>
                  <a:pt x="997392" y="45401"/>
                </a:lnTo>
                <a:close/>
              </a:path>
              <a:path extrusionOk="0" h="198754" w="1603375">
                <a:moveTo>
                  <a:pt x="976532" y="18814"/>
                </a:moveTo>
                <a:lnTo>
                  <a:pt x="946265" y="18814"/>
                </a:lnTo>
                <a:lnTo>
                  <a:pt x="946265" y="45401"/>
                </a:lnTo>
                <a:lnTo>
                  <a:pt x="976532" y="45401"/>
                </a:lnTo>
                <a:lnTo>
                  <a:pt x="976532" y="18814"/>
                </a:lnTo>
                <a:close/>
              </a:path>
              <a:path extrusionOk="0" h="198754" w="1603375">
                <a:moveTo>
                  <a:pt x="1106550" y="66056"/>
                </a:moveTo>
                <a:lnTo>
                  <a:pt x="1062222" y="66056"/>
                </a:lnTo>
                <a:lnTo>
                  <a:pt x="1073572" y="66158"/>
                </a:lnTo>
                <a:lnTo>
                  <a:pt x="1079912" y="71476"/>
                </a:lnTo>
                <a:lnTo>
                  <a:pt x="1080014" y="89779"/>
                </a:lnTo>
                <a:lnTo>
                  <a:pt x="1052405" y="91211"/>
                </a:lnTo>
                <a:lnTo>
                  <a:pt x="1036949" y="93628"/>
                </a:lnTo>
                <a:lnTo>
                  <a:pt x="1023774" y="99506"/>
                </a:lnTo>
                <a:lnTo>
                  <a:pt x="1014587" y="109775"/>
                </a:lnTo>
                <a:lnTo>
                  <a:pt x="1011094" y="125364"/>
                </a:lnTo>
                <a:lnTo>
                  <a:pt x="1013930" y="139830"/>
                </a:lnTo>
                <a:lnTo>
                  <a:pt x="1021665" y="150212"/>
                </a:lnTo>
                <a:lnTo>
                  <a:pt x="1033368" y="156452"/>
                </a:lnTo>
                <a:lnTo>
                  <a:pt x="1048111" y="158494"/>
                </a:lnTo>
                <a:lnTo>
                  <a:pt x="1059375" y="157259"/>
                </a:lnTo>
                <a:lnTo>
                  <a:pt x="1068510" y="153676"/>
                </a:lnTo>
                <a:lnTo>
                  <a:pt x="1075576" y="148155"/>
                </a:lnTo>
                <a:lnTo>
                  <a:pt x="1080628" y="141111"/>
                </a:lnTo>
                <a:lnTo>
                  <a:pt x="1110077" y="141111"/>
                </a:lnTo>
                <a:lnTo>
                  <a:pt x="1110077" y="137634"/>
                </a:lnTo>
                <a:lnTo>
                  <a:pt x="1056700" y="137634"/>
                </a:lnTo>
                <a:lnTo>
                  <a:pt x="1046986" y="137532"/>
                </a:lnTo>
                <a:lnTo>
                  <a:pt x="1040135" y="133033"/>
                </a:lnTo>
                <a:lnTo>
                  <a:pt x="1040135" y="115956"/>
                </a:lnTo>
                <a:lnTo>
                  <a:pt x="1046781" y="110946"/>
                </a:lnTo>
                <a:lnTo>
                  <a:pt x="1062426" y="109617"/>
                </a:lnTo>
                <a:lnTo>
                  <a:pt x="1075413" y="108901"/>
                </a:lnTo>
                <a:lnTo>
                  <a:pt x="1080014" y="108696"/>
                </a:lnTo>
                <a:lnTo>
                  <a:pt x="1110077" y="108696"/>
                </a:lnTo>
                <a:lnTo>
                  <a:pt x="1110077" y="81599"/>
                </a:lnTo>
                <a:lnTo>
                  <a:pt x="1106550" y="66056"/>
                </a:lnTo>
                <a:close/>
              </a:path>
              <a:path extrusionOk="0" h="198754" w="1603375">
                <a:moveTo>
                  <a:pt x="1110077" y="141111"/>
                </a:moveTo>
                <a:lnTo>
                  <a:pt x="1081446" y="141111"/>
                </a:lnTo>
                <a:lnTo>
                  <a:pt x="1081446" y="156449"/>
                </a:lnTo>
                <a:lnTo>
                  <a:pt x="1110077" y="156449"/>
                </a:lnTo>
                <a:lnTo>
                  <a:pt x="1110077" y="141111"/>
                </a:lnTo>
                <a:close/>
              </a:path>
              <a:path extrusionOk="0" h="198754" w="1603375">
                <a:moveTo>
                  <a:pt x="1110077" y="108696"/>
                </a:moveTo>
                <a:lnTo>
                  <a:pt x="1080014" y="108696"/>
                </a:lnTo>
                <a:lnTo>
                  <a:pt x="1080014" y="116774"/>
                </a:lnTo>
                <a:lnTo>
                  <a:pt x="1078356" y="124980"/>
                </a:lnTo>
                <a:lnTo>
                  <a:pt x="1073572" y="131576"/>
                </a:lnTo>
                <a:lnTo>
                  <a:pt x="1066181" y="135986"/>
                </a:lnTo>
                <a:lnTo>
                  <a:pt x="1056700" y="137634"/>
                </a:lnTo>
                <a:lnTo>
                  <a:pt x="1110077" y="137634"/>
                </a:lnTo>
                <a:lnTo>
                  <a:pt x="1110077" y="108696"/>
                </a:lnTo>
                <a:close/>
              </a:path>
              <a:path extrusionOk="0" h="198754" w="1603375">
                <a:moveTo>
                  <a:pt x="1063040" y="43969"/>
                </a:moveTo>
                <a:lnTo>
                  <a:pt x="1043365" y="46634"/>
                </a:lnTo>
                <a:lnTo>
                  <a:pt x="1028657" y="53939"/>
                </a:lnTo>
                <a:lnTo>
                  <a:pt x="1019125" y="64848"/>
                </a:lnTo>
                <a:lnTo>
                  <a:pt x="1014980" y="78327"/>
                </a:lnTo>
                <a:lnTo>
                  <a:pt x="1043816" y="78327"/>
                </a:lnTo>
                <a:lnTo>
                  <a:pt x="1045452" y="70760"/>
                </a:lnTo>
                <a:lnTo>
                  <a:pt x="1051894" y="66158"/>
                </a:lnTo>
                <a:lnTo>
                  <a:pt x="1106550" y="66056"/>
                </a:lnTo>
                <a:lnTo>
                  <a:pt x="1106178" y="64417"/>
                </a:lnTo>
                <a:lnTo>
                  <a:pt x="1095685" y="52737"/>
                </a:lnTo>
                <a:lnTo>
                  <a:pt x="1080628" y="46081"/>
                </a:lnTo>
                <a:lnTo>
                  <a:pt x="1063040" y="43969"/>
                </a:lnTo>
                <a:close/>
              </a:path>
              <a:path extrusionOk="0" h="198754" w="1603375">
                <a:moveTo>
                  <a:pt x="1231284" y="138657"/>
                </a:moveTo>
                <a:lnTo>
                  <a:pt x="1164885" y="138657"/>
                </a:lnTo>
                <a:lnTo>
                  <a:pt x="1169148" y="145607"/>
                </a:lnTo>
                <a:lnTo>
                  <a:pt x="1175597" y="151924"/>
                </a:lnTo>
                <a:lnTo>
                  <a:pt x="1184614" y="156516"/>
                </a:lnTo>
                <a:lnTo>
                  <a:pt x="1196584" y="158290"/>
                </a:lnTo>
                <a:lnTo>
                  <a:pt x="1214330" y="154562"/>
                </a:lnTo>
                <a:lnTo>
                  <a:pt x="1228654" y="143578"/>
                </a:lnTo>
                <a:lnTo>
                  <a:pt x="1231284" y="138657"/>
                </a:lnTo>
                <a:close/>
              </a:path>
              <a:path extrusionOk="0" h="198754" w="1603375">
                <a:moveTo>
                  <a:pt x="1164067" y="8384"/>
                </a:moveTo>
                <a:lnTo>
                  <a:pt x="1133800" y="8384"/>
                </a:lnTo>
                <a:lnTo>
                  <a:pt x="1133800" y="156449"/>
                </a:lnTo>
                <a:lnTo>
                  <a:pt x="1163658" y="156449"/>
                </a:lnTo>
                <a:lnTo>
                  <a:pt x="1163658" y="138657"/>
                </a:lnTo>
                <a:lnTo>
                  <a:pt x="1231284" y="138657"/>
                </a:lnTo>
                <a:lnTo>
                  <a:pt x="1233688" y="134158"/>
                </a:lnTo>
                <a:lnTo>
                  <a:pt x="1186973" y="134158"/>
                </a:lnTo>
                <a:lnTo>
                  <a:pt x="1176985" y="131724"/>
                </a:lnTo>
                <a:lnTo>
                  <a:pt x="1169576" y="124968"/>
                </a:lnTo>
                <a:lnTo>
                  <a:pt x="1164986" y="114472"/>
                </a:lnTo>
                <a:lnTo>
                  <a:pt x="1163454" y="100823"/>
                </a:lnTo>
                <a:lnTo>
                  <a:pt x="1164972" y="87298"/>
                </a:lnTo>
                <a:lnTo>
                  <a:pt x="1169538" y="76985"/>
                </a:lnTo>
                <a:lnTo>
                  <a:pt x="1176942" y="70410"/>
                </a:lnTo>
                <a:lnTo>
                  <a:pt x="1186973" y="68101"/>
                </a:lnTo>
                <a:lnTo>
                  <a:pt x="1233759" y="68101"/>
                </a:lnTo>
                <a:lnTo>
                  <a:pt x="1231516" y="64011"/>
                </a:lnTo>
                <a:lnTo>
                  <a:pt x="1164067" y="64011"/>
                </a:lnTo>
                <a:lnTo>
                  <a:pt x="1164067" y="8384"/>
                </a:lnTo>
                <a:close/>
              </a:path>
              <a:path extrusionOk="0" h="198754" w="1603375">
                <a:moveTo>
                  <a:pt x="1233759" y="68101"/>
                </a:moveTo>
                <a:lnTo>
                  <a:pt x="1186973" y="68101"/>
                </a:lnTo>
                <a:lnTo>
                  <a:pt x="1197294" y="70496"/>
                </a:lnTo>
                <a:lnTo>
                  <a:pt x="1204739" y="77215"/>
                </a:lnTo>
                <a:lnTo>
                  <a:pt x="1209232" y="87557"/>
                </a:lnTo>
                <a:lnTo>
                  <a:pt x="1210696" y="100823"/>
                </a:lnTo>
                <a:lnTo>
                  <a:pt x="1209203" y="114300"/>
                </a:lnTo>
                <a:lnTo>
                  <a:pt x="1204663" y="124814"/>
                </a:lnTo>
                <a:lnTo>
                  <a:pt x="1197208" y="131667"/>
                </a:lnTo>
                <a:lnTo>
                  <a:pt x="1186973" y="134158"/>
                </a:lnTo>
                <a:lnTo>
                  <a:pt x="1233688" y="134158"/>
                </a:lnTo>
                <a:lnTo>
                  <a:pt x="1238242" y="125634"/>
                </a:lnTo>
                <a:lnTo>
                  <a:pt x="1241781" y="101027"/>
                </a:lnTo>
                <a:lnTo>
                  <a:pt x="1238127" y="76064"/>
                </a:lnTo>
                <a:lnTo>
                  <a:pt x="1233759" y="68101"/>
                </a:lnTo>
                <a:close/>
              </a:path>
              <a:path extrusionOk="0" h="198754" w="1603375">
                <a:moveTo>
                  <a:pt x="1196584" y="43969"/>
                </a:moveTo>
                <a:lnTo>
                  <a:pt x="1184327" y="45835"/>
                </a:lnTo>
                <a:lnTo>
                  <a:pt x="1175290" y="50616"/>
                </a:lnTo>
                <a:lnTo>
                  <a:pt x="1168976" y="57083"/>
                </a:lnTo>
                <a:lnTo>
                  <a:pt x="1164885" y="64011"/>
                </a:lnTo>
                <a:lnTo>
                  <a:pt x="1231516" y="64011"/>
                </a:lnTo>
                <a:lnTo>
                  <a:pt x="1228347" y="58234"/>
                </a:lnTo>
                <a:lnTo>
                  <a:pt x="1213985" y="47535"/>
                </a:lnTo>
                <a:lnTo>
                  <a:pt x="1196584" y="43969"/>
                </a:lnTo>
                <a:close/>
              </a:path>
              <a:path extrusionOk="0" h="198754" w="1603375">
                <a:moveTo>
                  <a:pt x="1291477" y="45401"/>
                </a:moveTo>
                <a:lnTo>
                  <a:pt x="1261209" y="45401"/>
                </a:lnTo>
                <a:lnTo>
                  <a:pt x="1261209" y="156449"/>
                </a:lnTo>
                <a:lnTo>
                  <a:pt x="1291477" y="156449"/>
                </a:lnTo>
                <a:lnTo>
                  <a:pt x="1291477" y="45401"/>
                </a:lnTo>
                <a:close/>
              </a:path>
              <a:path extrusionOk="0" h="198754" w="1603375">
                <a:moveTo>
                  <a:pt x="1276343" y="0"/>
                </a:moveTo>
                <a:lnTo>
                  <a:pt x="1267242" y="102"/>
                </a:lnTo>
                <a:lnTo>
                  <a:pt x="1259778" y="6953"/>
                </a:lnTo>
                <a:lnTo>
                  <a:pt x="1259778" y="23927"/>
                </a:lnTo>
                <a:lnTo>
                  <a:pt x="1267242" y="30880"/>
                </a:lnTo>
                <a:lnTo>
                  <a:pt x="1285342" y="30880"/>
                </a:lnTo>
                <a:lnTo>
                  <a:pt x="1292806" y="23927"/>
                </a:lnTo>
                <a:lnTo>
                  <a:pt x="1292806" y="6953"/>
                </a:lnTo>
                <a:lnTo>
                  <a:pt x="1285342" y="102"/>
                </a:lnTo>
                <a:lnTo>
                  <a:pt x="1276343" y="0"/>
                </a:lnTo>
                <a:close/>
              </a:path>
              <a:path extrusionOk="0" h="198754" w="1603375">
                <a:moveTo>
                  <a:pt x="1345263" y="8384"/>
                </a:moveTo>
                <a:lnTo>
                  <a:pt x="1314995" y="8384"/>
                </a:lnTo>
                <a:lnTo>
                  <a:pt x="1314995" y="156449"/>
                </a:lnTo>
                <a:lnTo>
                  <a:pt x="1345263" y="156449"/>
                </a:lnTo>
                <a:lnTo>
                  <a:pt x="1345263" y="8384"/>
                </a:lnTo>
                <a:close/>
              </a:path>
              <a:path extrusionOk="0" h="198754" w="1603375">
                <a:moveTo>
                  <a:pt x="1399049" y="45401"/>
                </a:moveTo>
                <a:lnTo>
                  <a:pt x="1368781" y="45401"/>
                </a:lnTo>
                <a:lnTo>
                  <a:pt x="1368781" y="156449"/>
                </a:lnTo>
                <a:lnTo>
                  <a:pt x="1399049" y="156449"/>
                </a:lnTo>
                <a:lnTo>
                  <a:pt x="1399049" y="45401"/>
                </a:lnTo>
                <a:close/>
              </a:path>
              <a:path extrusionOk="0" h="198754" w="1603375">
                <a:moveTo>
                  <a:pt x="1383915" y="0"/>
                </a:moveTo>
                <a:lnTo>
                  <a:pt x="1374814" y="102"/>
                </a:lnTo>
                <a:lnTo>
                  <a:pt x="1367350" y="6953"/>
                </a:lnTo>
                <a:lnTo>
                  <a:pt x="1367350" y="23927"/>
                </a:lnTo>
                <a:lnTo>
                  <a:pt x="1374814" y="30880"/>
                </a:lnTo>
                <a:lnTo>
                  <a:pt x="1392914" y="30880"/>
                </a:lnTo>
                <a:lnTo>
                  <a:pt x="1400378" y="23927"/>
                </a:lnTo>
                <a:lnTo>
                  <a:pt x="1400378" y="6953"/>
                </a:lnTo>
                <a:lnTo>
                  <a:pt x="1392914" y="102"/>
                </a:lnTo>
                <a:lnTo>
                  <a:pt x="1383915" y="0"/>
                </a:lnTo>
                <a:close/>
              </a:path>
              <a:path extrusionOk="0" h="198754" w="1603375">
                <a:moveTo>
                  <a:pt x="1460197" y="68101"/>
                </a:moveTo>
                <a:lnTo>
                  <a:pt x="1429930" y="68101"/>
                </a:lnTo>
                <a:lnTo>
                  <a:pt x="1429930" y="126591"/>
                </a:lnTo>
                <a:lnTo>
                  <a:pt x="1466537" y="157881"/>
                </a:lnTo>
                <a:lnTo>
                  <a:pt x="1474002" y="157983"/>
                </a:lnTo>
                <a:lnTo>
                  <a:pt x="1479421" y="157370"/>
                </a:lnTo>
                <a:lnTo>
                  <a:pt x="1482693" y="156858"/>
                </a:lnTo>
                <a:lnTo>
                  <a:pt x="1482693" y="133544"/>
                </a:lnTo>
                <a:lnTo>
                  <a:pt x="1470627" y="133544"/>
                </a:lnTo>
                <a:lnTo>
                  <a:pt x="1464492" y="133340"/>
                </a:lnTo>
                <a:lnTo>
                  <a:pt x="1460095" y="131192"/>
                </a:lnTo>
                <a:lnTo>
                  <a:pt x="1460197" y="68101"/>
                </a:lnTo>
                <a:close/>
              </a:path>
              <a:path extrusionOk="0" h="198754" w="1603375">
                <a:moveTo>
                  <a:pt x="1482693" y="132931"/>
                </a:moveTo>
                <a:lnTo>
                  <a:pt x="1479012" y="133237"/>
                </a:lnTo>
                <a:lnTo>
                  <a:pt x="1473695" y="133544"/>
                </a:lnTo>
                <a:lnTo>
                  <a:pt x="1482693" y="133544"/>
                </a:lnTo>
                <a:lnTo>
                  <a:pt x="1482693" y="132931"/>
                </a:lnTo>
                <a:close/>
              </a:path>
              <a:path extrusionOk="0" h="198754" w="1603375">
                <a:moveTo>
                  <a:pt x="1481057" y="45401"/>
                </a:moveTo>
                <a:lnTo>
                  <a:pt x="1414592" y="45401"/>
                </a:lnTo>
                <a:lnTo>
                  <a:pt x="1414592" y="68101"/>
                </a:lnTo>
                <a:lnTo>
                  <a:pt x="1481057" y="68101"/>
                </a:lnTo>
                <a:lnTo>
                  <a:pt x="1481057" y="45401"/>
                </a:lnTo>
                <a:close/>
              </a:path>
              <a:path extrusionOk="0" h="198754" w="1603375">
                <a:moveTo>
                  <a:pt x="1460197" y="18814"/>
                </a:moveTo>
                <a:lnTo>
                  <a:pt x="1429930" y="18814"/>
                </a:lnTo>
                <a:lnTo>
                  <a:pt x="1429930" y="45401"/>
                </a:lnTo>
                <a:lnTo>
                  <a:pt x="1460197" y="45401"/>
                </a:lnTo>
                <a:lnTo>
                  <a:pt x="1460197" y="18814"/>
                </a:lnTo>
                <a:close/>
              </a:path>
              <a:path extrusionOk="0" h="198754" w="1603375">
                <a:moveTo>
                  <a:pt x="1502531" y="174037"/>
                </a:moveTo>
                <a:lnTo>
                  <a:pt x="1502531" y="197556"/>
                </a:lnTo>
                <a:lnTo>
                  <a:pt x="1506416" y="197965"/>
                </a:lnTo>
                <a:lnTo>
                  <a:pt x="1517869" y="198169"/>
                </a:lnTo>
                <a:lnTo>
                  <a:pt x="1533407" y="196041"/>
                </a:lnTo>
                <a:lnTo>
                  <a:pt x="1545235" y="190117"/>
                </a:lnTo>
                <a:lnTo>
                  <a:pt x="1553861" y="180856"/>
                </a:lnTo>
                <a:lnTo>
                  <a:pt x="1556994" y="174446"/>
                </a:lnTo>
                <a:lnTo>
                  <a:pt x="1511018" y="174446"/>
                </a:lnTo>
                <a:lnTo>
                  <a:pt x="1506416" y="174344"/>
                </a:lnTo>
                <a:lnTo>
                  <a:pt x="1502531" y="174037"/>
                </a:lnTo>
                <a:close/>
              </a:path>
              <a:path extrusionOk="0" h="198754" w="1603375">
                <a:moveTo>
                  <a:pt x="1522982" y="45401"/>
                </a:moveTo>
                <a:lnTo>
                  <a:pt x="1491283" y="45401"/>
                </a:lnTo>
                <a:lnTo>
                  <a:pt x="1531162" y="159517"/>
                </a:lnTo>
                <a:lnTo>
                  <a:pt x="1529321" y="164221"/>
                </a:lnTo>
                <a:lnTo>
                  <a:pt x="1525640" y="173833"/>
                </a:lnTo>
                <a:lnTo>
                  <a:pt x="1520834" y="174446"/>
                </a:lnTo>
                <a:lnTo>
                  <a:pt x="1556994" y="174446"/>
                </a:lnTo>
                <a:lnTo>
                  <a:pt x="1559793" y="168720"/>
                </a:lnTo>
                <a:lnTo>
                  <a:pt x="1574389" y="127204"/>
                </a:lnTo>
                <a:lnTo>
                  <a:pt x="1546296" y="127204"/>
                </a:lnTo>
                <a:lnTo>
                  <a:pt x="1522982" y="45401"/>
                </a:lnTo>
                <a:close/>
              </a:path>
              <a:path extrusionOk="0" h="198754" w="1603375">
                <a:moveTo>
                  <a:pt x="1603149" y="45401"/>
                </a:moveTo>
                <a:lnTo>
                  <a:pt x="1571041" y="45401"/>
                </a:lnTo>
                <a:lnTo>
                  <a:pt x="1547523" y="127204"/>
                </a:lnTo>
                <a:lnTo>
                  <a:pt x="1574389" y="127204"/>
                </a:lnTo>
                <a:lnTo>
                  <a:pt x="1603149" y="454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26"/>
          <p:cNvSpPr/>
          <p:nvPr/>
        </p:nvSpPr>
        <p:spPr>
          <a:xfrm>
            <a:off x="1207964" y="1273881"/>
            <a:ext cx="2894965" cy="322580"/>
          </a:xfrm>
          <a:custGeom>
            <a:rect b="b" l="l" r="r" t="t"/>
            <a:pathLst>
              <a:path extrusionOk="0" h="322580" w="2894965">
                <a:moveTo>
                  <a:pt x="70983" y="214680"/>
                </a:moveTo>
                <a:lnTo>
                  <a:pt x="0" y="214680"/>
                </a:lnTo>
                <a:lnTo>
                  <a:pt x="9850" y="261824"/>
                </a:lnTo>
                <a:lnTo>
                  <a:pt x="36113" y="295294"/>
                </a:lnTo>
                <a:lnTo>
                  <a:pt x="76782" y="315292"/>
                </a:lnTo>
                <a:lnTo>
                  <a:pt x="129847" y="322021"/>
                </a:lnTo>
                <a:lnTo>
                  <a:pt x="182093" y="315390"/>
                </a:lnTo>
                <a:lnTo>
                  <a:pt x="221092" y="296565"/>
                </a:lnTo>
                <a:lnTo>
                  <a:pt x="245522" y="266663"/>
                </a:lnTo>
                <a:lnTo>
                  <a:pt x="246831" y="260560"/>
                </a:lnTo>
                <a:lnTo>
                  <a:pt x="128981" y="260560"/>
                </a:lnTo>
                <a:lnTo>
                  <a:pt x="106011" y="257652"/>
                </a:lnTo>
                <a:lnTo>
                  <a:pt x="88052" y="248982"/>
                </a:lnTo>
                <a:lnTo>
                  <a:pt x="76058" y="234631"/>
                </a:lnTo>
                <a:lnTo>
                  <a:pt x="70983" y="214680"/>
                </a:lnTo>
                <a:close/>
              </a:path>
              <a:path extrusionOk="0" h="322580" w="2894965">
                <a:moveTo>
                  <a:pt x="130280" y="0"/>
                </a:moveTo>
                <a:lnTo>
                  <a:pt x="81232" y="6962"/>
                </a:lnTo>
                <a:lnTo>
                  <a:pt x="42552" y="26645"/>
                </a:lnTo>
                <a:lnTo>
                  <a:pt x="17221" y="57244"/>
                </a:lnTo>
                <a:lnTo>
                  <a:pt x="8223" y="96952"/>
                </a:lnTo>
                <a:lnTo>
                  <a:pt x="14239" y="128616"/>
                </a:lnTo>
                <a:lnTo>
                  <a:pt x="31515" y="153219"/>
                </a:lnTo>
                <a:lnTo>
                  <a:pt x="58894" y="171330"/>
                </a:lnTo>
                <a:lnTo>
                  <a:pt x="95221" y="183517"/>
                </a:lnTo>
                <a:lnTo>
                  <a:pt x="128115" y="191308"/>
                </a:lnTo>
                <a:lnTo>
                  <a:pt x="150643" y="197584"/>
                </a:lnTo>
                <a:lnTo>
                  <a:pt x="166475" y="205158"/>
                </a:lnTo>
                <a:lnTo>
                  <a:pt x="175895" y="214680"/>
                </a:lnTo>
                <a:lnTo>
                  <a:pt x="179189" y="226799"/>
                </a:lnTo>
                <a:lnTo>
                  <a:pt x="175544" y="240565"/>
                </a:lnTo>
                <a:lnTo>
                  <a:pt x="165609" y="251227"/>
                </a:lnTo>
                <a:lnTo>
                  <a:pt x="149912" y="258115"/>
                </a:lnTo>
                <a:lnTo>
                  <a:pt x="128981" y="260560"/>
                </a:lnTo>
                <a:lnTo>
                  <a:pt x="246831" y="260560"/>
                </a:lnTo>
                <a:lnTo>
                  <a:pt x="254067" y="226799"/>
                </a:lnTo>
                <a:lnTo>
                  <a:pt x="247521" y="192867"/>
                </a:lnTo>
                <a:lnTo>
                  <a:pt x="228801" y="166177"/>
                </a:lnTo>
                <a:lnTo>
                  <a:pt x="198801" y="146426"/>
                </a:lnTo>
                <a:lnTo>
                  <a:pt x="158413" y="133309"/>
                </a:lnTo>
                <a:lnTo>
                  <a:pt x="131145" y="126817"/>
                </a:lnTo>
                <a:lnTo>
                  <a:pt x="111912" y="121522"/>
                </a:lnTo>
                <a:lnTo>
                  <a:pt x="97060" y="114319"/>
                </a:lnTo>
                <a:lnTo>
                  <a:pt x="87565" y="104601"/>
                </a:lnTo>
                <a:lnTo>
                  <a:pt x="84400" y="91758"/>
                </a:lnTo>
                <a:lnTo>
                  <a:pt x="87393" y="79470"/>
                </a:lnTo>
                <a:lnTo>
                  <a:pt x="96005" y="69738"/>
                </a:lnTo>
                <a:lnTo>
                  <a:pt x="110177" y="63334"/>
                </a:lnTo>
                <a:lnTo>
                  <a:pt x="129847" y="61028"/>
                </a:lnTo>
                <a:lnTo>
                  <a:pt x="241700" y="61028"/>
                </a:lnTo>
                <a:lnTo>
                  <a:pt x="240964" y="57700"/>
                </a:lnTo>
                <a:lnTo>
                  <a:pt x="216872" y="26943"/>
                </a:lnTo>
                <a:lnTo>
                  <a:pt x="179348" y="7060"/>
                </a:lnTo>
                <a:lnTo>
                  <a:pt x="130280" y="0"/>
                </a:lnTo>
                <a:close/>
              </a:path>
              <a:path extrusionOk="0" h="322580" w="2894965">
                <a:moveTo>
                  <a:pt x="241700" y="61028"/>
                </a:moveTo>
                <a:lnTo>
                  <a:pt x="129847" y="61028"/>
                </a:lnTo>
                <a:lnTo>
                  <a:pt x="149905" y="63513"/>
                </a:lnTo>
                <a:lnTo>
                  <a:pt x="164851" y="70685"/>
                </a:lnTo>
                <a:lnTo>
                  <a:pt x="174522" y="82118"/>
                </a:lnTo>
                <a:lnTo>
                  <a:pt x="178756" y="97385"/>
                </a:lnTo>
                <a:lnTo>
                  <a:pt x="249739" y="97385"/>
                </a:lnTo>
                <a:lnTo>
                  <a:pt x="241700" y="61028"/>
                </a:lnTo>
                <a:close/>
              </a:path>
              <a:path extrusionOk="0" h="322580" w="2894965">
                <a:moveTo>
                  <a:pt x="396363" y="79639"/>
                </a:moveTo>
                <a:lnTo>
                  <a:pt x="346950" y="88380"/>
                </a:lnTo>
                <a:lnTo>
                  <a:pt x="309771" y="113048"/>
                </a:lnTo>
                <a:lnTo>
                  <a:pt x="286348" y="151309"/>
                </a:lnTo>
                <a:lnTo>
                  <a:pt x="278202" y="200830"/>
                </a:lnTo>
                <a:lnTo>
                  <a:pt x="286348" y="250351"/>
                </a:lnTo>
                <a:lnTo>
                  <a:pt x="309771" y="288612"/>
                </a:lnTo>
                <a:lnTo>
                  <a:pt x="346950" y="313280"/>
                </a:lnTo>
                <a:lnTo>
                  <a:pt x="396363" y="322021"/>
                </a:lnTo>
                <a:lnTo>
                  <a:pt x="445867" y="313280"/>
                </a:lnTo>
                <a:lnTo>
                  <a:pt x="483036" y="288612"/>
                </a:lnTo>
                <a:lnTo>
                  <a:pt x="496206" y="267052"/>
                </a:lnTo>
                <a:lnTo>
                  <a:pt x="396795" y="267052"/>
                </a:lnTo>
                <a:lnTo>
                  <a:pt x="377724" y="262085"/>
                </a:lnTo>
                <a:lnTo>
                  <a:pt x="363847" y="248414"/>
                </a:lnTo>
                <a:lnTo>
                  <a:pt x="355407" y="227398"/>
                </a:lnTo>
                <a:lnTo>
                  <a:pt x="352647" y="200397"/>
                </a:lnTo>
                <a:lnTo>
                  <a:pt x="355407" y="173488"/>
                </a:lnTo>
                <a:lnTo>
                  <a:pt x="363847" y="152462"/>
                </a:lnTo>
                <a:lnTo>
                  <a:pt x="377724" y="138740"/>
                </a:lnTo>
                <a:lnTo>
                  <a:pt x="396795" y="133742"/>
                </a:lnTo>
                <a:lnTo>
                  <a:pt x="495677" y="133742"/>
                </a:lnTo>
                <a:lnTo>
                  <a:pt x="483036" y="113048"/>
                </a:lnTo>
                <a:lnTo>
                  <a:pt x="445867" y="88380"/>
                </a:lnTo>
                <a:lnTo>
                  <a:pt x="396363" y="79639"/>
                </a:lnTo>
                <a:close/>
              </a:path>
              <a:path extrusionOk="0" h="322580" w="2894965">
                <a:moveTo>
                  <a:pt x="495677" y="133742"/>
                </a:moveTo>
                <a:lnTo>
                  <a:pt x="396795" y="133742"/>
                </a:lnTo>
                <a:lnTo>
                  <a:pt x="415366" y="138740"/>
                </a:lnTo>
                <a:lnTo>
                  <a:pt x="428987" y="152462"/>
                </a:lnTo>
                <a:lnTo>
                  <a:pt x="437332" y="173488"/>
                </a:lnTo>
                <a:lnTo>
                  <a:pt x="440078" y="200397"/>
                </a:lnTo>
                <a:lnTo>
                  <a:pt x="437332" y="227398"/>
                </a:lnTo>
                <a:lnTo>
                  <a:pt x="428987" y="248414"/>
                </a:lnTo>
                <a:lnTo>
                  <a:pt x="415366" y="262085"/>
                </a:lnTo>
                <a:lnTo>
                  <a:pt x="396795" y="267052"/>
                </a:lnTo>
                <a:lnTo>
                  <a:pt x="496206" y="267052"/>
                </a:lnTo>
                <a:lnTo>
                  <a:pt x="506408" y="250351"/>
                </a:lnTo>
                <a:lnTo>
                  <a:pt x="514524" y="200830"/>
                </a:lnTo>
                <a:lnTo>
                  <a:pt x="506408" y="151309"/>
                </a:lnTo>
                <a:lnTo>
                  <a:pt x="495677" y="133742"/>
                </a:lnTo>
                <a:close/>
              </a:path>
              <a:path extrusionOk="0" h="322580" w="2894965">
                <a:moveTo>
                  <a:pt x="616999" y="82669"/>
                </a:moveTo>
                <a:lnTo>
                  <a:pt x="547747" y="82669"/>
                </a:lnTo>
                <a:lnTo>
                  <a:pt x="547747" y="317693"/>
                </a:lnTo>
                <a:lnTo>
                  <a:pt x="620895" y="317693"/>
                </a:lnTo>
                <a:lnTo>
                  <a:pt x="620895" y="178323"/>
                </a:lnTo>
                <a:lnTo>
                  <a:pt x="623316" y="162035"/>
                </a:lnTo>
                <a:lnTo>
                  <a:pt x="630363" y="149621"/>
                </a:lnTo>
                <a:lnTo>
                  <a:pt x="641224" y="141712"/>
                </a:lnTo>
                <a:lnTo>
                  <a:pt x="655088" y="138936"/>
                </a:lnTo>
                <a:lnTo>
                  <a:pt x="894995" y="138936"/>
                </a:lnTo>
                <a:lnTo>
                  <a:pt x="892844" y="125836"/>
                </a:lnTo>
                <a:lnTo>
                  <a:pt x="892648" y="125519"/>
                </a:lnTo>
                <a:lnTo>
                  <a:pt x="616999" y="125519"/>
                </a:lnTo>
                <a:lnTo>
                  <a:pt x="616999" y="82669"/>
                </a:lnTo>
                <a:close/>
              </a:path>
              <a:path extrusionOk="0" h="322580" w="2894965">
                <a:moveTo>
                  <a:pt x="791860" y="138936"/>
                </a:moveTo>
                <a:lnTo>
                  <a:pt x="655088" y="138936"/>
                </a:lnTo>
                <a:lnTo>
                  <a:pt x="668536" y="141445"/>
                </a:lnTo>
                <a:lnTo>
                  <a:pt x="678920" y="148621"/>
                </a:lnTo>
                <a:lnTo>
                  <a:pt x="685612" y="159935"/>
                </a:lnTo>
                <a:lnTo>
                  <a:pt x="687982" y="174861"/>
                </a:lnTo>
                <a:lnTo>
                  <a:pt x="687982" y="317693"/>
                </a:lnTo>
                <a:lnTo>
                  <a:pt x="758100" y="317693"/>
                </a:lnTo>
                <a:lnTo>
                  <a:pt x="758100" y="176592"/>
                </a:lnTo>
                <a:lnTo>
                  <a:pt x="760423" y="161122"/>
                </a:lnTo>
                <a:lnTo>
                  <a:pt x="767108" y="149243"/>
                </a:lnTo>
                <a:lnTo>
                  <a:pt x="777729" y="141624"/>
                </a:lnTo>
                <a:lnTo>
                  <a:pt x="791860" y="138936"/>
                </a:lnTo>
                <a:close/>
              </a:path>
              <a:path extrusionOk="0" h="322580" w="2894965">
                <a:moveTo>
                  <a:pt x="894995" y="138936"/>
                </a:moveTo>
                <a:lnTo>
                  <a:pt x="791860" y="138936"/>
                </a:lnTo>
                <a:lnTo>
                  <a:pt x="805406" y="141306"/>
                </a:lnTo>
                <a:lnTo>
                  <a:pt x="815990" y="148323"/>
                </a:lnTo>
                <a:lnTo>
                  <a:pt x="822841" y="159844"/>
                </a:lnTo>
                <a:lnTo>
                  <a:pt x="825188" y="175726"/>
                </a:lnTo>
                <a:lnTo>
                  <a:pt x="825188" y="317693"/>
                </a:lnTo>
                <a:lnTo>
                  <a:pt x="898335" y="317693"/>
                </a:lnTo>
                <a:lnTo>
                  <a:pt x="898335" y="159279"/>
                </a:lnTo>
                <a:lnTo>
                  <a:pt x="894995" y="138936"/>
                </a:lnTo>
                <a:close/>
              </a:path>
              <a:path extrusionOk="0" h="322580" w="2894965">
                <a:moveTo>
                  <a:pt x="686251" y="79639"/>
                </a:moveTo>
                <a:lnTo>
                  <a:pt x="663633" y="82791"/>
                </a:lnTo>
                <a:lnTo>
                  <a:pt x="644565" y="91866"/>
                </a:lnTo>
                <a:lnTo>
                  <a:pt x="629676" y="106298"/>
                </a:lnTo>
                <a:lnTo>
                  <a:pt x="619596" y="125519"/>
                </a:lnTo>
                <a:lnTo>
                  <a:pt x="749876" y="125519"/>
                </a:lnTo>
                <a:lnTo>
                  <a:pt x="741852" y="106481"/>
                </a:lnTo>
                <a:lnTo>
                  <a:pt x="727883" y="92029"/>
                </a:lnTo>
                <a:lnTo>
                  <a:pt x="709005" y="82852"/>
                </a:lnTo>
                <a:lnTo>
                  <a:pt x="686251" y="79639"/>
                </a:lnTo>
                <a:close/>
              </a:path>
              <a:path extrusionOk="0" h="322580" w="2894965">
                <a:moveTo>
                  <a:pt x="823456" y="79639"/>
                </a:moveTo>
                <a:lnTo>
                  <a:pt x="799036" y="82882"/>
                </a:lnTo>
                <a:lnTo>
                  <a:pt x="778389" y="92110"/>
                </a:lnTo>
                <a:lnTo>
                  <a:pt x="762530" y="106572"/>
                </a:lnTo>
                <a:lnTo>
                  <a:pt x="752473" y="125519"/>
                </a:lnTo>
                <a:lnTo>
                  <a:pt x="892648" y="125519"/>
                </a:lnTo>
                <a:lnTo>
                  <a:pt x="877451" y="100793"/>
                </a:lnTo>
                <a:lnTo>
                  <a:pt x="853781" y="85083"/>
                </a:lnTo>
                <a:lnTo>
                  <a:pt x="823456" y="79639"/>
                </a:lnTo>
                <a:close/>
              </a:path>
              <a:path extrusionOk="0" h="322580" w="2894965">
                <a:moveTo>
                  <a:pt x="1096361" y="214680"/>
                </a:moveTo>
                <a:lnTo>
                  <a:pt x="1025378" y="214680"/>
                </a:lnTo>
                <a:lnTo>
                  <a:pt x="1035228" y="261824"/>
                </a:lnTo>
                <a:lnTo>
                  <a:pt x="1061491" y="295294"/>
                </a:lnTo>
                <a:lnTo>
                  <a:pt x="1102160" y="315292"/>
                </a:lnTo>
                <a:lnTo>
                  <a:pt x="1155225" y="322021"/>
                </a:lnTo>
                <a:lnTo>
                  <a:pt x="1207471" y="315390"/>
                </a:lnTo>
                <a:lnTo>
                  <a:pt x="1246470" y="296565"/>
                </a:lnTo>
                <a:lnTo>
                  <a:pt x="1270900" y="266663"/>
                </a:lnTo>
                <a:lnTo>
                  <a:pt x="1272209" y="260560"/>
                </a:lnTo>
                <a:lnTo>
                  <a:pt x="1154359" y="260560"/>
                </a:lnTo>
                <a:lnTo>
                  <a:pt x="1131389" y="257652"/>
                </a:lnTo>
                <a:lnTo>
                  <a:pt x="1113430" y="248982"/>
                </a:lnTo>
                <a:lnTo>
                  <a:pt x="1101436" y="234631"/>
                </a:lnTo>
                <a:lnTo>
                  <a:pt x="1096361" y="214680"/>
                </a:lnTo>
                <a:close/>
              </a:path>
              <a:path extrusionOk="0" h="322580" w="2894965">
                <a:moveTo>
                  <a:pt x="1155658" y="0"/>
                </a:moveTo>
                <a:lnTo>
                  <a:pt x="1106610" y="6962"/>
                </a:lnTo>
                <a:lnTo>
                  <a:pt x="1067930" y="26645"/>
                </a:lnTo>
                <a:lnTo>
                  <a:pt x="1042599" y="57244"/>
                </a:lnTo>
                <a:lnTo>
                  <a:pt x="1033601" y="96952"/>
                </a:lnTo>
                <a:lnTo>
                  <a:pt x="1039617" y="128616"/>
                </a:lnTo>
                <a:lnTo>
                  <a:pt x="1056893" y="153219"/>
                </a:lnTo>
                <a:lnTo>
                  <a:pt x="1084272" y="171330"/>
                </a:lnTo>
                <a:lnTo>
                  <a:pt x="1120599" y="183517"/>
                </a:lnTo>
                <a:lnTo>
                  <a:pt x="1153493" y="191308"/>
                </a:lnTo>
                <a:lnTo>
                  <a:pt x="1176021" y="197584"/>
                </a:lnTo>
                <a:lnTo>
                  <a:pt x="1191853" y="205158"/>
                </a:lnTo>
                <a:lnTo>
                  <a:pt x="1201273" y="214680"/>
                </a:lnTo>
                <a:lnTo>
                  <a:pt x="1204567" y="226799"/>
                </a:lnTo>
                <a:lnTo>
                  <a:pt x="1200922" y="240565"/>
                </a:lnTo>
                <a:lnTo>
                  <a:pt x="1190987" y="251227"/>
                </a:lnTo>
                <a:lnTo>
                  <a:pt x="1175290" y="258115"/>
                </a:lnTo>
                <a:lnTo>
                  <a:pt x="1154359" y="260560"/>
                </a:lnTo>
                <a:lnTo>
                  <a:pt x="1272209" y="260560"/>
                </a:lnTo>
                <a:lnTo>
                  <a:pt x="1279445" y="226799"/>
                </a:lnTo>
                <a:lnTo>
                  <a:pt x="1272899" y="192867"/>
                </a:lnTo>
                <a:lnTo>
                  <a:pt x="1254179" y="166177"/>
                </a:lnTo>
                <a:lnTo>
                  <a:pt x="1224179" y="146426"/>
                </a:lnTo>
                <a:lnTo>
                  <a:pt x="1183791" y="133309"/>
                </a:lnTo>
                <a:lnTo>
                  <a:pt x="1156523" y="126817"/>
                </a:lnTo>
                <a:lnTo>
                  <a:pt x="1137290" y="121522"/>
                </a:lnTo>
                <a:lnTo>
                  <a:pt x="1122438" y="114319"/>
                </a:lnTo>
                <a:lnTo>
                  <a:pt x="1112943" y="104601"/>
                </a:lnTo>
                <a:lnTo>
                  <a:pt x="1109778" y="91758"/>
                </a:lnTo>
                <a:lnTo>
                  <a:pt x="1112771" y="79470"/>
                </a:lnTo>
                <a:lnTo>
                  <a:pt x="1121383" y="69738"/>
                </a:lnTo>
                <a:lnTo>
                  <a:pt x="1135555" y="63334"/>
                </a:lnTo>
                <a:lnTo>
                  <a:pt x="1155225" y="61028"/>
                </a:lnTo>
                <a:lnTo>
                  <a:pt x="1267078" y="61028"/>
                </a:lnTo>
                <a:lnTo>
                  <a:pt x="1266342" y="57700"/>
                </a:lnTo>
                <a:lnTo>
                  <a:pt x="1242250" y="26943"/>
                </a:lnTo>
                <a:lnTo>
                  <a:pt x="1204726" y="7060"/>
                </a:lnTo>
                <a:lnTo>
                  <a:pt x="1155658" y="0"/>
                </a:lnTo>
                <a:close/>
              </a:path>
              <a:path extrusionOk="0" h="322580" w="2894965">
                <a:moveTo>
                  <a:pt x="1267078" y="61028"/>
                </a:moveTo>
                <a:lnTo>
                  <a:pt x="1155225" y="61028"/>
                </a:lnTo>
                <a:lnTo>
                  <a:pt x="1175284" y="63513"/>
                </a:lnTo>
                <a:lnTo>
                  <a:pt x="1190229" y="70685"/>
                </a:lnTo>
                <a:lnTo>
                  <a:pt x="1199900" y="82118"/>
                </a:lnTo>
                <a:lnTo>
                  <a:pt x="1204134" y="97385"/>
                </a:lnTo>
                <a:lnTo>
                  <a:pt x="1275117" y="97385"/>
                </a:lnTo>
                <a:lnTo>
                  <a:pt x="1267078" y="61028"/>
                </a:lnTo>
                <a:close/>
              </a:path>
              <a:path extrusionOk="0" h="322580" w="2894965">
                <a:moveTo>
                  <a:pt x="1511915" y="131578"/>
                </a:moveTo>
                <a:lnTo>
                  <a:pt x="1413084" y="131578"/>
                </a:lnTo>
                <a:lnTo>
                  <a:pt x="1426488" y="133164"/>
                </a:lnTo>
                <a:lnTo>
                  <a:pt x="1436565" y="138097"/>
                </a:lnTo>
                <a:lnTo>
                  <a:pt x="1442909" y="146155"/>
                </a:lnTo>
                <a:lnTo>
                  <a:pt x="1445113" y="157115"/>
                </a:lnTo>
                <a:lnTo>
                  <a:pt x="1445113" y="176159"/>
                </a:lnTo>
                <a:lnTo>
                  <a:pt x="1388846" y="178756"/>
                </a:lnTo>
                <a:lnTo>
                  <a:pt x="1355502" y="184105"/>
                </a:lnTo>
                <a:lnTo>
                  <a:pt x="1327737" y="197043"/>
                </a:lnTo>
                <a:lnTo>
                  <a:pt x="1308777" y="219232"/>
                </a:lnTo>
                <a:lnTo>
                  <a:pt x="1301848" y="252336"/>
                </a:lnTo>
                <a:lnTo>
                  <a:pt x="1307533" y="282823"/>
                </a:lnTo>
                <a:lnTo>
                  <a:pt x="1323625" y="304545"/>
                </a:lnTo>
                <a:lnTo>
                  <a:pt x="1348198" y="317584"/>
                </a:lnTo>
                <a:lnTo>
                  <a:pt x="1379324" y="322021"/>
                </a:lnTo>
                <a:lnTo>
                  <a:pt x="1402091" y="319461"/>
                </a:lnTo>
                <a:lnTo>
                  <a:pt x="1421064" y="312255"/>
                </a:lnTo>
                <a:lnTo>
                  <a:pt x="1436264" y="300626"/>
                </a:lnTo>
                <a:lnTo>
                  <a:pt x="1447710" y="284798"/>
                </a:lnTo>
                <a:lnTo>
                  <a:pt x="1518260" y="284798"/>
                </a:lnTo>
                <a:lnTo>
                  <a:pt x="1518260" y="273544"/>
                </a:lnTo>
                <a:lnTo>
                  <a:pt x="1401398" y="273544"/>
                </a:lnTo>
                <a:lnTo>
                  <a:pt x="1389147" y="271979"/>
                </a:lnTo>
                <a:lnTo>
                  <a:pt x="1379513" y="267350"/>
                </a:lnTo>
                <a:lnTo>
                  <a:pt x="1373247" y="259758"/>
                </a:lnTo>
                <a:lnTo>
                  <a:pt x="1371100" y="249306"/>
                </a:lnTo>
                <a:lnTo>
                  <a:pt x="1373089" y="238678"/>
                </a:lnTo>
                <a:lnTo>
                  <a:pt x="1411339" y="220774"/>
                </a:lnTo>
                <a:lnTo>
                  <a:pt x="1445546" y="219009"/>
                </a:lnTo>
                <a:lnTo>
                  <a:pt x="1518260" y="219009"/>
                </a:lnTo>
                <a:lnTo>
                  <a:pt x="1518260" y="157980"/>
                </a:lnTo>
                <a:lnTo>
                  <a:pt x="1511915" y="131578"/>
                </a:lnTo>
                <a:close/>
              </a:path>
              <a:path extrusionOk="0" h="322580" w="2894965">
                <a:moveTo>
                  <a:pt x="1518260" y="284798"/>
                </a:moveTo>
                <a:lnTo>
                  <a:pt x="1449441" y="284798"/>
                </a:lnTo>
                <a:lnTo>
                  <a:pt x="1449441" y="317693"/>
                </a:lnTo>
                <a:lnTo>
                  <a:pt x="1518260" y="317693"/>
                </a:lnTo>
                <a:lnTo>
                  <a:pt x="1518260" y="284798"/>
                </a:lnTo>
                <a:close/>
              </a:path>
              <a:path extrusionOk="0" h="322580" w="2894965">
                <a:moveTo>
                  <a:pt x="1518260" y="219009"/>
                </a:moveTo>
                <a:lnTo>
                  <a:pt x="1445546" y="219009"/>
                </a:lnTo>
                <a:lnTo>
                  <a:pt x="1445546" y="234157"/>
                </a:lnTo>
                <a:lnTo>
                  <a:pt x="1442239" y="250081"/>
                </a:lnTo>
                <a:lnTo>
                  <a:pt x="1432886" y="262534"/>
                </a:lnTo>
                <a:lnTo>
                  <a:pt x="1418826" y="270647"/>
                </a:lnTo>
                <a:lnTo>
                  <a:pt x="1401398" y="273544"/>
                </a:lnTo>
                <a:lnTo>
                  <a:pt x="1518260" y="273544"/>
                </a:lnTo>
                <a:lnTo>
                  <a:pt x="1518260" y="219009"/>
                </a:lnTo>
                <a:close/>
              </a:path>
              <a:path extrusionOk="0" h="322580" w="2894965">
                <a:moveTo>
                  <a:pt x="1414815" y="79639"/>
                </a:moveTo>
                <a:lnTo>
                  <a:pt x="1371127" y="85631"/>
                </a:lnTo>
                <a:lnTo>
                  <a:pt x="1339125" y="101930"/>
                </a:lnTo>
                <a:lnTo>
                  <a:pt x="1318891" y="126019"/>
                </a:lnTo>
                <a:lnTo>
                  <a:pt x="1310505" y="155383"/>
                </a:lnTo>
                <a:lnTo>
                  <a:pt x="1378458" y="155383"/>
                </a:lnTo>
                <a:lnTo>
                  <a:pt x="1382347" y="145151"/>
                </a:lnTo>
                <a:lnTo>
                  <a:pt x="1389603" y="137638"/>
                </a:lnTo>
                <a:lnTo>
                  <a:pt x="1399944" y="133046"/>
                </a:lnTo>
                <a:lnTo>
                  <a:pt x="1413084" y="131578"/>
                </a:lnTo>
                <a:lnTo>
                  <a:pt x="1511915" y="131578"/>
                </a:lnTo>
                <a:lnTo>
                  <a:pt x="1510162" y="124284"/>
                </a:lnTo>
                <a:lnTo>
                  <a:pt x="1488206" y="99738"/>
                </a:lnTo>
                <a:lnTo>
                  <a:pt x="1455416" y="84728"/>
                </a:lnTo>
                <a:lnTo>
                  <a:pt x="1414815" y="79639"/>
                </a:lnTo>
                <a:close/>
              </a:path>
              <a:path extrusionOk="0" h="322580" w="2894965">
                <a:moveTo>
                  <a:pt x="1627661" y="82669"/>
                </a:moveTo>
                <a:lnTo>
                  <a:pt x="1558409" y="82669"/>
                </a:lnTo>
                <a:lnTo>
                  <a:pt x="1558409" y="317693"/>
                </a:lnTo>
                <a:lnTo>
                  <a:pt x="1631557" y="317693"/>
                </a:lnTo>
                <a:lnTo>
                  <a:pt x="1631557" y="178323"/>
                </a:lnTo>
                <a:lnTo>
                  <a:pt x="1633978" y="162035"/>
                </a:lnTo>
                <a:lnTo>
                  <a:pt x="1641025" y="149621"/>
                </a:lnTo>
                <a:lnTo>
                  <a:pt x="1651886" y="141712"/>
                </a:lnTo>
                <a:lnTo>
                  <a:pt x="1665750" y="138936"/>
                </a:lnTo>
                <a:lnTo>
                  <a:pt x="1905657" y="138936"/>
                </a:lnTo>
                <a:lnTo>
                  <a:pt x="1903506" y="125836"/>
                </a:lnTo>
                <a:lnTo>
                  <a:pt x="1903310" y="125519"/>
                </a:lnTo>
                <a:lnTo>
                  <a:pt x="1627661" y="125519"/>
                </a:lnTo>
                <a:lnTo>
                  <a:pt x="1627661" y="82669"/>
                </a:lnTo>
                <a:close/>
              </a:path>
              <a:path extrusionOk="0" h="322580" w="2894965">
                <a:moveTo>
                  <a:pt x="1802522" y="138936"/>
                </a:moveTo>
                <a:lnTo>
                  <a:pt x="1665750" y="138936"/>
                </a:lnTo>
                <a:lnTo>
                  <a:pt x="1679198" y="141445"/>
                </a:lnTo>
                <a:lnTo>
                  <a:pt x="1689582" y="148621"/>
                </a:lnTo>
                <a:lnTo>
                  <a:pt x="1696274" y="159935"/>
                </a:lnTo>
                <a:lnTo>
                  <a:pt x="1698644" y="174861"/>
                </a:lnTo>
                <a:lnTo>
                  <a:pt x="1698644" y="317693"/>
                </a:lnTo>
                <a:lnTo>
                  <a:pt x="1768762" y="317693"/>
                </a:lnTo>
                <a:lnTo>
                  <a:pt x="1768762" y="176592"/>
                </a:lnTo>
                <a:lnTo>
                  <a:pt x="1771085" y="161122"/>
                </a:lnTo>
                <a:lnTo>
                  <a:pt x="1777770" y="149243"/>
                </a:lnTo>
                <a:lnTo>
                  <a:pt x="1788391" y="141624"/>
                </a:lnTo>
                <a:lnTo>
                  <a:pt x="1802522" y="138936"/>
                </a:lnTo>
                <a:close/>
              </a:path>
              <a:path extrusionOk="0" h="322580" w="2894965">
                <a:moveTo>
                  <a:pt x="1905657" y="138936"/>
                </a:moveTo>
                <a:lnTo>
                  <a:pt x="1802522" y="138936"/>
                </a:lnTo>
                <a:lnTo>
                  <a:pt x="1816068" y="141306"/>
                </a:lnTo>
                <a:lnTo>
                  <a:pt x="1826652" y="148323"/>
                </a:lnTo>
                <a:lnTo>
                  <a:pt x="1833503" y="159844"/>
                </a:lnTo>
                <a:lnTo>
                  <a:pt x="1835850" y="175726"/>
                </a:lnTo>
                <a:lnTo>
                  <a:pt x="1835850" y="317693"/>
                </a:lnTo>
                <a:lnTo>
                  <a:pt x="1908997" y="317693"/>
                </a:lnTo>
                <a:lnTo>
                  <a:pt x="1908997" y="159279"/>
                </a:lnTo>
                <a:lnTo>
                  <a:pt x="1905657" y="138936"/>
                </a:lnTo>
                <a:close/>
              </a:path>
              <a:path extrusionOk="0" h="322580" w="2894965">
                <a:moveTo>
                  <a:pt x="1696913" y="79639"/>
                </a:moveTo>
                <a:lnTo>
                  <a:pt x="1674295" y="82791"/>
                </a:lnTo>
                <a:lnTo>
                  <a:pt x="1655227" y="91866"/>
                </a:lnTo>
                <a:lnTo>
                  <a:pt x="1640338" y="106298"/>
                </a:lnTo>
                <a:lnTo>
                  <a:pt x="1630258" y="125519"/>
                </a:lnTo>
                <a:lnTo>
                  <a:pt x="1760538" y="125519"/>
                </a:lnTo>
                <a:lnTo>
                  <a:pt x="1752514" y="106481"/>
                </a:lnTo>
                <a:lnTo>
                  <a:pt x="1738545" y="92029"/>
                </a:lnTo>
                <a:lnTo>
                  <a:pt x="1719667" y="82852"/>
                </a:lnTo>
                <a:lnTo>
                  <a:pt x="1696913" y="79639"/>
                </a:lnTo>
                <a:close/>
              </a:path>
              <a:path extrusionOk="0" h="322580" w="2894965">
                <a:moveTo>
                  <a:pt x="1834118" y="79639"/>
                </a:moveTo>
                <a:lnTo>
                  <a:pt x="1809698" y="82882"/>
                </a:lnTo>
                <a:lnTo>
                  <a:pt x="1789051" y="92110"/>
                </a:lnTo>
                <a:lnTo>
                  <a:pt x="1773192" y="106572"/>
                </a:lnTo>
                <a:lnTo>
                  <a:pt x="1763135" y="125519"/>
                </a:lnTo>
                <a:lnTo>
                  <a:pt x="1903310" y="125519"/>
                </a:lnTo>
                <a:lnTo>
                  <a:pt x="1888113" y="100793"/>
                </a:lnTo>
                <a:lnTo>
                  <a:pt x="1864443" y="85083"/>
                </a:lnTo>
                <a:lnTo>
                  <a:pt x="1834118" y="79639"/>
                </a:lnTo>
                <a:close/>
              </a:path>
              <a:path extrusionOk="0" h="322580" w="2894965">
                <a:moveTo>
                  <a:pt x="2497473" y="131578"/>
                </a:moveTo>
                <a:lnTo>
                  <a:pt x="2398642" y="131578"/>
                </a:lnTo>
                <a:lnTo>
                  <a:pt x="2412046" y="133164"/>
                </a:lnTo>
                <a:lnTo>
                  <a:pt x="2422123" y="138097"/>
                </a:lnTo>
                <a:lnTo>
                  <a:pt x="2428467" y="146155"/>
                </a:lnTo>
                <a:lnTo>
                  <a:pt x="2430671" y="157115"/>
                </a:lnTo>
                <a:lnTo>
                  <a:pt x="2430671" y="176159"/>
                </a:lnTo>
                <a:lnTo>
                  <a:pt x="2374404" y="178756"/>
                </a:lnTo>
                <a:lnTo>
                  <a:pt x="2341060" y="184105"/>
                </a:lnTo>
                <a:lnTo>
                  <a:pt x="2313295" y="197043"/>
                </a:lnTo>
                <a:lnTo>
                  <a:pt x="2294335" y="219232"/>
                </a:lnTo>
                <a:lnTo>
                  <a:pt x="2287407" y="252336"/>
                </a:lnTo>
                <a:lnTo>
                  <a:pt x="2293091" y="282823"/>
                </a:lnTo>
                <a:lnTo>
                  <a:pt x="2309183" y="304545"/>
                </a:lnTo>
                <a:lnTo>
                  <a:pt x="2333756" y="317584"/>
                </a:lnTo>
                <a:lnTo>
                  <a:pt x="2364882" y="322021"/>
                </a:lnTo>
                <a:lnTo>
                  <a:pt x="2387649" y="319461"/>
                </a:lnTo>
                <a:lnTo>
                  <a:pt x="2406623" y="312255"/>
                </a:lnTo>
                <a:lnTo>
                  <a:pt x="2421822" y="300626"/>
                </a:lnTo>
                <a:lnTo>
                  <a:pt x="2433268" y="284798"/>
                </a:lnTo>
                <a:lnTo>
                  <a:pt x="2503819" y="284798"/>
                </a:lnTo>
                <a:lnTo>
                  <a:pt x="2503819" y="273544"/>
                </a:lnTo>
                <a:lnTo>
                  <a:pt x="2386956" y="273544"/>
                </a:lnTo>
                <a:lnTo>
                  <a:pt x="2374705" y="271979"/>
                </a:lnTo>
                <a:lnTo>
                  <a:pt x="2365071" y="267350"/>
                </a:lnTo>
                <a:lnTo>
                  <a:pt x="2358806" y="259758"/>
                </a:lnTo>
                <a:lnTo>
                  <a:pt x="2356658" y="249306"/>
                </a:lnTo>
                <a:lnTo>
                  <a:pt x="2358647" y="238678"/>
                </a:lnTo>
                <a:lnTo>
                  <a:pt x="2396898" y="220774"/>
                </a:lnTo>
                <a:lnTo>
                  <a:pt x="2431104" y="219009"/>
                </a:lnTo>
                <a:lnTo>
                  <a:pt x="2503819" y="219009"/>
                </a:lnTo>
                <a:lnTo>
                  <a:pt x="2503819" y="157980"/>
                </a:lnTo>
                <a:lnTo>
                  <a:pt x="2497473" y="131578"/>
                </a:lnTo>
                <a:close/>
              </a:path>
              <a:path extrusionOk="0" h="322580" w="2894965">
                <a:moveTo>
                  <a:pt x="2203110" y="64490"/>
                </a:moveTo>
                <a:lnTo>
                  <a:pt x="2129962" y="64490"/>
                </a:lnTo>
                <a:lnTo>
                  <a:pt x="2129962" y="317693"/>
                </a:lnTo>
                <a:lnTo>
                  <a:pt x="2203110" y="317693"/>
                </a:lnTo>
                <a:lnTo>
                  <a:pt x="2203110" y="64490"/>
                </a:lnTo>
                <a:close/>
              </a:path>
              <a:path extrusionOk="0" h="322580" w="2894965">
                <a:moveTo>
                  <a:pt x="2503819" y="284798"/>
                </a:moveTo>
                <a:lnTo>
                  <a:pt x="2435000" y="284798"/>
                </a:lnTo>
                <a:lnTo>
                  <a:pt x="2435000" y="317693"/>
                </a:lnTo>
                <a:lnTo>
                  <a:pt x="2503819" y="317693"/>
                </a:lnTo>
                <a:lnTo>
                  <a:pt x="2503819" y="284798"/>
                </a:lnTo>
                <a:close/>
              </a:path>
              <a:path extrusionOk="0" h="322580" w="2894965">
                <a:moveTo>
                  <a:pt x="2503819" y="219009"/>
                </a:moveTo>
                <a:lnTo>
                  <a:pt x="2431104" y="219009"/>
                </a:lnTo>
                <a:lnTo>
                  <a:pt x="2431104" y="234157"/>
                </a:lnTo>
                <a:lnTo>
                  <a:pt x="2427797" y="250081"/>
                </a:lnTo>
                <a:lnTo>
                  <a:pt x="2418444" y="262534"/>
                </a:lnTo>
                <a:lnTo>
                  <a:pt x="2404384" y="270647"/>
                </a:lnTo>
                <a:lnTo>
                  <a:pt x="2386956" y="273544"/>
                </a:lnTo>
                <a:lnTo>
                  <a:pt x="2503819" y="273544"/>
                </a:lnTo>
                <a:lnTo>
                  <a:pt x="2503819" y="219009"/>
                </a:lnTo>
                <a:close/>
              </a:path>
              <a:path extrusionOk="0" h="322580" w="2894965">
                <a:moveTo>
                  <a:pt x="2400374" y="79639"/>
                </a:moveTo>
                <a:lnTo>
                  <a:pt x="2356685" y="85631"/>
                </a:lnTo>
                <a:lnTo>
                  <a:pt x="2324684" y="101930"/>
                </a:lnTo>
                <a:lnTo>
                  <a:pt x="2304449" y="126019"/>
                </a:lnTo>
                <a:lnTo>
                  <a:pt x="2296063" y="155383"/>
                </a:lnTo>
                <a:lnTo>
                  <a:pt x="2364016" y="155383"/>
                </a:lnTo>
                <a:lnTo>
                  <a:pt x="2367905" y="145151"/>
                </a:lnTo>
                <a:lnTo>
                  <a:pt x="2375162" y="137638"/>
                </a:lnTo>
                <a:lnTo>
                  <a:pt x="2385502" y="133046"/>
                </a:lnTo>
                <a:lnTo>
                  <a:pt x="2398642" y="131578"/>
                </a:lnTo>
                <a:lnTo>
                  <a:pt x="2497473" y="131578"/>
                </a:lnTo>
                <a:lnTo>
                  <a:pt x="2495720" y="124284"/>
                </a:lnTo>
                <a:lnTo>
                  <a:pt x="2473764" y="99738"/>
                </a:lnTo>
                <a:lnTo>
                  <a:pt x="2440975" y="84728"/>
                </a:lnTo>
                <a:lnTo>
                  <a:pt x="2400374" y="79639"/>
                </a:lnTo>
                <a:close/>
              </a:path>
              <a:path extrusionOk="0" h="322580" w="2894965">
                <a:moveTo>
                  <a:pt x="2298331" y="4328"/>
                </a:moveTo>
                <a:lnTo>
                  <a:pt x="2034741" y="4328"/>
                </a:lnTo>
                <a:lnTo>
                  <a:pt x="2034741" y="64490"/>
                </a:lnTo>
                <a:lnTo>
                  <a:pt x="2298331" y="64490"/>
                </a:lnTo>
                <a:lnTo>
                  <a:pt x="2298331" y="4328"/>
                </a:lnTo>
                <a:close/>
              </a:path>
              <a:path extrusionOk="0" h="322580" w="2894965">
                <a:moveTo>
                  <a:pt x="2613219" y="82669"/>
                </a:moveTo>
                <a:lnTo>
                  <a:pt x="2543968" y="82669"/>
                </a:lnTo>
                <a:lnTo>
                  <a:pt x="2543968" y="317693"/>
                </a:lnTo>
                <a:lnTo>
                  <a:pt x="2617115" y="317693"/>
                </a:lnTo>
                <a:lnTo>
                  <a:pt x="2617115" y="178323"/>
                </a:lnTo>
                <a:lnTo>
                  <a:pt x="2619536" y="162035"/>
                </a:lnTo>
                <a:lnTo>
                  <a:pt x="2626583" y="149621"/>
                </a:lnTo>
                <a:lnTo>
                  <a:pt x="2637444" y="141712"/>
                </a:lnTo>
                <a:lnTo>
                  <a:pt x="2651308" y="138936"/>
                </a:lnTo>
                <a:lnTo>
                  <a:pt x="2891215" y="138936"/>
                </a:lnTo>
                <a:lnTo>
                  <a:pt x="2889064" y="125836"/>
                </a:lnTo>
                <a:lnTo>
                  <a:pt x="2888868" y="125519"/>
                </a:lnTo>
                <a:lnTo>
                  <a:pt x="2613219" y="125519"/>
                </a:lnTo>
                <a:lnTo>
                  <a:pt x="2613219" y="82669"/>
                </a:lnTo>
                <a:close/>
              </a:path>
              <a:path extrusionOk="0" h="322580" w="2894965">
                <a:moveTo>
                  <a:pt x="2788080" y="138936"/>
                </a:moveTo>
                <a:lnTo>
                  <a:pt x="2651308" y="138936"/>
                </a:lnTo>
                <a:lnTo>
                  <a:pt x="2664756" y="141445"/>
                </a:lnTo>
                <a:lnTo>
                  <a:pt x="2675140" y="148621"/>
                </a:lnTo>
                <a:lnTo>
                  <a:pt x="2681832" y="159935"/>
                </a:lnTo>
                <a:lnTo>
                  <a:pt x="2684203" y="174861"/>
                </a:lnTo>
                <a:lnTo>
                  <a:pt x="2684203" y="317693"/>
                </a:lnTo>
                <a:lnTo>
                  <a:pt x="2754320" y="317693"/>
                </a:lnTo>
                <a:lnTo>
                  <a:pt x="2754320" y="176592"/>
                </a:lnTo>
                <a:lnTo>
                  <a:pt x="2756643" y="161122"/>
                </a:lnTo>
                <a:lnTo>
                  <a:pt x="2763328" y="149243"/>
                </a:lnTo>
                <a:lnTo>
                  <a:pt x="2773949" y="141624"/>
                </a:lnTo>
                <a:lnTo>
                  <a:pt x="2788080" y="138936"/>
                </a:lnTo>
                <a:close/>
              </a:path>
              <a:path extrusionOk="0" h="322580" w="2894965">
                <a:moveTo>
                  <a:pt x="2891215" y="138936"/>
                </a:moveTo>
                <a:lnTo>
                  <a:pt x="2788080" y="138936"/>
                </a:lnTo>
                <a:lnTo>
                  <a:pt x="2801626" y="141306"/>
                </a:lnTo>
                <a:lnTo>
                  <a:pt x="2812210" y="148323"/>
                </a:lnTo>
                <a:lnTo>
                  <a:pt x="2819061" y="159844"/>
                </a:lnTo>
                <a:lnTo>
                  <a:pt x="2821408" y="175726"/>
                </a:lnTo>
                <a:lnTo>
                  <a:pt x="2821408" y="317693"/>
                </a:lnTo>
                <a:lnTo>
                  <a:pt x="2894555" y="317693"/>
                </a:lnTo>
                <a:lnTo>
                  <a:pt x="2894555" y="159279"/>
                </a:lnTo>
                <a:lnTo>
                  <a:pt x="2891215" y="138936"/>
                </a:lnTo>
                <a:close/>
              </a:path>
              <a:path extrusionOk="0" h="322580" w="2894965">
                <a:moveTo>
                  <a:pt x="2682471" y="79639"/>
                </a:moveTo>
                <a:lnTo>
                  <a:pt x="2659853" y="82791"/>
                </a:lnTo>
                <a:lnTo>
                  <a:pt x="2640785" y="91866"/>
                </a:lnTo>
                <a:lnTo>
                  <a:pt x="2625896" y="106298"/>
                </a:lnTo>
                <a:lnTo>
                  <a:pt x="2615816" y="125519"/>
                </a:lnTo>
                <a:lnTo>
                  <a:pt x="2746096" y="125519"/>
                </a:lnTo>
                <a:lnTo>
                  <a:pt x="2738072" y="106481"/>
                </a:lnTo>
                <a:lnTo>
                  <a:pt x="2724104" y="92029"/>
                </a:lnTo>
                <a:lnTo>
                  <a:pt x="2705225" y="82852"/>
                </a:lnTo>
                <a:lnTo>
                  <a:pt x="2682471" y="79639"/>
                </a:lnTo>
                <a:close/>
              </a:path>
              <a:path extrusionOk="0" h="322580" w="2894965">
                <a:moveTo>
                  <a:pt x="2819677" y="79639"/>
                </a:moveTo>
                <a:lnTo>
                  <a:pt x="2795256" y="82882"/>
                </a:lnTo>
                <a:lnTo>
                  <a:pt x="2774609" y="92110"/>
                </a:lnTo>
                <a:lnTo>
                  <a:pt x="2758750" y="106572"/>
                </a:lnTo>
                <a:lnTo>
                  <a:pt x="2748693" y="125519"/>
                </a:lnTo>
                <a:lnTo>
                  <a:pt x="2888868" y="125519"/>
                </a:lnTo>
                <a:lnTo>
                  <a:pt x="2873671" y="100793"/>
                </a:lnTo>
                <a:lnTo>
                  <a:pt x="2850001" y="85083"/>
                </a:lnTo>
                <a:lnTo>
                  <a:pt x="2819677" y="79639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6"/>
          <p:cNvSpPr/>
          <p:nvPr/>
        </p:nvSpPr>
        <p:spPr>
          <a:xfrm>
            <a:off x="3668406" y="10123362"/>
            <a:ext cx="340995" cy="114300"/>
          </a:xfrm>
          <a:custGeom>
            <a:rect b="b" l="l" r="r" t="t"/>
            <a:pathLst>
              <a:path extrusionOk="0" h="114300" w="340995">
                <a:moveTo>
                  <a:pt x="66430" y="14111"/>
                </a:moveTo>
                <a:lnTo>
                  <a:pt x="36198" y="14111"/>
                </a:lnTo>
                <a:lnTo>
                  <a:pt x="44327" y="15372"/>
                </a:lnTo>
                <a:lnTo>
                  <a:pt x="50846" y="18971"/>
                </a:lnTo>
                <a:lnTo>
                  <a:pt x="55179" y="24626"/>
                </a:lnTo>
                <a:lnTo>
                  <a:pt x="56751" y="32056"/>
                </a:lnTo>
                <a:lnTo>
                  <a:pt x="55614" y="38987"/>
                </a:lnTo>
                <a:lnTo>
                  <a:pt x="52197" y="45688"/>
                </a:lnTo>
                <a:lnTo>
                  <a:pt x="46495" y="52935"/>
                </a:lnTo>
                <a:lnTo>
                  <a:pt x="38498" y="61506"/>
                </a:lnTo>
                <a:lnTo>
                  <a:pt x="0" y="100311"/>
                </a:lnTo>
                <a:lnTo>
                  <a:pt x="0" y="112582"/>
                </a:lnTo>
                <a:lnTo>
                  <a:pt x="74697" y="112582"/>
                </a:lnTo>
                <a:lnTo>
                  <a:pt x="74697" y="98164"/>
                </a:lnTo>
                <a:lnTo>
                  <a:pt x="23467" y="98164"/>
                </a:lnTo>
                <a:lnTo>
                  <a:pt x="23467" y="97244"/>
                </a:lnTo>
                <a:lnTo>
                  <a:pt x="58987" y="60812"/>
                </a:lnTo>
                <a:lnTo>
                  <a:pt x="72856" y="31596"/>
                </a:lnTo>
                <a:lnTo>
                  <a:pt x="70120" y="19056"/>
                </a:lnTo>
                <a:lnTo>
                  <a:pt x="66430" y="14111"/>
                </a:lnTo>
                <a:close/>
              </a:path>
              <a:path extrusionOk="0" h="114300" w="340995">
                <a:moveTo>
                  <a:pt x="36504" y="0"/>
                </a:moveTo>
                <a:lnTo>
                  <a:pt x="21849" y="2414"/>
                </a:lnTo>
                <a:lnTo>
                  <a:pt x="10257" y="9250"/>
                </a:lnTo>
                <a:lnTo>
                  <a:pt x="2662" y="19897"/>
                </a:lnTo>
                <a:lnTo>
                  <a:pt x="0" y="33744"/>
                </a:lnTo>
                <a:lnTo>
                  <a:pt x="15951" y="33744"/>
                </a:lnTo>
                <a:lnTo>
                  <a:pt x="17411" y="25693"/>
                </a:lnTo>
                <a:lnTo>
                  <a:pt x="21473" y="19498"/>
                </a:lnTo>
                <a:lnTo>
                  <a:pt x="27836" y="15517"/>
                </a:lnTo>
                <a:lnTo>
                  <a:pt x="36198" y="14111"/>
                </a:lnTo>
                <a:lnTo>
                  <a:pt x="66430" y="14111"/>
                </a:lnTo>
                <a:lnTo>
                  <a:pt x="62647" y="9039"/>
                </a:lnTo>
                <a:lnTo>
                  <a:pt x="51190" y="2402"/>
                </a:lnTo>
                <a:lnTo>
                  <a:pt x="36504" y="0"/>
                </a:lnTo>
                <a:close/>
              </a:path>
              <a:path extrusionOk="0" h="114300" w="340995">
                <a:moveTo>
                  <a:pt x="132061" y="0"/>
                </a:moveTo>
                <a:lnTo>
                  <a:pt x="114913" y="3835"/>
                </a:lnTo>
                <a:lnTo>
                  <a:pt x="102085" y="14983"/>
                </a:lnTo>
                <a:lnTo>
                  <a:pt x="94045" y="32904"/>
                </a:lnTo>
                <a:lnTo>
                  <a:pt x="91262" y="57058"/>
                </a:lnTo>
                <a:lnTo>
                  <a:pt x="94024" y="81309"/>
                </a:lnTo>
                <a:lnTo>
                  <a:pt x="102027" y="99219"/>
                </a:lnTo>
                <a:lnTo>
                  <a:pt x="114848" y="110312"/>
                </a:lnTo>
                <a:lnTo>
                  <a:pt x="132061" y="114116"/>
                </a:lnTo>
                <a:lnTo>
                  <a:pt x="149264" y="110312"/>
                </a:lnTo>
                <a:lnTo>
                  <a:pt x="161691" y="99544"/>
                </a:lnTo>
                <a:lnTo>
                  <a:pt x="132061" y="99544"/>
                </a:lnTo>
                <a:lnTo>
                  <a:pt x="121971" y="96799"/>
                </a:lnTo>
                <a:lnTo>
                  <a:pt x="114432" y="88683"/>
                </a:lnTo>
                <a:lnTo>
                  <a:pt x="109726" y="75376"/>
                </a:lnTo>
                <a:lnTo>
                  <a:pt x="108134" y="57058"/>
                </a:lnTo>
                <a:lnTo>
                  <a:pt x="109770" y="38734"/>
                </a:lnTo>
                <a:lnTo>
                  <a:pt x="114490" y="25336"/>
                </a:lnTo>
                <a:lnTo>
                  <a:pt x="122014" y="17100"/>
                </a:lnTo>
                <a:lnTo>
                  <a:pt x="132061" y="14264"/>
                </a:lnTo>
                <a:lnTo>
                  <a:pt x="161154" y="14264"/>
                </a:lnTo>
                <a:lnTo>
                  <a:pt x="149167" y="3835"/>
                </a:lnTo>
                <a:lnTo>
                  <a:pt x="132061" y="0"/>
                </a:lnTo>
                <a:close/>
              </a:path>
              <a:path extrusionOk="0" h="114300" w="340995">
                <a:moveTo>
                  <a:pt x="161154" y="14264"/>
                </a:moveTo>
                <a:lnTo>
                  <a:pt x="132061" y="14264"/>
                </a:lnTo>
                <a:lnTo>
                  <a:pt x="142077" y="17100"/>
                </a:lnTo>
                <a:lnTo>
                  <a:pt x="149605" y="25336"/>
                </a:lnTo>
                <a:lnTo>
                  <a:pt x="154343" y="38734"/>
                </a:lnTo>
                <a:lnTo>
                  <a:pt x="155989" y="57058"/>
                </a:lnTo>
                <a:lnTo>
                  <a:pt x="154353" y="75376"/>
                </a:lnTo>
                <a:lnTo>
                  <a:pt x="149633" y="88683"/>
                </a:lnTo>
                <a:lnTo>
                  <a:pt x="142109" y="96799"/>
                </a:lnTo>
                <a:lnTo>
                  <a:pt x="132061" y="99544"/>
                </a:lnTo>
                <a:lnTo>
                  <a:pt x="161691" y="99544"/>
                </a:lnTo>
                <a:lnTo>
                  <a:pt x="162067" y="99219"/>
                </a:lnTo>
                <a:lnTo>
                  <a:pt x="170067" y="81309"/>
                </a:lnTo>
                <a:lnTo>
                  <a:pt x="172861" y="57058"/>
                </a:lnTo>
                <a:lnTo>
                  <a:pt x="170034" y="32904"/>
                </a:lnTo>
                <a:lnTo>
                  <a:pt x="161981" y="14983"/>
                </a:lnTo>
                <a:lnTo>
                  <a:pt x="161154" y="14264"/>
                </a:lnTo>
                <a:close/>
              </a:path>
              <a:path extrusionOk="0" h="114300" w="340995">
                <a:moveTo>
                  <a:pt x="232527" y="18405"/>
                </a:moveTo>
                <a:lnTo>
                  <a:pt x="215501" y="18405"/>
                </a:lnTo>
                <a:lnTo>
                  <a:pt x="215501" y="112582"/>
                </a:lnTo>
                <a:lnTo>
                  <a:pt x="232527" y="112582"/>
                </a:lnTo>
                <a:lnTo>
                  <a:pt x="232527" y="18405"/>
                </a:lnTo>
                <a:close/>
              </a:path>
              <a:path extrusionOk="0" h="114300" w="340995">
                <a:moveTo>
                  <a:pt x="232527" y="1533"/>
                </a:moveTo>
                <a:lnTo>
                  <a:pt x="215962" y="1533"/>
                </a:lnTo>
                <a:lnTo>
                  <a:pt x="188353" y="19632"/>
                </a:lnTo>
                <a:lnTo>
                  <a:pt x="188353" y="35738"/>
                </a:lnTo>
                <a:lnTo>
                  <a:pt x="214888" y="18405"/>
                </a:lnTo>
                <a:lnTo>
                  <a:pt x="232527" y="18405"/>
                </a:lnTo>
                <a:lnTo>
                  <a:pt x="232527" y="1533"/>
                </a:lnTo>
                <a:close/>
              </a:path>
              <a:path extrusionOk="0" h="114300" w="340995">
                <a:moveTo>
                  <a:pt x="302316" y="0"/>
                </a:moveTo>
                <a:lnTo>
                  <a:pt x="284317" y="4055"/>
                </a:lnTo>
                <a:lnTo>
                  <a:pt x="270661" y="15875"/>
                </a:lnTo>
                <a:lnTo>
                  <a:pt x="261981" y="34942"/>
                </a:lnTo>
                <a:lnTo>
                  <a:pt x="258969" y="60231"/>
                </a:lnTo>
                <a:lnTo>
                  <a:pt x="259028" y="61575"/>
                </a:lnTo>
                <a:lnTo>
                  <a:pt x="262585" y="86367"/>
                </a:lnTo>
                <a:lnTo>
                  <a:pt x="272214" y="102756"/>
                </a:lnTo>
                <a:lnTo>
                  <a:pt x="285698" y="111481"/>
                </a:lnTo>
                <a:lnTo>
                  <a:pt x="300935" y="114116"/>
                </a:lnTo>
                <a:lnTo>
                  <a:pt x="317204" y="111291"/>
                </a:lnTo>
                <a:lnTo>
                  <a:pt x="329742" y="103312"/>
                </a:lnTo>
                <a:lnTo>
                  <a:pt x="331956" y="100005"/>
                </a:lnTo>
                <a:lnTo>
                  <a:pt x="300782" y="100005"/>
                </a:lnTo>
                <a:lnTo>
                  <a:pt x="291343" y="98066"/>
                </a:lnTo>
                <a:lnTo>
                  <a:pt x="283881" y="92949"/>
                </a:lnTo>
                <a:lnTo>
                  <a:pt x="278964" y="85532"/>
                </a:lnTo>
                <a:lnTo>
                  <a:pt x="277161" y="76691"/>
                </a:lnTo>
                <a:lnTo>
                  <a:pt x="279079" y="67852"/>
                </a:lnTo>
                <a:lnTo>
                  <a:pt x="284169" y="60451"/>
                </a:lnTo>
                <a:lnTo>
                  <a:pt x="291774" y="55380"/>
                </a:lnTo>
                <a:lnTo>
                  <a:pt x="294963" y="54757"/>
                </a:lnTo>
                <a:lnTo>
                  <a:pt x="275167" y="54757"/>
                </a:lnTo>
                <a:lnTo>
                  <a:pt x="276993" y="37933"/>
                </a:lnTo>
                <a:lnTo>
                  <a:pt x="282299" y="25365"/>
                </a:lnTo>
                <a:lnTo>
                  <a:pt x="290826" y="17485"/>
                </a:lnTo>
                <a:lnTo>
                  <a:pt x="302316" y="14724"/>
                </a:lnTo>
                <a:lnTo>
                  <a:pt x="332704" y="14724"/>
                </a:lnTo>
                <a:lnTo>
                  <a:pt x="327652" y="8570"/>
                </a:lnTo>
                <a:lnTo>
                  <a:pt x="316411" y="2264"/>
                </a:lnTo>
                <a:lnTo>
                  <a:pt x="302316" y="0"/>
                </a:lnTo>
                <a:close/>
              </a:path>
              <a:path extrusionOk="0" h="114300" w="340995">
                <a:moveTo>
                  <a:pt x="332526" y="53530"/>
                </a:moveTo>
                <a:lnTo>
                  <a:pt x="301242" y="53530"/>
                </a:lnTo>
                <a:lnTo>
                  <a:pt x="310466" y="55302"/>
                </a:lnTo>
                <a:lnTo>
                  <a:pt x="317750" y="60231"/>
                </a:lnTo>
                <a:lnTo>
                  <a:pt x="322531" y="67561"/>
                </a:lnTo>
                <a:lnTo>
                  <a:pt x="324191" y="76230"/>
                </a:lnTo>
                <a:lnTo>
                  <a:pt x="324219" y="76691"/>
                </a:lnTo>
                <a:lnTo>
                  <a:pt x="322470" y="85661"/>
                </a:lnTo>
                <a:lnTo>
                  <a:pt x="317548" y="93102"/>
                </a:lnTo>
                <a:lnTo>
                  <a:pt x="310111" y="98128"/>
                </a:lnTo>
                <a:lnTo>
                  <a:pt x="300782" y="100005"/>
                </a:lnTo>
                <a:lnTo>
                  <a:pt x="331956" y="100005"/>
                </a:lnTo>
                <a:lnTo>
                  <a:pt x="337808" y="91263"/>
                </a:lnTo>
                <a:lnTo>
                  <a:pt x="340661" y="76230"/>
                </a:lnTo>
                <a:lnTo>
                  <a:pt x="337860" y="61575"/>
                </a:lnTo>
                <a:lnTo>
                  <a:pt x="332526" y="53530"/>
                </a:lnTo>
                <a:close/>
              </a:path>
              <a:path extrusionOk="0" h="114300" w="340995">
                <a:moveTo>
                  <a:pt x="304923" y="39725"/>
                </a:moveTo>
                <a:lnTo>
                  <a:pt x="296238" y="40780"/>
                </a:lnTo>
                <a:lnTo>
                  <a:pt x="288415" y="43733"/>
                </a:lnTo>
                <a:lnTo>
                  <a:pt x="281714" y="48439"/>
                </a:lnTo>
                <a:lnTo>
                  <a:pt x="276394" y="54757"/>
                </a:lnTo>
                <a:lnTo>
                  <a:pt x="294963" y="54757"/>
                </a:lnTo>
                <a:lnTo>
                  <a:pt x="301242" y="53530"/>
                </a:lnTo>
                <a:lnTo>
                  <a:pt x="332526" y="53530"/>
                </a:lnTo>
                <a:lnTo>
                  <a:pt x="330212" y="50040"/>
                </a:lnTo>
                <a:lnTo>
                  <a:pt x="318855" y="42474"/>
                </a:lnTo>
                <a:lnTo>
                  <a:pt x="304923" y="39725"/>
                </a:lnTo>
                <a:close/>
              </a:path>
              <a:path extrusionOk="0" h="114300" w="340995">
                <a:moveTo>
                  <a:pt x="332704" y="14724"/>
                </a:moveTo>
                <a:lnTo>
                  <a:pt x="302316" y="14724"/>
                </a:lnTo>
                <a:lnTo>
                  <a:pt x="309938" y="15928"/>
                </a:lnTo>
                <a:lnTo>
                  <a:pt x="315957" y="19182"/>
                </a:lnTo>
                <a:lnTo>
                  <a:pt x="320294" y="24118"/>
                </a:lnTo>
                <a:lnTo>
                  <a:pt x="322869" y="30369"/>
                </a:lnTo>
                <a:lnTo>
                  <a:pt x="339587" y="30369"/>
                </a:lnTo>
                <a:lnTo>
                  <a:pt x="335543" y="18182"/>
                </a:lnTo>
                <a:lnTo>
                  <a:pt x="332704" y="147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6"/>
          <p:cNvSpPr/>
          <p:nvPr/>
        </p:nvSpPr>
        <p:spPr>
          <a:xfrm>
            <a:off x="4713847" y="10123362"/>
            <a:ext cx="332105" cy="114300"/>
          </a:xfrm>
          <a:custGeom>
            <a:rect b="b" l="l" r="r" t="t"/>
            <a:pathLst>
              <a:path extrusionOk="0" h="114300" w="332104">
                <a:moveTo>
                  <a:pt x="66430" y="14111"/>
                </a:moveTo>
                <a:lnTo>
                  <a:pt x="36198" y="14111"/>
                </a:lnTo>
                <a:lnTo>
                  <a:pt x="44327" y="15372"/>
                </a:lnTo>
                <a:lnTo>
                  <a:pt x="50846" y="18971"/>
                </a:lnTo>
                <a:lnTo>
                  <a:pt x="55179" y="24626"/>
                </a:lnTo>
                <a:lnTo>
                  <a:pt x="56751" y="32056"/>
                </a:lnTo>
                <a:lnTo>
                  <a:pt x="55614" y="38987"/>
                </a:lnTo>
                <a:lnTo>
                  <a:pt x="52197" y="45688"/>
                </a:lnTo>
                <a:lnTo>
                  <a:pt x="46495" y="52936"/>
                </a:lnTo>
                <a:lnTo>
                  <a:pt x="38498" y="61506"/>
                </a:lnTo>
                <a:lnTo>
                  <a:pt x="0" y="100311"/>
                </a:lnTo>
                <a:lnTo>
                  <a:pt x="0" y="112582"/>
                </a:lnTo>
                <a:lnTo>
                  <a:pt x="74697" y="112582"/>
                </a:lnTo>
                <a:lnTo>
                  <a:pt x="74697" y="98164"/>
                </a:lnTo>
                <a:lnTo>
                  <a:pt x="23467" y="98164"/>
                </a:lnTo>
                <a:lnTo>
                  <a:pt x="23467" y="97244"/>
                </a:lnTo>
                <a:lnTo>
                  <a:pt x="58987" y="60812"/>
                </a:lnTo>
                <a:lnTo>
                  <a:pt x="72856" y="31596"/>
                </a:lnTo>
                <a:lnTo>
                  <a:pt x="70120" y="19056"/>
                </a:lnTo>
                <a:lnTo>
                  <a:pt x="66430" y="14111"/>
                </a:lnTo>
                <a:close/>
              </a:path>
              <a:path extrusionOk="0" h="114300" w="332104">
                <a:moveTo>
                  <a:pt x="36504" y="0"/>
                </a:moveTo>
                <a:lnTo>
                  <a:pt x="21849" y="2414"/>
                </a:lnTo>
                <a:lnTo>
                  <a:pt x="10257" y="9250"/>
                </a:lnTo>
                <a:lnTo>
                  <a:pt x="2662" y="19897"/>
                </a:lnTo>
                <a:lnTo>
                  <a:pt x="0" y="33744"/>
                </a:lnTo>
                <a:lnTo>
                  <a:pt x="15951" y="33744"/>
                </a:lnTo>
                <a:lnTo>
                  <a:pt x="17411" y="25693"/>
                </a:lnTo>
                <a:lnTo>
                  <a:pt x="21473" y="19498"/>
                </a:lnTo>
                <a:lnTo>
                  <a:pt x="27836" y="15517"/>
                </a:lnTo>
                <a:lnTo>
                  <a:pt x="36198" y="14111"/>
                </a:lnTo>
                <a:lnTo>
                  <a:pt x="66430" y="14111"/>
                </a:lnTo>
                <a:lnTo>
                  <a:pt x="62647" y="9039"/>
                </a:lnTo>
                <a:lnTo>
                  <a:pt x="51190" y="2402"/>
                </a:lnTo>
                <a:lnTo>
                  <a:pt x="36504" y="0"/>
                </a:lnTo>
                <a:close/>
              </a:path>
              <a:path extrusionOk="0" h="114300" w="332104">
                <a:moveTo>
                  <a:pt x="132061" y="0"/>
                </a:moveTo>
                <a:lnTo>
                  <a:pt x="114913" y="3835"/>
                </a:lnTo>
                <a:lnTo>
                  <a:pt x="102085" y="14983"/>
                </a:lnTo>
                <a:lnTo>
                  <a:pt x="94045" y="32904"/>
                </a:lnTo>
                <a:lnTo>
                  <a:pt x="91262" y="57058"/>
                </a:lnTo>
                <a:lnTo>
                  <a:pt x="94024" y="81309"/>
                </a:lnTo>
                <a:lnTo>
                  <a:pt x="102027" y="99219"/>
                </a:lnTo>
                <a:lnTo>
                  <a:pt x="114848" y="110312"/>
                </a:lnTo>
                <a:lnTo>
                  <a:pt x="132061" y="114116"/>
                </a:lnTo>
                <a:lnTo>
                  <a:pt x="149264" y="110312"/>
                </a:lnTo>
                <a:lnTo>
                  <a:pt x="161691" y="99544"/>
                </a:lnTo>
                <a:lnTo>
                  <a:pt x="132061" y="99544"/>
                </a:lnTo>
                <a:lnTo>
                  <a:pt x="121971" y="96799"/>
                </a:lnTo>
                <a:lnTo>
                  <a:pt x="114432" y="88683"/>
                </a:lnTo>
                <a:lnTo>
                  <a:pt x="109726" y="75376"/>
                </a:lnTo>
                <a:lnTo>
                  <a:pt x="108134" y="57058"/>
                </a:lnTo>
                <a:lnTo>
                  <a:pt x="109770" y="38734"/>
                </a:lnTo>
                <a:lnTo>
                  <a:pt x="114490" y="25336"/>
                </a:lnTo>
                <a:lnTo>
                  <a:pt x="122014" y="17100"/>
                </a:lnTo>
                <a:lnTo>
                  <a:pt x="132061" y="14264"/>
                </a:lnTo>
                <a:lnTo>
                  <a:pt x="161154" y="14264"/>
                </a:lnTo>
                <a:lnTo>
                  <a:pt x="149167" y="3835"/>
                </a:lnTo>
                <a:lnTo>
                  <a:pt x="132061" y="0"/>
                </a:lnTo>
                <a:close/>
              </a:path>
              <a:path extrusionOk="0" h="114300" w="332104">
                <a:moveTo>
                  <a:pt x="161154" y="14264"/>
                </a:moveTo>
                <a:lnTo>
                  <a:pt x="132061" y="14264"/>
                </a:lnTo>
                <a:lnTo>
                  <a:pt x="142077" y="17100"/>
                </a:lnTo>
                <a:lnTo>
                  <a:pt x="149605" y="25336"/>
                </a:lnTo>
                <a:lnTo>
                  <a:pt x="154343" y="38734"/>
                </a:lnTo>
                <a:lnTo>
                  <a:pt x="155989" y="57058"/>
                </a:lnTo>
                <a:lnTo>
                  <a:pt x="154353" y="75376"/>
                </a:lnTo>
                <a:lnTo>
                  <a:pt x="149633" y="88683"/>
                </a:lnTo>
                <a:lnTo>
                  <a:pt x="142109" y="96799"/>
                </a:lnTo>
                <a:lnTo>
                  <a:pt x="132061" y="99544"/>
                </a:lnTo>
                <a:lnTo>
                  <a:pt x="161691" y="99544"/>
                </a:lnTo>
                <a:lnTo>
                  <a:pt x="162067" y="99219"/>
                </a:lnTo>
                <a:lnTo>
                  <a:pt x="170067" y="81309"/>
                </a:lnTo>
                <a:lnTo>
                  <a:pt x="172861" y="57058"/>
                </a:lnTo>
                <a:lnTo>
                  <a:pt x="170034" y="32904"/>
                </a:lnTo>
                <a:lnTo>
                  <a:pt x="161981" y="14983"/>
                </a:lnTo>
                <a:lnTo>
                  <a:pt x="161154" y="14264"/>
                </a:lnTo>
                <a:close/>
              </a:path>
              <a:path extrusionOk="0" h="114300" w="332104">
                <a:moveTo>
                  <a:pt x="232527" y="18405"/>
                </a:moveTo>
                <a:lnTo>
                  <a:pt x="215501" y="18405"/>
                </a:lnTo>
                <a:lnTo>
                  <a:pt x="215501" y="112582"/>
                </a:lnTo>
                <a:lnTo>
                  <a:pt x="232527" y="112582"/>
                </a:lnTo>
                <a:lnTo>
                  <a:pt x="232527" y="18405"/>
                </a:lnTo>
                <a:close/>
              </a:path>
              <a:path extrusionOk="0" h="114300" w="332104">
                <a:moveTo>
                  <a:pt x="232527" y="1533"/>
                </a:moveTo>
                <a:lnTo>
                  <a:pt x="215962" y="1533"/>
                </a:lnTo>
                <a:lnTo>
                  <a:pt x="188353" y="19632"/>
                </a:lnTo>
                <a:lnTo>
                  <a:pt x="188353" y="35738"/>
                </a:lnTo>
                <a:lnTo>
                  <a:pt x="214888" y="18405"/>
                </a:lnTo>
                <a:lnTo>
                  <a:pt x="232527" y="18405"/>
                </a:lnTo>
                <a:lnTo>
                  <a:pt x="232527" y="1533"/>
                </a:lnTo>
                <a:close/>
              </a:path>
              <a:path extrusionOk="0" h="114300" w="332104">
                <a:moveTo>
                  <a:pt x="331612" y="1533"/>
                </a:moveTo>
                <a:lnTo>
                  <a:pt x="256915" y="1533"/>
                </a:lnTo>
                <a:lnTo>
                  <a:pt x="256915" y="15951"/>
                </a:lnTo>
                <a:lnTo>
                  <a:pt x="314126" y="15951"/>
                </a:lnTo>
                <a:lnTo>
                  <a:pt x="314126" y="16872"/>
                </a:lnTo>
                <a:lnTo>
                  <a:pt x="264584" y="112582"/>
                </a:lnTo>
                <a:lnTo>
                  <a:pt x="282223" y="112582"/>
                </a:lnTo>
                <a:lnTo>
                  <a:pt x="331612" y="16565"/>
                </a:lnTo>
                <a:lnTo>
                  <a:pt x="331612" y="15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6"/>
          <p:cNvSpPr/>
          <p:nvPr/>
        </p:nvSpPr>
        <p:spPr>
          <a:xfrm>
            <a:off x="5811906" y="10123362"/>
            <a:ext cx="340360" cy="114300"/>
          </a:xfrm>
          <a:custGeom>
            <a:rect b="b" l="l" r="r" t="t"/>
            <a:pathLst>
              <a:path extrusionOk="0" h="114300" w="340360">
                <a:moveTo>
                  <a:pt x="66430" y="14111"/>
                </a:moveTo>
                <a:lnTo>
                  <a:pt x="36198" y="14111"/>
                </a:lnTo>
                <a:lnTo>
                  <a:pt x="44327" y="15372"/>
                </a:lnTo>
                <a:lnTo>
                  <a:pt x="50846" y="18971"/>
                </a:lnTo>
                <a:lnTo>
                  <a:pt x="55179" y="24626"/>
                </a:lnTo>
                <a:lnTo>
                  <a:pt x="56751" y="32056"/>
                </a:lnTo>
                <a:lnTo>
                  <a:pt x="55614" y="38987"/>
                </a:lnTo>
                <a:lnTo>
                  <a:pt x="52197" y="45688"/>
                </a:lnTo>
                <a:lnTo>
                  <a:pt x="46495" y="52936"/>
                </a:lnTo>
                <a:lnTo>
                  <a:pt x="38498" y="61506"/>
                </a:lnTo>
                <a:lnTo>
                  <a:pt x="0" y="100311"/>
                </a:lnTo>
                <a:lnTo>
                  <a:pt x="0" y="112582"/>
                </a:lnTo>
                <a:lnTo>
                  <a:pt x="74697" y="112582"/>
                </a:lnTo>
                <a:lnTo>
                  <a:pt x="74697" y="98164"/>
                </a:lnTo>
                <a:lnTo>
                  <a:pt x="23467" y="98164"/>
                </a:lnTo>
                <a:lnTo>
                  <a:pt x="23467" y="97244"/>
                </a:lnTo>
                <a:lnTo>
                  <a:pt x="58987" y="60812"/>
                </a:lnTo>
                <a:lnTo>
                  <a:pt x="72856" y="31596"/>
                </a:lnTo>
                <a:lnTo>
                  <a:pt x="70120" y="19056"/>
                </a:lnTo>
                <a:lnTo>
                  <a:pt x="66430" y="14111"/>
                </a:lnTo>
                <a:close/>
              </a:path>
              <a:path extrusionOk="0" h="114300" w="340360">
                <a:moveTo>
                  <a:pt x="36504" y="0"/>
                </a:moveTo>
                <a:lnTo>
                  <a:pt x="21849" y="2414"/>
                </a:lnTo>
                <a:lnTo>
                  <a:pt x="10257" y="9250"/>
                </a:lnTo>
                <a:lnTo>
                  <a:pt x="2662" y="19897"/>
                </a:lnTo>
                <a:lnTo>
                  <a:pt x="0" y="33744"/>
                </a:lnTo>
                <a:lnTo>
                  <a:pt x="15951" y="33744"/>
                </a:lnTo>
                <a:lnTo>
                  <a:pt x="17411" y="25693"/>
                </a:lnTo>
                <a:lnTo>
                  <a:pt x="21473" y="19498"/>
                </a:lnTo>
                <a:lnTo>
                  <a:pt x="27836" y="15517"/>
                </a:lnTo>
                <a:lnTo>
                  <a:pt x="36198" y="14111"/>
                </a:lnTo>
                <a:lnTo>
                  <a:pt x="66430" y="14111"/>
                </a:lnTo>
                <a:lnTo>
                  <a:pt x="62647" y="9039"/>
                </a:lnTo>
                <a:lnTo>
                  <a:pt x="51190" y="2402"/>
                </a:lnTo>
                <a:lnTo>
                  <a:pt x="36504" y="0"/>
                </a:lnTo>
                <a:close/>
              </a:path>
              <a:path extrusionOk="0" h="114300" w="340360">
                <a:moveTo>
                  <a:pt x="132061" y="0"/>
                </a:moveTo>
                <a:lnTo>
                  <a:pt x="114913" y="3835"/>
                </a:lnTo>
                <a:lnTo>
                  <a:pt x="102085" y="14983"/>
                </a:lnTo>
                <a:lnTo>
                  <a:pt x="94045" y="32904"/>
                </a:lnTo>
                <a:lnTo>
                  <a:pt x="91262" y="57058"/>
                </a:lnTo>
                <a:lnTo>
                  <a:pt x="94024" y="81309"/>
                </a:lnTo>
                <a:lnTo>
                  <a:pt x="102027" y="99219"/>
                </a:lnTo>
                <a:lnTo>
                  <a:pt x="114848" y="110312"/>
                </a:lnTo>
                <a:lnTo>
                  <a:pt x="132061" y="114116"/>
                </a:lnTo>
                <a:lnTo>
                  <a:pt x="149264" y="110312"/>
                </a:lnTo>
                <a:lnTo>
                  <a:pt x="161691" y="99544"/>
                </a:lnTo>
                <a:lnTo>
                  <a:pt x="132061" y="99544"/>
                </a:lnTo>
                <a:lnTo>
                  <a:pt x="121971" y="96799"/>
                </a:lnTo>
                <a:lnTo>
                  <a:pt x="114432" y="88683"/>
                </a:lnTo>
                <a:lnTo>
                  <a:pt x="109726" y="75376"/>
                </a:lnTo>
                <a:lnTo>
                  <a:pt x="108134" y="57058"/>
                </a:lnTo>
                <a:lnTo>
                  <a:pt x="109770" y="38734"/>
                </a:lnTo>
                <a:lnTo>
                  <a:pt x="114490" y="25336"/>
                </a:lnTo>
                <a:lnTo>
                  <a:pt x="122014" y="17100"/>
                </a:lnTo>
                <a:lnTo>
                  <a:pt x="132061" y="14264"/>
                </a:lnTo>
                <a:lnTo>
                  <a:pt x="161154" y="14264"/>
                </a:lnTo>
                <a:lnTo>
                  <a:pt x="149167" y="3835"/>
                </a:lnTo>
                <a:lnTo>
                  <a:pt x="132061" y="0"/>
                </a:lnTo>
                <a:close/>
              </a:path>
              <a:path extrusionOk="0" h="114300" w="340360">
                <a:moveTo>
                  <a:pt x="161154" y="14264"/>
                </a:moveTo>
                <a:lnTo>
                  <a:pt x="132061" y="14264"/>
                </a:lnTo>
                <a:lnTo>
                  <a:pt x="142077" y="17100"/>
                </a:lnTo>
                <a:lnTo>
                  <a:pt x="149605" y="25336"/>
                </a:lnTo>
                <a:lnTo>
                  <a:pt x="154343" y="38734"/>
                </a:lnTo>
                <a:lnTo>
                  <a:pt x="155989" y="57058"/>
                </a:lnTo>
                <a:lnTo>
                  <a:pt x="154353" y="75376"/>
                </a:lnTo>
                <a:lnTo>
                  <a:pt x="149633" y="88683"/>
                </a:lnTo>
                <a:lnTo>
                  <a:pt x="142109" y="96799"/>
                </a:lnTo>
                <a:lnTo>
                  <a:pt x="132061" y="99544"/>
                </a:lnTo>
                <a:lnTo>
                  <a:pt x="161691" y="99544"/>
                </a:lnTo>
                <a:lnTo>
                  <a:pt x="162067" y="99219"/>
                </a:lnTo>
                <a:lnTo>
                  <a:pt x="170067" y="81309"/>
                </a:lnTo>
                <a:lnTo>
                  <a:pt x="172861" y="57058"/>
                </a:lnTo>
                <a:lnTo>
                  <a:pt x="170034" y="32904"/>
                </a:lnTo>
                <a:lnTo>
                  <a:pt x="161981" y="14983"/>
                </a:lnTo>
                <a:lnTo>
                  <a:pt x="161154" y="14264"/>
                </a:lnTo>
                <a:close/>
              </a:path>
              <a:path extrusionOk="0" h="114300" w="340360">
                <a:moveTo>
                  <a:pt x="232527" y="18405"/>
                </a:moveTo>
                <a:lnTo>
                  <a:pt x="215501" y="18405"/>
                </a:lnTo>
                <a:lnTo>
                  <a:pt x="215501" y="112582"/>
                </a:lnTo>
                <a:lnTo>
                  <a:pt x="232527" y="112582"/>
                </a:lnTo>
                <a:lnTo>
                  <a:pt x="232527" y="18405"/>
                </a:lnTo>
                <a:close/>
              </a:path>
              <a:path extrusionOk="0" h="114300" w="340360">
                <a:moveTo>
                  <a:pt x="232527" y="1533"/>
                </a:moveTo>
                <a:lnTo>
                  <a:pt x="215962" y="1533"/>
                </a:lnTo>
                <a:lnTo>
                  <a:pt x="188353" y="19632"/>
                </a:lnTo>
                <a:lnTo>
                  <a:pt x="188353" y="35738"/>
                </a:lnTo>
                <a:lnTo>
                  <a:pt x="214888" y="18405"/>
                </a:lnTo>
                <a:lnTo>
                  <a:pt x="232527" y="18405"/>
                </a:lnTo>
                <a:lnTo>
                  <a:pt x="232527" y="1533"/>
                </a:lnTo>
                <a:close/>
              </a:path>
              <a:path extrusionOk="0" h="114300" w="340360">
                <a:moveTo>
                  <a:pt x="299555" y="0"/>
                </a:moveTo>
                <a:lnTo>
                  <a:pt x="284865" y="2220"/>
                </a:lnTo>
                <a:lnTo>
                  <a:pt x="273259" y="8388"/>
                </a:lnTo>
                <a:lnTo>
                  <a:pt x="265637" y="17762"/>
                </a:lnTo>
                <a:lnTo>
                  <a:pt x="262896" y="29602"/>
                </a:lnTo>
                <a:lnTo>
                  <a:pt x="264261" y="38230"/>
                </a:lnTo>
                <a:lnTo>
                  <a:pt x="268121" y="45592"/>
                </a:lnTo>
                <a:lnTo>
                  <a:pt x="274123" y="51172"/>
                </a:lnTo>
                <a:lnTo>
                  <a:pt x="281916" y="54450"/>
                </a:lnTo>
                <a:lnTo>
                  <a:pt x="281916" y="55064"/>
                </a:lnTo>
                <a:lnTo>
                  <a:pt x="272743" y="58261"/>
                </a:lnTo>
                <a:lnTo>
                  <a:pt x="265360" y="64420"/>
                </a:lnTo>
                <a:lnTo>
                  <a:pt x="260465" y="72880"/>
                </a:lnTo>
                <a:lnTo>
                  <a:pt x="258755" y="82979"/>
                </a:lnTo>
                <a:lnTo>
                  <a:pt x="261668" y="95480"/>
                </a:lnTo>
                <a:lnTo>
                  <a:pt x="270038" y="105335"/>
                </a:lnTo>
                <a:lnTo>
                  <a:pt x="282967" y="111796"/>
                </a:lnTo>
                <a:lnTo>
                  <a:pt x="299555" y="114116"/>
                </a:lnTo>
                <a:lnTo>
                  <a:pt x="315949" y="111796"/>
                </a:lnTo>
                <a:lnTo>
                  <a:pt x="328841" y="105335"/>
                </a:lnTo>
                <a:lnTo>
                  <a:pt x="333279" y="100158"/>
                </a:lnTo>
                <a:lnTo>
                  <a:pt x="299555" y="100158"/>
                </a:lnTo>
                <a:lnTo>
                  <a:pt x="289652" y="98814"/>
                </a:lnTo>
                <a:lnTo>
                  <a:pt x="282165" y="95039"/>
                </a:lnTo>
                <a:lnTo>
                  <a:pt x="277468" y="89222"/>
                </a:lnTo>
                <a:lnTo>
                  <a:pt x="275934" y="81752"/>
                </a:lnTo>
                <a:lnTo>
                  <a:pt x="277586" y="73840"/>
                </a:lnTo>
                <a:lnTo>
                  <a:pt x="282481" y="67574"/>
                </a:lnTo>
                <a:lnTo>
                  <a:pt x="290008" y="63451"/>
                </a:lnTo>
                <a:lnTo>
                  <a:pt x="299555" y="61966"/>
                </a:lnTo>
                <a:lnTo>
                  <a:pt x="330585" y="61966"/>
                </a:lnTo>
                <a:lnTo>
                  <a:pt x="326140" y="58261"/>
                </a:lnTo>
                <a:lnTo>
                  <a:pt x="317040" y="55064"/>
                </a:lnTo>
                <a:lnTo>
                  <a:pt x="317040" y="54450"/>
                </a:lnTo>
                <a:lnTo>
                  <a:pt x="324725" y="51172"/>
                </a:lnTo>
                <a:lnTo>
                  <a:pt x="327465" y="48622"/>
                </a:lnTo>
                <a:lnTo>
                  <a:pt x="299555" y="48622"/>
                </a:lnTo>
                <a:lnTo>
                  <a:pt x="291387" y="47378"/>
                </a:lnTo>
                <a:lnTo>
                  <a:pt x="285003" y="43790"/>
                </a:lnTo>
                <a:lnTo>
                  <a:pt x="280829" y="38230"/>
                </a:lnTo>
                <a:lnTo>
                  <a:pt x="279308" y="31136"/>
                </a:lnTo>
                <a:lnTo>
                  <a:pt x="280789" y="24049"/>
                </a:lnTo>
                <a:lnTo>
                  <a:pt x="284888" y="18559"/>
                </a:lnTo>
                <a:lnTo>
                  <a:pt x="291258" y="15024"/>
                </a:lnTo>
                <a:lnTo>
                  <a:pt x="299555" y="13804"/>
                </a:lnTo>
                <a:lnTo>
                  <a:pt x="330043" y="13804"/>
                </a:lnTo>
                <a:lnTo>
                  <a:pt x="325630" y="8388"/>
                </a:lnTo>
                <a:lnTo>
                  <a:pt x="314081" y="2220"/>
                </a:lnTo>
                <a:lnTo>
                  <a:pt x="299555" y="0"/>
                </a:lnTo>
                <a:close/>
              </a:path>
              <a:path extrusionOk="0" h="114300" w="340360">
                <a:moveTo>
                  <a:pt x="330585" y="61966"/>
                </a:moveTo>
                <a:lnTo>
                  <a:pt x="299555" y="61966"/>
                </a:lnTo>
                <a:lnTo>
                  <a:pt x="309005" y="63451"/>
                </a:lnTo>
                <a:lnTo>
                  <a:pt x="316484" y="67574"/>
                </a:lnTo>
                <a:lnTo>
                  <a:pt x="321405" y="73840"/>
                </a:lnTo>
                <a:lnTo>
                  <a:pt x="323176" y="81752"/>
                </a:lnTo>
                <a:lnTo>
                  <a:pt x="321512" y="89222"/>
                </a:lnTo>
                <a:lnTo>
                  <a:pt x="316772" y="95039"/>
                </a:lnTo>
                <a:lnTo>
                  <a:pt x="309328" y="98814"/>
                </a:lnTo>
                <a:lnTo>
                  <a:pt x="299555" y="100158"/>
                </a:lnTo>
                <a:lnTo>
                  <a:pt x="333279" y="100158"/>
                </a:lnTo>
                <a:lnTo>
                  <a:pt x="337290" y="95480"/>
                </a:lnTo>
                <a:lnTo>
                  <a:pt x="340354" y="82979"/>
                </a:lnTo>
                <a:lnTo>
                  <a:pt x="338502" y="72880"/>
                </a:lnTo>
                <a:lnTo>
                  <a:pt x="333529" y="64420"/>
                </a:lnTo>
                <a:lnTo>
                  <a:pt x="330585" y="61966"/>
                </a:lnTo>
                <a:close/>
              </a:path>
              <a:path extrusionOk="0" h="114300" w="340360">
                <a:moveTo>
                  <a:pt x="330043" y="13804"/>
                </a:moveTo>
                <a:lnTo>
                  <a:pt x="299555" y="13804"/>
                </a:lnTo>
                <a:lnTo>
                  <a:pt x="307696" y="15024"/>
                </a:lnTo>
                <a:lnTo>
                  <a:pt x="314011" y="18559"/>
                </a:lnTo>
                <a:lnTo>
                  <a:pt x="318083" y="24049"/>
                </a:lnTo>
                <a:lnTo>
                  <a:pt x="319494" y="31136"/>
                </a:lnTo>
                <a:lnTo>
                  <a:pt x="318040" y="38279"/>
                </a:lnTo>
                <a:lnTo>
                  <a:pt x="313896" y="43819"/>
                </a:lnTo>
                <a:lnTo>
                  <a:pt x="307567" y="47389"/>
                </a:lnTo>
                <a:lnTo>
                  <a:pt x="299555" y="48622"/>
                </a:lnTo>
                <a:lnTo>
                  <a:pt x="327465" y="48622"/>
                </a:lnTo>
                <a:lnTo>
                  <a:pt x="330720" y="45592"/>
                </a:lnTo>
                <a:lnTo>
                  <a:pt x="334630" y="38230"/>
                </a:lnTo>
                <a:lnTo>
                  <a:pt x="336060" y="29602"/>
                </a:lnTo>
                <a:lnTo>
                  <a:pt x="333268" y="17762"/>
                </a:lnTo>
                <a:lnTo>
                  <a:pt x="330043" y="138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26"/>
          <p:cNvSpPr/>
          <p:nvPr/>
        </p:nvSpPr>
        <p:spPr>
          <a:xfrm>
            <a:off x="6898040" y="10123362"/>
            <a:ext cx="340995" cy="114300"/>
          </a:xfrm>
          <a:custGeom>
            <a:rect b="b" l="l" r="r" t="t"/>
            <a:pathLst>
              <a:path extrusionOk="0" h="114300" w="340995">
                <a:moveTo>
                  <a:pt x="66430" y="14111"/>
                </a:moveTo>
                <a:lnTo>
                  <a:pt x="36198" y="14111"/>
                </a:lnTo>
                <a:lnTo>
                  <a:pt x="44327" y="15372"/>
                </a:lnTo>
                <a:lnTo>
                  <a:pt x="50846" y="18971"/>
                </a:lnTo>
                <a:lnTo>
                  <a:pt x="55179" y="24626"/>
                </a:lnTo>
                <a:lnTo>
                  <a:pt x="56751" y="32056"/>
                </a:lnTo>
                <a:lnTo>
                  <a:pt x="55614" y="38987"/>
                </a:lnTo>
                <a:lnTo>
                  <a:pt x="52197" y="45688"/>
                </a:lnTo>
                <a:lnTo>
                  <a:pt x="46495" y="52935"/>
                </a:lnTo>
                <a:lnTo>
                  <a:pt x="38498" y="61506"/>
                </a:lnTo>
                <a:lnTo>
                  <a:pt x="0" y="100311"/>
                </a:lnTo>
                <a:lnTo>
                  <a:pt x="0" y="112582"/>
                </a:lnTo>
                <a:lnTo>
                  <a:pt x="74697" y="112582"/>
                </a:lnTo>
                <a:lnTo>
                  <a:pt x="74697" y="98164"/>
                </a:lnTo>
                <a:lnTo>
                  <a:pt x="23467" y="98164"/>
                </a:lnTo>
                <a:lnTo>
                  <a:pt x="23467" y="97244"/>
                </a:lnTo>
                <a:lnTo>
                  <a:pt x="58987" y="60812"/>
                </a:lnTo>
                <a:lnTo>
                  <a:pt x="72856" y="31596"/>
                </a:lnTo>
                <a:lnTo>
                  <a:pt x="70120" y="19056"/>
                </a:lnTo>
                <a:lnTo>
                  <a:pt x="66430" y="14111"/>
                </a:lnTo>
                <a:close/>
              </a:path>
              <a:path extrusionOk="0" h="114300" w="340995">
                <a:moveTo>
                  <a:pt x="36504" y="0"/>
                </a:moveTo>
                <a:lnTo>
                  <a:pt x="21849" y="2414"/>
                </a:lnTo>
                <a:lnTo>
                  <a:pt x="10257" y="9250"/>
                </a:lnTo>
                <a:lnTo>
                  <a:pt x="2662" y="19897"/>
                </a:lnTo>
                <a:lnTo>
                  <a:pt x="0" y="33744"/>
                </a:lnTo>
                <a:lnTo>
                  <a:pt x="15951" y="33744"/>
                </a:lnTo>
                <a:lnTo>
                  <a:pt x="17411" y="25693"/>
                </a:lnTo>
                <a:lnTo>
                  <a:pt x="21473" y="19498"/>
                </a:lnTo>
                <a:lnTo>
                  <a:pt x="27836" y="15517"/>
                </a:lnTo>
                <a:lnTo>
                  <a:pt x="36198" y="14111"/>
                </a:lnTo>
                <a:lnTo>
                  <a:pt x="66430" y="14111"/>
                </a:lnTo>
                <a:lnTo>
                  <a:pt x="62647" y="9039"/>
                </a:lnTo>
                <a:lnTo>
                  <a:pt x="51190" y="2402"/>
                </a:lnTo>
                <a:lnTo>
                  <a:pt x="36504" y="0"/>
                </a:lnTo>
                <a:close/>
              </a:path>
              <a:path extrusionOk="0" h="114300" w="340995">
                <a:moveTo>
                  <a:pt x="132061" y="0"/>
                </a:moveTo>
                <a:lnTo>
                  <a:pt x="114913" y="3835"/>
                </a:lnTo>
                <a:lnTo>
                  <a:pt x="102085" y="14983"/>
                </a:lnTo>
                <a:lnTo>
                  <a:pt x="94045" y="32904"/>
                </a:lnTo>
                <a:lnTo>
                  <a:pt x="91262" y="57058"/>
                </a:lnTo>
                <a:lnTo>
                  <a:pt x="94024" y="81309"/>
                </a:lnTo>
                <a:lnTo>
                  <a:pt x="102027" y="99219"/>
                </a:lnTo>
                <a:lnTo>
                  <a:pt x="114848" y="110312"/>
                </a:lnTo>
                <a:lnTo>
                  <a:pt x="132061" y="114116"/>
                </a:lnTo>
                <a:lnTo>
                  <a:pt x="149264" y="110312"/>
                </a:lnTo>
                <a:lnTo>
                  <a:pt x="161691" y="99544"/>
                </a:lnTo>
                <a:lnTo>
                  <a:pt x="132061" y="99544"/>
                </a:lnTo>
                <a:lnTo>
                  <a:pt x="121971" y="96799"/>
                </a:lnTo>
                <a:lnTo>
                  <a:pt x="114432" y="88683"/>
                </a:lnTo>
                <a:lnTo>
                  <a:pt x="109726" y="75376"/>
                </a:lnTo>
                <a:lnTo>
                  <a:pt x="108134" y="57058"/>
                </a:lnTo>
                <a:lnTo>
                  <a:pt x="109770" y="38734"/>
                </a:lnTo>
                <a:lnTo>
                  <a:pt x="114490" y="25336"/>
                </a:lnTo>
                <a:lnTo>
                  <a:pt x="122014" y="17100"/>
                </a:lnTo>
                <a:lnTo>
                  <a:pt x="132061" y="14264"/>
                </a:lnTo>
                <a:lnTo>
                  <a:pt x="161154" y="14264"/>
                </a:lnTo>
                <a:lnTo>
                  <a:pt x="149167" y="3835"/>
                </a:lnTo>
                <a:lnTo>
                  <a:pt x="132061" y="0"/>
                </a:lnTo>
                <a:close/>
              </a:path>
              <a:path extrusionOk="0" h="114300" w="340995">
                <a:moveTo>
                  <a:pt x="161154" y="14264"/>
                </a:moveTo>
                <a:lnTo>
                  <a:pt x="132061" y="14264"/>
                </a:lnTo>
                <a:lnTo>
                  <a:pt x="142077" y="17100"/>
                </a:lnTo>
                <a:lnTo>
                  <a:pt x="149605" y="25336"/>
                </a:lnTo>
                <a:lnTo>
                  <a:pt x="154343" y="38734"/>
                </a:lnTo>
                <a:lnTo>
                  <a:pt x="155989" y="57058"/>
                </a:lnTo>
                <a:lnTo>
                  <a:pt x="154353" y="75376"/>
                </a:lnTo>
                <a:lnTo>
                  <a:pt x="149633" y="88683"/>
                </a:lnTo>
                <a:lnTo>
                  <a:pt x="142109" y="96799"/>
                </a:lnTo>
                <a:lnTo>
                  <a:pt x="132061" y="99544"/>
                </a:lnTo>
                <a:lnTo>
                  <a:pt x="161691" y="99544"/>
                </a:lnTo>
                <a:lnTo>
                  <a:pt x="162067" y="99219"/>
                </a:lnTo>
                <a:lnTo>
                  <a:pt x="170067" y="81309"/>
                </a:lnTo>
                <a:lnTo>
                  <a:pt x="172861" y="57058"/>
                </a:lnTo>
                <a:lnTo>
                  <a:pt x="170034" y="32904"/>
                </a:lnTo>
                <a:lnTo>
                  <a:pt x="161981" y="14983"/>
                </a:lnTo>
                <a:lnTo>
                  <a:pt x="161154" y="14264"/>
                </a:lnTo>
                <a:close/>
              </a:path>
              <a:path extrusionOk="0" h="114300" w="340995">
                <a:moveTo>
                  <a:pt x="232527" y="18405"/>
                </a:moveTo>
                <a:lnTo>
                  <a:pt x="215501" y="18405"/>
                </a:lnTo>
                <a:lnTo>
                  <a:pt x="215501" y="112582"/>
                </a:lnTo>
                <a:lnTo>
                  <a:pt x="232527" y="112582"/>
                </a:lnTo>
                <a:lnTo>
                  <a:pt x="232527" y="18405"/>
                </a:lnTo>
                <a:close/>
              </a:path>
              <a:path extrusionOk="0" h="114300" w="340995">
                <a:moveTo>
                  <a:pt x="232527" y="1533"/>
                </a:moveTo>
                <a:lnTo>
                  <a:pt x="215962" y="1533"/>
                </a:lnTo>
                <a:lnTo>
                  <a:pt x="188353" y="19632"/>
                </a:lnTo>
                <a:lnTo>
                  <a:pt x="188353" y="35738"/>
                </a:lnTo>
                <a:lnTo>
                  <a:pt x="214888" y="18405"/>
                </a:lnTo>
                <a:lnTo>
                  <a:pt x="232527" y="18405"/>
                </a:lnTo>
                <a:lnTo>
                  <a:pt x="232527" y="1533"/>
                </a:lnTo>
                <a:close/>
              </a:path>
              <a:path extrusionOk="0" h="114300" w="340995">
                <a:moveTo>
                  <a:pt x="276701" y="83439"/>
                </a:moveTo>
                <a:lnTo>
                  <a:pt x="259982" y="83439"/>
                </a:lnTo>
                <a:lnTo>
                  <a:pt x="264083" y="95836"/>
                </a:lnTo>
                <a:lnTo>
                  <a:pt x="272023" y="105536"/>
                </a:lnTo>
                <a:lnTo>
                  <a:pt x="283299" y="111857"/>
                </a:lnTo>
                <a:lnTo>
                  <a:pt x="297407" y="114116"/>
                </a:lnTo>
                <a:lnTo>
                  <a:pt x="315417" y="110056"/>
                </a:lnTo>
                <a:lnTo>
                  <a:pt x="327719" y="99391"/>
                </a:lnTo>
                <a:lnTo>
                  <a:pt x="297407" y="99391"/>
                </a:lnTo>
                <a:lnTo>
                  <a:pt x="289772" y="98182"/>
                </a:lnTo>
                <a:lnTo>
                  <a:pt x="283718" y="94895"/>
                </a:lnTo>
                <a:lnTo>
                  <a:pt x="279332" y="89868"/>
                </a:lnTo>
                <a:lnTo>
                  <a:pt x="276701" y="83439"/>
                </a:lnTo>
                <a:close/>
              </a:path>
              <a:path extrusionOk="0" h="114300" w="340995">
                <a:moveTo>
                  <a:pt x="340114" y="59052"/>
                </a:moveTo>
                <a:lnTo>
                  <a:pt x="324709" y="59052"/>
                </a:lnTo>
                <a:lnTo>
                  <a:pt x="322784" y="76053"/>
                </a:lnTo>
                <a:lnTo>
                  <a:pt x="317414" y="88712"/>
                </a:lnTo>
                <a:lnTo>
                  <a:pt x="308867" y="96625"/>
                </a:lnTo>
                <a:lnTo>
                  <a:pt x="297407" y="99391"/>
                </a:lnTo>
                <a:lnTo>
                  <a:pt x="327719" y="99391"/>
                </a:lnTo>
                <a:lnTo>
                  <a:pt x="329100" y="98182"/>
                </a:lnTo>
                <a:lnTo>
                  <a:pt x="337774" y="79044"/>
                </a:lnTo>
                <a:lnTo>
                  <a:pt x="340114" y="59052"/>
                </a:lnTo>
                <a:close/>
              </a:path>
              <a:path extrusionOk="0" h="114300" w="340995">
                <a:moveTo>
                  <a:pt x="298941" y="0"/>
                </a:moveTo>
                <a:lnTo>
                  <a:pt x="282519" y="2830"/>
                </a:lnTo>
                <a:lnTo>
                  <a:pt x="269942" y="10794"/>
                </a:lnTo>
                <a:lnTo>
                  <a:pt x="261896" y="22755"/>
                </a:lnTo>
                <a:lnTo>
                  <a:pt x="259062" y="37578"/>
                </a:lnTo>
                <a:lnTo>
                  <a:pt x="261866" y="52244"/>
                </a:lnTo>
                <a:lnTo>
                  <a:pt x="269530" y="63797"/>
                </a:lnTo>
                <a:lnTo>
                  <a:pt x="280933" y="71367"/>
                </a:lnTo>
                <a:lnTo>
                  <a:pt x="294953" y="74083"/>
                </a:lnTo>
                <a:lnTo>
                  <a:pt x="303593" y="73050"/>
                </a:lnTo>
                <a:lnTo>
                  <a:pt x="311384" y="70076"/>
                </a:lnTo>
                <a:lnTo>
                  <a:pt x="318054" y="65347"/>
                </a:lnTo>
                <a:lnTo>
                  <a:pt x="322301" y="60279"/>
                </a:lnTo>
                <a:lnTo>
                  <a:pt x="298634" y="60279"/>
                </a:lnTo>
                <a:lnTo>
                  <a:pt x="289332" y="58528"/>
                </a:lnTo>
                <a:lnTo>
                  <a:pt x="282021" y="53635"/>
                </a:lnTo>
                <a:lnTo>
                  <a:pt x="277227" y="46313"/>
                </a:lnTo>
                <a:lnTo>
                  <a:pt x="275533" y="37578"/>
                </a:lnTo>
                <a:lnTo>
                  <a:pt x="275504" y="37118"/>
                </a:lnTo>
                <a:lnTo>
                  <a:pt x="277221" y="28282"/>
                </a:lnTo>
                <a:lnTo>
                  <a:pt x="282146" y="20917"/>
                </a:lnTo>
                <a:lnTo>
                  <a:pt x="289602" y="15939"/>
                </a:lnTo>
                <a:lnTo>
                  <a:pt x="298941" y="14111"/>
                </a:lnTo>
                <a:lnTo>
                  <a:pt x="329126" y="14111"/>
                </a:lnTo>
                <a:lnTo>
                  <a:pt x="327499" y="11350"/>
                </a:lnTo>
                <a:lnTo>
                  <a:pt x="314079" y="2641"/>
                </a:lnTo>
                <a:lnTo>
                  <a:pt x="298941" y="0"/>
                </a:lnTo>
                <a:close/>
              </a:path>
              <a:path extrusionOk="0" h="114300" w="340995">
                <a:moveTo>
                  <a:pt x="329126" y="14111"/>
                </a:moveTo>
                <a:lnTo>
                  <a:pt x="298941" y="14111"/>
                </a:lnTo>
                <a:lnTo>
                  <a:pt x="308335" y="16012"/>
                </a:lnTo>
                <a:lnTo>
                  <a:pt x="315765" y="21099"/>
                </a:lnTo>
                <a:lnTo>
                  <a:pt x="320651" y="28443"/>
                </a:lnTo>
                <a:lnTo>
                  <a:pt x="322409" y="37118"/>
                </a:lnTo>
                <a:lnTo>
                  <a:pt x="320581" y="45924"/>
                </a:lnTo>
                <a:lnTo>
                  <a:pt x="315554" y="53329"/>
                </a:lnTo>
                <a:lnTo>
                  <a:pt x="308011" y="58418"/>
                </a:lnTo>
                <a:lnTo>
                  <a:pt x="298634" y="60279"/>
                </a:lnTo>
                <a:lnTo>
                  <a:pt x="322301" y="60279"/>
                </a:lnTo>
                <a:lnTo>
                  <a:pt x="323329" y="59052"/>
                </a:lnTo>
                <a:lnTo>
                  <a:pt x="340114" y="59052"/>
                </a:lnTo>
                <a:lnTo>
                  <a:pt x="340748" y="53635"/>
                </a:lnTo>
                <a:lnTo>
                  <a:pt x="340694" y="52244"/>
                </a:lnTo>
                <a:lnTo>
                  <a:pt x="337108" y="27651"/>
                </a:lnTo>
                <a:lnTo>
                  <a:pt x="329126" y="141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26"/>
          <p:cNvSpPr/>
          <p:nvPr/>
        </p:nvSpPr>
        <p:spPr>
          <a:xfrm>
            <a:off x="7974325" y="10123362"/>
            <a:ext cx="363220" cy="114300"/>
          </a:xfrm>
          <a:custGeom>
            <a:rect b="b" l="l" r="r" t="t"/>
            <a:pathLst>
              <a:path extrusionOk="0" h="114300" w="363220">
                <a:moveTo>
                  <a:pt x="66430" y="14111"/>
                </a:moveTo>
                <a:lnTo>
                  <a:pt x="36198" y="14111"/>
                </a:lnTo>
                <a:lnTo>
                  <a:pt x="44327" y="15372"/>
                </a:lnTo>
                <a:lnTo>
                  <a:pt x="50846" y="18971"/>
                </a:lnTo>
                <a:lnTo>
                  <a:pt x="55179" y="24626"/>
                </a:lnTo>
                <a:lnTo>
                  <a:pt x="56751" y="32056"/>
                </a:lnTo>
                <a:lnTo>
                  <a:pt x="55614" y="38987"/>
                </a:lnTo>
                <a:lnTo>
                  <a:pt x="52197" y="45688"/>
                </a:lnTo>
                <a:lnTo>
                  <a:pt x="46495" y="52936"/>
                </a:lnTo>
                <a:lnTo>
                  <a:pt x="38498" y="61506"/>
                </a:lnTo>
                <a:lnTo>
                  <a:pt x="0" y="100311"/>
                </a:lnTo>
                <a:lnTo>
                  <a:pt x="0" y="112582"/>
                </a:lnTo>
                <a:lnTo>
                  <a:pt x="74697" y="112582"/>
                </a:lnTo>
                <a:lnTo>
                  <a:pt x="74697" y="98164"/>
                </a:lnTo>
                <a:lnTo>
                  <a:pt x="23467" y="98164"/>
                </a:lnTo>
                <a:lnTo>
                  <a:pt x="23467" y="97244"/>
                </a:lnTo>
                <a:lnTo>
                  <a:pt x="58987" y="60812"/>
                </a:lnTo>
                <a:lnTo>
                  <a:pt x="72856" y="31596"/>
                </a:lnTo>
                <a:lnTo>
                  <a:pt x="70120" y="19056"/>
                </a:lnTo>
                <a:lnTo>
                  <a:pt x="66430" y="14111"/>
                </a:lnTo>
                <a:close/>
              </a:path>
              <a:path extrusionOk="0" h="114300" w="363220">
                <a:moveTo>
                  <a:pt x="36504" y="0"/>
                </a:moveTo>
                <a:lnTo>
                  <a:pt x="21849" y="2414"/>
                </a:lnTo>
                <a:lnTo>
                  <a:pt x="10257" y="9250"/>
                </a:lnTo>
                <a:lnTo>
                  <a:pt x="2662" y="19897"/>
                </a:lnTo>
                <a:lnTo>
                  <a:pt x="0" y="33744"/>
                </a:lnTo>
                <a:lnTo>
                  <a:pt x="15951" y="33744"/>
                </a:lnTo>
                <a:lnTo>
                  <a:pt x="17411" y="25693"/>
                </a:lnTo>
                <a:lnTo>
                  <a:pt x="21473" y="19498"/>
                </a:lnTo>
                <a:lnTo>
                  <a:pt x="27836" y="15517"/>
                </a:lnTo>
                <a:lnTo>
                  <a:pt x="36198" y="14111"/>
                </a:lnTo>
                <a:lnTo>
                  <a:pt x="66430" y="14111"/>
                </a:lnTo>
                <a:lnTo>
                  <a:pt x="62647" y="9039"/>
                </a:lnTo>
                <a:lnTo>
                  <a:pt x="51190" y="2402"/>
                </a:lnTo>
                <a:lnTo>
                  <a:pt x="36504" y="0"/>
                </a:lnTo>
                <a:close/>
              </a:path>
              <a:path extrusionOk="0" h="114300" w="363220">
                <a:moveTo>
                  <a:pt x="132061" y="0"/>
                </a:moveTo>
                <a:lnTo>
                  <a:pt x="114913" y="3835"/>
                </a:lnTo>
                <a:lnTo>
                  <a:pt x="102085" y="14983"/>
                </a:lnTo>
                <a:lnTo>
                  <a:pt x="94045" y="32904"/>
                </a:lnTo>
                <a:lnTo>
                  <a:pt x="91262" y="57058"/>
                </a:lnTo>
                <a:lnTo>
                  <a:pt x="94024" y="81309"/>
                </a:lnTo>
                <a:lnTo>
                  <a:pt x="102027" y="99219"/>
                </a:lnTo>
                <a:lnTo>
                  <a:pt x="114848" y="110312"/>
                </a:lnTo>
                <a:lnTo>
                  <a:pt x="132061" y="114116"/>
                </a:lnTo>
                <a:lnTo>
                  <a:pt x="149264" y="110312"/>
                </a:lnTo>
                <a:lnTo>
                  <a:pt x="161691" y="99544"/>
                </a:lnTo>
                <a:lnTo>
                  <a:pt x="132061" y="99544"/>
                </a:lnTo>
                <a:lnTo>
                  <a:pt x="121971" y="96799"/>
                </a:lnTo>
                <a:lnTo>
                  <a:pt x="114432" y="88683"/>
                </a:lnTo>
                <a:lnTo>
                  <a:pt x="109726" y="75376"/>
                </a:lnTo>
                <a:lnTo>
                  <a:pt x="108134" y="57058"/>
                </a:lnTo>
                <a:lnTo>
                  <a:pt x="109770" y="38734"/>
                </a:lnTo>
                <a:lnTo>
                  <a:pt x="114490" y="25336"/>
                </a:lnTo>
                <a:lnTo>
                  <a:pt x="122014" y="17100"/>
                </a:lnTo>
                <a:lnTo>
                  <a:pt x="132061" y="14264"/>
                </a:lnTo>
                <a:lnTo>
                  <a:pt x="161154" y="14264"/>
                </a:lnTo>
                <a:lnTo>
                  <a:pt x="149167" y="3835"/>
                </a:lnTo>
                <a:lnTo>
                  <a:pt x="132061" y="0"/>
                </a:lnTo>
                <a:close/>
              </a:path>
              <a:path extrusionOk="0" h="114300" w="363220">
                <a:moveTo>
                  <a:pt x="161154" y="14264"/>
                </a:moveTo>
                <a:lnTo>
                  <a:pt x="132061" y="14264"/>
                </a:lnTo>
                <a:lnTo>
                  <a:pt x="142077" y="17100"/>
                </a:lnTo>
                <a:lnTo>
                  <a:pt x="149605" y="25336"/>
                </a:lnTo>
                <a:lnTo>
                  <a:pt x="154343" y="38734"/>
                </a:lnTo>
                <a:lnTo>
                  <a:pt x="155989" y="57058"/>
                </a:lnTo>
                <a:lnTo>
                  <a:pt x="154353" y="75376"/>
                </a:lnTo>
                <a:lnTo>
                  <a:pt x="149633" y="88683"/>
                </a:lnTo>
                <a:lnTo>
                  <a:pt x="142109" y="96799"/>
                </a:lnTo>
                <a:lnTo>
                  <a:pt x="132061" y="99544"/>
                </a:lnTo>
                <a:lnTo>
                  <a:pt x="161691" y="99544"/>
                </a:lnTo>
                <a:lnTo>
                  <a:pt x="162067" y="99219"/>
                </a:lnTo>
                <a:lnTo>
                  <a:pt x="170067" y="81309"/>
                </a:lnTo>
                <a:lnTo>
                  <a:pt x="172861" y="57058"/>
                </a:lnTo>
                <a:lnTo>
                  <a:pt x="170034" y="32904"/>
                </a:lnTo>
                <a:lnTo>
                  <a:pt x="161981" y="14983"/>
                </a:lnTo>
                <a:lnTo>
                  <a:pt x="161154" y="14264"/>
                </a:lnTo>
                <a:close/>
              </a:path>
              <a:path extrusionOk="0" h="114300" w="363220">
                <a:moveTo>
                  <a:pt x="256778" y="14111"/>
                </a:moveTo>
                <a:lnTo>
                  <a:pt x="226545" y="14111"/>
                </a:lnTo>
                <a:lnTo>
                  <a:pt x="234674" y="15372"/>
                </a:lnTo>
                <a:lnTo>
                  <a:pt x="241193" y="18971"/>
                </a:lnTo>
                <a:lnTo>
                  <a:pt x="245526" y="24626"/>
                </a:lnTo>
                <a:lnTo>
                  <a:pt x="247098" y="32056"/>
                </a:lnTo>
                <a:lnTo>
                  <a:pt x="245961" y="38987"/>
                </a:lnTo>
                <a:lnTo>
                  <a:pt x="242545" y="45688"/>
                </a:lnTo>
                <a:lnTo>
                  <a:pt x="236842" y="52936"/>
                </a:lnTo>
                <a:lnTo>
                  <a:pt x="228846" y="61506"/>
                </a:lnTo>
                <a:lnTo>
                  <a:pt x="190347" y="100311"/>
                </a:lnTo>
                <a:lnTo>
                  <a:pt x="190347" y="112582"/>
                </a:lnTo>
                <a:lnTo>
                  <a:pt x="265044" y="112582"/>
                </a:lnTo>
                <a:lnTo>
                  <a:pt x="265044" y="98164"/>
                </a:lnTo>
                <a:lnTo>
                  <a:pt x="213814" y="98164"/>
                </a:lnTo>
                <a:lnTo>
                  <a:pt x="213814" y="97244"/>
                </a:lnTo>
                <a:lnTo>
                  <a:pt x="249334" y="60812"/>
                </a:lnTo>
                <a:lnTo>
                  <a:pt x="263203" y="31596"/>
                </a:lnTo>
                <a:lnTo>
                  <a:pt x="260467" y="19056"/>
                </a:lnTo>
                <a:lnTo>
                  <a:pt x="256778" y="14111"/>
                </a:lnTo>
                <a:close/>
              </a:path>
              <a:path extrusionOk="0" h="114300" w="363220">
                <a:moveTo>
                  <a:pt x="226852" y="0"/>
                </a:moveTo>
                <a:lnTo>
                  <a:pt x="212196" y="2414"/>
                </a:lnTo>
                <a:lnTo>
                  <a:pt x="200604" y="9250"/>
                </a:lnTo>
                <a:lnTo>
                  <a:pt x="193009" y="19897"/>
                </a:lnTo>
                <a:lnTo>
                  <a:pt x="190347" y="33744"/>
                </a:lnTo>
                <a:lnTo>
                  <a:pt x="206298" y="33744"/>
                </a:lnTo>
                <a:lnTo>
                  <a:pt x="207758" y="25693"/>
                </a:lnTo>
                <a:lnTo>
                  <a:pt x="211820" y="19498"/>
                </a:lnTo>
                <a:lnTo>
                  <a:pt x="218183" y="15517"/>
                </a:lnTo>
                <a:lnTo>
                  <a:pt x="226545" y="14111"/>
                </a:lnTo>
                <a:lnTo>
                  <a:pt x="256778" y="14111"/>
                </a:lnTo>
                <a:lnTo>
                  <a:pt x="252994" y="9039"/>
                </a:lnTo>
                <a:lnTo>
                  <a:pt x="241537" y="2402"/>
                </a:lnTo>
                <a:lnTo>
                  <a:pt x="226852" y="0"/>
                </a:lnTo>
                <a:close/>
              </a:path>
              <a:path extrusionOk="0" h="114300" w="363220">
                <a:moveTo>
                  <a:pt x="322409" y="0"/>
                </a:moveTo>
                <a:lnTo>
                  <a:pt x="305260" y="3835"/>
                </a:lnTo>
                <a:lnTo>
                  <a:pt x="292432" y="14983"/>
                </a:lnTo>
                <a:lnTo>
                  <a:pt x="284393" y="32904"/>
                </a:lnTo>
                <a:lnTo>
                  <a:pt x="281609" y="57058"/>
                </a:lnTo>
                <a:lnTo>
                  <a:pt x="284371" y="81309"/>
                </a:lnTo>
                <a:lnTo>
                  <a:pt x="292375" y="99219"/>
                </a:lnTo>
                <a:lnTo>
                  <a:pt x="305195" y="110312"/>
                </a:lnTo>
                <a:lnTo>
                  <a:pt x="322409" y="114116"/>
                </a:lnTo>
                <a:lnTo>
                  <a:pt x="339611" y="110312"/>
                </a:lnTo>
                <a:lnTo>
                  <a:pt x="352038" y="99544"/>
                </a:lnTo>
                <a:lnTo>
                  <a:pt x="322409" y="99544"/>
                </a:lnTo>
                <a:lnTo>
                  <a:pt x="312318" y="96799"/>
                </a:lnTo>
                <a:lnTo>
                  <a:pt x="304779" y="88683"/>
                </a:lnTo>
                <a:lnTo>
                  <a:pt x="300074" y="75376"/>
                </a:lnTo>
                <a:lnTo>
                  <a:pt x="298481" y="57058"/>
                </a:lnTo>
                <a:lnTo>
                  <a:pt x="300117" y="38734"/>
                </a:lnTo>
                <a:lnTo>
                  <a:pt x="304837" y="25336"/>
                </a:lnTo>
                <a:lnTo>
                  <a:pt x="312361" y="17100"/>
                </a:lnTo>
                <a:lnTo>
                  <a:pt x="322409" y="14264"/>
                </a:lnTo>
                <a:lnTo>
                  <a:pt x="351501" y="14264"/>
                </a:lnTo>
                <a:lnTo>
                  <a:pt x="339514" y="3835"/>
                </a:lnTo>
                <a:lnTo>
                  <a:pt x="322409" y="0"/>
                </a:lnTo>
                <a:close/>
              </a:path>
              <a:path extrusionOk="0" h="114300" w="363220">
                <a:moveTo>
                  <a:pt x="351501" y="14264"/>
                </a:moveTo>
                <a:lnTo>
                  <a:pt x="322409" y="14264"/>
                </a:lnTo>
                <a:lnTo>
                  <a:pt x="332424" y="17100"/>
                </a:lnTo>
                <a:lnTo>
                  <a:pt x="339952" y="25336"/>
                </a:lnTo>
                <a:lnTo>
                  <a:pt x="344690" y="38734"/>
                </a:lnTo>
                <a:lnTo>
                  <a:pt x="346336" y="57058"/>
                </a:lnTo>
                <a:lnTo>
                  <a:pt x="344701" y="75376"/>
                </a:lnTo>
                <a:lnTo>
                  <a:pt x="339981" y="88683"/>
                </a:lnTo>
                <a:lnTo>
                  <a:pt x="332456" y="96799"/>
                </a:lnTo>
                <a:lnTo>
                  <a:pt x="322409" y="99544"/>
                </a:lnTo>
                <a:lnTo>
                  <a:pt x="352038" y="99544"/>
                </a:lnTo>
                <a:lnTo>
                  <a:pt x="352414" y="99219"/>
                </a:lnTo>
                <a:lnTo>
                  <a:pt x="360414" y="81309"/>
                </a:lnTo>
                <a:lnTo>
                  <a:pt x="363208" y="57058"/>
                </a:lnTo>
                <a:lnTo>
                  <a:pt x="360382" y="32904"/>
                </a:lnTo>
                <a:lnTo>
                  <a:pt x="352328" y="14983"/>
                </a:lnTo>
                <a:lnTo>
                  <a:pt x="351501" y="142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8963855" y="10120141"/>
            <a:ext cx="534035" cy="147320"/>
          </a:xfrm>
          <a:custGeom>
            <a:rect b="b" l="l" r="r" t="t"/>
            <a:pathLst>
              <a:path extrusionOk="0" h="147320" w="534034">
                <a:moveTo>
                  <a:pt x="66430" y="17332"/>
                </a:moveTo>
                <a:lnTo>
                  <a:pt x="36198" y="17332"/>
                </a:lnTo>
                <a:lnTo>
                  <a:pt x="44327" y="18593"/>
                </a:lnTo>
                <a:lnTo>
                  <a:pt x="50846" y="22192"/>
                </a:lnTo>
                <a:lnTo>
                  <a:pt x="55179" y="27847"/>
                </a:lnTo>
                <a:lnTo>
                  <a:pt x="56751" y="35277"/>
                </a:lnTo>
                <a:lnTo>
                  <a:pt x="55614" y="42208"/>
                </a:lnTo>
                <a:lnTo>
                  <a:pt x="52197" y="48909"/>
                </a:lnTo>
                <a:lnTo>
                  <a:pt x="46495" y="56157"/>
                </a:lnTo>
                <a:lnTo>
                  <a:pt x="38498" y="64727"/>
                </a:lnTo>
                <a:lnTo>
                  <a:pt x="0" y="103532"/>
                </a:lnTo>
                <a:lnTo>
                  <a:pt x="0" y="115803"/>
                </a:lnTo>
                <a:lnTo>
                  <a:pt x="74697" y="115803"/>
                </a:lnTo>
                <a:lnTo>
                  <a:pt x="74697" y="101385"/>
                </a:lnTo>
                <a:lnTo>
                  <a:pt x="23467" y="101385"/>
                </a:lnTo>
                <a:lnTo>
                  <a:pt x="23467" y="100465"/>
                </a:lnTo>
                <a:lnTo>
                  <a:pt x="58987" y="64033"/>
                </a:lnTo>
                <a:lnTo>
                  <a:pt x="72856" y="34817"/>
                </a:lnTo>
                <a:lnTo>
                  <a:pt x="70120" y="22277"/>
                </a:lnTo>
                <a:lnTo>
                  <a:pt x="66430" y="17332"/>
                </a:lnTo>
                <a:close/>
              </a:path>
              <a:path extrusionOk="0" h="147320" w="534034">
                <a:moveTo>
                  <a:pt x="36504" y="3221"/>
                </a:moveTo>
                <a:lnTo>
                  <a:pt x="21849" y="5635"/>
                </a:lnTo>
                <a:lnTo>
                  <a:pt x="10257" y="12471"/>
                </a:lnTo>
                <a:lnTo>
                  <a:pt x="2662" y="23118"/>
                </a:lnTo>
                <a:lnTo>
                  <a:pt x="0" y="36965"/>
                </a:lnTo>
                <a:lnTo>
                  <a:pt x="15951" y="36965"/>
                </a:lnTo>
                <a:lnTo>
                  <a:pt x="17411" y="28914"/>
                </a:lnTo>
                <a:lnTo>
                  <a:pt x="21473" y="22719"/>
                </a:lnTo>
                <a:lnTo>
                  <a:pt x="27836" y="18738"/>
                </a:lnTo>
                <a:lnTo>
                  <a:pt x="36198" y="17332"/>
                </a:lnTo>
                <a:lnTo>
                  <a:pt x="66430" y="17332"/>
                </a:lnTo>
                <a:lnTo>
                  <a:pt x="62647" y="12260"/>
                </a:lnTo>
                <a:lnTo>
                  <a:pt x="51190" y="5623"/>
                </a:lnTo>
                <a:lnTo>
                  <a:pt x="36504" y="3221"/>
                </a:lnTo>
                <a:close/>
              </a:path>
              <a:path extrusionOk="0" h="147320" w="534034">
                <a:moveTo>
                  <a:pt x="132061" y="3221"/>
                </a:moveTo>
                <a:lnTo>
                  <a:pt x="114913" y="7056"/>
                </a:lnTo>
                <a:lnTo>
                  <a:pt x="102085" y="18204"/>
                </a:lnTo>
                <a:lnTo>
                  <a:pt x="94045" y="36125"/>
                </a:lnTo>
                <a:lnTo>
                  <a:pt x="91262" y="60279"/>
                </a:lnTo>
                <a:lnTo>
                  <a:pt x="94024" y="84530"/>
                </a:lnTo>
                <a:lnTo>
                  <a:pt x="102027" y="102440"/>
                </a:lnTo>
                <a:lnTo>
                  <a:pt x="114848" y="113533"/>
                </a:lnTo>
                <a:lnTo>
                  <a:pt x="132061" y="117337"/>
                </a:lnTo>
                <a:lnTo>
                  <a:pt x="149264" y="113533"/>
                </a:lnTo>
                <a:lnTo>
                  <a:pt x="161691" y="102766"/>
                </a:lnTo>
                <a:lnTo>
                  <a:pt x="132061" y="102766"/>
                </a:lnTo>
                <a:lnTo>
                  <a:pt x="121971" y="100020"/>
                </a:lnTo>
                <a:lnTo>
                  <a:pt x="114432" y="91904"/>
                </a:lnTo>
                <a:lnTo>
                  <a:pt x="109726" y="78597"/>
                </a:lnTo>
                <a:lnTo>
                  <a:pt x="108134" y="60279"/>
                </a:lnTo>
                <a:lnTo>
                  <a:pt x="109770" y="41955"/>
                </a:lnTo>
                <a:lnTo>
                  <a:pt x="114490" y="28557"/>
                </a:lnTo>
                <a:lnTo>
                  <a:pt x="122014" y="20321"/>
                </a:lnTo>
                <a:lnTo>
                  <a:pt x="132061" y="17485"/>
                </a:lnTo>
                <a:lnTo>
                  <a:pt x="161154" y="17485"/>
                </a:lnTo>
                <a:lnTo>
                  <a:pt x="149167" y="7056"/>
                </a:lnTo>
                <a:lnTo>
                  <a:pt x="132061" y="3221"/>
                </a:lnTo>
                <a:close/>
              </a:path>
              <a:path extrusionOk="0" h="147320" w="534034">
                <a:moveTo>
                  <a:pt x="161154" y="17485"/>
                </a:moveTo>
                <a:lnTo>
                  <a:pt x="132061" y="17485"/>
                </a:lnTo>
                <a:lnTo>
                  <a:pt x="142077" y="20321"/>
                </a:lnTo>
                <a:lnTo>
                  <a:pt x="149605" y="28557"/>
                </a:lnTo>
                <a:lnTo>
                  <a:pt x="154343" y="41955"/>
                </a:lnTo>
                <a:lnTo>
                  <a:pt x="155989" y="60279"/>
                </a:lnTo>
                <a:lnTo>
                  <a:pt x="154353" y="78597"/>
                </a:lnTo>
                <a:lnTo>
                  <a:pt x="149633" y="91904"/>
                </a:lnTo>
                <a:lnTo>
                  <a:pt x="142109" y="100020"/>
                </a:lnTo>
                <a:lnTo>
                  <a:pt x="132061" y="102766"/>
                </a:lnTo>
                <a:lnTo>
                  <a:pt x="161691" y="102766"/>
                </a:lnTo>
                <a:lnTo>
                  <a:pt x="162067" y="102440"/>
                </a:lnTo>
                <a:lnTo>
                  <a:pt x="170067" y="84530"/>
                </a:lnTo>
                <a:lnTo>
                  <a:pt x="172861" y="60279"/>
                </a:lnTo>
                <a:lnTo>
                  <a:pt x="170034" y="36125"/>
                </a:lnTo>
                <a:lnTo>
                  <a:pt x="161981" y="18204"/>
                </a:lnTo>
                <a:lnTo>
                  <a:pt x="161154" y="17485"/>
                </a:lnTo>
                <a:close/>
              </a:path>
              <a:path extrusionOk="0" h="147320" w="534034">
                <a:moveTo>
                  <a:pt x="256778" y="17332"/>
                </a:moveTo>
                <a:lnTo>
                  <a:pt x="226545" y="17332"/>
                </a:lnTo>
                <a:lnTo>
                  <a:pt x="234674" y="18593"/>
                </a:lnTo>
                <a:lnTo>
                  <a:pt x="241193" y="22192"/>
                </a:lnTo>
                <a:lnTo>
                  <a:pt x="245526" y="27847"/>
                </a:lnTo>
                <a:lnTo>
                  <a:pt x="247098" y="35277"/>
                </a:lnTo>
                <a:lnTo>
                  <a:pt x="245961" y="42208"/>
                </a:lnTo>
                <a:lnTo>
                  <a:pt x="242545" y="48909"/>
                </a:lnTo>
                <a:lnTo>
                  <a:pt x="236842" y="56157"/>
                </a:lnTo>
                <a:lnTo>
                  <a:pt x="228846" y="64727"/>
                </a:lnTo>
                <a:lnTo>
                  <a:pt x="190347" y="103532"/>
                </a:lnTo>
                <a:lnTo>
                  <a:pt x="190347" y="115803"/>
                </a:lnTo>
                <a:lnTo>
                  <a:pt x="265044" y="115803"/>
                </a:lnTo>
                <a:lnTo>
                  <a:pt x="265044" y="101385"/>
                </a:lnTo>
                <a:lnTo>
                  <a:pt x="213814" y="101385"/>
                </a:lnTo>
                <a:lnTo>
                  <a:pt x="213814" y="100465"/>
                </a:lnTo>
                <a:lnTo>
                  <a:pt x="249334" y="64033"/>
                </a:lnTo>
                <a:lnTo>
                  <a:pt x="263203" y="34817"/>
                </a:lnTo>
                <a:lnTo>
                  <a:pt x="260467" y="22277"/>
                </a:lnTo>
                <a:lnTo>
                  <a:pt x="256778" y="17332"/>
                </a:lnTo>
                <a:close/>
              </a:path>
              <a:path extrusionOk="0" h="147320" w="534034">
                <a:moveTo>
                  <a:pt x="226852" y="3221"/>
                </a:moveTo>
                <a:lnTo>
                  <a:pt x="212196" y="5635"/>
                </a:lnTo>
                <a:lnTo>
                  <a:pt x="200604" y="12471"/>
                </a:lnTo>
                <a:lnTo>
                  <a:pt x="193009" y="23118"/>
                </a:lnTo>
                <a:lnTo>
                  <a:pt x="190347" y="36965"/>
                </a:lnTo>
                <a:lnTo>
                  <a:pt x="206298" y="36965"/>
                </a:lnTo>
                <a:lnTo>
                  <a:pt x="207758" y="28914"/>
                </a:lnTo>
                <a:lnTo>
                  <a:pt x="211820" y="22719"/>
                </a:lnTo>
                <a:lnTo>
                  <a:pt x="218183" y="18738"/>
                </a:lnTo>
                <a:lnTo>
                  <a:pt x="226545" y="17332"/>
                </a:lnTo>
                <a:lnTo>
                  <a:pt x="256778" y="17332"/>
                </a:lnTo>
                <a:lnTo>
                  <a:pt x="252994" y="12260"/>
                </a:lnTo>
                <a:lnTo>
                  <a:pt x="241537" y="5623"/>
                </a:lnTo>
                <a:lnTo>
                  <a:pt x="226852" y="3221"/>
                </a:lnTo>
                <a:close/>
              </a:path>
              <a:path extrusionOk="0" h="147320" w="534034">
                <a:moveTo>
                  <a:pt x="325936" y="21626"/>
                </a:moveTo>
                <a:lnTo>
                  <a:pt x="308911" y="21626"/>
                </a:lnTo>
                <a:lnTo>
                  <a:pt x="308911" y="115803"/>
                </a:lnTo>
                <a:lnTo>
                  <a:pt x="325936" y="115803"/>
                </a:lnTo>
                <a:lnTo>
                  <a:pt x="325936" y="21626"/>
                </a:lnTo>
                <a:close/>
              </a:path>
              <a:path extrusionOk="0" h="147320" w="534034">
                <a:moveTo>
                  <a:pt x="325936" y="4754"/>
                </a:moveTo>
                <a:lnTo>
                  <a:pt x="309371" y="4754"/>
                </a:lnTo>
                <a:lnTo>
                  <a:pt x="281762" y="22853"/>
                </a:lnTo>
                <a:lnTo>
                  <a:pt x="281762" y="38959"/>
                </a:lnTo>
                <a:lnTo>
                  <a:pt x="308298" y="21626"/>
                </a:lnTo>
                <a:lnTo>
                  <a:pt x="325936" y="21626"/>
                </a:lnTo>
                <a:lnTo>
                  <a:pt x="325936" y="4754"/>
                </a:lnTo>
                <a:close/>
              </a:path>
              <a:path extrusionOk="0" h="147320" w="534034">
                <a:moveTo>
                  <a:pt x="395419" y="0"/>
                </a:moveTo>
                <a:lnTo>
                  <a:pt x="380387" y="0"/>
                </a:lnTo>
                <a:lnTo>
                  <a:pt x="370812" y="16084"/>
                </a:lnTo>
                <a:lnTo>
                  <a:pt x="363716" y="33600"/>
                </a:lnTo>
                <a:lnTo>
                  <a:pt x="359282" y="52683"/>
                </a:lnTo>
                <a:lnTo>
                  <a:pt x="357687" y="73470"/>
                </a:lnTo>
                <a:lnTo>
                  <a:pt x="359282" y="94302"/>
                </a:lnTo>
                <a:lnTo>
                  <a:pt x="363716" y="113416"/>
                </a:lnTo>
                <a:lnTo>
                  <a:pt x="370812" y="130963"/>
                </a:lnTo>
                <a:lnTo>
                  <a:pt x="380387" y="147093"/>
                </a:lnTo>
                <a:lnTo>
                  <a:pt x="395419" y="147093"/>
                </a:lnTo>
                <a:lnTo>
                  <a:pt x="387718" y="133012"/>
                </a:lnTo>
                <a:lnTo>
                  <a:pt x="381097" y="114854"/>
                </a:lnTo>
                <a:lnTo>
                  <a:pt x="376459" y="94410"/>
                </a:lnTo>
                <a:lnTo>
                  <a:pt x="374712" y="73470"/>
                </a:lnTo>
                <a:lnTo>
                  <a:pt x="376459" y="52575"/>
                </a:lnTo>
                <a:lnTo>
                  <a:pt x="381097" y="32162"/>
                </a:lnTo>
                <a:lnTo>
                  <a:pt x="387718" y="14035"/>
                </a:lnTo>
                <a:lnTo>
                  <a:pt x="395419" y="0"/>
                </a:lnTo>
                <a:close/>
              </a:path>
              <a:path extrusionOk="0" h="147320" w="534034">
                <a:moveTo>
                  <a:pt x="481466" y="4754"/>
                </a:moveTo>
                <a:lnTo>
                  <a:pt x="411830" y="4754"/>
                </a:lnTo>
                <a:lnTo>
                  <a:pt x="411830" y="115803"/>
                </a:lnTo>
                <a:lnTo>
                  <a:pt x="482079" y="115803"/>
                </a:lnTo>
                <a:lnTo>
                  <a:pt x="482079" y="101232"/>
                </a:lnTo>
                <a:lnTo>
                  <a:pt x="428702" y="101232"/>
                </a:lnTo>
                <a:lnTo>
                  <a:pt x="428702" y="67334"/>
                </a:lnTo>
                <a:lnTo>
                  <a:pt x="477785" y="67334"/>
                </a:lnTo>
                <a:lnTo>
                  <a:pt x="477785" y="52916"/>
                </a:lnTo>
                <a:lnTo>
                  <a:pt x="428702" y="52916"/>
                </a:lnTo>
                <a:lnTo>
                  <a:pt x="428702" y="19326"/>
                </a:lnTo>
                <a:lnTo>
                  <a:pt x="481466" y="19326"/>
                </a:lnTo>
                <a:lnTo>
                  <a:pt x="481466" y="4754"/>
                </a:lnTo>
                <a:close/>
              </a:path>
              <a:path extrusionOk="0" h="147320" w="534034">
                <a:moveTo>
                  <a:pt x="510915" y="0"/>
                </a:moveTo>
                <a:lnTo>
                  <a:pt x="495884" y="0"/>
                </a:lnTo>
                <a:lnTo>
                  <a:pt x="503584" y="14035"/>
                </a:lnTo>
                <a:lnTo>
                  <a:pt x="510206" y="32162"/>
                </a:lnTo>
                <a:lnTo>
                  <a:pt x="514843" y="52575"/>
                </a:lnTo>
                <a:lnTo>
                  <a:pt x="516590" y="73470"/>
                </a:lnTo>
                <a:lnTo>
                  <a:pt x="514843" y="94410"/>
                </a:lnTo>
                <a:lnTo>
                  <a:pt x="510206" y="114854"/>
                </a:lnTo>
                <a:lnTo>
                  <a:pt x="503584" y="133012"/>
                </a:lnTo>
                <a:lnTo>
                  <a:pt x="495884" y="147093"/>
                </a:lnTo>
                <a:lnTo>
                  <a:pt x="510915" y="147093"/>
                </a:lnTo>
                <a:lnTo>
                  <a:pt x="520491" y="130963"/>
                </a:lnTo>
                <a:lnTo>
                  <a:pt x="527586" y="113416"/>
                </a:lnTo>
                <a:lnTo>
                  <a:pt x="532021" y="94302"/>
                </a:lnTo>
                <a:lnTo>
                  <a:pt x="533616" y="73470"/>
                </a:lnTo>
                <a:lnTo>
                  <a:pt x="532021" y="52683"/>
                </a:lnTo>
                <a:lnTo>
                  <a:pt x="527586" y="33600"/>
                </a:lnTo>
                <a:lnTo>
                  <a:pt x="520491" y="16084"/>
                </a:lnTo>
                <a:lnTo>
                  <a:pt x="51091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8923301" y="8600403"/>
            <a:ext cx="618490" cy="897890"/>
          </a:xfrm>
          <a:custGeom>
            <a:rect b="b" l="l" r="r" t="t"/>
            <a:pathLst>
              <a:path extrusionOk="0" h="897890" w="618490">
                <a:moveTo>
                  <a:pt x="0" y="897814"/>
                </a:moveTo>
                <a:lnTo>
                  <a:pt x="618017" y="897814"/>
                </a:lnTo>
                <a:lnTo>
                  <a:pt x="618017" y="0"/>
                </a:lnTo>
                <a:lnTo>
                  <a:pt x="0" y="0"/>
                </a:lnTo>
                <a:lnTo>
                  <a:pt x="0" y="8978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"/>
          <p:cNvSpPr/>
          <p:nvPr/>
        </p:nvSpPr>
        <p:spPr>
          <a:xfrm>
            <a:off x="8923301" y="7230995"/>
            <a:ext cx="618490" cy="1369695"/>
          </a:xfrm>
          <a:custGeom>
            <a:rect b="b" l="l" r="r" t="t"/>
            <a:pathLst>
              <a:path extrusionOk="0" h="1369695" w="618490">
                <a:moveTo>
                  <a:pt x="0" y="0"/>
                </a:moveTo>
                <a:lnTo>
                  <a:pt x="618017" y="0"/>
                </a:lnTo>
                <a:lnTo>
                  <a:pt x="618017" y="1369409"/>
                </a:lnTo>
                <a:lnTo>
                  <a:pt x="0" y="136940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"/>
          <p:cNvSpPr/>
          <p:nvPr/>
        </p:nvSpPr>
        <p:spPr>
          <a:xfrm>
            <a:off x="8923301" y="9498217"/>
            <a:ext cx="618490" cy="485140"/>
          </a:xfrm>
          <a:custGeom>
            <a:rect b="b" l="l" r="r" t="t"/>
            <a:pathLst>
              <a:path extrusionOk="0" h="485140" w="618490">
                <a:moveTo>
                  <a:pt x="0" y="0"/>
                </a:moveTo>
                <a:lnTo>
                  <a:pt x="618017" y="0"/>
                </a:lnTo>
                <a:lnTo>
                  <a:pt x="618017" y="484538"/>
                </a:lnTo>
                <a:lnTo>
                  <a:pt x="0" y="484538"/>
                </a:lnTo>
                <a:lnTo>
                  <a:pt x="0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"/>
          <p:cNvSpPr/>
          <p:nvPr/>
        </p:nvSpPr>
        <p:spPr>
          <a:xfrm>
            <a:off x="3584891" y="9813817"/>
            <a:ext cx="463550" cy="144780"/>
          </a:xfrm>
          <a:custGeom>
            <a:rect b="b" l="l" r="r" t="t"/>
            <a:pathLst>
              <a:path extrusionOk="0" h="144779" w="463550">
                <a:moveTo>
                  <a:pt x="44174" y="18405"/>
                </a:moveTo>
                <a:lnTo>
                  <a:pt x="27148" y="18405"/>
                </a:lnTo>
                <a:lnTo>
                  <a:pt x="27148" y="112582"/>
                </a:lnTo>
                <a:lnTo>
                  <a:pt x="44174" y="112582"/>
                </a:lnTo>
                <a:lnTo>
                  <a:pt x="44174" y="18405"/>
                </a:lnTo>
                <a:close/>
              </a:path>
              <a:path extrusionOk="0" h="144779" w="463550">
                <a:moveTo>
                  <a:pt x="44174" y="1533"/>
                </a:moveTo>
                <a:lnTo>
                  <a:pt x="27608" y="1533"/>
                </a:lnTo>
                <a:lnTo>
                  <a:pt x="0" y="19632"/>
                </a:lnTo>
                <a:lnTo>
                  <a:pt x="0" y="35738"/>
                </a:lnTo>
                <a:lnTo>
                  <a:pt x="26535" y="18405"/>
                </a:lnTo>
                <a:lnTo>
                  <a:pt x="44174" y="18405"/>
                </a:lnTo>
                <a:lnTo>
                  <a:pt x="44174" y="1533"/>
                </a:lnTo>
                <a:close/>
              </a:path>
              <a:path extrusionOk="0" h="144779" w="463550">
                <a:moveTo>
                  <a:pt x="88961" y="83593"/>
                </a:moveTo>
                <a:lnTo>
                  <a:pt x="72549" y="83593"/>
                </a:lnTo>
                <a:lnTo>
                  <a:pt x="75789" y="95836"/>
                </a:lnTo>
                <a:lnTo>
                  <a:pt x="83746" y="105498"/>
                </a:lnTo>
                <a:lnTo>
                  <a:pt x="95499" y="111838"/>
                </a:lnTo>
                <a:lnTo>
                  <a:pt x="110128" y="114116"/>
                </a:lnTo>
                <a:lnTo>
                  <a:pt x="126082" y="111318"/>
                </a:lnTo>
                <a:lnTo>
                  <a:pt x="138599" y="103523"/>
                </a:lnTo>
                <a:lnTo>
                  <a:pt x="141018" y="100005"/>
                </a:lnTo>
                <a:lnTo>
                  <a:pt x="110128" y="100005"/>
                </a:lnTo>
                <a:lnTo>
                  <a:pt x="102226" y="98734"/>
                </a:lnTo>
                <a:lnTo>
                  <a:pt x="95691" y="95307"/>
                </a:lnTo>
                <a:lnTo>
                  <a:pt x="91082" y="90126"/>
                </a:lnTo>
                <a:lnTo>
                  <a:pt x="88961" y="83593"/>
                </a:lnTo>
                <a:close/>
              </a:path>
              <a:path extrusionOk="0" h="144779" w="463550">
                <a:moveTo>
                  <a:pt x="141630" y="53530"/>
                </a:moveTo>
                <a:lnTo>
                  <a:pt x="109361" y="53530"/>
                </a:lnTo>
                <a:lnTo>
                  <a:pt x="118988" y="55363"/>
                </a:lnTo>
                <a:lnTo>
                  <a:pt x="126559" y="60259"/>
                </a:lnTo>
                <a:lnTo>
                  <a:pt x="131513" y="67658"/>
                </a:lnTo>
                <a:lnTo>
                  <a:pt x="133289" y="76997"/>
                </a:lnTo>
                <a:lnTo>
                  <a:pt x="131568" y="86146"/>
                </a:lnTo>
                <a:lnTo>
                  <a:pt x="126770" y="93419"/>
                </a:lnTo>
                <a:lnTo>
                  <a:pt x="119441" y="98232"/>
                </a:lnTo>
                <a:lnTo>
                  <a:pt x="110128" y="100005"/>
                </a:lnTo>
                <a:lnTo>
                  <a:pt x="141018" y="100005"/>
                </a:lnTo>
                <a:lnTo>
                  <a:pt x="146774" y="91630"/>
                </a:lnTo>
                <a:lnTo>
                  <a:pt x="149700" y="76537"/>
                </a:lnTo>
                <a:lnTo>
                  <a:pt x="146965" y="61745"/>
                </a:lnTo>
                <a:lnTo>
                  <a:pt x="141630" y="53530"/>
                </a:lnTo>
                <a:close/>
              </a:path>
              <a:path extrusionOk="0" h="144779" w="463550">
                <a:moveTo>
                  <a:pt x="144025" y="1533"/>
                </a:moveTo>
                <a:lnTo>
                  <a:pt x="81139" y="1533"/>
                </a:lnTo>
                <a:lnTo>
                  <a:pt x="73930" y="63346"/>
                </a:lnTo>
                <a:lnTo>
                  <a:pt x="89881" y="63346"/>
                </a:lnTo>
                <a:lnTo>
                  <a:pt x="93639" y="56521"/>
                </a:lnTo>
                <a:lnTo>
                  <a:pt x="100465" y="53530"/>
                </a:lnTo>
                <a:lnTo>
                  <a:pt x="141630" y="53530"/>
                </a:lnTo>
                <a:lnTo>
                  <a:pt x="139376" y="50060"/>
                </a:lnTo>
                <a:lnTo>
                  <a:pt x="134925" y="47088"/>
                </a:lnTo>
                <a:lnTo>
                  <a:pt x="91415" y="47088"/>
                </a:lnTo>
                <a:lnTo>
                  <a:pt x="95096" y="15951"/>
                </a:lnTo>
                <a:lnTo>
                  <a:pt x="144025" y="15951"/>
                </a:lnTo>
                <a:lnTo>
                  <a:pt x="144025" y="1533"/>
                </a:lnTo>
                <a:close/>
              </a:path>
              <a:path extrusionOk="0" h="144779" w="463550">
                <a:moveTo>
                  <a:pt x="113349" y="39572"/>
                </a:moveTo>
                <a:lnTo>
                  <a:pt x="104913" y="39649"/>
                </a:lnTo>
                <a:lnTo>
                  <a:pt x="97090" y="42640"/>
                </a:lnTo>
                <a:lnTo>
                  <a:pt x="92489" y="47088"/>
                </a:lnTo>
                <a:lnTo>
                  <a:pt x="134925" y="47088"/>
                </a:lnTo>
                <a:lnTo>
                  <a:pt x="127861" y="42371"/>
                </a:lnTo>
                <a:lnTo>
                  <a:pt x="113349" y="39572"/>
                </a:lnTo>
                <a:close/>
              </a:path>
              <a:path extrusionOk="0" h="144779" w="463550">
                <a:moveTo>
                  <a:pt x="183598" y="101999"/>
                </a:moveTo>
                <a:lnTo>
                  <a:pt x="166419" y="101999"/>
                </a:lnTo>
                <a:lnTo>
                  <a:pt x="158290" y="144332"/>
                </a:lnTo>
                <a:lnTo>
                  <a:pt x="171327" y="144332"/>
                </a:lnTo>
                <a:lnTo>
                  <a:pt x="183598" y="101999"/>
                </a:lnTo>
                <a:close/>
              </a:path>
              <a:path extrusionOk="0" h="144779" w="463550">
                <a:moveTo>
                  <a:pt x="273633" y="1533"/>
                </a:moveTo>
                <a:lnTo>
                  <a:pt x="198936" y="1533"/>
                </a:lnTo>
                <a:lnTo>
                  <a:pt x="198936" y="15951"/>
                </a:lnTo>
                <a:lnTo>
                  <a:pt x="256148" y="15951"/>
                </a:lnTo>
                <a:lnTo>
                  <a:pt x="256148" y="16872"/>
                </a:lnTo>
                <a:lnTo>
                  <a:pt x="206605" y="112582"/>
                </a:lnTo>
                <a:lnTo>
                  <a:pt x="224244" y="112582"/>
                </a:lnTo>
                <a:lnTo>
                  <a:pt x="273633" y="16565"/>
                </a:lnTo>
                <a:lnTo>
                  <a:pt x="273633" y="1533"/>
                </a:lnTo>
                <a:close/>
              </a:path>
              <a:path extrusionOk="0" h="144779" w="463550">
                <a:moveTo>
                  <a:pt x="357089" y="14111"/>
                </a:moveTo>
                <a:lnTo>
                  <a:pt x="326857" y="14111"/>
                </a:lnTo>
                <a:lnTo>
                  <a:pt x="334986" y="15372"/>
                </a:lnTo>
                <a:lnTo>
                  <a:pt x="341505" y="18971"/>
                </a:lnTo>
                <a:lnTo>
                  <a:pt x="345838" y="24626"/>
                </a:lnTo>
                <a:lnTo>
                  <a:pt x="347410" y="32056"/>
                </a:lnTo>
                <a:lnTo>
                  <a:pt x="346273" y="38987"/>
                </a:lnTo>
                <a:lnTo>
                  <a:pt x="342856" y="45688"/>
                </a:lnTo>
                <a:lnTo>
                  <a:pt x="337154" y="52936"/>
                </a:lnTo>
                <a:lnTo>
                  <a:pt x="329158" y="61506"/>
                </a:lnTo>
                <a:lnTo>
                  <a:pt x="290659" y="100311"/>
                </a:lnTo>
                <a:lnTo>
                  <a:pt x="290659" y="112582"/>
                </a:lnTo>
                <a:lnTo>
                  <a:pt x="365356" y="112582"/>
                </a:lnTo>
                <a:lnTo>
                  <a:pt x="365356" y="98164"/>
                </a:lnTo>
                <a:lnTo>
                  <a:pt x="314126" y="98164"/>
                </a:lnTo>
                <a:lnTo>
                  <a:pt x="314126" y="97244"/>
                </a:lnTo>
                <a:lnTo>
                  <a:pt x="349646" y="60812"/>
                </a:lnTo>
                <a:lnTo>
                  <a:pt x="363515" y="31596"/>
                </a:lnTo>
                <a:lnTo>
                  <a:pt x="360779" y="19056"/>
                </a:lnTo>
                <a:lnTo>
                  <a:pt x="357089" y="14111"/>
                </a:lnTo>
                <a:close/>
              </a:path>
              <a:path extrusionOk="0" h="144779" w="463550">
                <a:moveTo>
                  <a:pt x="327164" y="0"/>
                </a:moveTo>
                <a:lnTo>
                  <a:pt x="312508" y="2414"/>
                </a:lnTo>
                <a:lnTo>
                  <a:pt x="300916" y="9250"/>
                </a:lnTo>
                <a:lnTo>
                  <a:pt x="293321" y="19897"/>
                </a:lnTo>
                <a:lnTo>
                  <a:pt x="290659" y="33744"/>
                </a:lnTo>
                <a:lnTo>
                  <a:pt x="306610" y="33744"/>
                </a:lnTo>
                <a:lnTo>
                  <a:pt x="308070" y="25693"/>
                </a:lnTo>
                <a:lnTo>
                  <a:pt x="312132" y="19498"/>
                </a:lnTo>
                <a:lnTo>
                  <a:pt x="318495" y="15517"/>
                </a:lnTo>
                <a:lnTo>
                  <a:pt x="326857" y="14111"/>
                </a:lnTo>
                <a:lnTo>
                  <a:pt x="357089" y="14111"/>
                </a:lnTo>
                <a:lnTo>
                  <a:pt x="353306" y="9039"/>
                </a:lnTo>
                <a:lnTo>
                  <a:pt x="341849" y="2402"/>
                </a:lnTo>
                <a:lnTo>
                  <a:pt x="327164" y="0"/>
                </a:lnTo>
                <a:close/>
              </a:path>
              <a:path extrusionOk="0" h="144779" w="463550">
                <a:moveTo>
                  <a:pt x="422721" y="0"/>
                </a:moveTo>
                <a:lnTo>
                  <a:pt x="405572" y="3835"/>
                </a:lnTo>
                <a:lnTo>
                  <a:pt x="392744" y="14983"/>
                </a:lnTo>
                <a:lnTo>
                  <a:pt x="384705" y="32904"/>
                </a:lnTo>
                <a:lnTo>
                  <a:pt x="381921" y="57058"/>
                </a:lnTo>
                <a:lnTo>
                  <a:pt x="384683" y="81309"/>
                </a:lnTo>
                <a:lnTo>
                  <a:pt x="392686" y="99219"/>
                </a:lnTo>
                <a:lnTo>
                  <a:pt x="405507" y="110312"/>
                </a:lnTo>
                <a:lnTo>
                  <a:pt x="422721" y="114116"/>
                </a:lnTo>
                <a:lnTo>
                  <a:pt x="439923" y="110312"/>
                </a:lnTo>
                <a:lnTo>
                  <a:pt x="452350" y="99544"/>
                </a:lnTo>
                <a:lnTo>
                  <a:pt x="422721" y="99544"/>
                </a:lnTo>
                <a:lnTo>
                  <a:pt x="412630" y="96799"/>
                </a:lnTo>
                <a:lnTo>
                  <a:pt x="405091" y="88683"/>
                </a:lnTo>
                <a:lnTo>
                  <a:pt x="400386" y="75376"/>
                </a:lnTo>
                <a:lnTo>
                  <a:pt x="398793" y="57058"/>
                </a:lnTo>
                <a:lnTo>
                  <a:pt x="400429" y="38734"/>
                </a:lnTo>
                <a:lnTo>
                  <a:pt x="405149" y="25336"/>
                </a:lnTo>
                <a:lnTo>
                  <a:pt x="412673" y="17100"/>
                </a:lnTo>
                <a:lnTo>
                  <a:pt x="422721" y="14264"/>
                </a:lnTo>
                <a:lnTo>
                  <a:pt x="451813" y="14264"/>
                </a:lnTo>
                <a:lnTo>
                  <a:pt x="439826" y="3835"/>
                </a:lnTo>
                <a:lnTo>
                  <a:pt x="422721" y="0"/>
                </a:lnTo>
                <a:close/>
              </a:path>
              <a:path extrusionOk="0" h="144779" w="463550">
                <a:moveTo>
                  <a:pt x="451813" y="14264"/>
                </a:moveTo>
                <a:lnTo>
                  <a:pt x="422721" y="14264"/>
                </a:lnTo>
                <a:lnTo>
                  <a:pt x="432736" y="17100"/>
                </a:lnTo>
                <a:lnTo>
                  <a:pt x="440264" y="25336"/>
                </a:lnTo>
                <a:lnTo>
                  <a:pt x="445002" y="38734"/>
                </a:lnTo>
                <a:lnTo>
                  <a:pt x="446648" y="57058"/>
                </a:lnTo>
                <a:lnTo>
                  <a:pt x="445013" y="75376"/>
                </a:lnTo>
                <a:lnTo>
                  <a:pt x="440292" y="88683"/>
                </a:lnTo>
                <a:lnTo>
                  <a:pt x="432768" y="96799"/>
                </a:lnTo>
                <a:lnTo>
                  <a:pt x="422721" y="99544"/>
                </a:lnTo>
                <a:lnTo>
                  <a:pt x="452350" y="99544"/>
                </a:lnTo>
                <a:lnTo>
                  <a:pt x="452726" y="99219"/>
                </a:lnTo>
                <a:lnTo>
                  <a:pt x="460726" y="81309"/>
                </a:lnTo>
                <a:lnTo>
                  <a:pt x="463520" y="57058"/>
                </a:lnTo>
                <a:lnTo>
                  <a:pt x="460693" y="32904"/>
                </a:lnTo>
                <a:lnTo>
                  <a:pt x="452640" y="14983"/>
                </a:lnTo>
                <a:lnTo>
                  <a:pt x="451813" y="14264"/>
                </a:lnTo>
                <a:close/>
              </a:path>
            </a:pathLst>
          </a:custGeom>
          <a:solidFill>
            <a:srgbClr val="6E6E6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"/>
          <p:cNvSpPr/>
          <p:nvPr/>
        </p:nvSpPr>
        <p:spPr>
          <a:xfrm>
            <a:off x="4646869" y="9813817"/>
            <a:ext cx="473075" cy="144780"/>
          </a:xfrm>
          <a:custGeom>
            <a:rect b="b" l="l" r="r" t="t"/>
            <a:pathLst>
              <a:path extrusionOk="0" h="144779" w="473075">
                <a:moveTo>
                  <a:pt x="44174" y="18405"/>
                </a:moveTo>
                <a:lnTo>
                  <a:pt x="27148" y="18405"/>
                </a:lnTo>
                <a:lnTo>
                  <a:pt x="27148" y="112582"/>
                </a:lnTo>
                <a:lnTo>
                  <a:pt x="44174" y="112582"/>
                </a:lnTo>
                <a:lnTo>
                  <a:pt x="44174" y="18405"/>
                </a:lnTo>
                <a:close/>
              </a:path>
              <a:path extrusionOk="0" h="144779" w="473075">
                <a:moveTo>
                  <a:pt x="44174" y="1533"/>
                </a:moveTo>
                <a:lnTo>
                  <a:pt x="27608" y="1533"/>
                </a:lnTo>
                <a:lnTo>
                  <a:pt x="0" y="19632"/>
                </a:lnTo>
                <a:lnTo>
                  <a:pt x="0" y="35738"/>
                </a:lnTo>
                <a:lnTo>
                  <a:pt x="26535" y="18405"/>
                </a:lnTo>
                <a:lnTo>
                  <a:pt x="44174" y="18405"/>
                </a:lnTo>
                <a:lnTo>
                  <a:pt x="44174" y="1533"/>
                </a:lnTo>
                <a:close/>
              </a:path>
              <a:path extrusionOk="0" h="144779" w="473075">
                <a:moveTo>
                  <a:pt x="113962" y="0"/>
                </a:moveTo>
                <a:lnTo>
                  <a:pt x="95964" y="4055"/>
                </a:lnTo>
                <a:lnTo>
                  <a:pt x="82308" y="15875"/>
                </a:lnTo>
                <a:lnTo>
                  <a:pt x="73628" y="34942"/>
                </a:lnTo>
                <a:lnTo>
                  <a:pt x="70616" y="60231"/>
                </a:lnTo>
                <a:lnTo>
                  <a:pt x="70675" y="61575"/>
                </a:lnTo>
                <a:lnTo>
                  <a:pt x="74232" y="86367"/>
                </a:lnTo>
                <a:lnTo>
                  <a:pt x="83861" y="102756"/>
                </a:lnTo>
                <a:lnTo>
                  <a:pt x="97344" y="111481"/>
                </a:lnTo>
                <a:lnTo>
                  <a:pt x="112582" y="114116"/>
                </a:lnTo>
                <a:lnTo>
                  <a:pt x="128851" y="111291"/>
                </a:lnTo>
                <a:lnTo>
                  <a:pt x="141389" y="103312"/>
                </a:lnTo>
                <a:lnTo>
                  <a:pt x="143603" y="100005"/>
                </a:lnTo>
                <a:lnTo>
                  <a:pt x="112429" y="100005"/>
                </a:lnTo>
                <a:lnTo>
                  <a:pt x="102990" y="98066"/>
                </a:lnTo>
                <a:lnTo>
                  <a:pt x="95528" y="92949"/>
                </a:lnTo>
                <a:lnTo>
                  <a:pt x="90611" y="85532"/>
                </a:lnTo>
                <a:lnTo>
                  <a:pt x="88808" y="76691"/>
                </a:lnTo>
                <a:lnTo>
                  <a:pt x="90726" y="67852"/>
                </a:lnTo>
                <a:lnTo>
                  <a:pt x="95815" y="60451"/>
                </a:lnTo>
                <a:lnTo>
                  <a:pt x="103421" y="55380"/>
                </a:lnTo>
                <a:lnTo>
                  <a:pt x="106610" y="54757"/>
                </a:lnTo>
                <a:lnTo>
                  <a:pt x="86814" y="54757"/>
                </a:lnTo>
                <a:lnTo>
                  <a:pt x="88640" y="37933"/>
                </a:lnTo>
                <a:lnTo>
                  <a:pt x="93946" y="25365"/>
                </a:lnTo>
                <a:lnTo>
                  <a:pt x="102473" y="17485"/>
                </a:lnTo>
                <a:lnTo>
                  <a:pt x="113962" y="14724"/>
                </a:lnTo>
                <a:lnTo>
                  <a:pt x="144351" y="14724"/>
                </a:lnTo>
                <a:lnTo>
                  <a:pt x="139299" y="8570"/>
                </a:lnTo>
                <a:lnTo>
                  <a:pt x="128058" y="2264"/>
                </a:lnTo>
                <a:lnTo>
                  <a:pt x="113962" y="0"/>
                </a:lnTo>
                <a:close/>
              </a:path>
              <a:path extrusionOk="0" h="144779" w="473075">
                <a:moveTo>
                  <a:pt x="144172" y="53530"/>
                </a:moveTo>
                <a:lnTo>
                  <a:pt x="112889" y="53530"/>
                </a:lnTo>
                <a:lnTo>
                  <a:pt x="122113" y="55302"/>
                </a:lnTo>
                <a:lnTo>
                  <a:pt x="129396" y="60231"/>
                </a:lnTo>
                <a:lnTo>
                  <a:pt x="134178" y="67561"/>
                </a:lnTo>
                <a:lnTo>
                  <a:pt x="135837" y="76230"/>
                </a:lnTo>
                <a:lnTo>
                  <a:pt x="135866" y="76691"/>
                </a:lnTo>
                <a:lnTo>
                  <a:pt x="134117" y="85661"/>
                </a:lnTo>
                <a:lnTo>
                  <a:pt x="129195" y="93102"/>
                </a:lnTo>
                <a:lnTo>
                  <a:pt x="121757" y="98128"/>
                </a:lnTo>
                <a:lnTo>
                  <a:pt x="112429" y="100005"/>
                </a:lnTo>
                <a:lnTo>
                  <a:pt x="143603" y="100005"/>
                </a:lnTo>
                <a:lnTo>
                  <a:pt x="149455" y="91263"/>
                </a:lnTo>
                <a:lnTo>
                  <a:pt x="152308" y="76230"/>
                </a:lnTo>
                <a:lnTo>
                  <a:pt x="149506" y="61575"/>
                </a:lnTo>
                <a:lnTo>
                  <a:pt x="144172" y="53530"/>
                </a:lnTo>
                <a:close/>
              </a:path>
              <a:path extrusionOk="0" h="144779" w="473075">
                <a:moveTo>
                  <a:pt x="116570" y="39725"/>
                </a:moveTo>
                <a:lnTo>
                  <a:pt x="107885" y="40780"/>
                </a:lnTo>
                <a:lnTo>
                  <a:pt x="100062" y="43733"/>
                </a:lnTo>
                <a:lnTo>
                  <a:pt x="93361" y="48439"/>
                </a:lnTo>
                <a:lnTo>
                  <a:pt x="88041" y="54757"/>
                </a:lnTo>
                <a:lnTo>
                  <a:pt x="106610" y="54757"/>
                </a:lnTo>
                <a:lnTo>
                  <a:pt x="112889" y="53530"/>
                </a:lnTo>
                <a:lnTo>
                  <a:pt x="144172" y="53530"/>
                </a:lnTo>
                <a:lnTo>
                  <a:pt x="141859" y="50040"/>
                </a:lnTo>
                <a:lnTo>
                  <a:pt x="130501" y="42474"/>
                </a:lnTo>
                <a:lnTo>
                  <a:pt x="116570" y="39725"/>
                </a:lnTo>
                <a:close/>
              </a:path>
              <a:path extrusionOk="0" h="144779" w="473075">
                <a:moveTo>
                  <a:pt x="144351" y="14724"/>
                </a:moveTo>
                <a:lnTo>
                  <a:pt x="113962" y="14724"/>
                </a:lnTo>
                <a:lnTo>
                  <a:pt x="121585" y="15928"/>
                </a:lnTo>
                <a:lnTo>
                  <a:pt x="127604" y="19182"/>
                </a:lnTo>
                <a:lnTo>
                  <a:pt x="131940" y="24118"/>
                </a:lnTo>
                <a:lnTo>
                  <a:pt x="134516" y="30369"/>
                </a:lnTo>
                <a:lnTo>
                  <a:pt x="151234" y="30369"/>
                </a:lnTo>
                <a:lnTo>
                  <a:pt x="147190" y="18182"/>
                </a:lnTo>
                <a:lnTo>
                  <a:pt x="144351" y="14724"/>
                </a:lnTo>
                <a:close/>
              </a:path>
              <a:path extrusionOk="0" h="144779" w="473075">
                <a:moveTo>
                  <a:pt x="185132" y="101999"/>
                </a:moveTo>
                <a:lnTo>
                  <a:pt x="167953" y="101999"/>
                </a:lnTo>
                <a:lnTo>
                  <a:pt x="159824" y="144332"/>
                </a:lnTo>
                <a:lnTo>
                  <a:pt x="172861" y="144332"/>
                </a:lnTo>
                <a:lnTo>
                  <a:pt x="185132" y="101999"/>
                </a:lnTo>
                <a:close/>
              </a:path>
              <a:path extrusionOk="0" h="144779" w="473075">
                <a:moveTo>
                  <a:pt x="274707" y="90955"/>
                </a:moveTo>
                <a:lnTo>
                  <a:pt x="258755" y="90955"/>
                </a:lnTo>
                <a:lnTo>
                  <a:pt x="258755" y="112582"/>
                </a:lnTo>
                <a:lnTo>
                  <a:pt x="274707" y="112582"/>
                </a:lnTo>
                <a:lnTo>
                  <a:pt x="274707" y="90955"/>
                </a:lnTo>
                <a:close/>
              </a:path>
              <a:path extrusionOk="0" h="144779" w="473075">
                <a:moveTo>
                  <a:pt x="274707" y="1533"/>
                </a:moveTo>
                <a:lnTo>
                  <a:pt x="253847" y="1533"/>
                </a:lnTo>
                <a:lnTo>
                  <a:pt x="204765" y="77304"/>
                </a:lnTo>
                <a:lnTo>
                  <a:pt x="204765" y="90955"/>
                </a:lnTo>
                <a:lnTo>
                  <a:pt x="289892" y="90955"/>
                </a:lnTo>
                <a:lnTo>
                  <a:pt x="289892" y="76691"/>
                </a:lnTo>
                <a:lnTo>
                  <a:pt x="222557" y="76691"/>
                </a:lnTo>
                <a:lnTo>
                  <a:pt x="222557" y="75770"/>
                </a:lnTo>
                <a:lnTo>
                  <a:pt x="257528" y="21626"/>
                </a:lnTo>
                <a:lnTo>
                  <a:pt x="274707" y="21626"/>
                </a:lnTo>
                <a:lnTo>
                  <a:pt x="274707" y="1533"/>
                </a:lnTo>
                <a:close/>
              </a:path>
              <a:path extrusionOk="0" h="144779" w="473075">
                <a:moveTo>
                  <a:pt x="274707" y="21626"/>
                </a:moveTo>
                <a:lnTo>
                  <a:pt x="258755" y="21626"/>
                </a:lnTo>
                <a:lnTo>
                  <a:pt x="258755" y="76691"/>
                </a:lnTo>
                <a:lnTo>
                  <a:pt x="274707" y="76691"/>
                </a:lnTo>
                <a:lnTo>
                  <a:pt x="274707" y="21626"/>
                </a:lnTo>
                <a:close/>
              </a:path>
              <a:path extrusionOk="0" h="144779" w="473075">
                <a:moveTo>
                  <a:pt x="323482" y="83593"/>
                </a:moveTo>
                <a:lnTo>
                  <a:pt x="307070" y="83593"/>
                </a:lnTo>
                <a:lnTo>
                  <a:pt x="310311" y="95836"/>
                </a:lnTo>
                <a:lnTo>
                  <a:pt x="318267" y="105498"/>
                </a:lnTo>
                <a:lnTo>
                  <a:pt x="330020" y="111838"/>
                </a:lnTo>
                <a:lnTo>
                  <a:pt x="344649" y="114116"/>
                </a:lnTo>
                <a:lnTo>
                  <a:pt x="360603" y="111318"/>
                </a:lnTo>
                <a:lnTo>
                  <a:pt x="373121" y="103523"/>
                </a:lnTo>
                <a:lnTo>
                  <a:pt x="375539" y="100005"/>
                </a:lnTo>
                <a:lnTo>
                  <a:pt x="344649" y="100005"/>
                </a:lnTo>
                <a:lnTo>
                  <a:pt x="336748" y="98734"/>
                </a:lnTo>
                <a:lnTo>
                  <a:pt x="330212" y="95307"/>
                </a:lnTo>
                <a:lnTo>
                  <a:pt x="325603" y="90126"/>
                </a:lnTo>
                <a:lnTo>
                  <a:pt x="323482" y="83593"/>
                </a:lnTo>
                <a:close/>
              </a:path>
              <a:path extrusionOk="0" h="144779" w="473075">
                <a:moveTo>
                  <a:pt x="376151" y="53530"/>
                </a:moveTo>
                <a:lnTo>
                  <a:pt x="343882" y="53530"/>
                </a:lnTo>
                <a:lnTo>
                  <a:pt x="353509" y="55363"/>
                </a:lnTo>
                <a:lnTo>
                  <a:pt x="361080" y="60259"/>
                </a:lnTo>
                <a:lnTo>
                  <a:pt x="366034" y="67658"/>
                </a:lnTo>
                <a:lnTo>
                  <a:pt x="367810" y="76997"/>
                </a:lnTo>
                <a:lnTo>
                  <a:pt x="366089" y="86146"/>
                </a:lnTo>
                <a:lnTo>
                  <a:pt x="361291" y="93419"/>
                </a:lnTo>
                <a:lnTo>
                  <a:pt x="353962" y="98232"/>
                </a:lnTo>
                <a:lnTo>
                  <a:pt x="344649" y="100005"/>
                </a:lnTo>
                <a:lnTo>
                  <a:pt x="375539" y="100005"/>
                </a:lnTo>
                <a:lnTo>
                  <a:pt x="381295" y="91630"/>
                </a:lnTo>
                <a:lnTo>
                  <a:pt x="384222" y="76537"/>
                </a:lnTo>
                <a:lnTo>
                  <a:pt x="381486" y="61745"/>
                </a:lnTo>
                <a:lnTo>
                  <a:pt x="376151" y="53530"/>
                </a:lnTo>
                <a:close/>
              </a:path>
              <a:path extrusionOk="0" h="144779" w="473075">
                <a:moveTo>
                  <a:pt x="378547" y="1533"/>
                </a:moveTo>
                <a:lnTo>
                  <a:pt x="315660" y="1533"/>
                </a:lnTo>
                <a:lnTo>
                  <a:pt x="308451" y="63346"/>
                </a:lnTo>
                <a:lnTo>
                  <a:pt x="324403" y="63346"/>
                </a:lnTo>
                <a:lnTo>
                  <a:pt x="328161" y="56521"/>
                </a:lnTo>
                <a:lnTo>
                  <a:pt x="334986" y="53530"/>
                </a:lnTo>
                <a:lnTo>
                  <a:pt x="376151" y="53530"/>
                </a:lnTo>
                <a:lnTo>
                  <a:pt x="373897" y="50060"/>
                </a:lnTo>
                <a:lnTo>
                  <a:pt x="369446" y="47088"/>
                </a:lnTo>
                <a:lnTo>
                  <a:pt x="325936" y="47088"/>
                </a:lnTo>
                <a:lnTo>
                  <a:pt x="329618" y="15951"/>
                </a:lnTo>
                <a:lnTo>
                  <a:pt x="378547" y="15951"/>
                </a:lnTo>
                <a:lnTo>
                  <a:pt x="378547" y="1533"/>
                </a:lnTo>
                <a:close/>
              </a:path>
              <a:path extrusionOk="0" h="144779" w="473075">
                <a:moveTo>
                  <a:pt x="347870" y="39572"/>
                </a:moveTo>
                <a:lnTo>
                  <a:pt x="339434" y="39649"/>
                </a:lnTo>
                <a:lnTo>
                  <a:pt x="331612" y="42640"/>
                </a:lnTo>
                <a:lnTo>
                  <a:pt x="327010" y="47088"/>
                </a:lnTo>
                <a:lnTo>
                  <a:pt x="369446" y="47088"/>
                </a:lnTo>
                <a:lnTo>
                  <a:pt x="362383" y="42371"/>
                </a:lnTo>
                <a:lnTo>
                  <a:pt x="347870" y="39572"/>
                </a:lnTo>
                <a:close/>
              </a:path>
              <a:path extrusionOk="0" h="144779" w="473075">
                <a:moveTo>
                  <a:pt x="473030" y="1533"/>
                </a:moveTo>
                <a:lnTo>
                  <a:pt x="398333" y="1533"/>
                </a:lnTo>
                <a:lnTo>
                  <a:pt x="398333" y="15951"/>
                </a:lnTo>
                <a:lnTo>
                  <a:pt x="455544" y="15951"/>
                </a:lnTo>
                <a:lnTo>
                  <a:pt x="455544" y="16872"/>
                </a:lnTo>
                <a:lnTo>
                  <a:pt x="406002" y="112582"/>
                </a:lnTo>
                <a:lnTo>
                  <a:pt x="423641" y="112582"/>
                </a:lnTo>
                <a:lnTo>
                  <a:pt x="473030" y="16565"/>
                </a:lnTo>
                <a:lnTo>
                  <a:pt x="473030" y="1533"/>
                </a:lnTo>
                <a:close/>
              </a:path>
            </a:pathLst>
          </a:custGeom>
          <a:solidFill>
            <a:srgbClr val="6E6E6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26"/>
          <p:cNvSpPr/>
          <p:nvPr/>
        </p:nvSpPr>
        <p:spPr>
          <a:xfrm>
            <a:off x="7912710" y="9754335"/>
            <a:ext cx="461645" cy="144780"/>
          </a:xfrm>
          <a:custGeom>
            <a:rect b="b" l="l" r="r" t="t"/>
            <a:pathLst>
              <a:path extrusionOk="0" h="144779" w="461645">
                <a:moveTo>
                  <a:pt x="66430" y="14111"/>
                </a:moveTo>
                <a:lnTo>
                  <a:pt x="36198" y="14111"/>
                </a:lnTo>
                <a:lnTo>
                  <a:pt x="44327" y="15372"/>
                </a:lnTo>
                <a:lnTo>
                  <a:pt x="50846" y="18971"/>
                </a:lnTo>
                <a:lnTo>
                  <a:pt x="55179" y="24626"/>
                </a:lnTo>
                <a:lnTo>
                  <a:pt x="56751" y="32056"/>
                </a:lnTo>
                <a:lnTo>
                  <a:pt x="55614" y="38987"/>
                </a:lnTo>
                <a:lnTo>
                  <a:pt x="52197" y="45688"/>
                </a:lnTo>
                <a:lnTo>
                  <a:pt x="46495" y="52936"/>
                </a:lnTo>
                <a:lnTo>
                  <a:pt x="38498" y="61506"/>
                </a:lnTo>
                <a:lnTo>
                  <a:pt x="0" y="100311"/>
                </a:lnTo>
                <a:lnTo>
                  <a:pt x="0" y="112582"/>
                </a:lnTo>
                <a:lnTo>
                  <a:pt x="74697" y="112582"/>
                </a:lnTo>
                <a:lnTo>
                  <a:pt x="74697" y="98164"/>
                </a:lnTo>
                <a:lnTo>
                  <a:pt x="23467" y="98164"/>
                </a:lnTo>
                <a:lnTo>
                  <a:pt x="23467" y="97244"/>
                </a:lnTo>
                <a:lnTo>
                  <a:pt x="58987" y="60812"/>
                </a:lnTo>
                <a:lnTo>
                  <a:pt x="72856" y="31596"/>
                </a:lnTo>
                <a:lnTo>
                  <a:pt x="70120" y="19056"/>
                </a:lnTo>
                <a:lnTo>
                  <a:pt x="66430" y="14111"/>
                </a:lnTo>
                <a:close/>
              </a:path>
              <a:path extrusionOk="0" h="144779" w="461645">
                <a:moveTo>
                  <a:pt x="36504" y="0"/>
                </a:moveTo>
                <a:lnTo>
                  <a:pt x="21849" y="2414"/>
                </a:lnTo>
                <a:lnTo>
                  <a:pt x="10257" y="9250"/>
                </a:lnTo>
                <a:lnTo>
                  <a:pt x="2662" y="19897"/>
                </a:lnTo>
                <a:lnTo>
                  <a:pt x="0" y="33744"/>
                </a:lnTo>
                <a:lnTo>
                  <a:pt x="15951" y="33744"/>
                </a:lnTo>
                <a:lnTo>
                  <a:pt x="17411" y="25693"/>
                </a:lnTo>
                <a:lnTo>
                  <a:pt x="21473" y="19498"/>
                </a:lnTo>
                <a:lnTo>
                  <a:pt x="27836" y="15517"/>
                </a:lnTo>
                <a:lnTo>
                  <a:pt x="36198" y="14111"/>
                </a:lnTo>
                <a:lnTo>
                  <a:pt x="66430" y="14111"/>
                </a:lnTo>
                <a:lnTo>
                  <a:pt x="62647" y="9039"/>
                </a:lnTo>
                <a:lnTo>
                  <a:pt x="51190" y="2402"/>
                </a:lnTo>
                <a:lnTo>
                  <a:pt x="36504" y="0"/>
                </a:lnTo>
                <a:close/>
              </a:path>
              <a:path extrusionOk="0" h="144779" w="461645">
                <a:moveTo>
                  <a:pt x="109974" y="83593"/>
                </a:moveTo>
                <a:lnTo>
                  <a:pt x="93563" y="83593"/>
                </a:lnTo>
                <a:lnTo>
                  <a:pt x="96803" y="95836"/>
                </a:lnTo>
                <a:lnTo>
                  <a:pt x="104759" y="105498"/>
                </a:lnTo>
                <a:lnTo>
                  <a:pt x="116512" y="111838"/>
                </a:lnTo>
                <a:lnTo>
                  <a:pt x="131141" y="114116"/>
                </a:lnTo>
                <a:lnTo>
                  <a:pt x="147095" y="111318"/>
                </a:lnTo>
                <a:lnTo>
                  <a:pt x="159613" y="103523"/>
                </a:lnTo>
                <a:lnTo>
                  <a:pt x="162031" y="100005"/>
                </a:lnTo>
                <a:lnTo>
                  <a:pt x="131141" y="100005"/>
                </a:lnTo>
                <a:lnTo>
                  <a:pt x="123240" y="98734"/>
                </a:lnTo>
                <a:lnTo>
                  <a:pt x="116704" y="95307"/>
                </a:lnTo>
                <a:lnTo>
                  <a:pt x="112095" y="90126"/>
                </a:lnTo>
                <a:lnTo>
                  <a:pt x="109974" y="83593"/>
                </a:lnTo>
                <a:close/>
              </a:path>
              <a:path extrusionOk="0" h="144779" w="461645">
                <a:moveTo>
                  <a:pt x="162643" y="53530"/>
                </a:moveTo>
                <a:lnTo>
                  <a:pt x="130374" y="53530"/>
                </a:lnTo>
                <a:lnTo>
                  <a:pt x="140001" y="55363"/>
                </a:lnTo>
                <a:lnTo>
                  <a:pt x="147572" y="60259"/>
                </a:lnTo>
                <a:lnTo>
                  <a:pt x="152526" y="67658"/>
                </a:lnTo>
                <a:lnTo>
                  <a:pt x="154302" y="76997"/>
                </a:lnTo>
                <a:lnTo>
                  <a:pt x="152581" y="86146"/>
                </a:lnTo>
                <a:lnTo>
                  <a:pt x="147783" y="93419"/>
                </a:lnTo>
                <a:lnTo>
                  <a:pt x="140454" y="98232"/>
                </a:lnTo>
                <a:lnTo>
                  <a:pt x="131141" y="100005"/>
                </a:lnTo>
                <a:lnTo>
                  <a:pt x="162031" y="100005"/>
                </a:lnTo>
                <a:lnTo>
                  <a:pt x="167788" y="91630"/>
                </a:lnTo>
                <a:lnTo>
                  <a:pt x="170714" y="76537"/>
                </a:lnTo>
                <a:lnTo>
                  <a:pt x="167978" y="61745"/>
                </a:lnTo>
                <a:lnTo>
                  <a:pt x="162643" y="53530"/>
                </a:lnTo>
                <a:close/>
              </a:path>
              <a:path extrusionOk="0" h="144779" w="461645">
                <a:moveTo>
                  <a:pt x="165039" y="1533"/>
                </a:moveTo>
                <a:lnTo>
                  <a:pt x="102152" y="1533"/>
                </a:lnTo>
                <a:lnTo>
                  <a:pt x="94943" y="63346"/>
                </a:lnTo>
                <a:lnTo>
                  <a:pt x="110895" y="63346"/>
                </a:lnTo>
                <a:lnTo>
                  <a:pt x="114653" y="56521"/>
                </a:lnTo>
                <a:lnTo>
                  <a:pt x="121478" y="53530"/>
                </a:lnTo>
                <a:lnTo>
                  <a:pt x="162643" y="53530"/>
                </a:lnTo>
                <a:lnTo>
                  <a:pt x="160389" y="50060"/>
                </a:lnTo>
                <a:lnTo>
                  <a:pt x="155939" y="47088"/>
                </a:lnTo>
                <a:lnTo>
                  <a:pt x="112429" y="47088"/>
                </a:lnTo>
                <a:lnTo>
                  <a:pt x="116110" y="15951"/>
                </a:lnTo>
                <a:lnTo>
                  <a:pt x="165039" y="15951"/>
                </a:lnTo>
                <a:lnTo>
                  <a:pt x="165039" y="1533"/>
                </a:lnTo>
                <a:close/>
              </a:path>
              <a:path extrusionOk="0" h="144779" w="461645">
                <a:moveTo>
                  <a:pt x="134362" y="39572"/>
                </a:moveTo>
                <a:lnTo>
                  <a:pt x="125926" y="39649"/>
                </a:lnTo>
                <a:lnTo>
                  <a:pt x="118104" y="42640"/>
                </a:lnTo>
                <a:lnTo>
                  <a:pt x="113502" y="47088"/>
                </a:lnTo>
                <a:lnTo>
                  <a:pt x="155939" y="47088"/>
                </a:lnTo>
                <a:lnTo>
                  <a:pt x="148875" y="42371"/>
                </a:lnTo>
                <a:lnTo>
                  <a:pt x="134362" y="39572"/>
                </a:lnTo>
                <a:close/>
              </a:path>
              <a:path extrusionOk="0" h="144779" w="461645">
                <a:moveTo>
                  <a:pt x="204611" y="101999"/>
                </a:moveTo>
                <a:lnTo>
                  <a:pt x="187432" y="101999"/>
                </a:lnTo>
                <a:lnTo>
                  <a:pt x="179303" y="144332"/>
                </a:lnTo>
                <a:lnTo>
                  <a:pt x="192341" y="144332"/>
                </a:lnTo>
                <a:lnTo>
                  <a:pt x="204611" y="101999"/>
                </a:lnTo>
                <a:close/>
              </a:path>
              <a:path extrusionOk="0" h="144779" w="461645">
                <a:moveTo>
                  <a:pt x="255381" y="18405"/>
                </a:moveTo>
                <a:lnTo>
                  <a:pt x="238355" y="18405"/>
                </a:lnTo>
                <a:lnTo>
                  <a:pt x="238355" y="112582"/>
                </a:lnTo>
                <a:lnTo>
                  <a:pt x="255381" y="112582"/>
                </a:lnTo>
                <a:lnTo>
                  <a:pt x="255381" y="18405"/>
                </a:lnTo>
                <a:close/>
              </a:path>
              <a:path extrusionOk="0" h="144779" w="461645">
                <a:moveTo>
                  <a:pt x="255381" y="1533"/>
                </a:moveTo>
                <a:lnTo>
                  <a:pt x="238815" y="1533"/>
                </a:lnTo>
                <a:lnTo>
                  <a:pt x="211207" y="19632"/>
                </a:lnTo>
                <a:lnTo>
                  <a:pt x="211207" y="35738"/>
                </a:lnTo>
                <a:lnTo>
                  <a:pt x="237742" y="18405"/>
                </a:lnTo>
                <a:lnTo>
                  <a:pt x="255381" y="18405"/>
                </a:lnTo>
                <a:lnTo>
                  <a:pt x="255381" y="1533"/>
                </a:lnTo>
                <a:close/>
              </a:path>
              <a:path extrusionOk="0" h="144779" w="461645">
                <a:moveTo>
                  <a:pt x="300168" y="83593"/>
                </a:moveTo>
                <a:lnTo>
                  <a:pt x="282989" y="83593"/>
                </a:lnTo>
                <a:lnTo>
                  <a:pt x="286300" y="96030"/>
                </a:lnTo>
                <a:lnTo>
                  <a:pt x="294637" y="105670"/>
                </a:lnTo>
                <a:lnTo>
                  <a:pt x="307158" y="111903"/>
                </a:lnTo>
                <a:lnTo>
                  <a:pt x="323022" y="114116"/>
                </a:lnTo>
                <a:lnTo>
                  <a:pt x="338994" y="111706"/>
                </a:lnTo>
                <a:lnTo>
                  <a:pt x="351695" y="105018"/>
                </a:lnTo>
                <a:lnTo>
                  <a:pt x="356209" y="99544"/>
                </a:lnTo>
                <a:lnTo>
                  <a:pt x="322869" y="99544"/>
                </a:lnTo>
                <a:lnTo>
                  <a:pt x="314167" y="98422"/>
                </a:lnTo>
                <a:lnTo>
                  <a:pt x="307090" y="95221"/>
                </a:lnTo>
                <a:lnTo>
                  <a:pt x="302227" y="90194"/>
                </a:lnTo>
                <a:lnTo>
                  <a:pt x="300168" y="83593"/>
                </a:lnTo>
                <a:close/>
              </a:path>
              <a:path extrusionOk="0" h="144779" w="461645">
                <a:moveTo>
                  <a:pt x="353087" y="14111"/>
                </a:moveTo>
                <a:lnTo>
                  <a:pt x="323176" y="14111"/>
                </a:lnTo>
                <a:lnTo>
                  <a:pt x="331146" y="15347"/>
                </a:lnTo>
                <a:lnTo>
                  <a:pt x="337239" y="18827"/>
                </a:lnTo>
                <a:lnTo>
                  <a:pt x="341132" y="24205"/>
                </a:lnTo>
                <a:lnTo>
                  <a:pt x="342502" y="31136"/>
                </a:lnTo>
                <a:lnTo>
                  <a:pt x="340926" y="38400"/>
                </a:lnTo>
                <a:lnTo>
                  <a:pt x="336510" y="43982"/>
                </a:lnTo>
                <a:lnTo>
                  <a:pt x="329722" y="47550"/>
                </a:lnTo>
                <a:lnTo>
                  <a:pt x="321028" y="48775"/>
                </a:lnTo>
                <a:lnTo>
                  <a:pt x="311519" y="48775"/>
                </a:lnTo>
                <a:lnTo>
                  <a:pt x="311519" y="62579"/>
                </a:lnTo>
                <a:lnTo>
                  <a:pt x="321028" y="62579"/>
                </a:lnTo>
                <a:lnTo>
                  <a:pt x="331632" y="64017"/>
                </a:lnTo>
                <a:lnTo>
                  <a:pt x="339482" y="67929"/>
                </a:lnTo>
                <a:lnTo>
                  <a:pt x="344356" y="73882"/>
                </a:lnTo>
                <a:lnTo>
                  <a:pt x="346030" y="81445"/>
                </a:lnTo>
                <a:lnTo>
                  <a:pt x="344298" y="88835"/>
                </a:lnTo>
                <a:lnTo>
                  <a:pt x="339482" y="94550"/>
                </a:lnTo>
                <a:lnTo>
                  <a:pt x="332150" y="98237"/>
                </a:lnTo>
                <a:lnTo>
                  <a:pt x="322869" y="99544"/>
                </a:lnTo>
                <a:lnTo>
                  <a:pt x="356209" y="99544"/>
                </a:lnTo>
                <a:lnTo>
                  <a:pt x="360068" y="94865"/>
                </a:lnTo>
                <a:lnTo>
                  <a:pt x="363055" y="82059"/>
                </a:lnTo>
                <a:lnTo>
                  <a:pt x="361484" y="72318"/>
                </a:lnTo>
                <a:lnTo>
                  <a:pt x="356814" y="64410"/>
                </a:lnTo>
                <a:lnTo>
                  <a:pt x="349283" y="58732"/>
                </a:lnTo>
                <a:lnTo>
                  <a:pt x="339127" y="55677"/>
                </a:lnTo>
                <a:lnTo>
                  <a:pt x="339127" y="54910"/>
                </a:lnTo>
                <a:lnTo>
                  <a:pt x="347264" y="51569"/>
                </a:lnTo>
                <a:lnTo>
                  <a:pt x="353488" y="46187"/>
                </a:lnTo>
                <a:lnTo>
                  <a:pt x="357440" y="38992"/>
                </a:lnTo>
                <a:lnTo>
                  <a:pt x="358760" y="30216"/>
                </a:lnTo>
                <a:lnTo>
                  <a:pt x="356415" y="18827"/>
                </a:lnTo>
                <a:lnTo>
                  <a:pt x="356290" y="18472"/>
                </a:lnTo>
                <a:lnTo>
                  <a:pt x="353087" y="14111"/>
                </a:lnTo>
                <a:close/>
              </a:path>
              <a:path extrusionOk="0" h="144779" w="461645">
                <a:moveTo>
                  <a:pt x="323329" y="0"/>
                </a:moveTo>
                <a:lnTo>
                  <a:pt x="308739" y="2200"/>
                </a:lnTo>
                <a:lnTo>
                  <a:pt x="296794" y="8397"/>
                </a:lnTo>
                <a:lnTo>
                  <a:pt x="288645" y="17988"/>
                </a:lnTo>
                <a:lnTo>
                  <a:pt x="285444" y="30369"/>
                </a:lnTo>
                <a:lnTo>
                  <a:pt x="301702" y="30369"/>
                </a:lnTo>
                <a:lnTo>
                  <a:pt x="303655" y="23590"/>
                </a:lnTo>
                <a:lnTo>
                  <a:pt x="308413" y="18472"/>
                </a:lnTo>
                <a:lnTo>
                  <a:pt x="315183" y="15238"/>
                </a:lnTo>
                <a:lnTo>
                  <a:pt x="323176" y="14111"/>
                </a:lnTo>
                <a:lnTo>
                  <a:pt x="353087" y="14111"/>
                </a:lnTo>
                <a:lnTo>
                  <a:pt x="349299" y="8953"/>
                </a:lnTo>
                <a:lnTo>
                  <a:pt x="338108" y="2413"/>
                </a:lnTo>
                <a:lnTo>
                  <a:pt x="323329" y="0"/>
                </a:lnTo>
                <a:close/>
              </a:path>
              <a:path extrusionOk="0" h="144779" w="461645">
                <a:moveTo>
                  <a:pt x="398179" y="83593"/>
                </a:moveTo>
                <a:lnTo>
                  <a:pt x="381001" y="83593"/>
                </a:lnTo>
                <a:lnTo>
                  <a:pt x="384312" y="96030"/>
                </a:lnTo>
                <a:lnTo>
                  <a:pt x="392648" y="105670"/>
                </a:lnTo>
                <a:lnTo>
                  <a:pt x="405169" y="111903"/>
                </a:lnTo>
                <a:lnTo>
                  <a:pt x="421033" y="114116"/>
                </a:lnTo>
                <a:lnTo>
                  <a:pt x="437006" y="111706"/>
                </a:lnTo>
                <a:lnTo>
                  <a:pt x="449706" y="105018"/>
                </a:lnTo>
                <a:lnTo>
                  <a:pt x="454220" y="99544"/>
                </a:lnTo>
                <a:lnTo>
                  <a:pt x="420880" y="99544"/>
                </a:lnTo>
                <a:lnTo>
                  <a:pt x="412178" y="98422"/>
                </a:lnTo>
                <a:lnTo>
                  <a:pt x="405101" y="95221"/>
                </a:lnTo>
                <a:lnTo>
                  <a:pt x="400238" y="90194"/>
                </a:lnTo>
                <a:lnTo>
                  <a:pt x="398179" y="83593"/>
                </a:lnTo>
                <a:close/>
              </a:path>
              <a:path extrusionOk="0" h="144779" w="461645">
                <a:moveTo>
                  <a:pt x="451098" y="14111"/>
                </a:moveTo>
                <a:lnTo>
                  <a:pt x="421187" y="14111"/>
                </a:lnTo>
                <a:lnTo>
                  <a:pt x="429157" y="15347"/>
                </a:lnTo>
                <a:lnTo>
                  <a:pt x="435250" y="18827"/>
                </a:lnTo>
                <a:lnTo>
                  <a:pt x="439143" y="24205"/>
                </a:lnTo>
                <a:lnTo>
                  <a:pt x="440513" y="31136"/>
                </a:lnTo>
                <a:lnTo>
                  <a:pt x="438937" y="38400"/>
                </a:lnTo>
                <a:lnTo>
                  <a:pt x="434521" y="43982"/>
                </a:lnTo>
                <a:lnTo>
                  <a:pt x="427733" y="47550"/>
                </a:lnTo>
                <a:lnTo>
                  <a:pt x="419039" y="48775"/>
                </a:lnTo>
                <a:lnTo>
                  <a:pt x="409530" y="48775"/>
                </a:lnTo>
                <a:lnTo>
                  <a:pt x="409530" y="62579"/>
                </a:lnTo>
                <a:lnTo>
                  <a:pt x="419039" y="62579"/>
                </a:lnTo>
                <a:lnTo>
                  <a:pt x="429643" y="64017"/>
                </a:lnTo>
                <a:lnTo>
                  <a:pt x="437493" y="67929"/>
                </a:lnTo>
                <a:lnTo>
                  <a:pt x="442367" y="73882"/>
                </a:lnTo>
                <a:lnTo>
                  <a:pt x="444041" y="81445"/>
                </a:lnTo>
                <a:lnTo>
                  <a:pt x="442309" y="88835"/>
                </a:lnTo>
                <a:lnTo>
                  <a:pt x="437493" y="94550"/>
                </a:lnTo>
                <a:lnTo>
                  <a:pt x="430161" y="98237"/>
                </a:lnTo>
                <a:lnTo>
                  <a:pt x="420880" y="99544"/>
                </a:lnTo>
                <a:lnTo>
                  <a:pt x="454220" y="99544"/>
                </a:lnTo>
                <a:lnTo>
                  <a:pt x="458079" y="94865"/>
                </a:lnTo>
                <a:lnTo>
                  <a:pt x="461066" y="82059"/>
                </a:lnTo>
                <a:lnTo>
                  <a:pt x="459495" y="72318"/>
                </a:lnTo>
                <a:lnTo>
                  <a:pt x="454825" y="64410"/>
                </a:lnTo>
                <a:lnTo>
                  <a:pt x="447294" y="58732"/>
                </a:lnTo>
                <a:lnTo>
                  <a:pt x="437139" y="55677"/>
                </a:lnTo>
                <a:lnTo>
                  <a:pt x="437139" y="54910"/>
                </a:lnTo>
                <a:lnTo>
                  <a:pt x="445275" y="51569"/>
                </a:lnTo>
                <a:lnTo>
                  <a:pt x="451499" y="46187"/>
                </a:lnTo>
                <a:lnTo>
                  <a:pt x="455451" y="38992"/>
                </a:lnTo>
                <a:lnTo>
                  <a:pt x="456771" y="30216"/>
                </a:lnTo>
                <a:lnTo>
                  <a:pt x="454426" y="18827"/>
                </a:lnTo>
                <a:lnTo>
                  <a:pt x="454301" y="18472"/>
                </a:lnTo>
                <a:lnTo>
                  <a:pt x="451098" y="14111"/>
                </a:lnTo>
                <a:close/>
              </a:path>
              <a:path extrusionOk="0" h="144779" w="461645">
                <a:moveTo>
                  <a:pt x="421340" y="0"/>
                </a:moveTo>
                <a:lnTo>
                  <a:pt x="406750" y="2200"/>
                </a:lnTo>
                <a:lnTo>
                  <a:pt x="394805" y="8397"/>
                </a:lnTo>
                <a:lnTo>
                  <a:pt x="386657" y="17988"/>
                </a:lnTo>
                <a:lnTo>
                  <a:pt x="383455" y="30369"/>
                </a:lnTo>
                <a:lnTo>
                  <a:pt x="399713" y="30369"/>
                </a:lnTo>
                <a:lnTo>
                  <a:pt x="401667" y="23590"/>
                </a:lnTo>
                <a:lnTo>
                  <a:pt x="406424" y="18472"/>
                </a:lnTo>
                <a:lnTo>
                  <a:pt x="413194" y="15238"/>
                </a:lnTo>
                <a:lnTo>
                  <a:pt x="421187" y="14111"/>
                </a:lnTo>
                <a:lnTo>
                  <a:pt x="451098" y="14111"/>
                </a:lnTo>
                <a:lnTo>
                  <a:pt x="447310" y="8953"/>
                </a:lnTo>
                <a:lnTo>
                  <a:pt x="436119" y="2413"/>
                </a:lnTo>
                <a:lnTo>
                  <a:pt x="421340" y="0"/>
                </a:lnTo>
                <a:close/>
              </a:path>
            </a:pathLst>
          </a:custGeom>
          <a:solidFill>
            <a:srgbClr val="6E6E6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6"/>
          <p:cNvSpPr/>
          <p:nvPr/>
        </p:nvSpPr>
        <p:spPr>
          <a:xfrm>
            <a:off x="5747606" y="9793099"/>
            <a:ext cx="443230" cy="144780"/>
          </a:xfrm>
          <a:custGeom>
            <a:rect b="b" l="l" r="r" t="t"/>
            <a:pathLst>
              <a:path extrusionOk="0" h="144779" w="443229">
                <a:moveTo>
                  <a:pt x="44174" y="18405"/>
                </a:moveTo>
                <a:lnTo>
                  <a:pt x="27148" y="18405"/>
                </a:lnTo>
                <a:lnTo>
                  <a:pt x="27148" y="112582"/>
                </a:lnTo>
                <a:lnTo>
                  <a:pt x="44174" y="112582"/>
                </a:lnTo>
                <a:lnTo>
                  <a:pt x="44174" y="18405"/>
                </a:lnTo>
                <a:close/>
              </a:path>
              <a:path extrusionOk="0" h="144779" w="443229">
                <a:moveTo>
                  <a:pt x="44174" y="1533"/>
                </a:moveTo>
                <a:lnTo>
                  <a:pt x="27608" y="1533"/>
                </a:lnTo>
                <a:lnTo>
                  <a:pt x="0" y="19632"/>
                </a:lnTo>
                <a:lnTo>
                  <a:pt x="0" y="35738"/>
                </a:lnTo>
                <a:lnTo>
                  <a:pt x="26535" y="18405"/>
                </a:lnTo>
                <a:lnTo>
                  <a:pt x="44174" y="18405"/>
                </a:lnTo>
                <a:lnTo>
                  <a:pt x="44174" y="1533"/>
                </a:lnTo>
                <a:close/>
              </a:path>
              <a:path extrusionOk="0" h="144779" w="443229">
                <a:moveTo>
                  <a:pt x="111202" y="0"/>
                </a:moveTo>
                <a:lnTo>
                  <a:pt x="96512" y="2220"/>
                </a:lnTo>
                <a:lnTo>
                  <a:pt x="84906" y="8388"/>
                </a:lnTo>
                <a:lnTo>
                  <a:pt x="77284" y="17762"/>
                </a:lnTo>
                <a:lnTo>
                  <a:pt x="74543" y="29602"/>
                </a:lnTo>
                <a:lnTo>
                  <a:pt x="75908" y="38230"/>
                </a:lnTo>
                <a:lnTo>
                  <a:pt x="79768" y="45592"/>
                </a:lnTo>
                <a:lnTo>
                  <a:pt x="85770" y="51172"/>
                </a:lnTo>
                <a:lnTo>
                  <a:pt x="93563" y="54450"/>
                </a:lnTo>
                <a:lnTo>
                  <a:pt x="93563" y="55064"/>
                </a:lnTo>
                <a:lnTo>
                  <a:pt x="84390" y="58261"/>
                </a:lnTo>
                <a:lnTo>
                  <a:pt x="77007" y="64420"/>
                </a:lnTo>
                <a:lnTo>
                  <a:pt x="72112" y="72880"/>
                </a:lnTo>
                <a:lnTo>
                  <a:pt x="70402" y="82979"/>
                </a:lnTo>
                <a:lnTo>
                  <a:pt x="73315" y="95480"/>
                </a:lnTo>
                <a:lnTo>
                  <a:pt x="81685" y="105335"/>
                </a:lnTo>
                <a:lnTo>
                  <a:pt x="94613" y="111796"/>
                </a:lnTo>
                <a:lnTo>
                  <a:pt x="111202" y="114116"/>
                </a:lnTo>
                <a:lnTo>
                  <a:pt x="127595" y="111796"/>
                </a:lnTo>
                <a:lnTo>
                  <a:pt x="140488" y="105335"/>
                </a:lnTo>
                <a:lnTo>
                  <a:pt x="144926" y="100158"/>
                </a:lnTo>
                <a:lnTo>
                  <a:pt x="111202" y="100158"/>
                </a:lnTo>
                <a:lnTo>
                  <a:pt x="101299" y="98814"/>
                </a:lnTo>
                <a:lnTo>
                  <a:pt x="93812" y="95039"/>
                </a:lnTo>
                <a:lnTo>
                  <a:pt x="89115" y="89222"/>
                </a:lnTo>
                <a:lnTo>
                  <a:pt x="87581" y="81752"/>
                </a:lnTo>
                <a:lnTo>
                  <a:pt x="89233" y="73840"/>
                </a:lnTo>
                <a:lnTo>
                  <a:pt x="94128" y="67574"/>
                </a:lnTo>
                <a:lnTo>
                  <a:pt x="101655" y="63451"/>
                </a:lnTo>
                <a:lnTo>
                  <a:pt x="111202" y="61966"/>
                </a:lnTo>
                <a:lnTo>
                  <a:pt x="142232" y="61966"/>
                </a:lnTo>
                <a:lnTo>
                  <a:pt x="137787" y="58261"/>
                </a:lnTo>
                <a:lnTo>
                  <a:pt x="128687" y="55064"/>
                </a:lnTo>
                <a:lnTo>
                  <a:pt x="128687" y="54450"/>
                </a:lnTo>
                <a:lnTo>
                  <a:pt x="136372" y="51172"/>
                </a:lnTo>
                <a:lnTo>
                  <a:pt x="139112" y="48622"/>
                </a:lnTo>
                <a:lnTo>
                  <a:pt x="111202" y="48622"/>
                </a:lnTo>
                <a:lnTo>
                  <a:pt x="103034" y="47378"/>
                </a:lnTo>
                <a:lnTo>
                  <a:pt x="96649" y="43790"/>
                </a:lnTo>
                <a:lnTo>
                  <a:pt x="92476" y="38230"/>
                </a:lnTo>
                <a:lnTo>
                  <a:pt x="90955" y="31136"/>
                </a:lnTo>
                <a:lnTo>
                  <a:pt x="92436" y="24049"/>
                </a:lnTo>
                <a:lnTo>
                  <a:pt x="96534" y="18559"/>
                </a:lnTo>
                <a:lnTo>
                  <a:pt x="102905" y="15024"/>
                </a:lnTo>
                <a:lnTo>
                  <a:pt x="111202" y="13804"/>
                </a:lnTo>
                <a:lnTo>
                  <a:pt x="141690" y="13804"/>
                </a:lnTo>
                <a:lnTo>
                  <a:pt x="137276" y="8388"/>
                </a:lnTo>
                <a:lnTo>
                  <a:pt x="125727" y="2220"/>
                </a:lnTo>
                <a:lnTo>
                  <a:pt x="111202" y="0"/>
                </a:lnTo>
                <a:close/>
              </a:path>
              <a:path extrusionOk="0" h="144779" w="443229">
                <a:moveTo>
                  <a:pt x="142232" y="61966"/>
                </a:moveTo>
                <a:lnTo>
                  <a:pt x="111202" y="61966"/>
                </a:lnTo>
                <a:lnTo>
                  <a:pt x="120651" y="63451"/>
                </a:lnTo>
                <a:lnTo>
                  <a:pt x="128131" y="67574"/>
                </a:lnTo>
                <a:lnTo>
                  <a:pt x="133051" y="73840"/>
                </a:lnTo>
                <a:lnTo>
                  <a:pt x="134822" y="81752"/>
                </a:lnTo>
                <a:lnTo>
                  <a:pt x="133159" y="89222"/>
                </a:lnTo>
                <a:lnTo>
                  <a:pt x="128419" y="95039"/>
                </a:lnTo>
                <a:lnTo>
                  <a:pt x="120975" y="98814"/>
                </a:lnTo>
                <a:lnTo>
                  <a:pt x="111202" y="100158"/>
                </a:lnTo>
                <a:lnTo>
                  <a:pt x="144926" y="100158"/>
                </a:lnTo>
                <a:lnTo>
                  <a:pt x="148937" y="95480"/>
                </a:lnTo>
                <a:lnTo>
                  <a:pt x="152001" y="82979"/>
                </a:lnTo>
                <a:lnTo>
                  <a:pt x="150149" y="72880"/>
                </a:lnTo>
                <a:lnTo>
                  <a:pt x="145176" y="64420"/>
                </a:lnTo>
                <a:lnTo>
                  <a:pt x="142232" y="61966"/>
                </a:lnTo>
                <a:close/>
              </a:path>
              <a:path extrusionOk="0" h="144779" w="443229">
                <a:moveTo>
                  <a:pt x="141690" y="13804"/>
                </a:moveTo>
                <a:lnTo>
                  <a:pt x="111202" y="13804"/>
                </a:lnTo>
                <a:lnTo>
                  <a:pt x="119343" y="15024"/>
                </a:lnTo>
                <a:lnTo>
                  <a:pt x="125658" y="18559"/>
                </a:lnTo>
                <a:lnTo>
                  <a:pt x="129730" y="24049"/>
                </a:lnTo>
                <a:lnTo>
                  <a:pt x="131141" y="31136"/>
                </a:lnTo>
                <a:lnTo>
                  <a:pt x="129686" y="38279"/>
                </a:lnTo>
                <a:lnTo>
                  <a:pt x="125543" y="43819"/>
                </a:lnTo>
                <a:lnTo>
                  <a:pt x="119213" y="47389"/>
                </a:lnTo>
                <a:lnTo>
                  <a:pt x="111202" y="48622"/>
                </a:lnTo>
                <a:lnTo>
                  <a:pt x="139112" y="48622"/>
                </a:lnTo>
                <a:lnTo>
                  <a:pt x="142367" y="45592"/>
                </a:lnTo>
                <a:lnTo>
                  <a:pt x="146277" y="38230"/>
                </a:lnTo>
                <a:lnTo>
                  <a:pt x="147706" y="29602"/>
                </a:lnTo>
                <a:lnTo>
                  <a:pt x="144914" y="17762"/>
                </a:lnTo>
                <a:lnTo>
                  <a:pt x="141690" y="13804"/>
                </a:lnTo>
                <a:close/>
              </a:path>
              <a:path extrusionOk="0" h="144779" w="443229">
                <a:moveTo>
                  <a:pt x="186052" y="101999"/>
                </a:moveTo>
                <a:lnTo>
                  <a:pt x="168873" y="101999"/>
                </a:lnTo>
                <a:lnTo>
                  <a:pt x="160744" y="144332"/>
                </a:lnTo>
                <a:lnTo>
                  <a:pt x="173781" y="144332"/>
                </a:lnTo>
                <a:lnTo>
                  <a:pt x="186052" y="101999"/>
                </a:lnTo>
                <a:close/>
              </a:path>
              <a:path extrusionOk="0" h="144779" w="443229">
                <a:moveTo>
                  <a:pt x="245564" y="0"/>
                </a:moveTo>
                <a:lnTo>
                  <a:pt x="227566" y="4055"/>
                </a:lnTo>
                <a:lnTo>
                  <a:pt x="213910" y="15875"/>
                </a:lnTo>
                <a:lnTo>
                  <a:pt x="205230" y="34942"/>
                </a:lnTo>
                <a:lnTo>
                  <a:pt x="202218" y="60231"/>
                </a:lnTo>
                <a:lnTo>
                  <a:pt x="202277" y="61575"/>
                </a:lnTo>
                <a:lnTo>
                  <a:pt x="205834" y="86367"/>
                </a:lnTo>
                <a:lnTo>
                  <a:pt x="215463" y="102756"/>
                </a:lnTo>
                <a:lnTo>
                  <a:pt x="228946" y="111481"/>
                </a:lnTo>
                <a:lnTo>
                  <a:pt x="244184" y="114116"/>
                </a:lnTo>
                <a:lnTo>
                  <a:pt x="260453" y="111291"/>
                </a:lnTo>
                <a:lnTo>
                  <a:pt x="272991" y="103312"/>
                </a:lnTo>
                <a:lnTo>
                  <a:pt x="275205" y="100005"/>
                </a:lnTo>
                <a:lnTo>
                  <a:pt x="244030" y="100005"/>
                </a:lnTo>
                <a:lnTo>
                  <a:pt x="234591" y="98066"/>
                </a:lnTo>
                <a:lnTo>
                  <a:pt x="227130" y="92949"/>
                </a:lnTo>
                <a:lnTo>
                  <a:pt x="222213" y="85532"/>
                </a:lnTo>
                <a:lnTo>
                  <a:pt x="220410" y="76691"/>
                </a:lnTo>
                <a:lnTo>
                  <a:pt x="222328" y="67852"/>
                </a:lnTo>
                <a:lnTo>
                  <a:pt x="227417" y="60451"/>
                </a:lnTo>
                <a:lnTo>
                  <a:pt x="235023" y="55380"/>
                </a:lnTo>
                <a:lnTo>
                  <a:pt x="238211" y="54757"/>
                </a:lnTo>
                <a:lnTo>
                  <a:pt x="218416" y="54757"/>
                </a:lnTo>
                <a:lnTo>
                  <a:pt x="220242" y="37933"/>
                </a:lnTo>
                <a:lnTo>
                  <a:pt x="225548" y="25365"/>
                </a:lnTo>
                <a:lnTo>
                  <a:pt x="234075" y="17485"/>
                </a:lnTo>
                <a:lnTo>
                  <a:pt x="245564" y="14724"/>
                </a:lnTo>
                <a:lnTo>
                  <a:pt x="275953" y="14724"/>
                </a:lnTo>
                <a:lnTo>
                  <a:pt x="270901" y="8570"/>
                </a:lnTo>
                <a:lnTo>
                  <a:pt x="259660" y="2264"/>
                </a:lnTo>
                <a:lnTo>
                  <a:pt x="245564" y="0"/>
                </a:lnTo>
                <a:close/>
              </a:path>
              <a:path extrusionOk="0" h="144779" w="443229">
                <a:moveTo>
                  <a:pt x="275774" y="53530"/>
                </a:moveTo>
                <a:lnTo>
                  <a:pt x="244491" y="53530"/>
                </a:lnTo>
                <a:lnTo>
                  <a:pt x="253715" y="55302"/>
                </a:lnTo>
                <a:lnTo>
                  <a:pt x="260998" y="60231"/>
                </a:lnTo>
                <a:lnTo>
                  <a:pt x="265780" y="67561"/>
                </a:lnTo>
                <a:lnTo>
                  <a:pt x="267439" y="76230"/>
                </a:lnTo>
                <a:lnTo>
                  <a:pt x="267468" y="76691"/>
                </a:lnTo>
                <a:lnTo>
                  <a:pt x="265718" y="85661"/>
                </a:lnTo>
                <a:lnTo>
                  <a:pt x="260797" y="93102"/>
                </a:lnTo>
                <a:lnTo>
                  <a:pt x="253359" y="98128"/>
                </a:lnTo>
                <a:lnTo>
                  <a:pt x="244030" y="100005"/>
                </a:lnTo>
                <a:lnTo>
                  <a:pt x="275205" y="100005"/>
                </a:lnTo>
                <a:lnTo>
                  <a:pt x="281057" y="91263"/>
                </a:lnTo>
                <a:lnTo>
                  <a:pt x="283910" y="76230"/>
                </a:lnTo>
                <a:lnTo>
                  <a:pt x="281108" y="61575"/>
                </a:lnTo>
                <a:lnTo>
                  <a:pt x="275774" y="53530"/>
                </a:lnTo>
                <a:close/>
              </a:path>
              <a:path extrusionOk="0" h="144779" w="443229">
                <a:moveTo>
                  <a:pt x="248172" y="39725"/>
                </a:moveTo>
                <a:lnTo>
                  <a:pt x="239486" y="40780"/>
                </a:lnTo>
                <a:lnTo>
                  <a:pt x="231664" y="43733"/>
                </a:lnTo>
                <a:lnTo>
                  <a:pt x="224963" y="48439"/>
                </a:lnTo>
                <a:lnTo>
                  <a:pt x="219643" y="54757"/>
                </a:lnTo>
                <a:lnTo>
                  <a:pt x="238211" y="54757"/>
                </a:lnTo>
                <a:lnTo>
                  <a:pt x="244491" y="53530"/>
                </a:lnTo>
                <a:lnTo>
                  <a:pt x="275774" y="53530"/>
                </a:lnTo>
                <a:lnTo>
                  <a:pt x="273461" y="50040"/>
                </a:lnTo>
                <a:lnTo>
                  <a:pt x="262103" y="42474"/>
                </a:lnTo>
                <a:lnTo>
                  <a:pt x="248172" y="39725"/>
                </a:lnTo>
                <a:close/>
              </a:path>
              <a:path extrusionOk="0" h="144779" w="443229">
                <a:moveTo>
                  <a:pt x="275953" y="14724"/>
                </a:moveTo>
                <a:lnTo>
                  <a:pt x="245564" y="14724"/>
                </a:lnTo>
                <a:lnTo>
                  <a:pt x="253187" y="15928"/>
                </a:lnTo>
                <a:lnTo>
                  <a:pt x="259206" y="19182"/>
                </a:lnTo>
                <a:lnTo>
                  <a:pt x="263542" y="24118"/>
                </a:lnTo>
                <a:lnTo>
                  <a:pt x="266117" y="30369"/>
                </a:lnTo>
                <a:lnTo>
                  <a:pt x="282836" y="30369"/>
                </a:lnTo>
                <a:lnTo>
                  <a:pt x="278792" y="18182"/>
                </a:lnTo>
                <a:lnTo>
                  <a:pt x="275953" y="14724"/>
                </a:lnTo>
                <a:close/>
              </a:path>
              <a:path extrusionOk="0" h="144779" w="443229">
                <a:moveTo>
                  <a:pt x="344036" y="18405"/>
                </a:moveTo>
                <a:lnTo>
                  <a:pt x="327010" y="18405"/>
                </a:lnTo>
                <a:lnTo>
                  <a:pt x="327010" y="112582"/>
                </a:lnTo>
                <a:lnTo>
                  <a:pt x="344036" y="112582"/>
                </a:lnTo>
                <a:lnTo>
                  <a:pt x="344036" y="18405"/>
                </a:lnTo>
                <a:close/>
              </a:path>
              <a:path extrusionOk="0" h="144779" w="443229">
                <a:moveTo>
                  <a:pt x="344036" y="1533"/>
                </a:moveTo>
                <a:lnTo>
                  <a:pt x="327470" y="1533"/>
                </a:lnTo>
                <a:lnTo>
                  <a:pt x="299862" y="19632"/>
                </a:lnTo>
                <a:lnTo>
                  <a:pt x="299862" y="35738"/>
                </a:lnTo>
                <a:lnTo>
                  <a:pt x="326397" y="18405"/>
                </a:lnTo>
                <a:lnTo>
                  <a:pt x="344036" y="18405"/>
                </a:lnTo>
                <a:lnTo>
                  <a:pt x="344036" y="1533"/>
                </a:lnTo>
                <a:close/>
              </a:path>
              <a:path extrusionOk="0" h="144779" w="443229">
                <a:moveTo>
                  <a:pt x="443120" y="1533"/>
                </a:moveTo>
                <a:lnTo>
                  <a:pt x="368423" y="1533"/>
                </a:lnTo>
                <a:lnTo>
                  <a:pt x="368423" y="15951"/>
                </a:lnTo>
                <a:lnTo>
                  <a:pt x="425635" y="15951"/>
                </a:lnTo>
                <a:lnTo>
                  <a:pt x="425635" y="16872"/>
                </a:lnTo>
                <a:lnTo>
                  <a:pt x="376092" y="112582"/>
                </a:lnTo>
                <a:lnTo>
                  <a:pt x="393731" y="112582"/>
                </a:lnTo>
                <a:lnTo>
                  <a:pt x="443120" y="16565"/>
                </a:lnTo>
                <a:lnTo>
                  <a:pt x="443120" y="1533"/>
                </a:lnTo>
                <a:close/>
              </a:path>
            </a:pathLst>
          </a:custGeom>
          <a:solidFill>
            <a:srgbClr val="6E6E6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26"/>
          <p:cNvSpPr/>
          <p:nvPr/>
        </p:nvSpPr>
        <p:spPr>
          <a:xfrm>
            <a:off x="6810768" y="9773717"/>
            <a:ext cx="495934" cy="144780"/>
          </a:xfrm>
          <a:custGeom>
            <a:rect b="b" l="l" r="r" t="t"/>
            <a:pathLst>
              <a:path extrusionOk="0" h="144779" w="495934">
                <a:moveTo>
                  <a:pt x="66430" y="14111"/>
                </a:moveTo>
                <a:lnTo>
                  <a:pt x="36198" y="14111"/>
                </a:lnTo>
                <a:lnTo>
                  <a:pt x="44327" y="15372"/>
                </a:lnTo>
                <a:lnTo>
                  <a:pt x="50846" y="18971"/>
                </a:lnTo>
                <a:lnTo>
                  <a:pt x="55179" y="24626"/>
                </a:lnTo>
                <a:lnTo>
                  <a:pt x="56751" y="32056"/>
                </a:lnTo>
                <a:lnTo>
                  <a:pt x="55614" y="38987"/>
                </a:lnTo>
                <a:lnTo>
                  <a:pt x="52197" y="45688"/>
                </a:lnTo>
                <a:lnTo>
                  <a:pt x="46495" y="52936"/>
                </a:lnTo>
                <a:lnTo>
                  <a:pt x="38498" y="61506"/>
                </a:lnTo>
                <a:lnTo>
                  <a:pt x="0" y="100311"/>
                </a:lnTo>
                <a:lnTo>
                  <a:pt x="0" y="112582"/>
                </a:lnTo>
                <a:lnTo>
                  <a:pt x="74697" y="112582"/>
                </a:lnTo>
                <a:lnTo>
                  <a:pt x="74697" y="98164"/>
                </a:lnTo>
                <a:lnTo>
                  <a:pt x="23467" y="98164"/>
                </a:lnTo>
                <a:lnTo>
                  <a:pt x="23467" y="97244"/>
                </a:lnTo>
                <a:lnTo>
                  <a:pt x="58987" y="60812"/>
                </a:lnTo>
                <a:lnTo>
                  <a:pt x="72856" y="31596"/>
                </a:lnTo>
                <a:lnTo>
                  <a:pt x="70120" y="19056"/>
                </a:lnTo>
                <a:lnTo>
                  <a:pt x="66430" y="14111"/>
                </a:lnTo>
                <a:close/>
              </a:path>
              <a:path extrusionOk="0" h="144779" w="495934">
                <a:moveTo>
                  <a:pt x="36504" y="0"/>
                </a:moveTo>
                <a:lnTo>
                  <a:pt x="21849" y="2414"/>
                </a:lnTo>
                <a:lnTo>
                  <a:pt x="10257" y="9250"/>
                </a:lnTo>
                <a:lnTo>
                  <a:pt x="2662" y="19897"/>
                </a:lnTo>
                <a:lnTo>
                  <a:pt x="0" y="33744"/>
                </a:lnTo>
                <a:lnTo>
                  <a:pt x="15951" y="33744"/>
                </a:lnTo>
                <a:lnTo>
                  <a:pt x="17411" y="25693"/>
                </a:lnTo>
                <a:lnTo>
                  <a:pt x="21473" y="19498"/>
                </a:lnTo>
                <a:lnTo>
                  <a:pt x="27836" y="15517"/>
                </a:lnTo>
                <a:lnTo>
                  <a:pt x="36198" y="14111"/>
                </a:lnTo>
                <a:lnTo>
                  <a:pt x="66430" y="14111"/>
                </a:lnTo>
                <a:lnTo>
                  <a:pt x="62647" y="9039"/>
                </a:lnTo>
                <a:lnTo>
                  <a:pt x="51190" y="2402"/>
                </a:lnTo>
                <a:lnTo>
                  <a:pt x="36504" y="0"/>
                </a:lnTo>
                <a:close/>
              </a:path>
              <a:path extrusionOk="0" h="144779" w="495934">
                <a:moveTo>
                  <a:pt x="132061" y="0"/>
                </a:moveTo>
                <a:lnTo>
                  <a:pt x="114913" y="3835"/>
                </a:lnTo>
                <a:lnTo>
                  <a:pt x="102085" y="14983"/>
                </a:lnTo>
                <a:lnTo>
                  <a:pt x="94045" y="32904"/>
                </a:lnTo>
                <a:lnTo>
                  <a:pt x="91262" y="57058"/>
                </a:lnTo>
                <a:lnTo>
                  <a:pt x="94024" y="81309"/>
                </a:lnTo>
                <a:lnTo>
                  <a:pt x="102027" y="99219"/>
                </a:lnTo>
                <a:lnTo>
                  <a:pt x="114848" y="110312"/>
                </a:lnTo>
                <a:lnTo>
                  <a:pt x="132061" y="114116"/>
                </a:lnTo>
                <a:lnTo>
                  <a:pt x="149264" y="110312"/>
                </a:lnTo>
                <a:lnTo>
                  <a:pt x="161691" y="99544"/>
                </a:lnTo>
                <a:lnTo>
                  <a:pt x="132061" y="99544"/>
                </a:lnTo>
                <a:lnTo>
                  <a:pt x="121971" y="96799"/>
                </a:lnTo>
                <a:lnTo>
                  <a:pt x="114432" y="88683"/>
                </a:lnTo>
                <a:lnTo>
                  <a:pt x="109726" y="75376"/>
                </a:lnTo>
                <a:lnTo>
                  <a:pt x="108134" y="57058"/>
                </a:lnTo>
                <a:lnTo>
                  <a:pt x="109770" y="38734"/>
                </a:lnTo>
                <a:lnTo>
                  <a:pt x="114490" y="25336"/>
                </a:lnTo>
                <a:lnTo>
                  <a:pt x="122014" y="17100"/>
                </a:lnTo>
                <a:lnTo>
                  <a:pt x="132061" y="14264"/>
                </a:lnTo>
                <a:lnTo>
                  <a:pt x="161154" y="14264"/>
                </a:lnTo>
                <a:lnTo>
                  <a:pt x="149167" y="3835"/>
                </a:lnTo>
                <a:lnTo>
                  <a:pt x="132061" y="0"/>
                </a:lnTo>
                <a:close/>
              </a:path>
              <a:path extrusionOk="0" h="144779" w="495934">
                <a:moveTo>
                  <a:pt x="161154" y="14264"/>
                </a:moveTo>
                <a:lnTo>
                  <a:pt x="132061" y="14264"/>
                </a:lnTo>
                <a:lnTo>
                  <a:pt x="142077" y="17100"/>
                </a:lnTo>
                <a:lnTo>
                  <a:pt x="149605" y="25336"/>
                </a:lnTo>
                <a:lnTo>
                  <a:pt x="154343" y="38734"/>
                </a:lnTo>
                <a:lnTo>
                  <a:pt x="155989" y="57058"/>
                </a:lnTo>
                <a:lnTo>
                  <a:pt x="154353" y="75376"/>
                </a:lnTo>
                <a:lnTo>
                  <a:pt x="149633" y="88683"/>
                </a:lnTo>
                <a:lnTo>
                  <a:pt x="142109" y="96799"/>
                </a:lnTo>
                <a:lnTo>
                  <a:pt x="132061" y="99544"/>
                </a:lnTo>
                <a:lnTo>
                  <a:pt x="161691" y="99544"/>
                </a:lnTo>
                <a:lnTo>
                  <a:pt x="162067" y="99219"/>
                </a:lnTo>
                <a:lnTo>
                  <a:pt x="170067" y="81309"/>
                </a:lnTo>
                <a:lnTo>
                  <a:pt x="172861" y="57058"/>
                </a:lnTo>
                <a:lnTo>
                  <a:pt x="170034" y="32904"/>
                </a:lnTo>
                <a:lnTo>
                  <a:pt x="161981" y="14983"/>
                </a:lnTo>
                <a:lnTo>
                  <a:pt x="161154" y="14264"/>
                </a:lnTo>
                <a:close/>
              </a:path>
              <a:path extrusionOk="0" h="144779" w="495934">
                <a:moveTo>
                  <a:pt x="206145" y="101999"/>
                </a:moveTo>
                <a:lnTo>
                  <a:pt x="188966" y="101999"/>
                </a:lnTo>
                <a:lnTo>
                  <a:pt x="180837" y="144332"/>
                </a:lnTo>
                <a:lnTo>
                  <a:pt x="193874" y="144332"/>
                </a:lnTo>
                <a:lnTo>
                  <a:pt x="206145" y="101999"/>
                </a:lnTo>
                <a:close/>
              </a:path>
              <a:path extrusionOk="0" h="144779" w="495934">
                <a:moveTo>
                  <a:pt x="263203" y="0"/>
                </a:moveTo>
                <a:lnTo>
                  <a:pt x="248513" y="2220"/>
                </a:lnTo>
                <a:lnTo>
                  <a:pt x="236908" y="8388"/>
                </a:lnTo>
                <a:lnTo>
                  <a:pt x="229285" y="17762"/>
                </a:lnTo>
                <a:lnTo>
                  <a:pt x="226545" y="29602"/>
                </a:lnTo>
                <a:lnTo>
                  <a:pt x="227910" y="38230"/>
                </a:lnTo>
                <a:lnTo>
                  <a:pt x="231769" y="45592"/>
                </a:lnTo>
                <a:lnTo>
                  <a:pt x="237772" y="51172"/>
                </a:lnTo>
                <a:lnTo>
                  <a:pt x="245564" y="54450"/>
                </a:lnTo>
                <a:lnTo>
                  <a:pt x="245564" y="55064"/>
                </a:lnTo>
                <a:lnTo>
                  <a:pt x="236391" y="58261"/>
                </a:lnTo>
                <a:lnTo>
                  <a:pt x="229009" y="64420"/>
                </a:lnTo>
                <a:lnTo>
                  <a:pt x="224114" y="72880"/>
                </a:lnTo>
                <a:lnTo>
                  <a:pt x="222404" y="82979"/>
                </a:lnTo>
                <a:lnTo>
                  <a:pt x="225317" y="95480"/>
                </a:lnTo>
                <a:lnTo>
                  <a:pt x="233687" y="105335"/>
                </a:lnTo>
                <a:lnTo>
                  <a:pt x="246615" y="111796"/>
                </a:lnTo>
                <a:lnTo>
                  <a:pt x="263203" y="114116"/>
                </a:lnTo>
                <a:lnTo>
                  <a:pt x="279597" y="111796"/>
                </a:lnTo>
                <a:lnTo>
                  <a:pt x="292490" y="105335"/>
                </a:lnTo>
                <a:lnTo>
                  <a:pt x="296928" y="100158"/>
                </a:lnTo>
                <a:lnTo>
                  <a:pt x="263203" y="100158"/>
                </a:lnTo>
                <a:lnTo>
                  <a:pt x="253300" y="98814"/>
                </a:lnTo>
                <a:lnTo>
                  <a:pt x="245814" y="95039"/>
                </a:lnTo>
                <a:lnTo>
                  <a:pt x="241116" y="89222"/>
                </a:lnTo>
                <a:lnTo>
                  <a:pt x="239582" y="81752"/>
                </a:lnTo>
                <a:lnTo>
                  <a:pt x="241235" y="73840"/>
                </a:lnTo>
                <a:lnTo>
                  <a:pt x="246130" y="67574"/>
                </a:lnTo>
                <a:lnTo>
                  <a:pt x="253656" y="63451"/>
                </a:lnTo>
                <a:lnTo>
                  <a:pt x="263203" y="61966"/>
                </a:lnTo>
                <a:lnTo>
                  <a:pt x="294233" y="61966"/>
                </a:lnTo>
                <a:lnTo>
                  <a:pt x="289789" y="58261"/>
                </a:lnTo>
                <a:lnTo>
                  <a:pt x="280689" y="55064"/>
                </a:lnTo>
                <a:lnTo>
                  <a:pt x="280689" y="54450"/>
                </a:lnTo>
                <a:lnTo>
                  <a:pt x="288373" y="51172"/>
                </a:lnTo>
                <a:lnTo>
                  <a:pt x="291113" y="48622"/>
                </a:lnTo>
                <a:lnTo>
                  <a:pt x="263203" y="48622"/>
                </a:lnTo>
                <a:lnTo>
                  <a:pt x="255036" y="47378"/>
                </a:lnTo>
                <a:lnTo>
                  <a:pt x="248651" y="43790"/>
                </a:lnTo>
                <a:lnTo>
                  <a:pt x="244477" y="38230"/>
                </a:lnTo>
                <a:lnTo>
                  <a:pt x="242957" y="31136"/>
                </a:lnTo>
                <a:lnTo>
                  <a:pt x="244438" y="24049"/>
                </a:lnTo>
                <a:lnTo>
                  <a:pt x="248536" y="18559"/>
                </a:lnTo>
                <a:lnTo>
                  <a:pt x="254906" y="15024"/>
                </a:lnTo>
                <a:lnTo>
                  <a:pt x="263203" y="13804"/>
                </a:lnTo>
                <a:lnTo>
                  <a:pt x="293691" y="13804"/>
                </a:lnTo>
                <a:lnTo>
                  <a:pt x="289278" y="8388"/>
                </a:lnTo>
                <a:lnTo>
                  <a:pt x="277729" y="2220"/>
                </a:lnTo>
                <a:lnTo>
                  <a:pt x="263203" y="0"/>
                </a:lnTo>
                <a:close/>
              </a:path>
              <a:path extrusionOk="0" h="144779" w="495934">
                <a:moveTo>
                  <a:pt x="294233" y="61966"/>
                </a:moveTo>
                <a:lnTo>
                  <a:pt x="263203" y="61966"/>
                </a:lnTo>
                <a:lnTo>
                  <a:pt x="272653" y="63451"/>
                </a:lnTo>
                <a:lnTo>
                  <a:pt x="280133" y="67574"/>
                </a:lnTo>
                <a:lnTo>
                  <a:pt x="285053" y="73840"/>
                </a:lnTo>
                <a:lnTo>
                  <a:pt x="286824" y="81752"/>
                </a:lnTo>
                <a:lnTo>
                  <a:pt x="285161" y="89222"/>
                </a:lnTo>
                <a:lnTo>
                  <a:pt x="280420" y="95039"/>
                </a:lnTo>
                <a:lnTo>
                  <a:pt x="272977" y="98814"/>
                </a:lnTo>
                <a:lnTo>
                  <a:pt x="263203" y="100158"/>
                </a:lnTo>
                <a:lnTo>
                  <a:pt x="296928" y="100158"/>
                </a:lnTo>
                <a:lnTo>
                  <a:pt x="300939" y="95480"/>
                </a:lnTo>
                <a:lnTo>
                  <a:pt x="304003" y="82979"/>
                </a:lnTo>
                <a:lnTo>
                  <a:pt x="302150" y="72880"/>
                </a:lnTo>
                <a:lnTo>
                  <a:pt x="297177" y="64420"/>
                </a:lnTo>
                <a:lnTo>
                  <a:pt x="294233" y="61966"/>
                </a:lnTo>
                <a:close/>
              </a:path>
              <a:path extrusionOk="0" h="144779" w="495934">
                <a:moveTo>
                  <a:pt x="293691" y="13804"/>
                </a:moveTo>
                <a:lnTo>
                  <a:pt x="263203" y="13804"/>
                </a:lnTo>
                <a:lnTo>
                  <a:pt x="271344" y="15024"/>
                </a:lnTo>
                <a:lnTo>
                  <a:pt x="277659" y="18559"/>
                </a:lnTo>
                <a:lnTo>
                  <a:pt x="281731" y="24049"/>
                </a:lnTo>
                <a:lnTo>
                  <a:pt x="283143" y="31136"/>
                </a:lnTo>
                <a:lnTo>
                  <a:pt x="281688" y="38279"/>
                </a:lnTo>
                <a:lnTo>
                  <a:pt x="277544" y="43819"/>
                </a:lnTo>
                <a:lnTo>
                  <a:pt x="271215" y="47389"/>
                </a:lnTo>
                <a:lnTo>
                  <a:pt x="263203" y="48622"/>
                </a:lnTo>
                <a:lnTo>
                  <a:pt x="291113" y="48622"/>
                </a:lnTo>
                <a:lnTo>
                  <a:pt x="294369" y="45592"/>
                </a:lnTo>
                <a:lnTo>
                  <a:pt x="298279" y="38230"/>
                </a:lnTo>
                <a:lnTo>
                  <a:pt x="299708" y="29602"/>
                </a:lnTo>
                <a:lnTo>
                  <a:pt x="296916" y="17762"/>
                </a:lnTo>
                <a:lnTo>
                  <a:pt x="293691" y="13804"/>
                </a:lnTo>
                <a:close/>
              </a:path>
              <a:path extrusionOk="0" h="144779" w="495934">
                <a:moveTo>
                  <a:pt x="360141" y="0"/>
                </a:moveTo>
                <a:lnTo>
                  <a:pt x="342992" y="3835"/>
                </a:lnTo>
                <a:lnTo>
                  <a:pt x="330164" y="14983"/>
                </a:lnTo>
                <a:lnTo>
                  <a:pt x="322125" y="32904"/>
                </a:lnTo>
                <a:lnTo>
                  <a:pt x="319341" y="57058"/>
                </a:lnTo>
                <a:lnTo>
                  <a:pt x="322103" y="81309"/>
                </a:lnTo>
                <a:lnTo>
                  <a:pt x="330107" y="99219"/>
                </a:lnTo>
                <a:lnTo>
                  <a:pt x="342927" y="110312"/>
                </a:lnTo>
                <a:lnTo>
                  <a:pt x="360141" y="114116"/>
                </a:lnTo>
                <a:lnTo>
                  <a:pt x="377343" y="110312"/>
                </a:lnTo>
                <a:lnTo>
                  <a:pt x="389770" y="99544"/>
                </a:lnTo>
                <a:lnTo>
                  <a:pt x="360141" y="99544"/>
                </a:lnTo>
                <a:lnTo>
                  <a:pt x="350050" y="96799"/>
                </a:lnTo>
                <a:lnTo>
                  <a:pt x="342511" y="88683"/>
                </a:lnTo>
                <a:lnTo>
                  <a:pt x="337806" y="75376"/>
                </a:lnTo>
                <a:lnTo>
                  <a:pt x="336213" y="57058"/>
                </a:lnTo>
                <a:lnTo>
                  <a:pt x="337849" y="38734"/>
                </a:lnTo>
                <a:lnTo>
                  <a:pt x="342569" y="25336"/>
                </a:lnTo>
                <a:lnTo>
                  <a:pt x="350093" y="17100"/>
                </a:lnTo>
                <a:lnTo>
                  <a:pt x="360141" y="14264"/>
                </a:lnTo>
                <a:lnTo>
                  <a:pt x="389233" y="14264"/>
                </a:lnTo>
                <a:lnTo>
                  <a:pt x="377246" y="3835"/>
                </a:lnTo>
                <a:lnTo>
                  <a:pt x="360141" y="0"/>
                </a:lnTo>
                <a:close/>
              </a:path>
              <a:path extrusionOk="0" h="144779" w="495934">
                <a:moveTo>
                  <a:pt x="389233" y="14264"/>
                </a:moveTo>
                <a:lnTo>
                  <a:pt x="360141" y="14264"/>
                </a:lnTo>
                <a:lnTo>
                  <a:pt x="370156" y="17100"/>
                </a:lnTo>
                <a:lnTo>
                  <a:pt x="377684" y="25336"/>
                </a:lnTo>
                <a:lnTo>
                  <a:pt x="382422" y="38734"/>
                </a:lnTo>
                <a:lnTo>
                  <a:pt x="384068" y="57058"/>
                </a:lnTo>
                <a:lnTo>
                  <a:pt x="382433" y="75376"/>
                </a:lnTo>
                <a:lnTo>
                  <a:pt x="377713" y="88683"/>
                </a:lnTo>
                <a:lnTo>
                  <a:pt x="370188" y="96799"/>
                </a:lnTo>
                <a:lnTo>
                  <a:pt x="360141" y="99544"/>
                </a:lnTo>
                <a:lnTo>
                  <a:pt x="389770" y="99544"/>
                </a:lnTo>
                <a:lnTo>
                  <a:pt x="390146" y="99219"/>
                </a:lnTo>
                <a:lnTo>
                  <a:pt x="398146" y="81309"/>
                </a:lnTo>
                <a:lnTo>
                  <a:pt x="400940" y="57058"/>
                </a:lnTo>
                <a:lnTo>
                  <a:pt x="398114" y="32904"/>
                </a:lnTo>
                <a:lnTo>
                  <a:pt x="390060" y="14983"/>
                </a:lnTo>
                <a:lnTo>
                  <a:pt x="389233" y="14264"/>
                </a:lnTo>
                <a:close/>
              </a:path>
              <a:path extrusionOk="0" h="144779" w="495934">
                <a:moveTo>
                  <a:pt x="434991" y="83593"/>
                </a:moveTo>
                <a:lnTo>
                  <a:pt x="418579" y="83593"/>
                </a:lnTo>
                <a:lnTo>
                  <a:pt x="421819" y="95836"/>
                </a:lnTo>
                <a:lnTo>
                  <a:pt x="429776" y="105498"/>
                </a:lnTo>
                <a:lnTo>
                  <a:pt x="441529" y="111838"/>
                </a:lnTo>
                <a:lnTo>
                  <a:pt x="456158" y="114116"/>
                </a:lnTo>
                <a:lnTo>
                  <a:pt x="472112" y="111318"/>
                </a:lnTo>
                <a:lnTo>
                  <a:pt x="484629" y="103523"/>
                </a:lnTo>
                <a:lnTo>
                  <a:pt x="487048" y="100005"/>
                </a:lnTo>
                <a:lnTo>
                  <a:pt x="456158" y="100005"/>
                </a:lnTo>
                <a:lnTo>
                  <a:pt x="448256" y="98734"/>
                </a:lnTo>
                <a:lnTo>
                  <a:pt x="441721" y="95307"/>
                </a:lnTo>
                <a:lnTo>
                  <a:pt x="437112" y="90126"/>
                </a:lnTo>
                <a:lnTo>
                  <a:pt x="434991" y="83593"/>
                </a:lnTo>
                <a:close/>
              </a:path>
              <a:path extrusionOk="0" h="144779" w="495934">
                <a:moveTo>
                  <a:pt x="487660" y="53530"/>
                </a:moveTo>
                <a:lnTo>
                  <a:pt x="455391" y="53530"/>
                </a:lnTo>
                <a:lnTo>
                  <a:pt x="465018" y="55363"/>
                </a:lnTo>
                <a:lnTo>
                  <a:pt x="472589" y="60259"/>
                </a:lnTo>
                <a:lnTo>
                  <a:pt x="477543" y="67658"/>
                </a:lnTo>
                <a:lnTo>
                  <a:pt x="479319" y="76997"/>
                </a:lnTo>
                <a:lnTo>
                  <a:pt x="477598" y="86146"/>
                </a:lnTo>
                <a:lnTo>
                  <a:pt x="472800" y="93419"/>
                </a:lnTo>
                <a:lnTo>
                  <a:pt x="465471" y="98232"/>
                </a:lnTo>
                <a:lnTo>
                  <a:pt x="456158" y="100005"/>
                </a:lnTo>
                <a:lnTo>
                  <a:pt x="487048" y="100005"/>
                </a:lnTo>
                <a:lnTo>
                  <a:pt x="492804" y="91630"/>
                </a:lnTo>
                <a:lnTo>
                  <a:pt x="495731" y="76537"/>
                </a:lnTo>
                <a:lnTo>
                  <a:pt x="492995" y="61745"/>
                </a:lnTo>
                <a:lnTo>
                  <a:pt x="487660" y="53530"/>
                </a:lnTo>
                <a:close/>
              </a:path>
              <a:path extrusionOk="0" h="144779" w="495934">
                <a:moveTo>
                  <a:pt x="490055" y="1533"/>
                </a:moveTo>
                <a:lnTo>
                  <a:pt x="427169" y="1533"/>
                </a:lnTo>
                <a:lnTo>
                  <a:pt x="419960" y="63346"/>
                </a:lnTo>
                <a:lnTo>
                  <a:pt x="435911" y="63346"/>
                </a:lnTo>
                <a:lnTo>
                  <a:pt x="439669" y="56521"/>
                </a:lnTo>
                <a:lnTo>
                  <a:pt x="446495" y="53530"/>
                </a:lnTo>
                <a:lnTo>
                  <a:pt x="487660" y="53530"/>
                </a:lnTo>
                <a:lnTo>
                  <a:pt x="485406" y="50060"/>
                </a:lnTo>
                <a:lnTo>
                  <a:pt x="480955" y="47088"/>
                </a:lnTo>
                <a:lnTo>
                  <a:pt x="437445" y="47088"/>
                </a:lnTo>
                <a:lnTo>
                  <a:pt x="441126" y="15951"/>
                </a:lnTo>
                <a:lnTo>
                  <a:pt x="490055" y="15951"/>
                </a:lnTo>
                <a:lnTo>
                  <a:pt x="490055" y="1533"/>
                </a:lnTo>
                <a:close/>
              </a:path>
              <a:path extrusionOk="0" h="144779" w="495934">
                <a:moveTo>
                  <a:pt x="459379" y="39572"/>
                </a:moveTo>
                <a:lnTo>
                  <a:pt x="450943" y="39649"/>
                </a:lnTo>
                <a:lnTo>
                  <a:pt x="443120" y="42640"/>
                </a:lnTo>
                <a:lnTo>
                  <a:pt x="438519" y="47088"/>
                </a:lnTo>
                <a:lnTo>
                  <a:pt x="480955" y="47088"/>
                </a:lnTo>
                <a:lnTo>
                  <a:pt x="473892" y="42371"/>
                </a:lnTo>
                <a:lnTo>
                  <a:pt x="459379" y="39572"/>
                </a:lnTo>
                <a:close/>
              </a:path>
            </a:pathLst>
          </a:custGeom>
          <a:solidFill>
            <a:srgbClr val="6E6E6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6"/>
          <p:cNvSpPr/>
          <p:nvPr/>
        </p:nvSpPr>
        <p:spPr>
          <a:xfrm>
            <a:off x="8979049" y="9676805"/>
            <a:ext cx="504825" cy="144780"/>
          </a:xfrm>
          <a:custGeom>
            <a:rect b="b" l="l" r="r" t="t"/>
            <a:pathLst>
              <a:path extrusionOk="0" h="144779" w="504825">
                <a:moveTo>
                  <a:pt x="17178" y="83593"/>
                </a:moveTo>
                <a:lnTo>
                  <a:pt x="0" y="83593"/>
                </a:lnTo>
                <a:lnTo>
                  <a:pt x="3310" y="96030"/>
                </a:lnTo>
                <a:lnTo>
                  <a:pt x="11647" y="105670"/>
                </a:lnTo>
                <a:lnTo>
                  <a:pt x="24168" y="111903"/>
                </a:lnTo>
                <a:lnTo>
                  <a:pt x="40032" y="114116"/>
                </a:lnTo>
                <a:lnTo>
                  <a:pt x="56004" y="111706"/>
                </a:lnTo>
                <a:lnTo>
                  <a:pt x="68705" y="105018"/>
                </a:lnTo>
                <a:lnTo>
                  <a:pt x="73219" y="99544"/>
                </a:lnTo>
                <a:lnTo>
                  <a:pt x="39879" y="99544"/>
                </a:lnTo>
                <a:lnTo>
                  <a:pt x="31177" y="98422"/>
                </a:lnTo>
                <a:lnTo>
                  <a:pt x="24100" y="95221"/>
                </a:lnTo>
                <a:lnTo>
                  <a:pt x="19237" y="90194"/>
                </a:lnTo>
                <a:lnTo>
                  <a:pt x="17178" y="83593"/>
                </a:lnTo>
                <a:close/>
              </a:path>
              <a:path extrusionOk="0" h="144779" w="504825">
                <a:moveTo>
                  <a:pt x="70097" y="14111"/>
                </a:moveTo>
                <a:lnTo>
                  <a:pt x="40186" y="14111"/>
                </a:lnTo>
                <a:lnTo>
                  <a:pt x="48155" y="15347"/>
                </a:lnTo>
                <a:lnTo>
                  <a:pt x="54249" y="18827"/>
                </a:lnTo>
                <a:lnTo>
                  <a:pt x="58142" y="24205"/>
                </a:lnTo>
                <a:lnTo>
                  <a:pt x="59512" y="31136"/>
                </a:lnTo>
                <a:lnTo>
                  <a:pt x="57936" y="38400"/>
                </a:lnTo>
                <a:lnTo>
                  <a:pt x="53520" y="43982"/>
                </a:lnTo>
                <a:lnTo>
                  <a:pt x="46732" y="47550"/>
                </a:lnTo>
                <a:lnTo>
                  <a:pt x="38038" y="48775"/>
                </a:lnTo>
                <a:lnTo>
                  <a:pt x="28529" y="48775"/>
                </a:lnTo>
                <a:lnTo>
                  <a:pt x="28529" y="62579"/>
                </a:lnTo>
                <a:lnTo>
                  <a:pt x="38038" y="62579"/>
                </a:lnTo>
                <a:lnTo>
                  <a:pt x="48642" y="64017"/>
                </a:lnTo>
                <a:lnTo>
                  <a:pt x="56492" y="67929"/>
                </a:lnTo>
                <a:lnTo>
                  <a:pt x="61366" y="73882"/>
                </a:lnTo>
                <a:lnTo>
                  <a:pt x="63040" y="81445"/>
                </a:lnTo>
                <a:lnTo>
                  <a:pt x="61308" y="88835"/>
                </a:lnTo>
                <a:lnTo>
                  <a:pt x="56492" y="94550"/>
                </a:lnTo>
                <a:lnTo>
                  <a:pt x="49160" y="98237"/>
                </a:lnTo>
                <a:lnTo>
                  <a:pt x="39879" y="99544"/>
                </a:lnTo>
                <a:lnTo>
                  <a:pt x="73219" y="99544"/>
                </a:lnTo>
                <a:lnTo>
                  <a:pt x="77078" y="94865"/>
                </a:lnTo>
                <a:lnTo>
                  <a:pt x="80065" y="82059"/>
                </a:lnTo>
                <a:lnTo>
                  <a:pt x="78494" y="72318"/>
                </a:lnTo>
                <a:lnTo>
                  <a:pt x="73824" y="64410"/>
                </a:lnTo>
                <a:lnTo>
                  <a:pt x="66293" y="58732"/>
                </a:lnTo>
                <a:lnTo>
                  <a:pt x="56137" y="55677"/>
                </a:lnTo>
                <a:lnTo>
                  <a:pt x="56137" y="54910"/>
                </a:lnTo>
                <a:lnTo>
                  <a:pt x="64274" y="51569"/>
                </a:lnTo>
                <a:lnTo>
                  <a:pt x="70498" y="46187"/>
                </a:lnTo>
                <a:lnTo>
                  <a:pt x="74450" y="38992"/>
                </a:lnTo>
                <a:lnTo>
                  <a:pt x="75770" y="30216"/>
                </a:lnTo>
                <a:lnTo>
                  <a:pt x="73425" y="18827"/>
                </a:lnTo>
                <a:lnTo>
                  <a:pt x="73300" y="18472"/>
                </a:lnTo>
                <a:lnTo>
                  <a:pt x="70097" y="14111"/>
                </a:lnTo>
                <a:close/>
              </a:path>
              <a:path extrusionOk="0" h="144779" w="504825">
                <a:moveTo>
                  <a:pt x="40339" y="0"/>
                </a:moveTo>
                <a:lnTo>
                  <a:pt x="25749" y="2200"/>
                </a:lnTo>
                <a:lnTo>
                  <a:pt x="13804" y="8397"/>
                </a:lnTo>
                <a:lnTo>
                  <a:pt x="5655" y="17988"/>
                </a:lnTo>
                <a:lnTo>
                  <a:pt x="2454" y="30369"/>
                </a:lnTo>
                <a:lnTo>
                  <a:pt x="18712" y="30369"/>
                </a:lnTo>
                <a:lnTo>
                  <a:pt x="20665" y="23590"/>
                </a:lnTo>
                <a:lnTo>
                  <a:pt x="25423" y="18472"/>
                </a:lnTo>
                <a:lnTo>
                  <a:pt x="32193" y="15238"/>
                </a:lnTo>
                <a:lnTo>
                  <a:pt x="40186" y="14111"/>
                </a:lnTo>
                <a:lnTo>
                  <a:pt x="70097" y="14111"/>
                </a:lnTo>
                <a:lnTo>
                  <a:pt x="66308" y="8953"/>
                </a:lnTo>
                <a:lnTo>
                  <a:pt x="55118" y="2413"/>
                </a:lnTo>
                <a:lnTo>
                  <a:pt x="40339" y="0"/>
                </a:lnTo>
                <a:close/>
              </a:path>
              <a:path extrusionOk="0" h="144779" w="504825">
                <a:moveTo>
                  <a:pt x="137276" y="0"/>
                </a:moveTo>
                <a:lnTo>
                  <a:pt x="120128" y="3835"/>
                </a:lnTo>
                <a:lnTo>
                  <a:pt x="107300" y="14983"/>
                </a:lnTo>
                <a:lnTo>
                  <a:pt x="99260" y="32904"/>
                </a:lnTo>
                <a:lnTo>
                  <a:pt x="96477" y="57058"/>
                </a:lnTo>
                <a:lnTo>
                  <a:pt x="99239" y="81309"/>
                </a:lnTo>
                <a:lnTo>
                  <a:pt x="107242" y="99219"/>
                </a:lnTo>
                <a:lnTo>
                  <a:pt x="120063" y="110312"/>
                </a:lnTo>
                <a:lnTo>
                  <a:pt x="137276" y="114116"/>
                </a:lnTo>
                <a:lnTo>
                  <a:pt x="154479" y="110312"/>
                </a:lnTo>
                <a:lnTo>
                  <a:pt x="166906" y="99544"/>
                </a:lnTo>
                <a:lnTo>
                  <a:pt x="137276" y="99544"/>
                </a:lnTo>
                <a:lnTo>
                  <a:pt x="127186" y="96799"/>
                </a:lnTo>
                <a:lnTo>
                  <a:pt x="119647" y="88683"/>
                </a:lnTo>
                <a:lnTo>
                  <a:pt x="114941" y="75376"/>
                </a:lnTo>
                <a:lnTo>
                  <a:pt x="113349" y="57058"/>
                </a:lnTo>
                <a:lnTo>
                  <a:pt x="114985" y="38734"/>
                </a:lnTo>
                <a:lnTo>
                  <a:pt x="119705" y="25336"/>
                </a:lnTo>
                <a:lnTo>
                  <a:pt x="127229" y="17100"/>
                </a:lnTo>
                <a:lnTo>
                  <a:pt x="137276" y="14264"/>
                </a:lnTo>
                <a:lnTo>
                  <a:pt x="166369" y="14264"/>
                </a:lnTo>
                <a:lnTo>
                  <a:pt x="154382" y="3835"/>
                </a:lnTo>
                <a:lnTo>
                  <a:pt x="137276" y="0"/>
                </a:lnTo>
                <a:close/>
              </a:path>
              <a:path extrusionOk="0" h="144779" w="504825">
                <a:moveTo>
                  <a:pt x="166369" y="14264"/>
                </a:moveTo>
                <a:lnTo>
                  <a:pt x="137276" y="14264"/>
                </a:lnTo>
                <a:lnTo>
                  <a:pt x="147292" y="17100"/>
                </a:lnTo>
                <a:lnTo>
                  <a:pt x="154820" y="25336"/>
                </a:lnTo>
                <a:lnTo>
                  <a:pt x="159558" y="38734"/>
                </a:lnTo>
                <a:lnTo>
                  <a:pt x="161204" y="57058"/>
                </a:lnTo>
                <a:lnTo>
                  <a:pt x="159568" y="75376"/>
                </a:lnTo>
                <a:lnTo>
                  <a:pt x="154848" y="88683"/>
                </a:lnTo>
                <a:lnTo>
                  <a:pt x="147324" y="96799"/>
                </a:lnTo>
                <a:lnTo>
                  <a:pt x="137276" y="99544"/>
                </a:lnTo>
                <a:lnTo>
                  <a:pt x="166906" y="99544"/>
                </a:lnTo>
                <a:lnTo>
                  <a:pt x="167282" y="99219"/>
                </a:lnTo>
                <a:lnTo>
                  <a:pt x="175282" y="81309"/>
                </a:lnTo>
                <a:lnTo>
                  <a:pt x="178076" y="57058"/>
                </a:lnTo>
                <a:lnTo>
                  <a:pt x="175249" y="32904"/>
                </a:lnTo>
                <a:lnTo>
                  <a:pt x="167196" y="14983"/>
                </a:lnTo>
                <a:lnTo>
                  <a:pt x="166369" y="14264"/>
                </a:lnTo>
                <a:close/>
              </a:path>
              <a:path extrusionOk="0" h="144779" w="504825">
                <a:moveTo>
                  <a:pt x="211360" y="101999"/>
                </a:moveTo>
                <a:lnTo>
                  <a:pt x="194181" y="101999"/>
                </a:lnTo>
                <a:lnTo>
                  <a:pt x="186052" y="144332"/>
                </a:lnTo>
                <a:lnTo>
                  <a:pt x="199089" y="144332"/>
                </a:lnTo>
                <a:lnTo>
                  <a:pt x="211360" y="101999"/>
                </a:lnTo>
                <a:close/>
              </a:path>
              <a:path extrusionOk="0" h="144779" w="504825">
                <a:moveTo>
                  <a:pt x="248172" y="83593"/>
                </a:moveTo>
                <a:lnTo>
                  <a:pt x="231760" y="83593"/>
                </a:lnTo>
                <a:lnTo>
                  <a:pt x="235000" y="95836"/>
                </a:lnTo>
                <a:lnTo>
                  <a:pt x="242957" y="105498"/>
                </a:lnTo>
                <a:lnTo>
                  <a:pt x="254710" y="111838"/>
                </a:lnTo>
                <a:lnTo>
                  <a:pt x="269338" y="114116"/>
                </a:lnTo>
                <a:lnTo>
                  <a:pt x="285293" y="111318"/>
                </a:lnTo>
                <a:lnTo>
                  <a:pt x="297810" y="103523"/>
                </a:lnTo>
                <a:lnTo>
                  <a:pt x="300228" y="100005"/>
                </a:lnTo>
                <a:lnTo>
                  <a:pt x="269338" y="100005"/>
                </a:lnTo>
                <a:lnTo>
                  <a:pt x="261437" y="98734"/>
                </a:lnTo>
                <a:lnTo>
                  <a:pt x="254901" y="95307"/>
                </a:lnTo>
                <a:lnTo>
                  <a:pt x="250293" y="90126"/>
                </a:lnTo>
                <a:lnTo>
                  <a:pt x="248172" y="83593"/>
                </a:lnTo>
                <a:close/>
              </a:path>
              <a:path extrusionOk="0" h="144779" w="504825">
                <a:moveTo>
                  <a:pt x="300840" y="53530"/>
                </a:moveTo>
                <a:lnTo>
                  <a:pt x="268572" y="53530"/>
                </a:lnTo>
                <a:lnTo>
                  <a:pt x="278199" y="55363"/>
                </a:lnTo>
                <a:lnTo>
                  <a:pt x="285770" y="60259"/>
                </a:lnTo>
                <a:lnTo>
                  <a:pt x="290723" y="67658"/>
                </a:lnTo>
                <a:lnTo>
                  <a:pt x="292499" y="76997"/>
                </a:lnTo>
                <a:lnTo>
                  <a:pt x="290778" y="86146"/>
                </a:lnTo>
                <a:lnTo>
                  <a:pt x="285980" y="93419"/>
                </a:lnTo>
                <a:lnTo>
                  <a:pt x="278652" y="98232"/>
                </a:lnTo>
                <a:lnTo>
                  <a:pt x="269338" y="100005"/>
                </a:lnTo>
                <a:lnTo>
                  <a:pt x="300228" y="100005"/>
                </a:lnTo>
                <a:lnTo>
                  <a:pt x="305985" y="91630"/>
                </a:lnTo>
                <a:lnTo>
                  <a:pt x="308911" y="76537"/>
                </a:lnTo>
                <a:lnTo>
                  <a:pt x="306175" y="61745"/>
                </a:lnTo>
                <a:lnTo>
                  <a:pt x="300840" y="53530"/>
                </a:lnTo>
                <a:close/>
              </a:path>
              <a:path extrusionOk="0" h="144779" w="504825">
                <a:moveTo>
                  <a:pt x="303236" y="1533"/>
                </a:moveTo>
                <a:lnTo>
                  <a:pt x="240349" y="1533"/>
                </a:lnTo>
                <a:lnTo>
                  <a:pt x="233140" y="63346"/>
                </a:lnTo>
                <a:lnTo>
                  <a:pt x="249092" y="63346"/>
                </a:lnTo>
                <a:lnTo>
                  <a:pt x="252850" y="56521"/>
                </a:lnTo>
                <a:lnTo>
                  <a:pt x="259675" y="53530"/>
                </a:lnTo>
                <a:lnTo>
                  <a:pt x="300840" y="53530"/>
                </a:lnTo>
                <a:lnTo>
                  <a:pt x="298587" y="50060"/>
                </a:lnTo>
                <a:lnTo>
                  <a:pt x="294136" y="47088"/>
                </a:lnTo>
                <a:lnTo>
                  <a:pt x="250626" y="47088"/>
                </a:lnTo>
                <a:lnTo>
                  <a:pt x="254307" y="15951"/>
                </a:lnTo>
                <a:lnTo>
                  <a:pt x="303236" y="15951"/>
                </a:lnTo>
                <a:lnTo>
                  <a:pt x="303236" y="1533"/>
                </a:lnTo>
                <a:close/>
              </a:path>
              <a:path extrusionOk="0" h="144779" w="504825">
                <a:moveTo>
                  <a:pt x="272560" y="39572"/>
                </a:moveTo>
                <a:lnTo>
                  <a:pt x="264123" y="39649"/>
                </a:lnTo>
                <a:lnTo>
                  <a:pt x="256301" y="42640"/>
                </a:lnTo>
                <a:lnTo>
                  <a:pt x="251700" y="47088"/>
                </a:lnTo>
                <a:lnTo>
                  <a:pt x="294136" y="47088"/>
                </a:lnTo>
                <a:lnTo>
                  <a:pt x="287072" y="42371"/>
                </a:lnTo>
                <a:lnTo>
                  <a:pt x="272560" y="39572"/>
                </a:lnTo>
                <a:close/>
              </a:path>
              <a:path extrusionOk="0" h="144779" w="504825">
                <a:moveTo>
                  <a:pt x="368423" y="0"/>
                </a:moveTo>
                <a:lnTo>
                  <a:pt x="350425" y="4055"/>
                </a:lnTo>
                <a:lnTo>
                  <a:pt x="336769" y="15875"/>
                </a:lnTo>
                <a:lnTo>
                  <a:pt x="328089" y="34942"/>
                </a:lnTo>
                <a:lnTo>
                  <a:pt x="325077" y="60231"/>
                </a:lnTo>
                <a:lnTo>
                  <a:pt x="325136" y="61575"/>
                </a:lnTo>
                <a:lnTo>
                  <a:pt x="328693" y="86367"/>
                </a:lnTo>
                <a:lnTo>
                  <a:pt x="338322" y="102756"/>
                </a:lnTo>
                <a:lnTo>
                  <a:pt x="351805" y="111481"/>
                </a:lnTo>
                <a:lnTo>
                  <a:pt x="367043" y="114116"/>
                </a:lnTo>
                <a:lnTo>
                  <a:pt x="383312" y="111291"/>
                </a:lnTo>
                <a:lnTo>
                  <a:pt x="395850" y="103312"/>
                </a:lnTo>
                <a:lnTo>
                  <a:pt x="398064" y="100005"/>
                </a:lnTo>
                <a:lnTo>
                  <a:pt x="366890" y="100005"/>
                </a:lnTo>
                <a:lnTo>
                  <a:pt x="357451" y="98066"/>
                </a:lnTo>
                <a:lnTo>
                  <a:pt x="349989" y="92949"/>
                </a:lnTo>
                <a:lnTo>
                  <a:pt x="345072" y="85532"/>
                </a:lnTo>
                <a:lnTo>
                  <a:pt x="343269" y="76691"/>
                </a:lnTo>
                <a:lnTo>
                  <a:pt x="345187" y="67852"/>
                </a:lnTo>
                <a:lnTo>
                  <a:pt x="350276" y="60451"/>
                </a:lnTo>
                <a:lnTo>
                  <a:pt x="357882" y="55380"/>
                </a:lnTo>
                <a:lnTo>
                  <a:pt x="361071" y="54757"/>
                </a:lnTo>
                <a:lnTo>
                  <a:pt x="341275" y="54757"/>
                </a:lnTo>
                <a:lnTo>
                  <a:pt x="343101" y="37933"/>
                </a:lnTo>
                <a:lnTo>
                  <a:pt x="348407" y="25365"/>
                </a:lnTo>
                <a:lnTo>
                  <a:pt x="356934" y="17485"/>
                </a:lnTo>
                <a:lnTo>
                  <a:pt x="368423" y="14724"/>
                </a:lnTo>
                <a:lnTo>
                  <a:pt x="398812" y="14724"/>
                </a:lnTo>
                <a:lnTo>
                  <a:pt x="393760" y="8570"/>
                </a:lnTo>
                <a:lnTo>
                  <a:pt x="382519" y="2264"/>
                </a:lnTo>
                <a:lnTo>
                  <a:pt x="368423" y="0"/>
                </a:lnTo>
                <a:close/>
              </a:path>
              <a:path extrusionOk="0" h="144779" w="504825">
                <a:moveTo>
                  <a:pt x="398633" y="53530"/>
                </a:moveTo>
                <a:lnTo>
                  <a:pt x="367350" y="53530"/>
                </a:lnTo>
                <a:lnTo>
                  <a:pt x="376574" y="55302"/>
                </a:lnTo>
                <a:lnTo>
                  <a:pt x="383857" y="60231"/>
                </a:lnTo>
                <a:lnTo>
                  <a:pt x="388639" y="67561"/>
                </a:lnTo>
                <a:lnTo>
                  <a:pt x="390298" y="76230"/>
                </a:lnTo>
                <a:lnTo>
                  <a:pt x="390327" y="76691"/>
                </a:lnTo>
                <a:lnTo>
                  <a:pt x="388578" y="85661"/>
                </a:lnTo>
                <a:lnTo>
                  <a:pt x="383656" y="93102"/>
                </a:lnTo>
                <a:lnTo>
                  <a:pt x="376218" y="98128"/>
                </a:lnTo>
                <a:lnTo>
                  <a:pt x="366890" y="100005"/>
                </a:lnTo>
                <a:lnTo>
                  <a:pt x="398064" y="100005"/>
                </a:lnTo>
                <a:lnTo>
                  <a:pt x="403916" y="91263"/>
                </a:lnTo>
                <a:lnTo>
                  <a:pt x="406769" y="76230"/>
                </a:lnTo>
                <a:lnTo>
                  <a:pt x="403967" y="61575"/>
                </a:lnTo>
                <a:lnTo>
                  <a:pt x="398633" y="53530"/>
                </a:lnTo>
                <a:close/>
              </a:path>
              <a:path extrusionOk="0" h="144779" w="504825">
                <a:moveTo>
                  <a:pt x="371031" y="39725"/>
                </a:moveTo>
                <a:lnTo>
                  <a:pt x="362346" y="40780"/>
                </a:lnTo>
                <a:lnTo>
                  <a:pt x="354523" y="43733"/>
                </a:lnTo>
                <a:lnTo>
                  <a:pt x="347822" y="48439"/>
                </a:lnTo>
                <a:lnTo>
                  <a:pt x="342502" y="54757"/>
                </a:lnTo>
                <a:lnTo>
                  <a:pt x="361071" y="54757"/>
                </a:lnTo>
                <a:lnTo>
                  <a:pt x="367350" y="53530"/>
                </a:lnTo>
                <a:lnTo>
                  <a:pt x="398633" y="53530"/>
                </a:lnTo>
                <a:lnTo>
                  <a:pt x="396320" y="50040"/>
                </a:lnTo>
                <a:lnTo>
                  <a:pt x="384962" y="42474"/>
                </a:lnTo>
                <a:lnTo>
                  <a:pt x="371031" y="39725"/>
                </a:lnTo>
                <a:close/>
              </a:path>
              <a:path extrusionOk="0" h="144779" w="504825">
                <a:moveTo>
                  <a:pt x="398812" y="14724"/>
                </a:moveTo>
                <a:lnTo>
                  <a:pt x="368423" y="14724"/>
                </a:lnTo>
                <a:lnTo>
                  <a:pt x="376046" y="15928"/>
                </a:lnTo>
                <a:lnTo>
                  <a:pt x="382065" y="19182"/>
                </a:lnTo>
                <a:lnTo>
                  <a:pt x="386401" y="24118"/>
                </a:lnTo>
                <a:lnTo>
                  <a:pt x="388977" y="30369"/>
                </a:lnTo>
                <a:lnTo>
                  <a:pt x="405695" y="30369"/>
                </a:lnTo>
                <a:lnTo>
                  <a:pt x="401651" y="18182"/>
                </a:lnTo>
                <a:lnTo>
                  <a:pt x="398812" y="14724"/>
                </a:lnTo>
                <a:close/>
              </a:path>
              <a:path extrusionOk="0" h="144779" w="504825">
                <a:moveTo>
                  <a:pt x="466281" y="0"/>
                </a:moveTo>
                <a:lnTo>
                  <a:pt x="448283" y="4055"/>
                </a:lnTo>
                <a:lnTo>
                  <a:pt x="434627" y="15875"/>
                </a:lnTo>
                <a:lnTo>
                  <a:pt x="425946" y="34942"/>
                </a:lnTo>
                <a:lnTo>
                  <a:pt x="422935" y="60231"/>
                </a:lnTo>
                <a:lnTo>
                  <a:pt x="422994" y="61575"/>
                </a:lnTo>
                <a:lnTo>
                  <a:pt x="426550" y="86367"/>
                </a:lnTo>
                <a:lnTo>
                  <a:pt x="436180" y="102756"/>
                </a:lnTo>
                <a:lnTo>
                  <a:pt x="449663" y="111481"/>
                </a:lnTo>
                <a:lnTo>
                  <a:pt x="464901" y="114116"/>
                </a:lnTo>
                <a:lnTo>
                  <a:pt x="481170" y="111291"/>
                </a:lnTo>
                <a:lnTo>
                  <a:pt x="493708" y="103312"/>
                </a:lnTo>
                <a:lnTo>
                  <a:pt x="495922" y="100005"/>
                </a:lnTo>
                <a:lnTo>
                  <a:pt x="464747" y="100005"/>
                </a:lnTo>
                <a:lnTo>
                  <a:pt x="455308" y="98066"/>
                </a:lnTo>
                <a:lnTo>
                  <a:pt x="447847" y="92949"/>
                </a:lnTo>
                <a:lnTo>
                  <a:pt x="442930" y="85532"/>
                </a:lnTo>
                <a:lnTo>
                  <a:pt x="441126" y="76691"/>
                </a:lnTo>
                <a:lnTo>
                  <a:pt x="443045" y="67852"/>
                </a:lnTo>
                <a:lnTo>
                  <a:pt x="448134" y="60451"/>
                </a:lnTo>
                <a:lnTo>
                  <a:pt x="455740" y="55380"/>
                </a:lnTo>
                <a:lnTo>
                  <a:pt x="458928" y="54757"/>
                </a:lnTo>
                <a:lnTo>
                  <a:pt x="439132" y="54757"/>
                </a:lnTo>
                <a:lnTo>
                  <a:pt x="440959" y="37933"/>
                </a:lnTo>
                <a:lnTo>
                  <a:pt x="446265" y="25365"/>
                </a:lnTo>
                <a:lnTo>
                  <a:pt x="454792" y="17485"/>
                </a:lnTo>
                <a:lnTo>
                  <a:pt x="466281" y="14724"/>
                </a:lnTo>
                <a:lnTo>
                  <a:pt x="496670" y="14724"/>
                </a:lnTo>
                <a:lnTo>
                  <a:pt x="491618" y="8570"/>
                </a:lnTo>
                <a:lnTo>
                  <a:pt x="480377" y="2264"/>
                </a:lnTo>
                <a:lnTo>
                  <a:pt x="466281" y="0"/>
                </a:lnTo>
                <a:close/>
              </a:path>
              <a:path extrusionOk="0" h="144779" w="504825">
                <a:moveTo>
                  <a:pt x="496491" y="53530"/>
                </a:moveTo>
                <a:lnTo>
                  <a:pt x="465207" y="53530"/>
                </a:lnTo>
                <a:lnTo>
                  <a:pt x="474432" y="55302"/>
                </a:lnTo>
                <a:lnTo>
                  <a:pt x="481715" y="60231"/>
                </a:lnTo>
                <a:lnTo>
                  <a:pt x="486496" y="67561"/>
                </a:lnTo>
                <a:lnTo>
                  <a:pt x="488156" y="76230"/>
                </a:lnTo>
                <a:lnTo>
                  <a:pt x="488185" y="76691"/>
                </a:lnTo>
                <a:lnTo>
                  <a:pt x="486435" y="85661"/>
                </a:lnTo>
                <a:lnTo>
                  <a:pt x="481514" y="93102"/>
                </a:lnTo>
                <a:lnTo>
                  <a:pt x="474076" y="98128"/>
                </a:lnTo>
                <a:lnTo>
                  <a:pt x="464747" y="100005"/>
                </a:lnTo>
                <a:lnTo>
                  <a:pt x="495922" y="100005"/>
                </a:lnTo>
                <a:lnTo>
                  <a:pt x="501774" y="91263"/>
                </a:lnTo>
                <a:lnTo>
                  <a:pt x="504627" y="76230"/>
                </a:lnTo>
                <a:lnTo>
                  <a:pt x="501825" y="61575"/>
                </a:lnTo>
                <a:lnTo>
                  <a:pt x="496491" y="53530"/>
                </a:lnTo>
                <a:close/>
              </a:path>
              <a:path extrusionOk="0" h="144779" w="504825">
                <a:moveTo>
                  <a:pt x="468889" y="39725"/>
                </a:moveTo>
                <a:lnTo>
                  <a:pt x="460203" y="40780"/>
                </a:lnTo>
                <a:lnTo>
                  <a:pt x="452381" y="43733"/>
                </a:lnTo>
                <a:lnTo>
                  <a:pt x="445680" y="48439"/>
                </a:lnTo>
                <a:lnTo>
                  <a:pt x="440360" y="54757"/>
                </a:lnTo>
                <a:lnTo>
                  <a:pt x="458928" y="54757"/>
                </a:lnTo>
                <a:lnTo>
                  <a:pt x="465207" y="53530"/>
                </a:lnTo>
                <a:lnTo>
                  <a:pt x="496491" y="53530"/>
                </a:lnTo>
                <a:lnTo>
                  <a:pt x="494178" y="50040"/>
                </a:lnTo>
                <a:lnTo>
                  <a:pt x="482820" y="42474"/>
                </a:lnTo>
                <a:lnTo>
                  <a:pt x="468889" y="39725"/>
                </a:lnTo>
                <a:close/>
              </a:path>
              <a:path extrusionOk="0" h="144779" w="504825">
                <a:moveTo>
                  <a:pt x="496670" y="14724"/>
                </a:moveTo>
                <a:lnTo>
                  <a:pt x="466281" y="14724"/>
                </a:lnTo>
                <a:lnTo>
                  <a:pt x="473903" y="15928"/>
                </a:lnTo>
                <a:lnTo>
                  <a:pt x="479923" y="19182"/>
                </a:lnTo>
                <a:lnTo>
                  <a:pt x="484259" y="24118"/>
                </a:lnTo>
                <a:lnTo>
                  <a:pt x="486834" y="30369"/>
                </a:lnTo>
                <a:lnTo>
                  <a:pt x="503553" y="30369"/>
                </a:lnTo>
                <a:lnTo>
                  <a:pt x="499509" y="18182"/>
                </a:lnTo>
                <a:lnTo>
                  <a:pt x="496670" y="14724"/>
                </a:lnTo>
                <a:close/>
              </a:path>
            </a:pathLst>
          </a:custGeom>
          <a:solidFill>
            <a:srgbClr val="6E6E6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6"/>
          <p:cNvSpPr/>
          <p:nvPr/>
        </p:nvSpPr>
        <p:spPr>
          <a:xfrm>
            <a:off x="3520630" y="6607128"/>
            <a:ext cx="230504" cy="230504"/>
          </a:xfrm>
          <a:custGeom>
            <a:rect b="b" l="l" r="r" t="t"/>
            <a:pathLst>
              <a:path extrusionOk="0" h="230504" w="230504">
                <a:moveTo>
                  <a:pt x="0" y="0"/>
                </a:moveTo>
                <a:lnTo>
                  <a:pt x="230359" y="0"/>
                </a:lnTo>
                <a:lnTo>
                  <a:pt x="230359" y="230359"/>
                </a:lnTo>
                <a:lnTo>
                  <a:pt x="0" y="230359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26"/>
          <p:cNvSpPr/>
          <p:nvPr/>
        </p:nvSpPr>
        <p:spPr>
          <a:xfrm>
            <a:off x="3865668" y="6650270"/>
            <a:ext cx="2416074" cy="1561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6"/>
          <p:cNvSpPr/>
          <p:nvPr/>
        </p:nvSpPr>
        <p:spPr>
          <a:xfrm>
            <a:off x="3520630" y="6910784"/>
            <a:ext cx="230504" cy="230504"/>
          </a:xfrm>
          <a:custGeom>
            <a:rect b="b" l="l" r="r" t="t"/>
            <a:pathLst>
              <a:path extrusionOk="0" h="230504" w="230504">
                <a:moveTo>
                  <a:pt x="0" y="0"/>
                </a:moveTo>
                <a:lnTo>
                  <a:pt x="230359" y="0"/>
                </a:lnTo>
                <a:lnTo>
                  <a:pt x="230359" y="230359"/>
                </a:lnTo>
                <a:lnTo>
                  <a:pt x="0" y="230359"/>
                </a:lnTo>
                <a:lnTo>
                  <a:pt x="0" y="0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6"/>
          <p:cNvSpPr/>
          <p:nvPr/>
        </p:nvSpPr>
        <p:spPr>
          <a:xfrm>
            <a:off x="3865668" y="6953465"/>
            <a:ext cx="1892300" cy="138430"/>
          </a:xfrm>
          <a:custGeom>
            <a:rect b="b" l="l" r="r" t="t"/>
            <a:pathLst>
              <a:path extrusionOk="0" h="138429" w="1892300">
                <a:moveTo>
                  <a:pt x="113195" y="460"/>
                </a:moveTo>
                <a:lnTo>
                  <a:pt x="99084" y="460"/>
                </a:lnTo>
                <a:lnTo>
                  <a:pt x="99084" y="137890"/>
                </a:lnTo>
                <a:lnTo>
                  <a:pt x="113195" y="137890"/>
                </a:lnTo>
                <a:lnTo>
                  <a:pt x="113195" y="460"/>
                </a:lnTo>
                <a:close/>
              </a:path>
              <a:path extrusionOk="0" h="138429" w="1892300">
                <a:moveTo>
                  <a:pt x="84820" y="3374"/>
                </a:moveTo>
                <a:lnTo>
                  <a:pt x="71015" y="3374"/>
                </a:lnTo>
                <a:lnTo>
                  <a:pt x="71015" y="52149"/>
                </a:lnTo>
                <a:lnTo>
                  <a:pt x="42793" y="52149"/>
                </a:lnTo>
                <a:lnTo>
                  <a:pt x="42793" y="64267"/>
                </a:lnTo>
                <a:lnTo>
                  <a:pt x="71015" y="64267"/>
                </a:lnTo>
                <a:lnTo>
                  <a:pt x="71015" y="130988"/>
                </a:lnTo>
                <a:lnTo>
                  <a:pt x="84820" y="130988"/>
                </a:lnTo>
                <a:lnTo>
                  <a:pt x="84820" y="3374"/>
                </a:lnTo>
                <a:close/>
              </a:path>
              <a:path extrusionOk="0" h="138429" w="1892300">
                <a:moveTo>
                  <a:pt x="52149" y="16872"/>
                </a:moveTo>
                <a:lnTo>
                  <a:pt x="0" y="16872"/>
                </a:lnTo>
                <a:lnTo>
                  <a:pt x="0" y="105526"/>
                </a:lnTo>
                <a:lnTo>
                  <a:pt x="9049" y="105526"/>
                </a:lnTo>
                <a:lnTo>
                  <a:pt x="23830" y="105369"/>
                </a:lnTo>
                <a:lnTo>
                  <a:pt x="36591" y="104788"/>
                </a:lnTo>
                <a:lnTo>
                  <a:pt x="48273" y="103618"/>
                </a:lnTo>
                <a:lnTo>
                  <a:pt x="59819" y="101692"/>
                </a:lnTo>
                <a:lnTo>
                  <a:pt x="58990" y="93409"/>
                </a:lnTo>
                <a:lnTo>
                  <a:pt x="14264" y="93409"/>
                </a:lnTo>
                <a:lnTo>
                  <a:pt x="14264" y="28835"/>
                </a:lnTo>
                <a:lnTo>
                  <a:pt x="52149" y="28835"/>
                </a:lnTo>
                <a:lnTo>
                  <a:pt x="52149" y="16872"/>
                </a:lnTo>
                <a:close/>
              </a:path>
              <a:path extrusionOk="0" h="138429" w="1892300">
                <a:moveTo>
                  <a:pt x="58591" y="89421"/>
                </a:moveTo>
                <a:lnTo>
                  <a:pt x="48171" y="91317"/>
                </a:lnTo>
                <a:lnTo>
                  <a:pt x="37808" y="92508"/>
                </a:lnTo>
                <a:lnTo>
                  <a:pt x="26755" y="93153"/>
                </a:lnTo>
                <a:lnTo>
                  <a:pt x="14264" y="93409"/>
                </a:lnTo>
                <a:lnTo>
                  <a:pt x="58990" y="93409"/>
                </a:lnTo>
                <a:lnTo>
                  <a:pt x="58591" y="89421"/>
                </a:lnTo>
                <a:close/>
              </a:path>
              <a:path extrusionOk="0" h="138429" w="1892300">
                <a:moveTo>
                  <a:pt x="244644" y="460"/>
                </a:moveTo>
                <a:lnTo>
                  <a:pt x="230073" y="460"/>
                </a:lnTo>
                <a:lnTo>
                  <a:pt x="230073" y="138197"/>
                </a:lnTo>
                <a:lnTo>
                  <a:pt x="244644" y="138197"/>
                </a:lnTo>
                <a:lnTo>
                  <a:pt x="244644" y="460"/>
                </a:lnTo>
                <a:close/>
              </a:path>
              <a:path extrusionOk="0" h="138429" w="1892300">
                <a:moveTo>
                  <a:pt x="171174" y="10736"/>
                </a:moveTo>
                <a:lnTo>
                  <a:pt x="156846" y="14163"/>
                </a:lnTo>
                <a:lnTo>
                  <a:pt x="145588" y="23831"/>
                </a:lnTo>
                <a:lnTo>
                  <a:pt x="138227" y="38992"/>
                </a:lnTo>
                <a:lnTo>
                  <a:pt x="135589" y="58898"/>
                </a:lnTo>
                <a:lnTo>
                  <a:pt x="138227" y="78979"/>
                </a:lnTo>
                <a:lnTo>
                  <a:pt x="145588" y="94214"/>
                </a:lnTo>
                <a:lnTo>
                  <a:pt x="156846" y="103870"/>
                </a:lnTo>
                <a:lnTo>
                  <a:pt x="171174" y="107214"/>
                </a:lnTo>
                <a:lnTo>
                  <a:pt x="185316" y="103870"/>
                </a:lnTo>
                <a:lnTo>
                  <a:pt x="196540" y="94214"/>
                </a:lnTo>
                <a:lnTo>
                  <a:pt x="171174" y="94176"/>
                </a:lnTo>
                <a:lnTo>
                  <a:pt x="162405" y="91738"/>
                </a:lnTo>
                <a:lnTo>
                  <a:pt x="155606" y="84734"/>
                </a:lnTo>
                <a:lnTo>
                  <a:pt x="151222" y="73631"/>
                </a:lnTo>
                <a:lnTo>
                  <a:pt x="149700" y="58898"/>
                </a:lnTo>
                <a:lnTo>
                  <a:pt x="151222" y="44329"/>
                </a:lnTo>
                <a:lnTo>
                  <a:pt x="155606" y="33283"/>
                </a:lnTo>
                <a:lnTo>
                  <a:pt x="162405" y="26264"/>
                </a:lnTo>
                <a:lnTo>
                  <a:pt x="171174" y="23774"/>
                </a:lnTo>
                <a:lnTo>
                  <a:pt x="196473" y="23774"/>
                </a:lnTo>
                <a:lnTo>
                  <a:pt x="185316" y="14163"/>
                </a:lnTo>
                <a:lnTo>
                  <a:pt x="171174" y="10736"/>
                </a:lnTo>
                <a:close/>
              </a:path>
              <a:path extrusionOk="0" h="138429" w="1892300">
                <a:moveTo>
                  <a:pt x="196473" y="23774"/>
                </a:moveTo>
                <a:lnTo>
                  <a:pt x="171174" y="23774"/>
                </a:lnTo>
                <a:lnTo>
                  <a:pt x="179811" y="26264"/>
                </a:lnTo>
                <a:lnTo>
                  <a:pt x="186551" y="33283"/>
                </a:lnTo>
                <a:lnTo>
                  <a:pt x="190931" y="44329"/>
                </a:lnTo>
                <a:lnTo>
                  <a:pt x="192494" y="58898"/>
                </a:lnTo>
                <a:lnTo>
                  <a:pt x="190931" y="73631"/>
                </a:lnTo>
                <a:lnTo>
                  <a:pt x="186551" y="84734"/>
                </a:lnTo>
                <a:lnTo>
                  <a:pt x="179811" y="91738"/>
                </a:lnTo>
                <a:lnTo>
                  <a:pt x="171174" y="94176"/>
                </a:lnTo>
                <a:lnTo>
                  <a:pt x="196558" y="94176"/>
                </a:lnTo>
                <a:lnTo>
                  <a:pt x="203938" y="78979"/>
                </a:lnTo>
                <a:lnTo>
                  <a:pt x="206605" y="58898"/>
                </a:lnTo>
                <a:lnTo>
                  <a:pt x="203938" y="38992"/>
                </a:lnTo>
                <a:lnTo>
                  <a:pt x="196540" y="23831"/>
                </a:lnTo>
                <a:close/>
              </a:path>
              <a:path extrusionOk="0" h="138429" w="1892300">
                <a:moveTo>
                  <a:pt x="381154" y="460"/>
                </a:moveTo>
                <a:lnTo>
                  <a:pt x="366736" y="460"/>
                </a:lnTo>
                <a:lnTo>
                  <a:pt x="366736" y="51229"/>
                </a:lnTo>
                <a:lnTo>
                  <a:pt x="339434" y="51229"/>
                </a:lnTo>
                <a:lnTo>
                  <a:pt x="339434" y="63193"/>
                </a:lnTo>
                <a:lnTo>
                  <a:pt x="366736" y="63193"/>
                </a:lnTo>
                <a:lnTo>
                  <a:pt x="366736" y="138197"/>
                </a:lnTo>
                <a:lnTo>
                  <a:pt x="381154" y="138197"/>
                </a:lnTo>
                <a:lnTo>
                  <a:pt x="381154" y="460"/>
                </a:lnTo>
                <a:close/>
              </a:path>
              <a:path extrusionOk="0" h="138429" w="1892300">
                <a:moveTo>
                  <a:pt x="337133" y="12730"/>
                </a:moveTo>
                <a:lnTo>
                  <a:pt x="272866" y="12730"/>
                </a:lnTo>
                <a:lnTo>
                  <a:pt x="272866" y="105680"/>
                </a:lnTo>
                <a:lnTo>
                  <a:pt x="283603" y="105680"/>
                </a:lnTo>
                <a:lnTo>
                  <a:pt x="301332" y="105453"/>
                </a:lnTo>
                <a:lnTo>
                  <a:pt x="317012" y="104788"/>
                </a:lnTo>
                <a:lnTo>
                  <a:pt x="331670" y="103534"/>
                </a:lnTo>
                <a:lnTo>
                  <a:pt x="346336" y="101538"/>
                </a:lnTo>
                <a:lnTo>
                  <a:pt x="345300" y="93563"/>
                </a:lnTo>
                <a:lnTo>
                  <a:pt x="287591" y="93563"/>
                </a:lnTo>
                <a:lnTo>
                  <a:pt x="287591" y="62886"/>
                </a:lnTo>
                <a:lnTo>
                  <a:pt x="331305" y="62886"/>
                </a:lnTo>
                <a:lnTo>
                  <a:pt x="331305" y="51229"/>
                </a:lnTo>
                <a:lnTo>
                  <a:pt x="287591" y="51229"/>
                </a:lnTo>
                <a:lnTo>
                  <a:pt x="287591" y="24541"/>
                </a:lnTo>
                <a:lnTo>
                  <a:pt x="337133" y="24541"/>
                </a:lnTo>
                <a:lnTo>
                  <a:pt x="337133" y="12730"/>
                </a:lnTo>
                <a:close/>
              </a:path>
              <a:path extrusionOk="0" h="138429" w="1892300">
                <a:moveTo>
                  <a:pt x="344802" y="89728"/>
                </a:moveTo>
                <a:lnTo>
                  <a:pt x="331398" y="91654"/>
                </a:lnTo>
                <a:lnTo>
                  <a:pt x="317980" y="92824"/>
                </a:lnTo>
                <a:lnTo>
                  <a:pt x="303670" y="93406"/>
                </a:lnTo>
                <a:lnTo>
                  <a:pt x="287591" y="93563"/>
                </a:lnTo>
                <a:lnTo>
                  <a:pt x="345300" y="93563"/>
                </a:lnTo>
                <a:lnTo>
                  <a:pt x="344802" y="89728"/>
                </a:lnTo>
                <a:close/>
              </a:path>
              <a:path extrusionOk="0" h="138429" w="1892300">
                <a:moveTo>
                  <a:pt x="510302" y="79912"/>
                </a:moveTo>
                <a:lnTo>
                  <a:pt x="495577" y="79912"/>
                </a:lnTo>
                <a:lnTo>
                  <a:pt x="495577" y="138043"/>
                </a:lnTo>
                <a:lnTo>
                  <a:pt x="510302" y="138043"/>
                </a:lnTo>
                <a:lnTo>
                  <a:pt x="510302" y="79912"/>
                </a:lnTo>
                <a:close/>
              </a:path>
              <a:path extrusionOk="0" h="138429" w="1892300">
                <a:moveTo>
                  <a:pt x="565979" y="67948"/>
                </a:moveTo>
                <a:lnTo>
                  <a:pt x="440666" y="67948"/>
                </a:lnTo>
                <a:lnTo>
                  <a:pt x="440666" y="79912"/>
                </a:lnTo>
                <a:lnTo>
                  <a:pt x="565979" y="79912"/>
                </a:lnTo>
                <a:lnTo>
                  <a:pt x="565979" y="67948"/>
                </a:lnTo>
                <a:close/>
              </a:path>
              <a:path extrusionOk="0" h="138429" w="1892300">
                <a:moveTo>
                  <a:pt x="550028" y="9049"/>
                </a:moveTo>
                <a:lnTo>
                  <a:pt x="456005" y="9049"/>
                </a:lnTo>
                <a:lnTo>
                  <a:pt x="456005" y="21013"/>
                </a:lnTo>
                <a:lnTo>
                  <a:pt x="535610" y="21013"/>
                </a:lnTo>
                <a:lnTo>
                  <a:pt x="535497" y="31226"/>
                </a:lnTo>
                <a:lnTo>
                  <a:pt x="535023" y="42112"/>
                </a:lnTo>
                <a:lnTo>
                  <a:pt x="533809" y="54221"/>
                </a:lnTo>
                <a:lnTo>
                  <a:pt x="531469" y="67948"/>
                </a:lnTo>
                <a:lnTo>
                  <a:pt x="546193" y="67948"/>
                </a:lnTo>
                <a:lnTo>
                  <a:pt x="548416" y="54157"/>
                </a:lnTo>
                <a:lnTo>
                  <a:pt x="549553" y="41997"/>
                </a:lnTo>
                <a:lnTo>
                  <a:pt x="549968" y="31226"/>
                </a:lnTo>
                <a:lnTo>
                  <a:pt x="550028" y="9049"/>
                </a:lnTo>
                <a:close/>
              </a:path>
              <a:path extrusionOk="0" h="138429" w="1892300">
                <a:moveTo>
                  <a:pt x="686384" y="95250"/>
                </a:moveTo>
                <a:lnTo>
                  <a:pt x="590367" y="95250"/>
                </a:lnTo>
                <a:lnTo>
                  <a:pt x="590367" y="107060"/>
                </a:lnTo>
                <a:lnTo>
                  <a:pt x="671660" y="107060"/>
                </a:lnTo>
                <a:lnTo>
                  <a:pt x="671660" y="137583"/>
                </a:lnTo>
                <a:lnTo>
                  <a:pt x="686384" y="137583"/>
                </a:lnTo>
                <a:lnTo>
                  <a:pt x="686384" y="95250"/>
                </a:lnTo>
                <a:close/>
              </a:path>
              <a:path extrusionOk="0" h="138429" w="1892300">
                <a:moveTo>
                  <a:pt x="646198" y="80832"/>
                </a:moveTo>
                <a:lnTo>
                  <a:pt x="631780" y="80832"/>
                </a:lnTo>
                <a:lnTo>
                  <a:pt x="631780" y="95250"/>
                </a:lnTo>
                <a:lnTo>
                  <a:pt x="646198" y="95250"/>
                </a:lnTo>
                <a:lnTo>
                  <a:pt x="646198" y="80832"/>
                </a:lnTo>
                <a:close/>
              </a:path>
              <a:path extrusionOk="0" h="138429" w="1892300">
                <a:moveTo>
                  <a:pt x="701723" y="69175"/>
                </a:moveTo>
                <a:lnTo>
                  <a:pt x="576409" y="69175"/>
                </a:lnTo>
                <a:lnTo>
                  <a:pt x="576409" y="80832"/>
                </a:lnTo>
                <a:lnTo>
                  <a:pt x="701723" y="80832"/>
                </a:lnTo>
                <a:lnTo>
                  <a:pt x="701723" y="69175"/>
                </a:lnTo>
                <a:close/>
              </a:path>
              <a:path extrusionOk="0" h="138429" w="1892300">
                <a:moveTo>
                  <a:pt x="647042" y="25154"/>
                </a:moveTo>
                <a:lnTo>
                  <a:pt x="630937" y="25154"/>
                </a:lnTo>
                <a:lnTo>
                  <a:pt x="626631" y="34688"/>
                </a:lnTo>
                <a:lnTo>
                  <a:pt x="616682" y="42467"/>
                </a:lnTo>
                <a:lnTo>
                  <a:pt x="601915" y="48147"/>
                </a:lnTo>
                <a:lnTo>
                  <a:pt x="583158" y="51383"/>
                </a:lnTo>
                <a:lnTo>
                  <a:pt x="587760" y="62273"/>
                </a:lnTo>
                <a:lnTo>
                  <a:pt x="604500" y="59594"/>
                </a:lnTo>
                <a:lnTo>
                  <a:pt x="619011" y="54824"/>
                </a:lnTo>
                <a:lnTo>
                  <a:pt x="630704" y="48026"/>
                </a:lnTo>
                <a:lnTo>
                  <a:pt x="638989" y="39265"/>
                </a:lnTo>
                <a:lnTo>
                  <a:pt x="657077" y="39265"/>
                </a:lnTo>
                <a:lnTo>
                  <a:pt x="651250" y="34688"/>
                </a:lnTo>
                <a:lnTo>
                  <a:pt x="647042" y="25154"/>
                </a:lnTo>
                <a:close/>
              </a:path>
              <a:path extrusionOk="0" h="138429" w="1892300">
                <a:moveTo>
                  <a:pt x="657077" y="39265"/>
                </a:moveTo>
                <a:lnTo>
                  <a:pt x="638989" y="39265"/>
                </a:lnTo>
                <a:lnTo>
                  <a:pt x="647220" y="48026"/>
                </a:lnTo>
                <a:lnTo>
                  <a:pt x="658881" y="54824"/>
                </a:lnTo>
                <a:lnTo>
                  <a:pt x="673403" y="59594"/>
                </a:lnTo>
                <a:lnTo>
                  <a:pt x="690219" y="62273"/>
                </a:lnTo>
                <a:lnTo>
                  <a:pt x="694820" y="51383"/>
                </a:lnTo>
                <a:lnTo>
                  <a:pt x="675945" y="48147"/>
                </a:lnTo>
                <a:lnTo>
                  <a:pt x="661153" y="42467"/>
                </a:lnTo>
                <a:lnTo>
                  <a:pt x="657077" y="39265"/>
                </a:lnTo>
                <a:close/>
              </a:path>
              <a:path extrusionOk="0" h="138429" w="1892300">
                <a:moveTo>
                  <a:pt x="689145" y="13651"/>
                </a:moveTo>
                <a:lnTo>
                  <a:pt x="588987" y="13651"/>
                </a:lnTo>
                <a:lnTo>
                  <a:pt x="588987" y="25154"/>
                </a:lnTo>
                <a:lnTo>
                  <a:pt x="689145" y="25154"/>
                </a:lnTo>
                <a:lnTo>
                  <a:pt x="689145" y="13651"/>
                </a:lnTo>
                <a:close/>
              </a:path>
              <a:path extrusionOk="0" h="138429" w="1892300">
                <a:moveTo>
                  <a:pt x="646198" y="0"/>
                </a:moveTo>
                <a:lnTo>
                  <a:pt x="631780" y="0"/>
                </a:lnTo>
                <a:lnTo>
                  <a:pt x="631780" y="13651"/>
                </a:lnTo>
                <a:lnTo>
                  <a:pt x="646198" y="13651"/>
                </a:lnTo>
                <a:lnTo>
                  <a:pt x="646198" y="0"/>
                </a:lnTo>
                <a:close/>
              </a:path>
              <a:path extrusionOk="0" h="138429" w="1892300">
                <a:moveTo>
                  <a:pt x="823048" y="9202"/>
                </a:moveTo>
                <a:lnTo>
                  <a:pt x="757707" y="9202"/>
                </a:lnTo>
                <a:lnTo>
                  <a:pt x="757707" y="65647"/>
                </a:lnTo>
                <a:lnTo>
                  <a:pt x="823048" y="65647"/>
                </a:lnTo>
                <a:lnTo>
                  <a:pt x="823048" y="54297"/>
                </a:lnTo>
                <a:lnTo>
                  <a:pt x="771972" y="54297"/>
                </a:lnTo>
                <a:lnTo>
                  <a:pt x="771972" y="20859"/>
                </a:lnTo>
                <a:lnTo>
                  <a:pt x="823048" y="20859"/>
                </a:lnTo>
                <a:lnTo>
                  <a:pt x="823048" y="9202"/>
                </a:lnTo>
                <a:close/>
              </a:path>
              <a:path extrusionOk="0" h="138429" w="1892300">
                <a:moveTo>
                  <a:pt x="823048" y="20859"/>
                </a:moveTo>
                <a:lnTo>
                  <a:pt x="808630" y="20859"/>
                </a:lnTo>
                <a:lnTo>
                  <a:pt x="808630" y="54297"/>
                </a:lnTo>
                <a:lnTo>
                  <a:pt x="823048" y="54297"/>
                </a:lnTo>
                <a:lnTo>
                  <a:pt x="823048" y="20859"/>
                </a:lnTo>
                <a:close/>
              </a:path>
              <a:path extrusionOk="0" h="138429" w="1892300">
                <a:moveTo>
                  <a:pt x="827343" y="98931"/>
                </a:moveTo>
                <a:lnTo>
                  <a:pt x="812311" y="98931"/>
                </a:lnTo>
                <a:lnTo>
                  <a:pt x="808288" y="108061"/>
                </a:lnTo>
                <a:lnTo>
                  <a:pt x="798536" y="116292"/>
                </a:lnTo>
                <a:lnTo>
                  <a:pt x="784282" y="122668"/>
                </a:lnTo>
                <a:lnTo>
                  <a:pt x="766757" y="126233"/>
                </a:lnTo>
                <a:lnTo>
                  <a:pt x="771818" y="137430"/>
                </a:lnTo>
                <a:lnTo>
                  <a:pt x="787325" y="134295"/>
                </a:lnTo>
                <a:lnTo>
                  <a:pt x="800808" y="129090"/>
                </a:lnTo>
                <a:lnTo>
                  <a:pt x="811873" y="122051"/>
                </a:lnTo>
                <a:lnTo>
                  <a:pt x="819904" y="113502"/>
                </a:lnTo>
                <a:lnTo>
                  <a:pt x="837919" y="113502"/>
                </a:lnTo>
                <a:lnTo>
                  <a:pt x="831293" y="107856"/>
                </a:lnTo>
                <a:lnTo>
                  <a:pt x="827343" y="98931"/>
                </a:lnTo>
                <a:close/>
              </a:path>
              <a:path extrusionOk="0" h="138429" w="1892300">
                <a:moveTo>
                  <a:pt x="837919" y="113502"/>
                </a:moveTo>
                <a:lnTo>
                  <a:pt x="819904" y="113502"/>
                </a:lnTo>
                <a:lnTo>
                  <a:pt x="827809" y="121986"/>
                </a:lnTo>
                <a:lnTo>
                  <a:pt x="838741" y="129032"/>
                </a:lnTo>
                <a:lnTo>
                  <a:pt x="852161" y="134295"/>
                </a:lnTo>
                <a:lnTo>
                  <a:pt x="867529" y="137430"/>
                </a:lnTo>
                <a:lnTo>
                  <a:pt x="872437" y="126233"/>
                </a:lnTo>
                <a:lnTo>
                  <a:pt x="854984" y="122485"/>
                </a:lnTo>
                <a:lnTo>
                  <a:pt x="840888" y="116033"/>
                </a:lnTo>
                <a:lnTo>
                  <a:pt x="837919" y="113502"/>
                </a:lnTo>
                <a:close/>
              </a:path>
              <a:path extrusionOk="0" h="138429" w="1892300">
                <a:moveTo>
                  <a:pt x="867529" y="87887"/>
                </a:moveTo>
                <a:lnTo>
                  <a:pt x="772278" y="87887"/>
                </a:lnTo>
                <a:lnTo>
                  <a:pt x="772278" y="98931"/>
                </a:lnTo>
                <a:lnTo>
                  <a:pt x="867529" y="98931"/>
                </a:lnTo>
                <a:lnTo>
                  <a:pt x="867529" y="87887"/>
                </a:lnTo>
                <a:close/>
              </a:path>
              <a:path extrusionOk="0" h="138429" w="1892300">
                <a:moveTo>
                  <a:pt x="827036" y="75003"/>
                </a:moveTo>
                <a:lnTo>
                  <a:pt x="812618" y="75003"/>
                </a:lnTo>
                <a:lnTo>
                  <a:pt x="812618" y="87887"/>
                </a:lnTo>
                <a:lnTo>
                  <a:pt x="827036" y="87887"/>
                </a:lnTo>
                <a:lnTo>
                  <a:pt x="827036" y="75003"/>
                </a:lnTo>
                <a:close/>
              </a:path>
              <a:path extrusionOk="0" h="138429" w="1892300">
                <a:moveTo>
                  <a:pt x="864308" y="460"/>
                </a:moveTo>
                <a:lnTo>
                  <a:pt x="849890" y="460"/>
                </a:lnTo>
                <a:lnTo>
                  <a:pt x="849890" y="78991"/>
                </a:lnTo>
                <a:lnTo>
                  <a:pt x="864308" y="78991"/>
                </a:lnTo>
                <a:lnTo>
                  <a:pt x="864308" y="460"/>
                </a:lnTo>
                <a:close/>
              </a:path>
              <a:path extrusionOk="0" h="138429" w="1892300">
                <a:moveTo>
                  <a:pt x="965847" y="92336"/>
                </a:moveTo>
                <a:lnTo>
                  <a:pt x="951122" y="92336"/>
                </a:lnTo>
                <a:lnTo>
                  <a:pt x="951122" y="134976"/>
                </a:lnTo>
                <a:lnTo>
                  <a:pt x="1042998" y="134976"/>
                </a:lnTo>
                <a:lnTo>
                  <a:pt x="1042998" y="123165"/>
                </a:lnTo>
                <a:lnTo>
                  <a:pt x="965847" y="123165"/>
                </a:lnTo>
                <a:lnTo>
                  <a:pt x="965847" y="92336"/>
                </a:lnTo>
                <a:close/>
              </a:path>
              <a:path extrusionOk="0" h="138429" w="1892300">
                <a:moveTo>
                  <a:pt x="1039163" y="613"/>
                </a:moveTo>
                <a:lnTo>
                  <a:pt x="1024592" y="613"/>
                </a:lnTo>
                <a:lnTo>
                  <a:pt x="1024592" y="43560"/>
                </a:lnTo>
                <a:lnTo>
                  <a:pt x="995910" y="43560"/>
                </a:lnTo>
                <a:lnTo>
                  <a:pt x="995910" y="55524"/>
                </a:lnTo>
                <a:lnTo>
                  <a:pt x="1024592" y="55524"/>
                </a:lnTo>
                <a:lnTo>
                  <a:pt x="1024592" y="102305"/>
                </a:lnTo>
                <a:lnTo>
                  <a:pt x="1039163" y="102305"/>
                </a:lnTo>
                <a:lnTo>
                  <a:pt x="1039163" y="613"/>
                </a:lnTo>
                <a:close/>
              </a:path>
              <a:path extrusionOk="0" h="138429" w="1892300">
                <a:moveTo>
                  <a:pt x="986947" y="48315"/>
                </a:moveTo>
                <a:lnTo>
                  <a:pt x="972442" y="48315"/>
                </a:lnTo>
                <a:lnTo>
                  <a:pt x="965220" y="56980"/>
                </a:lnTo>
                <a:lnTo>
                  <a:pt x="955503" y="64775"/>
                </a:lnTo>
                <a:lnTo>
                  <a:pt x="943097" y="71664"/>
                </a:lnTo>
                <a:lnTo>
                  <a:pt x="927808" y="77611"/>
                </a:lnTo>
                <a:lnTo>
                  <a:pt x="933636" y="89115"/>
                </a:lnTo>
                <a:lnTo>
                  <a:pt x="962387" y="75810"/>
                </a:lnTo>
                <a:lnTo>
                  <a:pt x="981827" y="58313"/>
                </a:lnTo>
                <a:lnTo>
                  <a:pt x="986947" y="48315"/>
                </a:lnTo>
                <a:close/>
              </a:path>
              <a:path extrusionOk="0" h="138429" w="1892300">
                <a:moveTo>
                  <a:pt x="996370" y="11350"/>
                </a:moveTo>
                <a:lnTo>
                  <a:pt x="934250" y="11350"/>
                </a:lnTo>
                <a:lnTo>
                  <a:pt x="934250" y="23160"/>
                </a:lnTo>
                <a:lnTo>
                  <a:pt x="981031" y="23160"/>
                </a:lnTo>
                <a:lnTo>
                  <a:pt x="980571" y="28298"/>
                </a:lnTo>
                <a:lnTo>
                  <a:pt x="979498" y="33207"/>
                </a:lnTo>
                <a:lnTo>
                  <a:pt x="977810" y="37885"/>
                </a:lnTo>
                <a:lnTo>
                  <a:pt x="927348" y="40032"/>
                </a:lnTo>
                <a:lnTo>
                  <a:pt x="929648" y="51843"/>
                </a:lnTo>
                <a:lnTo>
                  <a:pt x="972442" y="48315"/>
                </a:lnTo>
                <a:lnTo>
                  <a:pt x="986947" y="48315"/>
                </a:lnTo>
                <a:lnTo>
                  <a:pt x="992855" y="36776"/>
                </a:lnTo>
                <a:lnTo>
                  <a:pt x="996370" y="11350"/>
                </a:lnTo>
                <a:close/>
              </a:path>
              <a:path extrusionOk="0" h="138429" w="1892300">
                <a:moveTo>
                  <a:pt x="1108645" y="4908"/>
                </a:moveTo>
                <a:lnTo>
                  <a:pt x="1094227" y="4908"/>
                </a:lnTo>
                <a:lnTo>
                  <a:pt x="1094227" y="16872"/>
                </a:lnTo>
                <a:lnTo>
                  <a:pt x="1091846" y="30823"/>
                </a:lnTo>
                <a:lnTo>
                  <a:pt x="1085072" y="43186"/>
                </a:lnTo>
                <a:lnTo>
                  <a:pt x="1074287" y="53205"/>
                </a:lnTo>
                <a:lnTo>
                  <a:pt x="1059870" y="60125"/>
                </a:lnTo>
                <a:lnTo>
                  <a:pt x="1067692" y="71782"/>
                </a:lnTo>
                <a:lnTo>
                  <a:pt x="1079019" y="66517"/>
                </a:lnTo>
                <a:lnTo>
                  <a:pt x="1088533" y="59282"/>
                </a:lnTo>
                <a:lnTo>
                  <a:pt x="1096121" y="50321"/>
                </a:lnTo>
                <a:lnTo>
                  <a:pt x="1101667" y="39879"/>
                </a:lnTo>
                <a:lnTo>
                  <a:pt x="1116809" y="39879"/>
                </a:lnTo>
                <a:lnTo>
                  <a:pt x="1110934" y="29624"/>
                </a:lnTo>
                <a:lnTo>
                  <a:pt x="1108645" y="16872"/>
                </a:lnTo>
                <a:lnTo>
                  <a:pt x="1108645" y="4908"/>
                </a:lnTo>
                <a:close/>
              </a:path>
              <a:path extrusionOk="0" h="138429" w="1892300">
                <a:moveTo>
                  <a:pt x="1174906" y="460"/>
                </a:moveTo>
                <a:lnTo>
                  <a:pt x="1160335" y="460"/>
                </a:lnTo>
                <a:lnTo>
                  <a:pt x="1160335" y="24080"/>
                </a:lnTo>
                <a:lnTo>
                  <a:pt x="1131346" y="24080"/>
                </a:lnTo>
                <a:lnTo>
                  <a:pt x="1131346" y="35891"/>
                </a:lnTo>
                <a:lnTo>
                  <a:pt x="1160335" y="35891"/>
                </a:lnTo>
                <a:lnTo>
                  <a:pt x="1160335" y="71169"/>
                </a:lnTo>
                <a:lnTo>
                  <a:pt x="1174906" y="71169"/>
                </a:lnTo>
                <a:lnTo>
                  <a:pt x="1174906" y="460"/>
                </a:lnTo>
                <a:close/>
              </a:path>
              <a:path extrusionOk="0" h="138429" w="1892300">
                <a:moveTo>
                  <a:pt x="1116809" y="39879"/>
                </a:moveTo>
                <a:lnTo>
                  <a:pt x="1101667" y="39879"/>
                </a:lnTo>
                <a:lnTo>
                  <a:pt x="1107191" y="49160"/>
                </a:lnTo>
                <a:lnTo>
                  <a:pt x="1114610" y="57211"/>
                </a:lnTo>
                <a:lnTo>
                  <a:pt x="1123646" y="63724"/>
                </a:lnTo>
                <a:lnTo>
                  <a:pt x="1134260" y="68561"/>
                </a:lnTo>
                <a:lnTo>
                  <a:pt x="1141929" y="57211"/>
                </a:lnTo>
                <a:lnTo>
                  <a:pt x="1127993" y="50584"/>
                </a:lnTo>
                <a:lnTo>
                  <a:pt x="1117522" y="41125"/>
                </a:lnTo>
                <a:lnTo>
                  <a:pt x="1116809" y="39879"/>
                </a:lnTo>
                <a:close/>
              </a:path>
              <a:path extrusionOk="0" h="138429" w="1892300">
                <a:moveTo>
                  <a:pt x="1174906" y="77611"/>
                </a:moveTo>
                <a:lnTo>
                  <a:pt x="1085025" y="77611"/>
                </a:lnTo>
                <a:lnTo>
                  <a:pt x="1085025" y="89115"/>
                </a:lnTo>
                <a:lnTo>
                  <a:pt x="1160489" y="89115"/>
                </a:lnTo>
                <a:lnTo>
                  <a:pt x="1160489" y="100772"/>
                </a:lnTo>
                <a:lnTo>
                  <a:pt x="1085331" y="100772"/>
                </a:lnTo>
                <a:lnTo>
                  <a:pt x="1085331" y="136203"/>
                </a:lnTo>
                <a:lnTo>
                  <a:pt x="1179661" y="136203"/>
                </a:lnTo>
                <a:lnTo>
                  <a:pt x="1179661" y="124546"/>
                </a:lnTo>
                <a:lnTo>
                  <a:pt x="1099596" y="124546"/>
                </a:lnTo>
                <a:lnTo>
                  <a:pt x="1099596" y="111815"/>
                </a:lnTo>
                <a:lnTo>
                  <a:pt x="1174906" y="111815"/>
                </a:lnTo>
                <a:lnTo>
                  <a:pt x="1174906" y="77611"/>
                </a:lnTo>
                <a:close/>
              </a:path>
              <a:path extrusionOk="0" h="138429" w="1892300">
                <a:moveTo>
                  <a:pt x="1270003" y="10429"/>
                </a:moveTo>
                <a:lnTo>
                  <a:pt x="1203896" y="10429"/>
                </a:lnTo>
                <a:lnTo>
                  <a:pt x="1203896" y="76384"/>
                </a:lnTo>
                <a:lnTo>
                  <a:pt x="1215246" y="76384"/>
                </a:lnTo>
                <a:lnTo>
                  <a:pt x="1235609" y="76294"/>
                </a:lnTo>
                <a:lnTo>
                  <a:pt x="1252585" y="75780"/>
                </a:lnTo>
                <a:lnTo>
                  <a:pt x="1267649" y="74647"/>
                </a:lnTo>
                <a:lnTo>
                  <a:pt x="1282274" y="72703"/>
                </a:lnTo>
                <a:lnTo>
                  <a:pt x="1281198" y="64420"/>
                </a:lnTo>
                <a:lnTo>
                  <a:pt x="1218620" y="64420"/>
                </a:lnTo>
                <a:lnTo>
                  <a:pt x="1218620" y="48775"/>
                </a:lnTo>
                <a:lnTo>
                  <a:pt x="1266169" y="48775"/>
                </a:lnTo>
                <a:lnTo>
                  <a:pt x="1266169" y="37271"/>
                </a:lnTo>
                <a:lnTo>
                  <a:pt x="1218620" y="37271"/>
                </a:lnTo>
                <a:lnTo>
                  <a:pt x="1218620" y="22087"/>
                </a:lnTo>
                <a:lnTo>
                  <a:pt x="1270003" y="22087"/>
                </a:lnTo>
                <a:lnTo>
                  <a:pt x="1270003" y="10429"/>
                </a:lnTo>
                <a:close/>
              </a:path>
              <a:path extrusionOk="0" h="138429" w="1892300">
                <a:moveTo>
                  <a:pt x="1280740" y="60892"/>
                </a:moveTo>
                <a:lnTo>
                  <a:pt x="1267033" y="62824"/>
                </a:lnTo>
                <a:lnTo>
                  <a:pt x="1252988" y="63921"/>
                </a:lnTo>
                <a:lnTo>
                  <a:pt x="1237289" y="64386"/>
                </a:lnTo>
                <a:lnTo>
                  <a:pt x="1218620" y="64420"/>
                </a:lnTo>
                <a:lnTo>
                  <a:pt x="1281198" y="64420"/>
                </a:lnTo>
                <a:lnTo>
                  <a:pt x="1280740" y="60892"/>
                </a:lnTo>
                <a:close/>
              </a:path>
              <a:path extrusionOk="0" h="138429" w="1892300">
                <a:moveTo>
                  <a:pt x="1264021" y="86967"/>
                </a:moveTo>
                <a:lnTo>
                  <a:pt x="1244385" y="88668"/>
                </a:lnTo>
                <a:lnTo>
                  <a:pt x="1229673" y="93611"/>
                </a:lnTo>
                <a:lnTo>
                  <a:pt x="1220441" y="101559"/>
                </a:lnTo>
                <a:lnTo>
                  <a:pt x="1217240" y="112275"/>
                </a:lnTo>
                <a:lnTo>
                  <a:pt x="1220441" y="123067"/>
                </a:lnTo>
                <a:lnTo>
                  <a:pt x="1229673" y="131026"/>
                </a:lnTo>
                <a:lnTo>
                  <a:pt x="1244385" y="135937"/>
                </a:lnTo>
                <a:lnTo>
                  <a:pt x="1264021" y="137583"/>
                </a:lnTo>
                <a:lnTo>
                  <a:pt x="1283453" y="135937"/>
                </a:lnTo>
                <a:lnTo>
                  <a:pt x="1298168" y="131026"/>
                </a:lnTo>
                <a:lnTo>
                  <a:pt x="1303611" y="126386"/>
                </a:lnTo>
                <a:lnTo>
                  <a:pt x="1264021" y="126386"/>
                </a:lnTo>
                <a:lnTo>
                  <a:pt x="1250339" y="125411"/>
                </a:lnTo>
                <a:lnTo>
                  <a:pt x="1240209" y="122667"/>
                </a:lnTo>
                <a:lnTo>
                  <a:pt x="1233932" y="118255"/>
                </a:lnTo>
                <a:lnTo>
                  <a:pt x="1231811" y="112275"/>
                </a:lnTo>
                <a:lnTo>
                  <a:pt x="1233932" y="106419"/>
                </a:lnTo>
                <a:lnTo>
                  <a:pt x="1240209" y="102066"/>
                </a:lnTo>
                <a:lnTo>
                  <a:pt x="1250339" y="99366"/>
                </a:lnTo>
                <a:lnTo>
                  <a:pt x="1264021" y="98471"/>
                </a:lnTo>
                <a:lnTo>
                  <a:pt x="1303878" y="98471"/>
                </a:lnTo>
                <a:lnTo>
                  <a:pt x="1298168" y="93611"/>
                </a:lnTo>
                <a:lnTo>
                  <a:pt x="1283453" y="88668"/>
                </a:lnTo>
                <a:lnTo>
                  <a:pt x="1264021" y="86967"/>
                </a:lnTo>
                <a:close/>
              </a:path>
              <a:path extrusionOk="0" h="138429" w="1892300">
                <a:moveTo>
                  <a:pt x="1303878" y="98471"/>
                </a:moveTo>
                <a:lnTo>
                  <a:pt x="1264021" y="98471"/>
                </a:lnTo>
                <a:lnTo>
                  <a:pt x="1277542" y="99366"/>
                </a:lnTo>
                <a:lnTo>
                  <a:pt x="1287690" y="102066"/>
                </a:lnTo>
                <a:lnTo>
                  <a:pt x="1294057" y="106419"/>
                </a:lnTo>
                <a:lnTo>
                  <a:pt x="1296232" y="112275"/>
                </a:lnTo>
                <a:lnTo>
                  <a:pt x="1294057" y="118255"/>
                </a:lnTo>
                <a:lnTo>
                  <a:pt x="1287690" y="122667"/>
                </a:lnTo>
                <a:lnTo>
                  <a:pt x="1277542" y="125411"/>
                </a:lnTo>
                <a:lnTo>
                  <a:pt x="1264021" y="126386"/>
                </a:lnTo>
                <a:lnTo>
                  <a:pt x="1303611" y="126386"/>
                </a:lnTo>
                <a:lnTo>
                  <a:pt x="1307505" y="123067"/>
                </a:lnTo>
                <a:lnTo>
                  <a:pt x="1310803" y="112275"/>
                </a:lnTo>
                <a:lnTo>
                  <a:pt x="1307505" y="101559"/>
                </a:lnTo>
                <a:lnTo>
                  <a:pt x="1303878" y="98471"/>
                </a:lnTo>
                <a:close/>
              </a:path>
              <a:path extrusionOk="0" h="138429" w="1892300">
                <a:moveTo>
                  <a:pt x="1310036" y="613"/>
                </a:moveTo>
                <a:lnTo>
                  <a:pt x="1295465" y="613"/>
                </a:lnTo>
                <a:lnTo>
                  <a:pt x="1295465" y="85127"/>
                </a:lnTo>
                <a:lnTo>
                  <a:pt x="1310036" y="85127"/>
                </a:lnTo>
                <a:lnTo>
                  <a:pt x="1310036" y="613"/>
                </a:lnTo>
                <a:close/>
              </a:path>
              <a:path extrusionOk="0" h="138429" w="1892300">
                <a:moveTo>
                  <a:pt x="1484738" y="460"/>
                </a:moveTo>
                <a:lnTo>
                  <a:pt x="1470320" y="460"/>
                </a:lnTo>
                <a:lnTo>
                  <a:pt x="1470320" y="46168"/>
                </a:lnTo>
                <a:lnTo>
                  <a:pt x="1439644" y="46168"/>
                </a:lnTo>
                <a:lnTo>
                  <a:pt x="1439644" y="57978"/>
                </a:lnTo>
                <a:lnTo>
                  <a:pt x="1470320" y="57978"/>
                </a:lnTo>
                <a:lnTo>
                  <a:pt x="1470320" y="138197"/>
                </a:lnTo>
                <a:lnTo>
                  <a:pt x="1484738" y="138197"/>
                </a:lnTo>
                <a:lnTo>
                  <a:pt x="1484738" y="460"/>
                </a:lnTo>
                <a:close/>
              </a:path>
              <a:path extrusionOk="0" h="138429" w="1892300">
                <a:moveTo>
                  <a:pt x="1419704" y="11963"/>
                </a:moveTo>
                <a:lnTo>
                  <a:pt x="1404980" y="11963"/>
                </a:lnTo>
                <a:lnTo>
                  <a:pt x="1404980" y="35431"/>
                </a:lnTo>
                <a:lnTo>
                  <a:pt x="1402385" y="54444"/>
                </a:lnTo>
                <a:lnTo>
                  <a:pt x="1395154" y="72214"/>
                </a:lnTo>
                <a:lnTo>
                  <a:pt x="1383939" y="87122"/>
                </a:lnTo>
                <a:lnTo>
                  <a:pt x="1369395" y="97551"/>
                </a:lnTo>
                <a:lnTo>
                  <a:pt x="1378598" y="109361"/>
                </a:lnTo>
                <a:lnTo>
                  <a:pt x="1389740" y="101695"/>
                </a:lnTo>
                <a:lnTo>
                  <a:pt x="1399228" y="91348"/>
                </a:lnTo>
                <a:lnTo>
                  <a:pt x="1406875" y="78830"/>
                </a:lnTo>
                <a:lnTo>
                  <a:pt x="1412495" y="64650"/>
                </a:lnTo>
                <a:lnTo>
                  <a:pt x="1426668" y="64650"/>
                </a:lnTo>
                <a:lnTo>
                  <a:pt x="1422238" y="54039"/>
                </a:lnTo>
                <a:lnTo>
                  <a:pt x="1419704" y="35431"/>
                </a:lnTo>
                <a:lnTo>
                  <a:pt x="1419704" y="11963"/>
                </a:lnTo>
                <a:close/>
              </a:path>
              <a:path extrusionOk="0" h="138429" w="1892300">
                <a:moveTo>
                  <a:pt x="1426668" y="64650"/>
                </a:moveTo>
                <a:lnTo>
                  <a:pt x="1412495" y="64650"/>
                </a:lnTo>
                <a:lnTo>
                  <a:pt x="1418087" y="78055"/>
                </a:lnTo>
                <a:lnTo>
                  <a:pt x="1425648" y="89814"/>
                </a:lnTo>
                <a:lnTo>
                  <a:pt x="1434992" y="99517"/>
                </a:lnTo>
                <a:lnTo>
                  <a:pt x="1445933" y="106753"/>
                </a:lnTo>
                <a:lnTo>
                  <a:pt x="1454829" y="95096"/>
                </a:lnTo>
                <a:lnTo>
                  <a:pt x="1440476" y="85331"/>
                </a:lnTo>
                <a:lnTo>
                  <a:pt x="1429387" y="71159"/>
                </a:lnTo>
                <a:lnTo>
                  <a:pt x="1426668" y="64650"/>
                </a:lnTo>
                <a:close/>
              </a:path>
              <a:path extrusionOk="0" h="138429" w="1892300">
                <a:moveTo>
                  <a:pt x="1619715" y="460"/>
                </a:moveTo>
                <a:lnTo>
                  <a:pt x="1605143" y="460"/>
                </a:lnTo>
                <a:lnTo>
                  <a:pt x="1605143" y="138197"/>
                </a:lnTo>
                <a:lnTo>
                  <a:pt x="1619715" y="138197"/>
                </a:lnTo>
                <a:lnTo>
                  <a:pt x="1619715" y="460"/>
                </a:lnTo>
                <a:close/>
              </a:path>
              <a:path extrusionOk="0" h="138429" w="1892300">
                <a:moveTo>
                  <a:pt x="1528145" y="11963"/>
                </a:moveTo>
                <a:lnTo>
                  <a:pt x="1513574" y="11963"/>
                </a:lnTo>
                <a:lnTo>
                  <a:pt x="1513574" y="105220"/>
                </a:lnTo>
                <a:lnTo>
                  <a:pt x="1579528" y="105220"/>
                </a:lnTo>
                <a:lnTo>
                  <a:pt x="1579528" y="93256"/>
                </a:lnTo>
                <a:lnTo>
                  <a:pt x="1528145" y="93256"/>
                </a:lnTo>
                <a:lnTo>
                  <a:pt x="1528145" y="58745"/>
                </a:lnTo>
                <a:lnTo>
                  <a:pt x="1579528" y="58745"/>
                </a:lnTo>
                <a:lnTo>
                  <a:pt x="1579528" y="47241"/>
                </a:lnTo>
                <a:lnTo>
                  <a:pt x="1528145" y="47241"/>
                </a:lnTo>
                <a:lnTo>
                  <a:pt x="1528145" y="11963"/>
                </a:lnTo>
                <a:close/>
              </a:path>
              <a:path extrusionOk="0" h="138429" w="1892300">
                <a:moveTo>
                  <a:pt x="1579528" y="58745"/>
                </a:moveTo>
                <a:lnTo>
                  <a:pt x="1565111" y="58745"/>
                </a:lnTo>
                <a:lnTo>
                  <a:pt x="1565111" y="93256"/>
                </a:lnTo>
                <a:lnTo>
                  <a:pt x="1579528" y="93256"/>
                </a:lnTo>
                <a:lnTo>
                  <a:pt x="1579528" y="58745"/>
                </a:lnTo>
                <a:close/>
              </a:path>
              <a:path extrusionOk="0" h="138429" w="1892300">
                <a:moveTo>
                  <a:pt x="1579528" y="11963"/>
                </a:moveTo>
                <a:lnTo>
                  <a:pt x="1565111" y="11963"/>
                </a:lnTo>
                <a:lnTo>
                  <a:pt x="1565111" y="47241"/>
                </a:lnTo>
                <a:lnTo>
                  <a:pt x="1579528" y="47241"/>
                </a:lnTo>
                <a:lnTo>
                  <a:pt x="1579528" y="11963"/>
                </a:lnTo>
                <a:close/>
              </a:path>
              <a:path extrusionOk="0" h="138429" w="1892300">
                <a:moveTo>
                  <a:pt x="1711437" y="9509"/>
                </a:moveTo>
                <a:lnTo>
                  <a:pt x="1696099" y="9509"/>
                </a:lnTo>
                <a:lnTo>
                  <a:pt x="1696099" y="19939"/>
                </a:lnTo>
                <a:lnTo>
                  <a:pt x="1691928" y="36267"/>
                </a:lnTo>
                <a:lnTo>
                  <a:pt x="1680924" y="50654"/>
                </a:lnTo>
                <a:lnTo>
                  <a:pt x="1665028" y="61784"/>
                </a:lnTo>
                <a:lnTo>
                  <a:pt x="1646250" y="68255"/>
                </a:lnTo>
                <a:lnTo>
                  <a:pt x="1652692" y="80372"/>
                </a:lnTo>
                <a:lnTo>
                  <a:pt x="1668709" y="74993"/>
                </a:lnTo>
                <a:lnTo>
                  <a:pt x="1683167" y="66500"/>
                </a:lnTo>
                <a:lnTo>
                  <a:pt x="1695194" y="55319"/>
                </a:lnTo>
                <a:lnTo>
                  <a:pt x="1703921" y="41873"/>
                </a:lnTo>
                <a:lnTo>
                  <a:pt x="1719882" y="41873"/>
                </a:lnTo>
                <a:lnTo>
                  <a:pt x="1715572" y="36246"/>
                </a:lnTo>
                <a:lnTo>
                  <a:pt x="1711437" y="19939"/>
                </a:lnTo>
                <a:lnTo>
                  <a:pt x="1711437" y="9509"/>
                </a:lnTo>
                <a:close/>
              </a:path>
              <a:path extrusionOk="0" h="138429" w="1892300">
                <a:moveTo>
                  <a:pt x="1719882" y="41873"/>
                </a:moveTo>
                <a:lnTo>
                  <a:pt x="1703921" y="41873"/>
                </a:lnTo>
                <a:lnTo>
                  <a:pt x="1712560" y="55373"/>
                </a:lnTo>
                <a:lnTo>
                  <a:pt x="1724542" y="66587"/>
                </a:lnTo>
                <a:lnTo>
                  <a:pt x="1738982" y="75068"/>
                </a:lnTo>
                <a:lnTo>
                  <a:pt x="1754998" y="80372"/>
                </a:lnTo>
                <a:lnTo>
                  <a:pt x="1761746" y="68255"/>
                </a:lnTo>
                <a:lnTo>
                  <a:pt x="1742723" y="61848"/>
                </a:lnTo>
                <a:lnTo>
                  <a:pt x="1726670" y="50711"/>
                </a:lnTo>
                <a:lnTo>
                  <a:pt x="1719882" y="41873"/>
                </a:lnTo>
                <a:close/>
              </a:path>
              <a:path extrusionOk="0" h="138429" w="1892300">
                <a:moveTo>
                  <a:pt x="1767422" y="107674"/>
                </a:moveTo>
                <a:lnTo>
                  <a:pt x="1641648" y="107674"/>
                </a:lnTo>
                <a:lnTo>
                  <a:pt x="1641648" y="119791"/>
                </a:lnTo>
                <a:lnTo>
                  <a:pt x="1767422" y="119791"/>
                </a:lnTo>
                <a:lnTo>
                  <a:pt x="1767422" y="107674"/>
                </a:lnTo>
                <a:close/>
              </a:path>
              <a:path extrusionOk="0" h="138429" w="1892300">
                <a:moveTo>
                  <a:pt x="1891968" y="44480"/>
                </a:moveTo>
                <a:lnTo>
                  <a:pt x="1877397" y="44480"/>
                </a:lnTo>
                <a:lnTo>
                  <a:pt x="1877397" y="74236"/>
                </a:lnTo>
                <a:lnTo>
                  <a:pt x="1891968" y="74236"/>
                </a:lnTo>
                <a:lnTo>
                  <a:pt x="1891968" y="44480"/>
                </a:lnTo>
                <a:close/>
              </a:path>
              <a:path extrusionOk="0" h="138429" w="1892300">
                <a:moveTo>
                  <a:pt x="1815430" y="6748"/>
                </a:moveTo>
                <a:lnTo>
                  <a:pt x="1800922" y="9037"/>
                </a:lnTo>
                <a:lnTo>
                  <a:pt x="1789499" y="15625"/>
                </a:lnTo>
                <a:lnTo>
                  <a:pt x="1782030" y="25751"/>
                </a:lnTo>
                <a:lnTo>
                  <a:pt x="1779385" y="38652"/>
                </a:lnTo>
                <a:lnTo>
                  <a:pt x="1782030" y="51676"/>
                </a:lnTo>
                <a:lnTo>
                  <a:pt x="1789499" y="61860"/>
                </a:lnTo>
                <a:lnTo>
                  <a:pt x="1800922" y="68493"/>
                </a:lnTo>
                <a:lnTo>
                  <a:pt x="1815430" y="70862"/>
                </a:lnTo>
                <a:lnTo>
                  <a:pt x="1828232" y="68962"/>
                </a:lnTo>
                <a:lnTo>
                  <a:pt x="1838811" y="63596"/>
                </a:lnTo>
                <a:lnTo>
                  <a:pt x="1843432" y="58591"/>
                </a:lnTo>
                <a:lnTo>
                  <a:pt x="1815430" y="58591"/>
                </a:lnTo>
                <a:lnTo>
                  <a:pt x="1806500" y="57126"/>
                </a:lnTo>
                <a:lnTo>
                  <a:pt x="1799498" y="53022"/>
                </a:lnTo>
                <a:lnTo>
                  <a:pt x="1794939" y="46718"/>
                </a:lnTo>
                <a:lnTo>
                  <a:pt x="1793343" y="38652"/>
                </a:lnTo>
                <a:lnTo>
                  <a:pt x="1794939" y="30567"/>
                </a:lnTo>
                <a:lnTo>
                  <a:pt x="1799498" y="24301"/>
                </a:lnTo>
                <a:lnTo>
                  <a:pt x="1806500" y="20264"/>
                </a:lnTo>
                <a:lnTo>
                  <a:pt x="1815430" y="18866"/>
                </a:lnTo>
                <a:lnTo>
                  <a:pt x="1843432" y="18866"/>
                </a:lnTo>
                <a:lnTo>
                  <a:pt x="1838658" y="13794"/>
                </a:lnTo>
                <a:lnTo>
                  <a:pt x="1828133" y="8542"/>
                </a:lnTo>
                <a:lnTo>
                  <a:pt x="1815430" y="6748"/>
                </a:lnTo>
                <a:close/>
              </a:path>
              <a:path extrusionOk="0" h="138429" w="1892300">
                <a:moveTo>
                  <a:pt x="1843432" y="18866"/>
                </a:moveTo>
                <a:lnTo>
                  <a:pt x="1815430" y="18866"/>
                </a:lnTo>
                <a:lnTo>
                  <a:pt x="1824204" y="20264"/>
                </a:lnTo>
                <a:lnTo>
                  <a:pt x="1831094" y="24301"/>
                </a:lnTo>
                <a:lnTo>
                  <a:pt x="1835598" y="30567"/>
                </a:lnTo>
                <a:lnTo>
                  <a:pt x="1837210" y="38652"/>
                </a:lnTo>
                <a:lnTo>
                  <a:pt x="1835598" y="46718"/>
                </a:lnTo>
                <a:lnTo>
                  <a:pt x="1831094" y="53022"/>
                </a:lnTo>
                <a:lnTo>
                  <a:pt x="1824204" y="57126"/>
                </a:lnTo>
                <a:lnTo>
                  <a:pt x="1815430" y="58591"/>
                </a:lnTo>
                <a:lnTo>
                  <a:pt x="1843432" y="58591"/>
                </a:lnTo>
                <a:lnTo>
                  <a:pt x="1846501" y="55267"/>
                </a:lnTo>
                <a:lnTo>
                  <a:pt x="1850631" y="44480"/>
                </a:lnTo>
                <a:lnTo>
                  <a:pt x="1891968" y="44480"/>
                </a:lnTo>
                <a:lnTo>
                  <a:pt x="1891968" y="32516"/>
                </a:lnTo>
                <a:lnTo>
                  <a:pt x="1850555" y="32516"/>
                </a:lnTo>
                <a:lnTo>
                  <a:pt x="1846350" y="21965"/>
                </a:lnTo>
                <a:lnTo>
                  <a:pt x="1843432" y="18866"/>
                </a:lnTo>
                <a:close/>
              </a:path>
              <a:path extrusionOk="0" h="138429" w="1892300">
                <a:moveTo>
                  <a:pt x="1891968" y="460"/>
                </a:moveTo>
                <a:lnTo>
                  <a:pt x="1877397" y="460"/>
                </a:lnTo>
                <a:lnTo>
                  <a:pt x="1877397" y="32516"/>
                </a:lnTo>
                <a:lnTo>
                  <a:pt x="1891968" y="32516"/>
                </a:lnTo>
                <a:lnTo>
                  <a:pt x="1891968" y="460"/>
                </a:lnTo>
                <a:close/>
              </a:path>
              <a:path extrusionOk="0" h="138429" w="1892300">
                <a:moveTo>
                  <a:pt x="1816811" y="80832"/>
                </a:moveTo>
                <a:lnTo>
                  <a:pt x="1802393" y="80832"/>
                </a:lnTo>
                <a:lnTo>
                  <a:pt x="1802393" y="136203"/>
                </a:lnTo>
                <a:lnTo>
                  <a:pt x="1891968" y="136203"/>
                </a:lnTo>
                <a:lnTo>
                  <a:pt x="1891968" y="124239"/>
                </a:lnTo>
                <a:lnTo>
                  <a:pt x="1816811" y="124239"/>
                </a:lnTo>
                <a:lnTo>
                  <a:pt x="1816811" y="108287"/>
                </a:lnTo>
                <a:lnTo>
                  <a:pt x="1891968" y="108287"/>
                </a:lnTo>
                <a:lnTo>
                  <a:pt x="1891968" y="96784"/>
                </a:lnTo>
                <a:lnTo>
                  <a:pt x="1816811" y="96784"/>
                </a:lnTo>
                <a:lnTo>
                  <a:pt x="1816811" y="80832"/>
                </a:lnTo>
                <a:close/>
              </a:path>
              <a:path extrusionOk="0" h="138429" w="1892300">
                <a:moveTo>
                  <a:pt x="1891968" y="108287"/>
                </a:moveTo>
                <a:lnTo>
                  <a:pt x="1877397" y="108287"/>
                </a:lnTo>
                <a:lnTo>
                  <a:pt x="1877397" y="124239"/>
                </a:lnTo>
                <a:lnTo>
                  <a:pt x="1891968" y="124239"/>
                </a:lnTo>
                <a:lnTo>
                  <a:pt x="1891968" y="108287"/>
                </a:lnTo>
                <a:close/>
              </a:path>
              <a:path extrusionOk="0" h="138429" w="1892300">
                <a:moveTo>
                  <a:pt x="1891968" y="80832"/>
                </a:moveTo>
                <a:lnTo>
                  <a:pt x="1877397" y="80832"/>
                </a:lnTo>
                <a:lnTo>
                  <a:pt x="1877397" y="96784"/>
                </a:lnTo>
                <a:lnTo>
                  <a:pt x="1891968" y="96784"/>
                </a:lnTo>
                <a:lnTo>
                  <a:pt x="1891968" y="808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6"/>
          <p:cNvSpPr/>
          <p:nvPr/>
        </p:nvSpPr>
        <p:spPr>
          <a:xfrm>
            <a:off x="3520630" y="7214440"/>
            <a:ext cx="230504" cy="230504"/>
          </a:xfrm>
          <a:custGeom>
            <a:rect b="b" l="l" r="r" t="t"/>
            <a:pathLst>
              <a:path extrusionOk="0" h="230504" w="230504">
                <a:moveTo>
                  <a:pt x="0" y="0"/>
                </a:moveTo>
                <a:lnTo>
                  <a:pt x="230359" y="0"/>
                </a:lnTo>
                <a:lnTo>
                  <a:pt x="230359" y="230359"/>
                </a:lnTo>
                <a:lnTo>
                  <a:pt x="0" y="230359"/>
                </a:lnTo>
                <a:lnTo>
                  <a:pt x="0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6"/>
          <p:cNvSpPr/>
          <p:nvPr/>
        </p:nvSpPr>
        <p:spPr>
          <a:xfrm>
            <a:off x="3865668" y="7257581"/>
            <a:ext cx="1756410" cy="137795"/>
          </a:xfrm>
          <a:custGeom>
            <a:rect b="b" l="l" r="r" t="t"/>
            <a:pathLst>
              <a:path extrusionOk="0" h="137795" w="1756410">
                <a:moveTo>
                  <a:pt x="113195" y="0"/>
                </a:moveTo>
                <a:lnTo>
                  <a:pt x="99084" y="0"/>
                </a:lnTo>
                <a:lnTo>
                  <a:pt x="99084" y="137430"/>
                </a:lnTo>
                <a:lnTo>
                  <a:pt x="113195" y="137430"/>
                </a:lnTo>
                <a:lnTo>
                  <a:pt x="113195" y="0"/>
                </a:lnTo>
                <a:close/>
              </a:path>
              <a:path extrusionOk="0" h="137795" w="1756410">
                <a:moveTo>
                  <a:pt x="84820" y="2914"/>
                </a:moveTo>
                <a:lnTo>
                  <a:pt x="71015" y="2914"/>
                </a:lnTo>
                <a:lnTo>
                  <a:pt x="71015" y="51689"/>
                </a:lnTo>
                <a:lnTo>
                  <a:pt x="42793" y="51689"/>
                </a:lnTo>
                <a:lnTo>
                  <a:pt x="42793" y="63806"/>
                </a:lnTo>
                <a:lnTo>
                  <a:pt x="71015" y="63806"/>
                </a:lnTo>
                <a:lnTo>
                  <a:pt x="71015" y="130528"/>
                </a:lnTo>
                <a:lnTo>
                  <a:pt x="84820" y="130528"/>
                </a:lnTo>
                <a:lnTo>
                  <a:pt x="84820" y="2914"/>
                </a:lnTo>
                <a:close/>
              </a:path>
              <a:path extrusionOk="0" h="137795" w="1756410">
                <a:moveTo>
                  <a:pt x="52149" y="16411"/>
                </a:moveTo>
                <a:lnTo>
                  <a:pt x="0" y="16411"/>
                </a:lnTo>
                <a:lnTo>
                  <a:pt x="0" y="105066"/>
                </a:lnTo>
                <a:lnTo>
                  <a:pt x="9049" y="105066"/>
                </a:lnTo>
                <a:lnTo>
                  <a:pt x="23830" y="104909"/>
                </a:lnTo>
                <a:lnTo>
                  <a:pt x="36591" y="104328"/>
                </a:lnTo>
                <a:lnTo>
                  <a:pt x="48273" y="103157"/>
                </a:lnTo>
                <a:lnTo>
                  <a:pt x="59819" y="101232"/>
                </a:lnTo>
                <a:lnTo>
                  <a:pt x="58990" y="92949"/>
                </a:lnTo>
                <a:lnTo>
                  <a:pt x="14264" y="92949"/>
                </a:lnTo>
                <a:lnTo>
                  <a:pt x="14264" y="28375"/>
                </a:lnTo>
                <a:lnTo>
                  <a:pt x="52149" y="28375"/>
                </a:lnTo>
                <a:lnTo>
                  <a:pt x="52149" y="16411"/>
                </a:lnTo>
                <a:close/>
              </a:path>
              <a:path extrusionOk="0" h="137795" w="1756410">
                <a:moveTo>
                  <a:pt x="58591" y="88961"/>
                </a:moveTo>
                <a:lnTo>
                  <a:pt x="48171" y="90857"/>
                </a:lnTo>
                <a:lnTo>
                  <a:pt x="37808" y="92048"/>
                </a:lnTo>
                <a:lnTo>
                  <a:pt x="26755" y="92693"/>
                </a:lnTo>
                <a:lnTo>
                  <a:pt x="14264" y="92949"/>
                </a:lnTo>
                <a:lnTo>
                  <a:pt x="58990" y="92949"/>
                </a:lnTo>
                <a:lnTo>
                  <a:pt x="58591" y="88961"/>
                </a:lnTo>
                <a:close/>
              </a:path>
              <a:path extrusionOk="0" h="137795" w="1756410">
                <a:moveTo>
                  <a:pt x="244644" y="0"/>
                </a:moveTo>
                <a:lnTo>
                  <a:pt x="230073" y="0"/>
                </a:lnTo>
                <a:lnTo>
                  <a:pt x="230073" y="137737"/>
                </a:lnTo>
                <a:lnTo>
                  <a:pt x="244644" y="137737"/>
                </a:lnTo>
                <a:lnTo>
                  <a:pt x="244644" y="0"/>
                </a:lnTo>
                <a:close/>
              </a:path>
              <a:path extrusionOk="0" h="137795" w="1756410">
                <a:moveTo>
                  <a:pt x="171174" y="10276"/>
                </a:moveTo>
                <a:lnTo>
                  <a:pt x="156846" y="13703"/>
                </a:lnTo>
                <a:lnTo>
                  <a:pt x="145588" y="23371"/>
                </a:lnTo>
                <a:lnTo>
                  <a:pt x="138227" y="38532"/>
                </a:lnTo>
                <a:lnTo>
                  <a:pt x="135589" y="58438"/>
                </a:lnTo>
                <a:lnTo>
                  <a:pt x="138227" y="78519"/>
                </a:lnTo>
                <a:lnTo>
                  <a:pt x="145588" y="93754"/>
                </a:lnTo>
                <a:lnTo>
                  <a:pt x="156846" y="103410"/>
                </a:lnTo>
                <a:lnTo>
                  <a:pt x="171174" y="106753"/>
                </a:lnTo>
                <a:lnTo>
                  <a:pt x="185316" y="103410"/>
                </a:lnTo>
                <a:lnTo>
                  <a:pt x="196540" y="93754"/>
                </a:lnTo>
                <a:lnTo>
                  <a:pt x="171174" y="93716"/>
                </a:lnTo>
                <a:lnTo>
                  <a:pt x="162405" y="91277"/>
                </a:lnTo>
                <a:lnTo>
                  <a:pt x="155606" y="84273"/>
                </a:lnTo>
                <a:lnTo>
                  <a:pt x="151222" y="73171"/>
                </a:lnTo>
                <a:lnTo>
                  <a:pt x="149700" y="58438"/>
                </a:lnTo>
                <a:lnTo>
                  <a:pt x="151222" y="43869"/>
                </a:lnTo>
                <a:lnTo>
                  <a:pt x="155606" y="32823"/>
                </a:lnTo>
                <a:lnTo>
                  <a:pt x="162405" y="25804"/>
                </a:lnTo>
                <a:lnTo>
                  <a:pt x="171174" y="23314"/>
                </a:lnTo>
                <a:lnTo>
                  <a:pt x="196473" y="23314"/>
                </a:lnTo>
                <a:lnTo>
                  <a:pt x="185316" y="13703"/>
                </a:lnTo>
                <a:lnTo>
                  <a:pt x="171174" y="10276"/>
                </a:lnTo>
                <a:close/>
              </a:path>
              <a:path extrusionOk="0" h="137795" w="1756410">
                <a:moveTo>
                  <a:pt x="196473" y="23314"/>
                </a:moveTo>
                <a:lnTo>
                  <a:pt x="171174" y="23314"/>
                </a:lnTo>
                <a:lnTo>
                  <a:pt x="179811" y="25804"/>
                </a:lnTo>
                <a:lnTo>
                  <a:pt x="186551" y="32823"/>
                </a:lnTo>
                <a:lnTo>
                  <a:pt x="190931" y="43869"/>
                </a:lnTo>
                <a:lnTo>
                  <a:pt x="192494" y="58438"/>
                </a:lnTo>
                <a:lnTo>
                  <a:pt x="190931" y="73171"/>
                </a:lnTo>
                <a:lnTo>
                  <a:pt x="186551" y="84273"/>
                </a:lnTo>
                <a:lnTo>
                  <a:pt x="179811" y="91277"/>
                </a:lnTo>
                <a:lnTo>
                  <a:pt x="171174" y="93716"/>
                </a:lnTo>
                <a:lnTo>
                  <a:pt x="196558" y="93716"/>
                </a:lnTo>
                <a:lnTo>
                  <a:pt x="203938" y="78519"/>
                </a:lnTo>
                <a:lnTo>
                  <a:pt x="206605" y="58438"/>
                </a:lnTo>
                <a:lnTo>
                  <a:pt x="203938" y="38532"/>
                </a:lnTo>
                <a:lnTo>
                  <a:pt x="196540" y="23371"/>
                </a:lnTo>
                <a:close/>
              </a:path>
              <a:path extrusionOk="0" h="137795" w="1756410">
                <a:moveTo>
                  <a:pt x="381154" y="0"/>
                </a:moveTo>
                <a:lnTo>
                  <a:pt x="366736" y="0"/>
                </a:lnTo>
                <a:lnTo>
                  <a:pt x="366736" y="50769"/>
                </a:lnTo>
                <a:lnTo>
                  <a:pt x="339434" y="50769"/>
                </a:lnTo>
                <a:lnTo>
                  <a:pt x="339434" y="62733"/>
                </a:lnTo>
                <a:lnTo>
                  <a:pt x="366736" y="62733"/>
                </a:lnTo>
                <a:lnTo>
                  <a:pt x="366736" y="137737"/>
                </a:lnTo>
                <a:lnTo>
                  <a:pt x="381154" y="137737"/>
                </a:lnTo>
                <a:lnTo>
                  <a:pt x="381154" y="0"/>
                </a:lnTo>
                <a:close/>
              </a:path>
              <a:path extrusionOk="0" h="137795" w="1756410">
                <a:moveTo>
                  <a:pt x="337133" y="12270"/>
                </a:moveTo>
                <a:lnTo>
                  <a:pt x="272866" y="12270"/>
                </a:lnTo>
                <a:lnTo>
                  <a:pt x="272866" y="105220"/>
                </a:lnTo>
                <a:lnTo>
                  <a:pt x="283603" y="105220"/>
                </a:lnTo>
                <a:lnTo>
                  <a:pt x="301332" y="104993"/>
                </a:lnTo>
                <a:lnTo>
                  <a:pt x="317012" y="104328"/>
                </a:lnTo>
                <a:lnTo>
                  <a:pt x="331670" y="103073"/>
                </a:lnTo>
                <a:lnTo>
                  <a:pt x="346336" y="101078"/>
                </a:lnTo>
                <a:lnTo>
                  <a:pt x="345300" y="93102"/>
                </a:lnTo>
                <a:lnTo>
                  <a:pt x="287591" y="93102"/>
                </a:lnTo>
                <a:lnTo>
                  <a:pt x="287591" y="62426"/>
                </a:lnTo>
                <a:lnTo>
                  <a:pt x="331305" y="62426"/>
                </a:lnTo>
                <a:lnTo>
                  <a:pt x="331305" y="50769"/>
                </a:lnTo>
                <a:lnTo>
                  <a:pt x="287591" y="50769"/>
                </a:lnTo>
                <a:lnTo>
                  <a:pt x="287591" y="24080"/>
                </a:lnTo>
                <a:lnTo>
                  <a:pt x="337133" y="24080"/>
                </a:lnTo>
                <a:lnTo>
                  <a:pt x="337133" y="12270"/>
                </a:lnTo>
                <a:close/>
              </a:path>
              <a:path extrusionOk="0" h="137795" w="1756410">
                <a:moveTo>
                  <a:pt x="344802" y="89268"/>
                </a:moveTo>
                <a:lnTo>
                  <a:pt x="331398" y="91194"/>
                </a:lnTo>
                <a:lnTo>
                  <a:pt x="317980" y="92364"/>
                </a:lnTo>
                <a:lnTo>
                  <a:pt x="303670" y="92945"/>
                </a:lnTo>
                <a:lnTo>
                  <a:pt x="287591" y="93102"/>
                </a:lnTo>
                <a:lnTo>
                  <a:pt x="345300" y="93102"/>
                </a:lnTo>
                <a:lnTo>
                  <a:pt x="344802" y="89268"/>
                </a:lnTo>
                <a:close/>
              </a:path>
              <a:path extrusionOk="0" h="137795" w="1756410">
                <a:moveTo>
                  <a:pt x="471649" y="24234"/>
                </a:moveTo>
                <a:lnTo>
                  <a:pt x="457538" y="24234"/>
                </a:lnTo>
                <a:lnTo>
                  <a:pt x="457538" y="69328"/>
                </a:lnTo>
                <a:lnTo>
                  <a:pt x="445958" y="69482"/>
                </a:lnTo>
                <a:lnTo>
                  <a:pt x="440666" y="69482"/>
                </a:lnTo>
                <a:lnTo>
                  <a:pt x="442354" y="81445"/>
                </a:lnTo>
                <a:lnTo>
                  <a:pt x="461406" y="81237"/>
                </a:lnTo>
                <a:lnTo>
                  <a:pt x="482444" y="80525"/>
                </a:lnTo>
                <a:lnTo>
                  <a:pt x="504258" y="79008"/>
                </a:lnTo>
                <a:lnTo>
                  <a:pt x="525640" y="76384"/>
                </a:lnTo>
                <a:lnTo>
                  <a:pt x="525018" y="69021"/>
                </a:lnTo>
                <a:lnTo>
                  <a:pt x="471649" y="69021"/>
                </a:lnTo>
                <a:lnTo>
                  <a:pt x="471649" y="24234"/>
                </a:lnTo>
                <a:close/>
              </a:path>
              <a:path extrusionOk="0" h="137795" w="1756410">
                <a:moveTo>
                  <a:pt x="505700" y="24234"/>
                </a:moveTo>
                <a:lnTo>
                  <a:pt x="491436" y="24234"/>
                </a:lnTo>
                <a:lnTo>
                  <a:pt x="491436" y="68255"/>
                </a:lnTo>
                <a:lnTo>
                  <a:pt x="484764" y="68561"/>
                </a:lnTo>
                <a:lnTo>
                  <a:pt x="471649" y="69021"/>
                </a:lnTo>
                <a:lnTo>
                  <a:pt x="525018" y="69021"/>
                </a:lnTo>
                <a:lnTo>
                  <a:pt x="524875" y="67334"/>
                </a:lnTo>
                <a:lnTo>
                  <a:pt x="505700" y="67334"/>
                </a:lnTo>
                <a:lnTo>
                  <a:pt x="505700" y="24234"/>
                </a:lnTo>
                <a:close/>
              </a:path>
              <a:path extrusionOk="0" h="137795" w="1756410">
                <a:moveTo>
                  <a:pt x="524720" y="65494"/>
                </a:moveTo>
                <a:lnTo>
                  <a:pt x="518584" y="66261"/>
                </a:lnTo>
                <a:lnTo>
                  <a:pt x="512219" y="66874"/>
                </a:lnTo>
                <a:lnTo>
                  <a:pt x="505700" y="67334"/>
                </a:lnTo>
                <a:lnTo>
                  <a:pt x="524875" y="67334"/>
                </a:lnTo>
                <a:lnTo>
                  <a:pt x="524720" y="65494"/>
                </a:lnTo>
                <a:close/>
              </a:path>
              <a:path extrusionOk="0" h="137795" w="1756410">
                <a:moveTo>
                  <a:pt x="518738" y="12423"/>
                </a:moveTo>
                <a:lnTo>
                  <a:pt x="444501" y="12423"/>
                </a:lnTo>
                <a:lnTo>
                  <a:pt x="444501" y="24234"/>
                </a:lnTo>
                <a:lnTo>
                  <a:pt x="518738" y="24234"/>
                </a:lnTo>
                <a:lnTo>
                  <a:pt x="518738" y="12423"/>
                </a:lnTo>
                <a:close/>
              </a:path>
              <a:path extrusionOk="0" h="137795" w="1756410">
                <a:moveTo>
                  <a:pt x="476098" y="91569"/>
                </a:moveTo>
                <a:lnTo>
                  <a:pt x="461526" y="91569"/>
                </a:lnTo>
                <a:lnTo>
                  <a:pt x="461526" y="134516"/>
                </a:lnTo>
                <a:lnTo>
                  <a:pt x="554476" y="134516"/>
                </a:lnTo>
                <a:lnTo>
                  <a:pt x="554476" y="122705"/>
                </a:lnTo>
                <a:lnTo>
                  <a:pt x="476098" y="122705"/>
                </a:lnTo>
                <a:lnTo>
                  <a:pt x="476098" y="91569"/>
                </a:lnTo>
                <a:close/>
              </a:path>
              <a:path extrusionOk="0" h="137795" w="1756410">
                <a:moveTo>
                  <a:pt x="548647" y="153"/>
                </a:moveTo>
                <a:lnTo>
                  <a:pt x="534076" y="153"/>
                </a:lnTo>
                <a:lnTo>
                  <a:pt x="534076" y="101232"/>
                </a:lnTo>
                <a:lnTo>
                  <a:pt x="548647" y="101232"/>
                </a:lnTo>
                <a:lnTo>
                  <a:pt x="548647" y="53070"/>
                </a:lnTo>
                <a:lnTo>
                  <a:pt x="568587" y="53070"/>
                </a:lnTo>
                <a:lnTo>
                  <a:pt x="568587" y="40799"/>
                </a:lnTo>
                <a:lnTo>
                  <a:pt x="548647" y="40799"/>
                </a:lnTo>
                <a:lnTo>
                  <a:pt x="548647" y="153"/>
                </a:lnTo>
                <a:close/>
              </a:path>
              <a:path extrusionOk="0" h="137795" w="1756410">
                <a:moveTo>
                  <a:pt x="694667" y="65800"/>
                </a:moveTo>
                <a:lnTo>
                  <a:pt x="680709" y="65800"/>
                </a:lnTo>
                <a:lnTo>
                  <a:pt x="680709" y="137430"/>
                </a:lnTo>
                <a:lnTo>
                  <a:pt x="694667" y="137430"/>
                </a:lnTo>
                <a:lnTo>
                  <a:pt x="694667" y="65800"/>
                </a:lnTo>
                <a:close/>
              </a:path>
              <a:path extrusionOk="0" h="137795" w="1756410">
                <a:moveTo>
                  <a:pt x="663684" y="2607"/>
                </a:moveTo>
                <a:lnTo>
                  <a:pt x="649880" y="2607"/>
                </a:lnTo>
                <a:lnTo>
                  <a:pt x="649880" y="130681"/>
                </a:lnTo>
                <a:lnTo>
                  <a:pt x="663684" y="130681"/>
                </a:lnTo>
                <a:lnTo>
                  <a:pt x="663684" y="65800"/>
                </a:lnTo>
                <a:lnTo>
                  <a:pt x="694667" y="65800"/>
                </a:lnTo>
                <a:lnTo>
                  <a:pt x="694667" y="53837"/>
                </a:lnTo>
                <a:lnTo>
                  <a:pt x="663684" y="53837"/>
                </a:lnTo>
                <a:lnTo>
                  <a:pt x="663684" y="2607"/>
                </a:lnTo>
                <a:close/>
              </a:path>
              <a:path extrusionOk="0" h="137795" w="1756410">
                <a:moveTo>
                  <a:pt x="694667" y="0"/>
                </a:moveTo>
                <a:lnTo>
                  <a:pt x="680709" y="0"/>
                </a:lnTo>
                <a:lnTo>
                  <a:pt x="680709" y="53837"/>
                </a:lnTo>
                <a:lnTo>
                  <a:pt x="694667" y="53837"/>
                </a:lnTo>
                <a:lnTo>
                  <a:pt x="694667" y="0"/>
                </a:lnTo>
                <a:close/>
              </a:path>
              <a:path extrusionOk="0" h="137795" w="1756410">
                <a:moveTo>
                  <a:pt x="634388" y="15491"/>
                </a:moveTo>
                <a:lnTo>
                  <a:pt x="581011" y="15491"/>
                </a:lnTo>
                <a:lnTo>
                  <a:pt x="581011" y="101232"/>
                </a:lnTo>
                <a:lnTo>
                  <a:pt x="634388" y="101232"/>
                </a:lnTo>
                <a:lnTo>
                  <a:pt x="634388" y="89575"/>
                </a:lnTo>
                <a:lnTo>
                  <a:pt x="594815" y="89575"/>
                </a:lnTo>
                <a:lnTo>
                  <a:pt x="594815" y="26995"/>
                </a:lnTo>
                <a:lnTo>
                  <a:pt x="634388" y="26995"/>
                </a:lnTo>
                <a:lnTo>
                  <a:pt x="634388" y="15491"/>
                </a:lnTo>
                <a:close/>
              </a:path>
              <a:path extrusionOk="0" h="137795" w="1756410">
                <a:moveTo>
                  <a:pt x="634388" y="26995"/>
                </a:moveTo>
                <a:lnTo>
                  <a:pt x="620737" y="26995"/>
                </a:lnTo>
                <a:lnTo>
                  <a:pt x="620737" y="89575"/>
                </a:lnTo>
                <a:lnTo>
                  <a:pt x="634388" y="89575"/>
                </a:lnTo>
                <a:lnTo>
                  <a:pt x="634388" y="26995"/>
                </a:lnTo>
                <a:close/>
              </a:path>
              <a:path extrusionOk="0" h="137795" w="1756410">
                <a:moveTo>
                  <a:pt x="823048" y="8742"/>
                </a:moveTo>
                <a:lnTo>
                  <a:pt x="757707" y="8742"/>
                </a:lnTo>
                <a:lnTo>
                  <a:pt x="757707" y="65187"/>
                </a:lnTo>
                <a:lnTo>
                  <a:pt x="823048" y="65187"/>
                </a:lnTo>
                <a:lnTo>
                  <a:pt x="823048" y="53837"/>
                </a:lnTo>
                <a:lnTo>
                  <a:pt x="771972" y="53837"/>
                </a:lnTo>
                <a:lnTo>
                  <a:pt x="771972" y="20399"/>
                </a:lnTo>
                <a:lnTo>
                  <a:pt x="823048" y="20399"/>
                </a:lnTo>
                <a:lnTo>
                  <a:pt x="823048" y="8742"/>
                </a:lnTo>
                <a:close/>
              </a:path>
              <a:path extrusionOk="0" h="137795" w="1756410">
                <a:moveTo>
                  <a:pt x="823048" y="20399"/>
                </a:moveTo>
                <a:lnTo>
                  <a:pt x="808630" y="20399"/>
                </a:lnTo>
                <a:lnTo>
                  <a:pt x="808630" y="53837"/>
                </a:lnTo>
                <a:lnTo>
                  <a:pt x="823048" y="53837"/>
                </a:lnTo>
                <a:lnTo>
                  <a:pt x="823048" y="20399"/>
                </a:lnTo>
                <a:close/>
              </a:path>
              <a:path extrusionOk="0" h="137795" w="1756410">
                <a:moveTo>
                  <a:pt x="827343" y="98471"/>
                </a:moveTo>
                <a:lnTo>
                  <a:pt x="812311" y="98471"/>
                </a:lnTo>
                <a:lnTo>
                  <a:pt x="808288" y="107601"/>
                </a:lnTo>
                <a:lnTo>
                  <a:pt x="798536" y="115832"/>
                </a:lnTo>
                <a:lnTo>
                  <a:pt x="784282" y="122208"/>
                </a:lnTo>
                <a:lnTo>
                  <a:pt x="766757" y="125773"/>
                </a:lnTo>
                <a:lnTo>
                  <a:pt x="771818" y="136970"/>
                </a:lnTo>
                <a:lnTo>
                  <a:pt x="787325" y="133835"/>
                </a:lnTo>
                <a:lnTo>
                  <a:pt x="800808" y="128630"/>
                </a:lnTo>
                <a:lnTo>
                  <a:pt x="811873" y="121591"/>
                </a:lnTo>
                <a:lnTo>
                  <a:pt x="819904" y="113042"/>
                </a:lnTo>
                <a:lnTo>
                  <a:pt x="837919" y="113042"/>
                </a:lnTo>
                <a:lnTo>
                  <a:pt x="831293" y="107396"/>
                </a:lnTo>
                <a:lnTo>
                  <a:pt x="827343" y="98471"/>
                </a:lnTo>
                <a:close/>
              </a:path>
              <a:path extrusionOk="0" h="137795" w="1756410">
                <a:moveTo>
                  <a:pt x="837919" y="113042"/>
                </a:moveTo>
                <a:lnTo>
                  <a:pt x="819904" y="113042"/>
                </a:lnTo>
                <a:lnTo>
                  <a:pt x="827809" y="121526"/>
                </a:lnTo>
                <a:lnTo>
                  <a:pt x="838741" y="128572"/>
                </a:lnTo>
                <a:lnTo>
                  <a:pt x="852161" y="133835"/>
                </a:lnTo>
                <a:lnTo>
                  <a:pt x="867529" y="136970"/>
                </a:lnTo>
                <a:lnTo>
                  <a:pt x="872437" y="125773"/>
                </a:lnTo>
                <a:lnTo>
                  <a:pt x="854984" y="122025"/>
                </a:lnTo>
                <a:lnTo>
                  <a:pt x="840888" y="115573"/>
                </a:lnTo>
                <a:lnTo>
                  <a:pt x="837919" y="113042"/>
                </a:lnTo>
                <a:close/>
              </a:path>
              <a:path extrusionOk="0" h="137795" w="1756410">
                <a:moveTo>
                  <a:pt x="867529" y="87427"/>
                </a:moveTo>
                <a:lnTo>
                  <a:pt x="772278" y="87427"/>
                </a:lnTo>
                <a:lnTo>
                  <a:pt x="772278" y="98471"/>
                </a:lnTo>
                <a:lnTo>
                  <a:pt x="867529" y="98471"/>
                </a:lnTo>
                <a:lnTo>
                  <a:pt x="867529" y="87427"/>
                </a:lnTo>
                <a:close/>
              </a:path>
              <a:path extrusionOk="0" h="137795" w="1756410">
                <a:moveTo>
                  <a:pt x="827036" y="74543"/>
                </a:moveTo>
                <a:lnTo>
                  <a:pt x="812618" y="74543"/>
                </a:lnTo>
                <a:lnTo>
                  <a:pt x="812618" y="87427"/>
                </a:lnTo>
                <a:lnTo>
                  <a:pt x="827036" y="87427"/>
                </a:lnTo>
                <a:lnTo>
                  <a:pt x="827036" y="74543"/>
                </a:lnTo>
                <a:close/>
              </a:path>
              <a:path extrusionOk="0" h="137795" w="1756410">
                <a:moveTo>
                  <a:pt x="864308" y="0"/>
                </a:moveTo>
                <a:lnTo>
                  <a:pt x="849890" y="0"/>
                </a:lnTo>
                <a:lnTo>
                  <a:pt x="849890" y="78531"/>
                </a:lnTo>
                <a:lnTo>
                  <a:pt x="864308" y="78531"/>
                </a:lnTo>
                <a:lnTo>
                  <a:pt x="864308" y="0"/>
                </a:lnTo>
                <a:close/>
              </a:path>
              <a:path extrusionOk="0" h="137795" w="1756410">
                <a:moveTo>
                  <a:pt x="1042538" y="0"/>
                </a:moveTo>
                <a:lnTo>
                  <a:pt x="1028580" y="0"/>
                </a:lnTo>
                <a:lnTo>
                  <a:pt x="1028580" y="137430"/>
                </a:lnTo>
                <a:lnTo>
                  <a:pt x="1042538" y="137430"/>
                </a:lnTo>
                <a:lnTo>
                  <a:pt x="1042538" y="0"/>
                </a:lnTo>
                <a:close/>
              </a:path>
              <a:path extrusionOk="0" h="137795" w="1756410">
                <a:moveTo>
                  <a:pt x="1014622" y="2914"/>
                </a:moveTo>
                <a:lnTo>
                  <a:pt x="1000818" y="2914"/>
                </a:lnTo>
                <a:lnTo>
                  <a:pt x="1000818" y="48622"/>
                </a:lnTo>
                <a:lnTo>
                  <a:pt x="979498" y="48622"/>
                </a:lnTo>
                <a:lnTo>
                  <a:pt x="979498" y="60585"/>
                </a:lnTo>
                <a:lnTo>
                  <a:pt x="1000818" y="60585"/>
                </a:lnTo>
                <a:lnTo>
                  <a:pt x="1000818" y="130528"/>
                </a:lnTo>
                <a:lnTo>
                  <a:pt x="1014622" y="130528"/>
                </a:lnTo>
                <a:lnTo>
                  <a:pt x="1014622" y="2914"/>
                </a:lnTo>
                <a:close/>
              </a:path>
              <a:path extrusionOk="0" h="137795" w="1756410">
                <a:moveTo>
                  <a:pt x="966000" y="27302"/>
                </a:moveTo>
                <a:lnTo>
                  <a:pt x="952042" y="27302"/>
                </a:lnTo>
                <a:lnTo>
                  <a:pt x="952042" y="38345"/>
                </a:lnTo>
                <a:lnTo>
                  <a:pt x="950148" y="56578"/>
                </a:lnTo>
                <a:lnTo>
                  <a:pt x="944594" y="73719"/>
                </a:lnTo>
                <a:lnTo>
                  <a:pt x="935402" y="88472"/>
                </a:lnTo>
                <a:lnTo>
                  <a:pt x="922593" y="99544"/>
                </a:lnTo>
                <a:lnTo>
                  <a:pt x="931489" y="110435"/>
                </a:lnTo>
                <a:lnTo>
                  <a:pt x="940787" y="102925"/>
                </a:lnTo>
                <a:lnTo>
                  <a:pt x="948524" y="93208"/>
                </a:lnTo>
                <a:lnTo>
                  <a:pt x="954665" y="81693"/>
                </a:lnTo>
                <a:lnTo>
                  <a:pt x="959175" y="68791"/>
                </a:lnTo>
                <a:lnTo>
                  <a:pt x="972096" y="68791"/>
                </a:lnTo>
                <a:lnTo>
                  <a:pt x="967788" y="55765"/>
                </a:lnTo>
                <a:lnTo>
                  <a:pt x="966000" y="38345"/>
                </a:lnTo>
                <a:lnTo>
                  <a:pt x="966000" y="27302"/>
                </a:lnTo>
                <a:close/>
              </a:path>
              <a:path extrusionOk="0" h="137795" w="1756410">
                <a:moveTo>
                  <a:pt x="972096" y="68791"/>
                </a:moveTo>
                <a:lnTo>
                  <a:pt x="959175" y="68791"/>
                </a:lnTo>
                <a:lnTo>
                  <a:pt x="963575" y="80683"/>
                </a:lnTo>
                <a:lnTo>
                  <a:pt x="969528" y="91281"/>
                </a:lnTo>
                <a:lnTo>
                  <a:pt x="977034" y="100240"/>
                </a:lnTo>
                <a:lnTo>
                  <a:pt x="986093" y="107214"/>
                </a:lnTo>
                <a:lnTo>
                  <a:pt x="994836" y="96477"/>
                </a:lnTo>
                <a:lnTo>
                  <a:pt x="982177" y="86003"/>
                </a:lnTo>
                <a:lnTo>
                  <a:pt x="973171" y="72041"/>
                </a:lnTo>
                <a:lnTo>
                  <a:pt x="972096" y="68791"/>
                </a:lnTo>
                <a:close/>
              </a:path>
              <a:path extrusionOk="0" h="137795" w="1756410">
                <a:moveTo>
                  <a:pt x="989621" y="15491"/>
                </a:moveTo>
                <a:lnTo>
                  <a:pt x="926734" y="15491"/>
                </a:lnTo>
                <a:lnTo>
                  <a:pt x="926734" y="27302"/>
                </a:lnTo>
                <a:lnTo>
                  <a:pt x="989621" y="27302"/>
                </a:lnTo>
                <a:lnTo>
                  <a:pt x="989621" y="15491"/>
                </a:lnTo>
                <a:close/>
              </a:path>
              <a:path extrusionOk="0" h="137795" w="1756410">
                <a:moveTo>
                  <a:pt x="1122296" y="86354"/>
                </a:moveTo>
                <a:lnTo>
                  <a:pt x="1102323" y="88078"/>
                </a:lnTo>
                <a:lnTo>
                  <a:pt x="1087095" y="93074"/>
                </a:lnTo>
                <a:lnTo>
                  <a:pt x="1077389" y="101075"/>
                </a:lnTo>
                <a:lnTo>
                  <a:pt x="1073981" y="111815"/>
                </a:lnTo>
                <a:lnTo>
                  <a:pt x="1077389" y="122510"/>
                </a:lnTo>
                <a:lnTo>
                  <a:pt x="1087095" y="130480"/>
                </a:lnTo>
                <a:lnTo>
                  <a:pt x="1102323" y="135444"/>
                </a:lnTo>
                <a:lnTo>
                  <a:pt x="1122296" y="137123"/>
                </a:lnTo>
                <a:lnTo>
                  <a:pt x="1142436" y="135444"/>
                </a:lnTo>
                <a:lnTo>
                  <a:pt x="1157737" y="130480"/>
                </a:lnTo>
                <a:lnTo>
                  <a:pt x="1163300" y="125926"/>
                </a:lnTo>
                <a:lnTo>
                  <a:pt x="1122296" y="125926"/>
                </a:lnTo>
                <a:lnTo>
                  <a:pt x="1108234" y="124940"/>
                </a:lnTo>
                <a:lnTo>
                  <a:pt x="1097573" y="122178"/>
                </a:lnTo>
                <a:lnTo>
                  <a:pt x="1090837" y="117762"/>
                </a:lnTo>
                <a:lnTo>
                  <a:pt x="1088552" y="111815"/>
                </a:lnTo>
                <a:lnTo>
                  <a:pt x="1090837" y="105755"/>
                </a:lnTo>
                <a:lnTo>
                  <a:pt x="1097573" y="101241"/>
                </a:lnTo>
                <a:lnTo>
                  <a:pt x="1108234" y="98410"/>
                </a:lnTo>
                <a:lnTo>
                  <a:pt x="1122296" y="97397"/>
                </a:lnTo>
                <a:lnTo>
                  <a:pt x="1162998" y="97397"/>
                </a:lnTo>
                <a:lnTo>
                  <a:pt x="1157737" y="93074"/>
                </a:lnTo>
                <a:lnTo>
                  <a:pt x="1142436" y="88078"/>
                </a:lnTo>
                <a:lnTo>
                  <a:pt x="1122296" y="86354"/>
                </a:lnTo>
                <a:close/>
              </a:path>
              <a:path extrusionOk="0" h="137795" w="1756410">
                <a:moveTo>
                  <a:pt x="1162998" y="97397"/>
                </a:moveTo>
                <a:lnTo>
                  <a:pt x="1122296" y="97397"/>
                </a:lnTo>
                <a:lnTo>
                  <a:pt x="1136484" y="98410"/>
                </a:lnTo>
                <a:lnTo>
                  <a:pt x="1147221" y="101241"/>
                </a:lnTo>
                <a:lnTo>
                  <a:pt x="1154047" y="105755"/>
                </a:lnTo>
                <a:lnTo>
                  <a:pt x="1156501" y="111815"/>
                </a:lnTo>
                <a:lnTo>
                  <a:pt x="1154047" y="117762"/>
                </a:lnTo>
                <a:lnTo>
                  <a:pt x="1147221" y="122178"/>
                </a:lnTo>
                <a:lnTo>
                  <a:pt x="1136484" y="124940"/>
                </a:lnTo>
                <a:lnTo>
                  <a:pt x="1122296" y="125926"/>
                </a:lnTo>
                <a:lnTo>
                  <a:pt x="1163300" y="125926"/>
                </a:lnTo>
                <a:lnTo>
                  <a:pt x="1167473" y="122510"/>
                </a:lnTo>
                <a:lnTo>
                  <a:pt x="1170919" y="111815"/>
                </a:lnTo>
                <a:lnTo>
                  <a:pt x="1167473" y="101075"/>
                </a:lnTo>
                <a:lnTo>
                  <a:pt x="1162998" y="97397"/>
                </a:lnTo>
                <a:close/>
              </a:path>
              <a:path extrusionOk="0" h="137795" w="1756410">
                <a:moveTo>
                  <a:pt x="1185490" y="63193"/>
                </a:moveTo>
                <a:lnTo>
                  <a:pt x="1060483" y="63193"/>
                </a:lnTo>
                <a:lnTo>
                  <a:pt x="1060483" y="75003"/>
                </a:lnTo>
                <a:lnTo>
                  <a:pt x="1185490" y="75003"/>
                </a:lnTo>
                <a:lnTo>
                  <a:pt x="1185490" y="63193"/>
                </a:lnTo>
                <a:close/>
              </a:path>
              <a:path extrusionOk="0" h="137795" w="1756410">
                <a:moveTo>
                  <a:pt x="1124904" y="37425"/>
                </a:moveTo>
                <a:lnTo>
                  <a:pt x="1110639" y="37425"/>
                </a:lnTo>
                <a:lnTo>
                  <a:pt x="1110639" y="63193"/>
                </a:lnTo>
                <a:lnTo>
                  <a:pt x="1124904" y="63193"/>
                </a:lnTo>
                <a:lnTo>
                  <a:pt x="1124904" y="37425"/>
                </a:lnTo>
                <a:close/>
              </a:path>
              <a:path extrusionOk="0" h="137795" w="1756410">
                <a:moveTo>
                  <a:pt x="1169845" y="6748"/>
                </a:moveTo>
                <a:lnTo>
                  <a:pt x="1075055" y="6748"/>
                </a:lnTo>
                <a:lnTo>
                  <a:pt x="1075055" y="18405"/>
                </a:lnTo>
                <a:lnTo>
                  <a:pt x="1155427" y="18405"/>
                </a:lnTo>
                <a:lnTo>
                  <a:pt x="1155359" y="26587"/>
                </a:lnTo>
                <a:lnTo>
                  <a:pt x="1154967" y="34549"/>
                </a:lnTo>
                <a:lnTo>
                  <a:pt x="1153874" y="43361"/>
                </a:lnTo>
                <a:lnTo>
                  <a:pt x="1151746" y="53223"/>
                </a:lnTo>
                <a:lnTo>
                  <a:pt x="1166010" y="54757"/>
                </a:lnTo>
                <a:lnTo>
                  <a:pt x="1168270" y="44610"/>
                </a:lnTo>
                <a:lnTo>
                  <a:pt x="1169423" y="35297"/>
                </a:lnTo>
                <a:lnTo>
                  <a:pt x="1169828" y="26587"/>
                </a:lnTo>
                <a:lnTo>
                  <a:pt x="1169845" y="6748"/>
                </a:lnTo>
                <a:close/>
              </a:path>
              <a:path extrusionOk="0" h="137795" w="1756410">
                <a:moveTo>
                  <a:pt x="1348995" y="0"/>
                </a:moveTo>
                <a:lnTo>
                  <a:pt x="1334577" y="0"/>
                </a:lnTo>
                <a:lnTo>
                  <a:pt x="1334577" y="45707"/>
                </a:lnTo>
                <a:lnTo>
                  <a:pt x="1303901" y="45707"/>
                </a:lnTo>
                <a:lnTo>
                  <a:pt x="1303901" y="57518"/>
                </a:lnTo>
                <a:lnTo>
                  <a:pt x="1334577" y="57518"/>
                </a:lnTo>
                <a:lnTo>
                  <a:pt x="1334577" y="137737"/>
                </a:lnTo>
                <a:lnTo>
                  <a:pt x="1348995" y="137737"/>
                </a:lnTo>
                <a:lnTo>
                  <a:pt x="1348995" y="0"/>
                </a:lnTo>
                <a:close/>
              </a:path>
              <a:path extrusionOk="0" h="137795" w="1756410">
                <a:moveTo>
                  <a:pt x="1283961" y="11503"/>
                </a:moveTo>
                <a:lnTo>
                  <a:pt x="1269236" y="11503"/>
                </a:lnTo>
                <a:lnTo>
                  <a:pt x="1269236" y="34971"/>
                </a:lnTo>
                <a:lnTo>
                  <a:pt x="1266642" y="53984"/>
                </a:lnTo>
                <a:lnTo>
                  <a:pt x="1259410" y="71754"/>
                </a:lnTo>
                <a:lnTo>
                  <a:pt x="1248196" y="86662"/>
                </a:lnTo>
                <a:lnTo>
                  <a:pt x="1233652" y="97090"/>
                </a:lnTo>
                <a:lnTo>
                  <a:pt x="1242855" y="108901"/>
                </a:lnTo>
                <a:lnTo>
                  <a:pt x="1253997" y="101235"/>
                </a:lnTo>
                <a:lnTo>
                  <a:pt x="1263485" y="90888"/>
                </a:lnTo>
                <a:lnTo>
                  <a:pt x="1271132" y="78369"/>
                </a:lnTo>
                <a:lnTo>
                  <a:pt x="1276752" y="64190"/>
                </a:lnTo>
                <a:lnTo>
                  <a:pt x="1290925" y="64190"/>
                </a:lnTo>
                <a:lnTo>
                  <a:pt x="1286494" y="53579"/>
                </a:lnTo>
                <a:lnTo>
                  <a:pt x="1283961" y="34971"/>
                </a:lnTo>
                <a:lnTo>
                  <a:pt x="1283961" y="11503"/>
                </a:lnTo>
                <a:close/>
              </a:path>
              <a:path extrusionOk="0" h="137795" w="1756410">
                <a:moveTo>
                  <a:pt x="1290925" y="64190"/>
                </a:moveTo>
                <a:lnTo>
                  <a:pt x="1276752" y="64190"/>
                </a:lnTo>
                <a:lnTo>
                  <a:pt x="1282343" y="77595"/>
                </a:lnTo>
                <a:lnTo>
                  <a:pt x="1289905" y="89354"/>
                </a:lnTo>
                <a:lnTo>
                  <a:pt x="1299249" y="99057"/>
                </a:lnTo>
                <a:lnTo>
                  <a:pt x="1310189" y="106293"/>
                </a:lnTo>
                <a:lnTo>
                  <a:pt x="1319086" y="94636"/>
                </a:lnTo>
                <a:lnTo>
                  <a:pt x="1304732" y="84871"/>
                </a:lnTo>
                <a:lnTo>
                  <a:pt x="1293643" y="70699"/>
                </a:lnTo>
                <a:lnTo>
                  <a:pt x="1290925" y="64190"/>
                </a:lnTo>
                <a:close/>
              </a:path>
              <a:path extrusionOk="0" h="137795" w="1756410">
                <a:moveTo>
                  <a:pt x="1483971" y="0"/>
                </a:moveTo>
                <a:lnTo>
                  <a:pt x="1469400" y="0"/>
                </a:lnTo>
                <a:lnTo>
                  <a:pt x="1469400" y="137737"/>
                </a:lnTo>
                <a:lnTo>
                  <a:pt x="1483971" y="137737"/>
                </a:lnTo>
                <a:lnTo>
                  <a:pt x="1483971" y="0"/>
                </a:lnTo>
                <a:close/>
              </a:path>
              <a:path extrusionOk="0" h="137795" w="1756410">
                <a:moveTo>
                  <a:pt x="1392402" y="11503"/>
                </a:moveTo>
                <a:lnTo>
                  <a:pt x="1377831" y="11503"/>
                </a:lnTo>
                <a:lnTo>
                  <a:pt x="1377831" y="104759"/>
                </a:lnTo>
                <a:lnTo>
                  <a:pt x="1443785" y="104759"/>
                </a:lnTo>
                <a:lnTo>
                  <a:pt x="1443785" y="92796"/>
                </a:lnTo>
                <a:lnTo>
                  <a:pt x="1392402" y="92796"/>
                </a:lnTo>
                <a:lnTo>
                  <a:pt x="1392402" y="58285"/>
                </a:lnTo>
                <a:lnTo>
                  <a:pt x="1443785" y="58285"/>
                </a:lnTo>
                <a:lnTo>
                  <a:pt x="1443785" y="46781"/>
                </a:lnTo>
                <a:lnTo>
                  <a:pt x="1392402" y="46781"/>
                </a:lnTo>
                <a:lnTo>
                  <a:pt x="1392402" y="11503"/>
                </a:lnTo>
                <a:close/>
              </a:path>
              <a:path extrusionOk="0" h="137795" w="1756410">
                <a:moveTo>
                  <a:pt x="1443785" y="58285"/>
                </a:moveTo>
                <a:lnTo>
                  <a:pt x="1429367" y="58285"/>
                </a:lnTo>
                <a:lnTo>
                  <a:pt x="1429367" y="92796"/>
                </a:lnTo>
                <a:lnTo>
                  <a:pt x="1443785" y="92796"/>
                </a:lnTo>
                <a:lnTo>
                  <a:pt x="1443785" y="58285"/>
                </a:lnTo>
                <a:close/>
              </a:path>
              <a:path extrusionOk="0" h="137795" w="1756410">
                <a:moveTo>
                  <a:pt x="1443785" y="11503"/>
                </a:moveTo>
                <a:lnTo>
                  <a:pt x="1429367" y="11503"/>
                </a:lnTo>
                <a:lnTo>
                  <a:pt x="1429367" y="46781"/>
                </a:lnTo>
                <a:lnTo>
                  <a:pt x="1443785" y="46781"/>
                </a:lnTo>
                <a:lnTo>
                  <a:pt x="1443785" y="11503"/>
                </a:lnTo>
                <a:close/>
              </a:path>
              <a:path extrusionOk="0" h="137795" w="1756410">
                <a:moveTo>
                  <a:pt x="1575694" y="9049"/>
                </a:moveTo>
                <a:lnTo>
                  <a:pt x="1560356" y="9049"/>
                </a:lnTo>
                <a:lnTo>
                  <a:pt x="1560356" y="19479"/>
                </a:lnTo>
                <a:lnTo>
                  <a:pt x="1556185" y="35807"/>
                </a:lnTo>
                <a:lnTo>
                  <a:pt x="1545180" y="50194"/>
                </a:lnTo>
                <a:lnTo>
                  <a:pt x="1529285" y="61324"/>
                </a:lnTo>
                <a:lnTo>
                  <a:pt x="1510507" y="67794"/>
                </a:lnTo>
                <a:lnTo>
                  <a:pt x="1516949" y="79912"/>
                </a:lnTo>
                <a:lnTo>
                  <a:pt x="1532966" y="74532"/>
                </a:lnTo>
                <a:lnTo>
                  <a:pt x="1547424" y="66040"/>
                </a:lnTo>
                <a:lnTo>
                  <a:pt x="1559451" y="54859"/>
                </a:lnTo>
                <a:lnTo>
                  <a:pt x="1568178" y="41413"/>
                </a:lnTo>
                <a:lnTo>
                  <a:pt x="1584139" y="41413"/>
                </a:lnTo>
                <a:lnTo>
                  <a:pt x="1579829" y="35785"/>
                </a:lnTo>
                <a:lnTo>
                  <a:pt x="1575694" y="19479"/>
                </a:lnTo>
                <a:lnTo>
                  <a:pt x="1575694" y="9049"/>
                </a:lnTo>
                <a:close/>
              </a:path>
              <a:path extrusionOk="0" h="137795" w="1756410">
                <a:moveTo>
                  <a:pt x="1584139" y="41413"/>
                </a:moveTo>
                <a:lnTo>
                  <a:pt x="1568178" y="41413"/>
                </a:lnTo>
                <a:lnTo>
                  <a:pt x="1576817" y="54913"/>
                </a:lnTo>
                <a:lnTo>
                  <a:pt x="1588799" y="66126"/>
                </a:lnTo>
                <a:lnTo>
                  <a:pt x="1603239" y="74608"/>
                </a:lnTo>
                <a:lnTo>
                  <a:pt x="1619254" y="79912"/>
                </a:lnTo>
                <a:lnTo>
                  <a:pt x="1626003" y="67794"/>
                </a:lnTo>
                <a:lnTo>
                  <a:pt x="1606980" y="61388"/>
                </a:lnTo>
                <a:lnTo>
                  <a:pt x="1590927" y="50251"/>
                </a:lnTo>
                <a:lnTo>
                  <a:pt x="1584139" y="41413"/>
                </a:lnTo>
                <a:close/>
              </a:path>
              <a:path extrusionOk="0" h="137795" w="1756410">
                <a:moveTo>
                  <a:pt x="1631678" y="107214"/>
                </a:moveTo>
                <a:lnTo>
                  <a:pt x="1505905" y="107214"/>
                </a:lnTo>
                <a:lnTo>
                  <a:pt x="1505905" y="119331"/>
                </a:lnTo>
                <a:lnTo>
                  <a:pt x="1631678" y="119331"/>
                </a:lnTo>
                <a:lnTo>
                  <a:pt x="1631678" y="107214"/>
                </a:lnTo>
                <a:close/>
              </a:path>
              <a:path extrusionOk="0" h="137795" w="1756410">
                <a:moveTo>
                  <a:pt x="1756225" y="44020"/>
                </a:moveTo>
                <a:lnTo>
                  <a:pt x="1741653" y="44020"/>
                </a:lnTo>
                <a:lnTo>
                  <a:pt x="1741653" y="73776"/>
                </a:lnTo>
                <a:lnTo>
                  <a:pt x="1756225" y="73776"/>
                </a:lnTo>
                <a:lnTo>
                  <a:pt x="1756225" y="44020"/>
                </a:lnTo>
                <a:close/>
              </a:path>
              <a:path extrusionOk="0" h="137795" w="1756410">
                <a:moveTo>
                  <a:pt x="1679687" y="6288"/>
                </a:moveTo>
                <a:lnTo>
                  <a:pt x="1665179" y="8577"/>
                </a:lnTo>
                <a:lnTo>
                  <a:pt x="1653756" y="15165"/>
                </a:lnTo>
                <a:lnTo>
                  <a:pt x="1646287" y="25291"/>
                </a:lnTo>
                <a:lnTo>
                  <a:pt x="1643642" y="38192"/>
                </a:lnTo>
                <a:lnTo>
                  <a:pt x="1646287" y="51216"/>
                </a:lnTo>
                <a:lnTo>
                  <a:pt x="1653756" y="61400"/>
                </a:lnTo>
                <a:lnTo>
                  <a:pt x="1665179" y="68033"/>
                </a:lnTo>
                <a:lnTo>
                  <a:pt x="1679687" y="70402"/>
                </a:lnTo>
                <a:lnTo>
                  <a:pt x="1692488" y="68501"/>
                </a:lnTo>
                <a:lnTo>
                  <a:pt x="1703068" y="63135"/>
                </a:lnTo>
                <a:lnTo>
                  <a:pt x="1707689" y="58131"/>
                </a:lnTo>
                <a:lnTo>
                  <a:pt x="1679687" y="58131"/>
                </a:lnTo>
                <a:lnTo>
                  <a:pt x="1670757" y="56666"/>
                </a:lnTo>
                <a:lnTo>
                  <a:pt x="1663754" y="52562"/>
                </a:lnTo>
                <a:lnTo>
                  <a:pt x="1659196" y="46257"/>
                </a:lnTo>
                <a:lnTo>
                  <a:pt x="1657600" y="38192"/>
                </a:lnTo>
                <a:lnTo>
                  <a:pt x="1659196" y="30107"/>
                </a:lnTo>
                <a:lnTo>
                  <a:pt x="1663754" y="23841"/>
                </a:lnTo>
                <a:lnTo>
                  <a:pt x="1670757" y="19804"/>
                </a:lnTo>
                <a:lnTo>
                  <a:pt x="1679687" y="18405"/>
                </a:lnTo>
                <a:lnTo>
                  <a:pt x="1707689" y="18405"/>
                </a:lnTo>
                <a:lnTo>
                  <a:pt x="1702915" y="13334"/>
                </a:lnTo>
                <a:lnTo>
                  <a:pt x="1692390" y="8082"/>
                </a:lnTo>
                <a:lnTo>
                  <a:pt x="1679687" y="6288"/>
                </a:lnTo>
                <a:close/>
              </a:path>
              <a:path extrusionOk="0" h="137795" w="1756410">
                <a:moveTo>
                  <a:pt x="1707689" y="18405"/>
                </a:moveTo>
                <a:lnTo>
                  <a:pt x="1679687" y="18405"/>
                </a:lnTo>
                <a:lnTo>
                  <a:pt x="1688461" y="19804"/>
                </a:lnTo>
                <a:lnTo>
                  <a:pt x="1695351" y="23841"/>
                </a:lnTo>
                <a:lnTo>
                  <a:pt x="1699854" y="30107"/>
                </a:lnTo>
                <a:lnTo>
                  <a:pt x="1701467" y="38192"/>
                </a:lnTo>
                <a:lnTo>
                  <a:pt x="1699854" y="46257"/>
                </a:lnTo>
                <a:lnTo>
                  <a:pt x="1695351" y="52562"/>
                </a:lnTo>
                <a:lnTo>
                  <a:pt x="1688461" y="56666"/>
                </a:lnTo>
                <a:lnTo>
                  <a:pt x="1679687" y="58131"/>
                </a:lnTo>
                <a:lnTo>
                  <a:pt x="1707689" y="58131"/>
                </a:lnTo>
                <a:lnTo>
                  <a:pt x="1710758" y="54807"/>
                </a:lnTo>
                <a:lnTo>
                  <a:pt x="1714888" y="44020"/>
                </a:lnTo>
                <a:lnTo>
                  <a:pt x="1756225" y="44020"/>
                </a:lnTo>
                <a:lnTo>
                  <a:pt x="1756225" y="32056"/>
                </a:lnTo>
                <a:lnTo>
                  <a:pt x="1714811" y="32056"/>
                </a:lnTo>
                <a:lnTo>
                  <a:pt x="1710607" y="21505"/>
                </a:lnTo>
                <a:lnTo>
                  <a:pt x="1707689" y="18405"/>
                </a:lnTo>
                <a:close/>
              </a:path>
              <a:path extrusionOk="0" h="137795" w="1756410">
                <a:moveTo>
                  <a:pt x="1756225" y="0"/>
                </a:moveTo>
                <a:lnTo>
                  <a:pt x="1741653" y="0"/>
                </a:lnTo>
                <a:lnTo>
                  <a:pt x="1741653" y="32056"/>
                </a:lnTo>
                <a:lnTo>
                  <a:pt x="1756225" y="32056"/>
                </a:lnTo>
                <a:lnTo>
                  <a:pt x="1756225" y="0"/>
                </a:lnTo>
                <a:close/>
              </a:path>
              <a:path extrusionOk="0" h="137795" w="1756410">
                <a:moveTo>
                  <a:pt x="1681067" y="80372"/>
                </a:moveTo>
                <a:lnTo>
                  <a:pt x="1666650" y="80372"/>
                </a:lnTo>
                <a:lnTo>
                  <a:pt x="1666650" y="135743"/>
                </a:lnTo>
                <a:lnTo>
                  <a:pt x="1756225" y="135743"/>
                </a:lnTo>
                <a:lnTo>
                  <a:pt x="1756225" y="123779"/>
                </a:lnTo>
                <a:lnTo>
                  <a:pt x="1681067" y="123779"/>
                </a:lnTo>
                <a:lnTo>
                  <a:pt x="1681067" y="107827"/>
                </a:lnTo>
                <a:lnTo>
                  <a:pt x="1756225" y="107827"/>
                </a:lnTo>
                <a:lnTo>
                  <a:pt x="1756225" y="96323"/>
                </a:lnTo>
                <a:lnTo>
                  <a:pt x="1681067" y="96323"/>
                </a:lnTo>
                <a:lnTo>
                  <a:pt x="1681067" y="80372"/>
                </a:lnTo>
                <a:close/>
              </a:path>
              <a:path extrusionOk="0" h="137795" w="1756410">
                <a:moveTo>
                  <a:pt x="1756225" y="107827"/>
                </a:moveTo>
                <a:lnTo>
                  <a:pt x="1741653" y="107827"/>
                </a:lnTo>
                <a:lnTo>
                  <a:pt x="1741653" y="123779"/>
                </a:lnTo>
                <a:lnTo>
                  <a:pt x="1756225" y="123779"/>
                </a:lnTo>
                <a:lnTo>
                  <a:pt x="1756225" y="107827"/>
                </a:lnTo>
                <a:close/>
              </a:path>
              <a:path extrusionOk="0" h="137795" w="1756410">
                <a:moveTo>
                  <a:pt x="1756225" y="80372"/>
                </a:moveTo>
                <a:lnTo>
                  <a:pt x="1741653" y="80372"/>
                </a:lnTo>
                <a:lnTo>
                  <a:pt x="1741653" y="96323"/>
                </a:lnTo>
                <a:lnTo>
                  <a:pt x="1756225" y="96323"/>
                </a:lnTo>
                <a:lnTo>
                  <a:pt x="1756225" y="803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6"/>
          <p:cNvSpPr/>
          <p:nvPr/>
        </p:nvSpPr>
        <p:spPr>
          <a:xfrm>
            <a:off x="3520630" y="7556489"/>
            <a:ext cx="282713" cy="11168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6"/>
          <p:cNvSpPr/>
          <p:nvPr/>
        </p:nvSpPr>
        <p:spPr>
          <a:xfrm>
            <a:off x="3913268" y="7540295"/>
            <a:ext cx="253540" cy="1374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26"/>
          <p:cNvSpPr/>
          <p:nvPr/>
        </p:nvSpPr>
        <p:spPr>
          <a:xfrm>
            <a:off x="6952667" y="4774723"/>
            <a:ext cx="2586355" cy="283210"/>
          </a:xfrm>
          <a:custGeom>
            <a:rect b="b" l="l" r="r" t="t"/>
            <a:pathLst>
              <a:path extrusionOk="0" h="283210" w="2586354">
                <a:moveTo>
                  <a:pt x="0" y="0"/>
                </a:moveTo>
                <a:lnTo>
                  <a:pt x="2586308" y="0"/>
                </a:lnTo>
                <a:lnTo>
                  <a:pt x="2586308" y="282713"/>
                </a:lnTo>
                <a:lnTo>
                  <a:pt x="0" y="282713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26"/>
          <p:cNvSpPr/>
          <p:nvPr/>
        </p:nvSpPr>
        <p:spPr>
          <a:xfrm>
            <a:off x="7051016" y="4623795"/>
            <a:ext cx="2382520" cy="320040"/>
          </a:xfrm>
          <a:custGeom>
            <a:rect b="b" l="l" r="r" t="t"/>
            <a:pathLst>
              <a:path extrusionOk="0" h="320039" w="2382520">
                <a:moveTo>
                  <a:pt x="137839" y="7771"/>
                </a:moveTo>
                <a:lnTo>
                  <a:pt x="93504" y="14309"/>
                </a:lnTo>
                <a:lnTo>
                  <a:pt x="55570" y="33470"/>
                </a:lnTo>
                <a:lnTo>
                  <a:pt x="26020" y="64579"/>
                </a:lnTo>
                <a:lnTo>
                  <a:pt x="6835" y="106956"/>
                </a:lnTo>
                <a:lnTo>
                  <a:pt x="0" y="159926"/>
                </a:lnTo>
                <a:lnTo>
                  <a:pt x="6737" y="212738"/>
                </a:lnTo>
                <a:lnTo>
                  <a:pt x="25725" y="255096"/>
                </a:lnTo>
                <a:lnTo>
                  <a:pt x="55129" y="286264"/>
                </a:lnTo>
                <a:lnTo>
                  <a:pt x="93112" y="305504"/>
                </a:lnTo>
                <a:lnTo>
                  <a:pt x="137839" y="312081"/>
                </a:lnTo>
                <a:lnTo>
                  <a:pt x="188644" y="303428"/>
                </a:lnTo>
                <a:lnTo>
                  <a:pt x="227542" y="280280"/>
                </a:lnTo>
                <a:lnTo>
                  <a:pt x="245156" y="257681"/>
                </a:lnTo>
                <a:lnTo>
                  <a:pt x="138657" y="257681"/>
                </a:lnTo>
                <a:lnTo>
                  <a:pt x="107702" y="251294"/>
                </a:lnTo>
                <a:lnTo>
                  <a:pt x="83669" y="232655"/>
                </a:lnTo>
                <a:lnTo>
                  <a:pt x="68111" y="202090"/>
                </a:lnTo>
                <a:lnTo>
                  <a:pt x="62579" y="159926"/>
                </a:lnTo>
                <a:lnTo>
                  <a:pt x="68060" y="118366"/>
                </a:lnTo>
                <a:lnTo>
                  <a:pt x="83567" y="87734"/>
                </a:lnTo>
                <a:lnTo>
                  <a:pt x="107702" y="68759"/>
                </a:lnTo>
                <a:lnTo>
                  <a:pt x="139066" y="62170"/>
                </a:lnTo>
                <a:lnTo>
                  <a:pt x="246030" y="62170"/>
                </a:lnTo>
                <a:lnTo>
                  <a:pt x="224398" y="35814"/>
                </a:lnTo>
                <a:lnTo>
                  <a:pt x="185509" y="14938"/>
                </a:lnTo>
                <a:lnTo>
                  <a:pt x="137839" y="7771"/>
                </a:lnTo>
                <a:close/>
              </a:path>
              <a:path extrusionOk="0" h="320039" w="2382520">
                <a:moveTo>
                  <a:pt x="203691" y="206963"/>
                </a:moveTo>
                <a:lnTo>
                  <a:pt x="195773" y="228405"/>
                </a:lnTo>
                <a:lnTo>
                  <a:pt x="181604" y="244286"/>
                </a:lnTo>
                <a:lnTo>
                  <a:pt x="162220" y="254186"/>
                </a:lnTo>
                <a:lnTo>
                  <a:pt x="138657" y="257681"/>
                </a:lnTo>
                <a:lnTo>
                  <a:pt x="245156" y="257681"/>
                </a:lnTo>
                <a:lnTo>
                  <a:pt x="253594" y="246855"/>
                </a:lnTo>
                <a:lnTo>
                  <a:pt x="265862" y="207372"/>
                </a:lnTo>
                <a:lnTo>
                  <a:pt x="203691" y="206963"/>
                </a:lnTo>
                <a:close/>
              </a:path>
              <a:path extrusionOk="0" h="320039" w="2382520">
                <a:moveTo>
                  <a:pt x="246030" y="62170"/>
                </a:moveTo>
                <a:lnTo>
                  <a:pt x="139066" y="62170"/>
                </a:lnTo>
                <a:lnTo>
                  <a:pt x="163054" y="65899"/>
                </a:lnTo>
                <a:lnTo>
                  <a:pt x="182499" y="76358"/>
                </a:lnTo>
                <a:lnTo>
                  <a:pt x="196383" y="92914"/>
                </a:lnTo>
                <a:lnTo>
                  <a:pt x="203691" y="114934"/>
                </a:lnTo>
                <a:lnTo>
                  <a:pt x="265862" y="114934"/>
                </a:lnTo>
                <a:lnTo>
                  <a:pt x="252013" y="69459"/>
                </a:lnTo>
                <a:lnTo>
                  <a:pt x="246030" y="62170"/>
                </a:lnTo>
                <a:close/>
              </a:path>
              <a:path extrusionOk="0" h="320039" w="2382520">
                <a:moveTo>
                  <a:pt x="459950" y="11861"/>
                </a:moveTo>
                <a:lnTo>
                  <a:pt x="381009" y="11861"/>
                </a:lnTo>
                <a:lnTo>
                  <a:pt x="278345" y="307991"/>
                </a:lnTo>
                <a:lnTo>
                  <a:pt x="344606" y="307991"/>
                </a:lnTo>
                <a:lnTo>
                  <a:pt x="366898" y="239685"/>
                </a:lnTo>
                <a:lnTo>
                  <a:pt x="538618" y="239685"/>
                </a:lnTo>
                <a:lnTo>
                  <a:pt x="522093" y="191829"/>
                </a:lnTo>
                <a:lnTo>
                  <a:pt x="382440" y="191829"/>
                </a:lnTo>
                <a:lnTo>
                  <a:pt x="419457" y="78531"/>
                </a:lnTo>
                <a:lnTo>
                  <a:pt x="482971" y="78531"/>
                </a:lnTo>
                <a:lnTo>
                  <a:pt x="459950" y="11861"/>
                </a:lnTo>
                <a:close/>
              </a:path>
              <a:path extrusionOk="0" h="320039" w="2382520">
                <a:moveTo>
                  <a:pt x="538618" y="239685"/>
                </a:moveTo>
                <a:lnTo>
                  <a:pt x="474061" y="239685"/>
                </a:lnTo>
                <a:lnTo>
                  <a:pt x="496352" y="307991"/>
                </a:lnTo>
                <a:lnTo>
                  <a:pt x="562204" y="307991"/>
                </a:lnTo>
                <a:lnTo>
                  <a:pt x="538618" y="239685"/>
                </a:lnTo>
                <a:close/>
              </a:path>
              <a:path extrusionOk="0" h="320039" w="2382520">
                <a:moveTo>
                  <a:pt x="482971" y="78531"/>
                </a:moveTo>
                <a:lnTo>
                  <a:pt x="421502" y="78531"/>
                </a:lnTo>
                <a:lnTo>
                  <a:pt x="458518" y="191829"/>
                </a:lnTo>
                <a:lnTo>
                  <a:pt x="522093" y="191829"/>
                </a:lnTo>
                <a:lnTo>
                  <a:pt x="482971" y="78531"/>
                </a:lnTo>
                <a:close/>
              </a:path>
              <a:path extrusionOk="0" h="320039" w="2382520">
                <a:moveTo>
                  <a:pt x="705983" y="7771"/>
                </a:moveTo>
                <a:lnTo>
                  <a:pt x="661606" y="14410"/>
                </a:lnTo>
                <a:lnTo>
                  <a:pt x="623570" y="33791"/>
                </a:lnTo>
                <a:lnTo>
                  <a:pt x="593898" y="65109"/>
                </a:lnTo>
                <a:lnTo>
                  <a:pt x="574612" y="107558"/>
                </a:lnTo>
                <a:lnTo>
                  <a:pt x="567734" y="160335"/>
                </a:lnTo>
                <a:lnTo>
                  <a:pt x="574269" y="212084"/>
                </a:lnTo>
                <a:lnTo>
                  <a:pt x="592917" y="254213"/>
                </a:lnTo>
                <a:lnTo>
                  <a:pt x="622245" y="285642"/>
                </a:lnTo>
                <a:lnTo>
                  <a:pt x="660820" y="305291"/>
                </a:lnTo>
                <a:lnTo>
                  <a:pt x="707210" y="312081"/>
                </a:lnTo>
                <a:lnTo>
                  <a:pt x="758705" y="303453"/>
                </a:lnTo>
                <a:lnTo>
                  <a:pt x="799213" y="278644"/>
                </a:lnTo>
                <a:lnTo>
                  <a:pt x="813326" y="257681"/>
                </a:lnTo>
                <a:lnTo>
                  <a:pt x="707619" y="257681"/>
                </a:lnTo>
                <a:lnTo>
                  <a:pt x="675610" y="251057"/>
                </a:lnTo>
                <a:lnTo>
                  <a:pt x="651251" y="231990"/>
                </a:lnTo>
                <a:lnTo>
                  <a:pt x="635750" y="201227"/>
                </a:lnTo>
                <a:lnTo>
                  <a:pt x="630314" y="159517"/>
                </a:lnTo>
                <a:lnTo>
                  <a:pt x="635887" y="118107"/>
                </a:lnTo>
                <a:lnTo>
                  <a:pt x="651583" y="87606"/>
                </a:lnTo>
                <a:lnTo>
                  <a:pt x="675869" y="68724"/>
                </a:lnTo>
                <a:lnTo>
                  <a:pt x="707210" y="62170"/>
                </a:lnTo>
                <a:lnTo>
                  <a:pt x="814329" y="62170"/>
                </a:lnTo>
                <a:lnTo>
                  <a:pt x="791186" y="35610"/>
                </a:lnTo>
                <a:lnTo>
                  <a:pt x="752793" y="15104"/>
                </a:lnTo>
                <a:lnTo>
                  <a:pt x="705983" y="7771"/>
                </a:lnTo>
                <a:close/>
              </a:path>
              <a:path extrusionOk="0" h="320039" w="2382520">
                <a:moveTo>
                  <a:pt x="835233" y="150109"/>
                </a:moveTo>
                <a:lnTo>
                  <a:pt x="711709" y="150109"/>
                </a:lnTo>
                <a:lnTo>
                  <a:pt x="711709" y="196329"/>
                </a:lnTo>
                <a:lnTo>
                  <a:pt x="775925" y="196329"/>
                </a:lnTo>
                <a:lnTo>
                  <a:pt x="770860" y="221589"/>
                </a:lnTo>
                <a:lnTo>
                  <a:pt x="757340" y="240886"/>
                </a:lnTo>
                <a:lnTo>
                  <a:pt x="736036" y="253243"/>
                </a:lnTo>
                <a:lnTo>
                  <a:pt x="707619" y="257681"/>
                </a:lnTo>
                <a:lnTo>
                  <a:pt x="813326" y="257681"/>
                </a:lnTo>
                <a:lnTo>
                  <a:pt x="825726" y="239263"/>
                </a:lnTo>
                <a:lnTo>
                  <a:pt x="835233" y="186921"/>
                </a:lnTo>
                <a:lnTo>
                  <a:pt x="835233" y="150109"/>
                </a:lnTo>
                <a:close/>
              </a:path>
              <a:path extrusionOk="0" h="320039" w="2382520">
                <a:moveTo>
                  <a:pt x="814329" y="62170"/>
                </a:moveTo>
                <a:lnTo>
                  <a:pt x="707210" y="62170"/>
                </a:lnTo>
                <a:lnTo>
                  <a:pt x="729504" y="65375"/>
                </a:lnTo>
                <a:lnTo>
                  <a:pt x="747677" y="74313"/>
                </a:lnTo>
                <a:lnTo>
                  <a:pt x="761363" y="88427"/>
                </a:lnTo>
                <a:lnTo>
                  <a:pt x="770199" y="107162"/>
                </a:lnTo>
                <a:lnTo>
                  <a:pt x="832369" y="107162"/>
                </a:lnTo>
                <a:lnTo>
                  <a:pt x="818575" y="67043"/>
                </a:lnTo>
                <a:lnTo>
                  <a:pt x="814329" y="62170"/>
                </a:lnTo>
                <a:close/>
              </a:path>
              <a:path extrusionOk="0" h="320039" w="2382520">
                <a:moveTo>
                  <a:pt x="988009" y="11861"/>
                </a:moveTo>
                <a:lnTo>
                  <a:pt x="871848" y="11861"/>
                </a:lnTo>
                <a:lnTo>
                  <a:pt x="871848" y="307991"/>
                </a:lnTo>
                <a:lnTo>
                  <a:pt x="933201" y="307991"/>
                </a:lnTo>
                <a:lnTo>
                  <a:pt x="933201" y="202873"/>
                </a:lnTo>
                <a:lnTo>
                  <a:pt x="1047073" y="202873"/>
                </a:lnTo>
                <a:lnTo>
                  <a:pt x="1041591" y="192852"/>
                </a:lnTo>
                <a:lnTo>
                  <a:pt x="1064007" y="179223"/>
                </a:lnTo>
                <a:lnTo>
                  <a:pt x="1080422" y="160360"/>
                </a:lnTo>
                <a:lnTo>
                  <a:pt x="1083562" y="152973"/>
                </a:lnTo>
                <a:lnTo>
                  <a:pt x="933201" y="152973"/>
                </a:lnTo>
                <a:lnTo>
                  <a:pt x="933201" y="62170"/>
                </a:lnTo>
                <a:lnTo>
                  <a:pt x="1082529" y="62170"/>
                </a:lnTo>
                <a:lnTo>
                  <a:pt x="1066209" y="38115"/>
                </a:lnTo>
                <a:lnTo>
                  <a:pt x="1032947" y="18690"/>
                </a:lnTo>
                <a:lnTo>
                  <a:pt x="988009" y="11861"/>
                </a:lnTo>
                <a:close/>
              </a:path>
              <a:path extrusionOk="0" h="320039" w="2382520">
                <a:moveTo>
                  <a:pt x="1047073" y="202873"/>
                </a:moveTo>
                <a:lnTo>
                  <a:pt x="980033" y="202873"/>
                </a:lnTo>
                <a:lnTo>
                  <a:pt x="1036683" y="307991"/>
                </a:lnTo>
                <a:lnTo>
                  <a:pt x="1104580" y="307991"/>
                </a:lnTo>
                <a:lnTo>
                  <a:pt x="1047073" y="202873"/>
                </a:lnTo>
                <a:close/>
              </a:path>
              <a:path extrusionOk="0" h="320039" w="2382520">
                <a:moveTo>
                  <a:pt x="1082529" y="62170"/>
                </a:moveTo>
                <a:lnTo>
                  <a:pt x="976557" y="62170"/>
                </a:lnTo>
                <a:lnTo>
                  <a:pt x="1000379" y="65280"/>
                </a:lnTo>
                <a:lnTo>
                  <a:pt x="1017280" y="74160"/>
                </a:lnTo>
                <a:lnTo>
                  <a:pt x="1027317" y="88600"/>
                </a:lnTo>
                <a:lnTo>
                  <a:pt x="1030547" y="108390"/>
                </a:lnTo>
                <a:lnTo>
                  <a:pt x="1027317" y="127866"/>
                </a:lnTo>
                <a:lnTo>
                  <a:pt x="1017280" y="141801"/>
                </a:lnTo>
                <a:lnTo>
                  <a:pt x="1000379" y="150177"/>
                </a:lnTo>
                <a:lnTo>
                  <a:pt x="976557" y="152973"/>
                </a:lnTo>
                <a:lnTo>
                  <a:pt x="1083562" y="152973"/>
                </a:lnTo>
                <a:lnTo>
                  <a:pt x="1090510" y="136628"/>
                </a:lnTo>
                <a:lnTo>
                  <a:pt x="1093945" y="108390"/>
                </a:lnTo>
                <a:lnTo>
                  <a:pt x="1086855" y="68545"/>
                </a:lnTo>
                <a:lnTo>
                  <a:pt x="1082529" y="62170"/>
                </a:lnTo>
                <a:close/>
              </a:path>
              <a:path extrusionOk="0" h="320039" w="2382520">
                <a:moveTo>
                  <a:pt x="1348371" y="77304"/>
                </a:moveTo>
                <a:lnTo>
                  <a:pt x="1278429" y="77304"/>
                </a:lnTo>
                <a:lnTo>
                  <a:pt x="1278429" y="307991"/>
                </a:lnTo>
                <a:lnTo>
                  <a:pt x="1348371" y="307991"/>
                </a:lnTo>
                <a:lnTo>
                  <a:pt x="1348371" y="77304"/>
                </a:lnTo>
                <a:close/>
              </a:path>
              <a:path extrusionOk="0" h="320039" w="2382520">
                <a:moveTo>
                  <a:pt x="1348371" y="11861"/>
                </a:moveTo>
                <a:lnTo>
                  <a:pt x="1283337" y="11861"/>
                </a:lnTo>
                <a:lnTo>
                  <a:pt x="1210123" y="57671"/>
                </a:lnTo>
                <a:lnTo>
                  <a:pt x="1210123" y="118206"/>
                </a:lnTo>
                <a:lnTo>
                  <a:pt x="1276793" y="77304"/>
                </a:lnTo>
                <a:lnTo>
                  <a:pt x="1348371" y="77304"/>
                </a:lnTo>
                <a:lnTo>
                  <a:pt x="1348371" y="11861"/>
                </a:lnTo>
                <a:close/>
              </a:path>
              <a:path extrusionOk="0" h="320039" w="2382520">
                <a:moveTo>
                  <a:pt x="1612538" y="62170"/>
                </a:moveTo>
                <a:lnTo>
                  <a:pt x="1509329" y="62170"/>
                </a:lnTo>
                <a:lnTo>
                  <a:pt x="1526600" y="65040"/>
                </a:lnTo>
                <a:lnTo>
                  <a:pt x="1540286" y="73009"/>
                </a:lnTo>
                <a:lnTo>
                  <a:pt x="1549332" y="85580"/>
                </a:lnTo>
                <a:lnTo>
                  <a:pt x="1552685" y="102254"/>
                </a:lnTo>
                <a:lnTo>
                  <a:pt x="1549936" y="117982"/>
                </a:lnTo>
                <a:lnTo>
                  <a:pt x="1542203" y="132368"/>
                </a:lnTo>
                <a:lnTo>
                  <a:pt x="1529792" y="146831"/>
                </a:lnTo>
                <a:lnTo>
                  <a:pt x="1513010" y="162789"/>
                </a:lnTo>
                <a:lnTo>
                  <a:pt x="1405029" y="257681"/>
                </a:lnTo>
                <a:lnTo>
                  <a:pt x="1405029" y="307991"/>
                </a:lnTo>
                <a:lnTo>
                  <a:pt x="1623854" y="307991"/>
                </a:lnTo>
                <a:lnTo>
                  <a:pt x="1623854" y="251546"/>
                </a:lnTo>
                <a:lnTo>
                  <a:pt x="1501966" y="251546"/>
                </a:lnTo>
                <a:lnTo>
                  <a:pt x="1501966" y="249501"/>
                </a:lnTo>
                <a:lnTo>
                  <a:pt x="1539187" y="215143"/>
                </a:lnTo>
                <a:lnTo>
                  <a:pt x="1578817" y="177894"/>
                </a:lnTo>
                <a:lnTo>
                  <a:pt x="1603607" y="147834"/>
                </a:lnTo>
                <a:lnTo>
                  <a:pt x="1620173" y="96937"/>
                </a:lnTo>
                <a:lnTo>
                  <a:pt x="1612538" y="62170"/>
                </a:lnTo>
                <a:close/>
              </a:path>
              <a:path extrusionOk="0" h="320039" w="2382520">
                <a:moveTo>
                  <a:pt x="1509738" y="7771"/>
                </a:moveTo>
                <a:lnTo>
                  <a:pt x="1465186" y="14584"/>
                </a:lnTo>
                <a:lnTo>
                  <a:pt x="1430797" y="34050"/>
                </a:lnTo>
                <a:lnTo>
                  <a:pt x="1408678" y="64714"/>
                </a:lnTo>
                <a:lnTo>
                  <a:pt x="1400938" y="105117"/>
                </a:lnTo>
                <a:lnTo>
                  <a:pt x="1467200" y="105117"/>
                </a:lnTo>
                <a:lnTo>
                  <a:pt x="1470130" y="87133"/>
                </a:lnTo>
                <a:lnTo>
                  <a:pt x="1478678" y="73674"/>
                </a:lnTo>
                <a:lnTo>
                  <a:pt x="1492019" y="65200"/>
                </a:lnTo>
                <a:lnTo>
                  <a:pt x="1509329" y="62170"/>
                </a:lnTo>
                <a:lnTo>
                  <a:pt x="1612538" y="62170"/>
                </a:lnTo>
                <a:lnTo>
                  <a:pt x="1612206" y="60659"/>
                </a:lnTo>
                <a:lnTo>
                  <a:pt x="1589880" y="32491"/>
                </a:lnTo>
                <a:lnTo>
                  <a:pt x="1555091" y="14254"/>
                </a:lnTo>
                <a:lnTo>
                  <a:pt x="1509738" y="7771"/>
                </a:lnTo>
                <a:close/>
              </a:path>
              <a:path extrusionOk="0" h="320039" w="2382520">
                <a:moveTo>
                  <a:pt x="1694827" y="238458"/>
                </a:moveTo>
                <a:lnTo>
                  <a:pt x="1680476" y="241327"/>
                </a:lnTo>
                <a:lnTo>
                  <a:pt x="1668675" y="249143"/>
                </a:lnTo>
                <a:lnTo>
                  <a:pt x="1660747" y="260717"/>
                </a:lnTo>
                <a:lnTo>
                  <a:pt x="1658015" y="274860"/>
                </a:lnTo>
                <a:lnTo>
                  <a:pt x="1660747" y="289390"/>
                </a:lnTo>
                <a:lnTo>
                  <a:pt x="1668675" y="301216"/>
                </a:lnTo>
                <a:lnTo>
                  <a:pt x="1680476" y="309170"/>
                </a:lnTo>
                <a:lnTo>
                  <a:pt x="1694827" y="312081"/>
                </a:lnTo>
                <a:lnTo>
                  <a:pt x="1708896" y="309170"/>
                </a:lnTo>
                <a:lnTo>
                  <a:pt x="1720723" y="301216"/>
                </a:lnTo>
                <a:lnTo>
                  <a:pt x="1728906" y="289390"/>
                </a:lnTo>
                <a:lnTo>
                  <a:pt x="1732047" y="274860"/>
                </a:lnTo>
                <a:lnTo>
                  <a:pt x="1728906" y="260717"/>
                </a:lnTo>
                <a:lnTo>
                  <a:pt x="1720723" y="249143"/>
                </a:lnTo>
                <a:lnTo>
                  <a:pt x="1708896" y="241327"/>
                </a:lnTo>
                <a:lnTo>
                  <a:pt x="1694827" y="238458"/>
                </a:lnTo>
                <a:close/>
              </a:path>
              <a:path extrusionOk="0" h="320039" w="2382520">
                <a:moveTo>
                  <a:pt x="1877053" y="7771"/>
                </a:moveTo>
                <a:lnTo>
                  <a:pt x="1835019" y="14724"/>
                </a:lnTo>
                <a:lnTo>
                  <a:pt x="1800426" y="34930"/>
                </a:lnTo>
                <a:lnTo>
                  <a:pt x="1774334" y="67406"/>
                </a:lnTo>
                <a:lnTo>
                  <a:pt x="1757803" y="111171"/>
                </a:lnTo>
                <a:lnTo>
                  <a:pt x="1751893" y="165243"/>
                </a:lnTo>
                <a:lnTo>
                  <a:pt x="1758536" y="222038"/>
                </a:lnTo>
                <a:lnTo>
                  <a:pt x="1776762" y="263607"/>
                </a:lnTo>
                <a:lnTo>
                  <a:pt x="1804019" y="291463"/>
                </a:lnTo>
                <a:lnTo>
                  <a:pt x="1837754" y="307117"/>
                </a:lnTo>
                <a:lnTo>
                  <a:pt x="1875417" y="312081"/>
                </a:lnTo>
                <a:lnTo>
                  <a:pt x="1922221" y="304469"/>
                </a:lnTo>
                <a:lnTo>
                  <a:pt x="1958576" y="283092"/>
                </a:lnTo>
                <a:lnTo>
                  <a:pt x="1976409" y="258090"/>
                </a:lnTo>
                <a:lnTo>
                  <a:pt x="1875008" y="258090"/>
                </a:lnTo>
                <a:lnTo>
                  <a:pt x="1856033" y="254467"/>
                </a:lnTo>
                <a:lnTo>
                  <a:pt x="1841008" y="244286"/>
                </a:lnTo>
                <a:lnTo>
                  <a:pt x="1831121" y="229044"/>
                </a:lnTo>
                <a:lnTo>
                  <a:pt x="1827562" y="210235"/>
                </a:lnTo>
                <a:lnTo>
                  <a:pt x="1831185" y="191219"/>
                </a:lnTo>
                <a:lnTo>
                  <a:pt x="1841213" y="175903"/>
                </a:lnTo>
                <a:lnTo>
                  <a:pt x="1856378" y="165687"/>
                </a:lnTo>
                <a:lnTo>
                  <a:pt x="1875417" y="161971"/>
                </a:lnTo>
                <a:lnTo>
                  <a:pt x="1978754" y="161971"/>
                </a:lnTo>
                <a:lnTo>
                  <a:pt x="1974626" y="155427"/>
                </a:lnTo>
                <a:lnTo>
                  <a:pt x="1821017" y="155427"/>
                </a:lnTo>
                <a:lnTo>
                  <a:pt x="1824510" y="118966"/>
                </a:lnTo>
                <a:lnTo>
                  <a:pt x="1835001" y="91211"/>
                </a:lnTo>
                <a:lnTo>
                  <a:pt x="1852509" y="73578"/>
                </a:lnTo>
                <a:lnTo>
                  <a:pt x="1877053" y="67488"/>
                </a:lnTo>
                <a:lnTo>
                  <a:pt x="1977911" y="67488"/>
                </a:lnTo>
                <a:lnTo>
                  <a:pt x="1976215" y="62039"/>
                </a:lnTo>
                <a:lnTo>
                  <a:pt x="1953233" y="33718"/>
                </a:lnTo>
                <a:lnTo>
                  <a:pt x="1919668" y="14715"/>
                </a:lnTo>
                <a:lnTo>
                  <a:pt x="1877053" y="7771"/>
                </a:lnTo>
                <a:close/>
              </a:path>
              <a:path extrusionOk="0" h="320039" w="2382520">
                <a:moveTo>
                  <a:pt x="1978754" y="161971"/>
                </a:moveTo>
                <a:lnTo>
                  <a:pt x="1875417" y="161971"/>
                </a:lnTo>
                <a:lnTo>
                  <a:pt x="1894385" y="165623"/>
                </a:lnTo>
                <a:lnTo>
                  <a:pt x="1909366" y="175699"/>
                </a:lnTo>
                <a:lnTo>
                  <a:pt x="1919131" y="190874"/>
                </a:lnTo>
                <a:lnTo>
                  <a:pt x="1922454" y="209826"/>
                </a:lnTo>
                <a:lnTo>
                  <a:pt x="1919096" y="229044"/>
                </a:lnTo>
                <a:lnTo>
                  <a:pt x="1909238" y="244388"/>
                </a:lnTo>
                <a:lnTo>
                  <a:pt x="1894126" y="254518"/>
                </a:lnTo>
                <a:lnTo>
                  <a:pt x="1875008" y="258090"/>
                </a:lnTo>
                <a:lnTo>
                  <a:pt x="1976409" y="258090"/>
                </a:lnTo>
                <a:lnTo>
                  <a:pt x="1982085" y="250134"/>
                </a:lnTo>
                <a:lnTo>
                  <a:pt x="1990351" y="207781"/>
                </a:lnTo>
                <a:lnTo>
                  <a:pt x="1983657" y="169746"/>
                </a:lnTo>
                <a:lnTo>
                  <a:pt x="1978754" y="161971"/>
                </a:lnTo>
                <a:close/>
              </a:path>
              <a:path extrusionOk="0" h="320039" w="2382520">
                <a:moveTo>
                  <a:pt x="1898731" y="112889"/>
                </a:moveTo>
                <a:lnTo>
                  <a:pt x="1874714" y="115768"/>
                </a:lnTo>
                <a:lnTo>
                  <a:pt x="1853228" y="124111"/>
                </a:lnTo>
                <a:lnTo>
                  <a:pt x="1835576" y="137478"/>
                </a:lnTo>
                <a:lnTo>
                  <a:pt x="1823063" y="155427"/>
                </a:lnTo>
                <a:lnTo>
                  <a:pt x="1974626" y="155427"/>
                </a:lnTo>
                <a:lnTo>
                  <a:pt x="1964711" y="139705"/>
                </a:lnTo>
                <a:lnTo>
                  <a:pt x="1935680" y="119979"/>
                </a:lnTo>
                <a:lnTo>
                  <a:pt x="1898731" y="112889"/>
                </a:lnTo>
                <a:close/>
              </a:path>
              <a:path extrusionOk="0" h="320039" w="2382520">
                <a:moveTo>
                  <a:pt x="1977911" y="67488"/>
                </a:moveTo>
                <a:lnTo>
                  <a:pt x="1877053" y="67488"/>
                </a:lnTo>
                <a:lnTo>
                  <a:pt x="1891675" y="69299"/>
                </a:lnTo>
                <a:lnTo>
                  <a:pt x="1903844" y="74927"/>
                </a:lnTo>
                <a:lnTo>
                  <a:pt x="1912944" y="84197"/>
                </a:lnTo>
                <a:lnTo>
                  <a:pt x="1918364" y="96937"/>
                </a:lnTo>
                <a:lnTo>
                  <a:pt x="1987079" y="96937"/>
                </a:lnTo>
                <a:lnTo>
                  <a:pt x="1977911" y="67488"/>
                </a:lnTo>
                <a:close/>
              </a:path>
              <a:path extrusionOk="0" h="320039" w="2382520">
                <a:moveTo>
                  <a:pt x="2311235" y="156245"/>
                </a:moveTo>
                <a:lnTo>
                  <a:pt x="2281169" y="162124"/>
                </a:lnTo>
                <a:lnTo>
                  <a:pt x="2258906" y="178894"/>
                </a:lnTo>
                <a:lnTo>
                  <a:pt x="2245118" y="204790"/>
                </a:lnTo>
                <a:lnTo>
                  <a:pt x="2240475" y="238049"/>
                </a:lnTo>
                <a:lnTo>
                  <a:pt x="2244974" y="271077"/>
                </a:lnTo>
                <a:lnTo>
                  <a:pt x="2258522" y="296896"/>
                </a:lnTo>
                <a:lnTo>
                  <a:pt x="2280737" y="313743"/>
                </a:lnTo>
                <a:lnTo>
                  <a:pt x="2311235" y="319852"/>
                </a:lnTo>
                <a:lnTo>
                  <a:pt x="2341681" y="313829"/>
                </a:lnTo>
                <a:lnTo>
                  <a:pt x="2363998" y="297126"/>
                </a:lnTo>
                <a:lnTo>
                  <a:pt x="2373455" y="279359"/>
                </a:lnTo>
                <a:lnTo>
                  <a:pt x="2311235" y="279359"/>
                </a:lnTo>
                <a:lnTo>
                  <a:pt x="2300485" y="276413"/>
                </a:lnTo>
                <a:lnTo>
                  <a:pt x="2292573" y="268060"/>
                </a:lnTo>
                <a:lnTo>
                  <a:pt x="2287652" y="255029"/>
                </a:lnTo>
                <a:lnTo>
                  <a:pt x="2285876" y="238049"/>
                </a:lnTo>
                <a:lnTo>
                  <a:pt x="2287595" y="221263"/>
                </a:lnTo>
                <a:lnTo>
                  <a:pt x="2292420" y="208062"/>
                </a:lnTo>
                <a:lnTo>
                  <a:pt x="2300313" y="199425"/>
                </a:lnTo>
                <a:lnTo>
                  <a:pt x="2311235" y="196329"/>
                </a:lnTo>
                <a:lnTo>
                  <a:pt x="2373374" y="196329"/>
                </a:lnTo>
                <a:lnTo>
                  <a:pt x="2364228" y="178894"/>
                </a:lnTo>
                <a:lnTo>
                  <a:pt x="2341940" y="162124"/>
                </a:lnTo>
                <a:lnTo>
                  <a:pt x="2311235" y="156245"/>
                </a:lnTo>
                <a:close/>
              </a:path>
              <a:path extrusionOk="0" h="320039" w="2382520">
                <a:moveTo>
                  <a:pt x="2334140" y="11861"/>
                </a:moveTo>
                <a:lnTo>
                  <a:pt x="2284240" y="11861"/>
                </a:lnTo>
                <a:lnTo>
                  <a:pt x="2080548" y="307991"/>
                </a:lnTo>
                <a:lnTo>
                  <a:pt x="2130448" y="307991"/>
                </a:lnTo>
                <a:lnTo>
                  <a:pt x="2334140" y="11861"/>
                </a:lnTo>
                <a:close/>
              </a:path>
              <a:path extrusionOk="0" h="320039" w="2382520">
                <a:moveTo>
                  <a:pt x="2373374" y="196329"/>
                </a:moveTo>
                <a:lnTo>
                  <a:pt x="2311235" y="196329"/>
                </a:lnTo>
                <a:lnTo>
                  <a:pt x="2322738" y="199281"/>
                </a:lnTo>
                <a:lnTo>
                  <a:pt x="2330714" y="207832"/>
                </a:lnTo>
                <a:lnTo>
                  <a:pt x="2335392" y="221061"/>
                </a:lnTo>
                <a:lnTo>
                  <a:pt x="2337003" y="238049"/>
                </a:lnTo>
                <a:lnTo>
                  <a:pt x="2335277" y="255029"/>
                </a:lnTo>
                <a:lnTo>
                  <a:pt x="2330408" y="268060"/>
                </a:lnTo>
                <a:lnTo>
                  <a:pt x="2322393" y="276413"/>
                </a:lnTo>
                <a:lnTo>
                  <a:pt x="2311235" y="279359"/>
                </a:lnTo>
                <a:lnTo>
                  <a:pt x="2373455" y="279359"/>
                </a:lnTo>
                <a:lnTo>
                  <a:pt x="2377726" y="271336"/>
                </a:lnTo>
                <a:lnTo>
                  <a:pt x="2382404" y="238049"/>
                </a:lnTo>
                <a:lnTo>
                  <a:pt x="2377812" y="204790"/>
                </a:lnTo>
                <a:lnTo>
                  <a:pt x="2373374" y="196329"/>
                </a:lnTo>
                <a:close/>
              </a:path>
              <a:path extrusionOk="0" h="320039" w="2382520">
                <a:moveTo>
                  <a:pt x="2104680" y="0"/>
                </a:moveTo>
                <a:lnTo>
                  <a:pt x="2074700" y="5879"/>
                </a:lnTo>
                <a:lnTo>
                  <a:pt x="2052428" y="22649"/>
                </a:lnTo>
                <a:lnTo>
                  <a:pt x="2038592" y="48545"/>
                </a:lnTo>
                <a:lnTo>
                  <a:pt x="2033920" y="81803"/>
                </a:lnTo>
                <a:lnTo>
                  <a:pt x="2038419" y="114825"/>
                </a:lnTo>
                <a:lnTo>
                  <a:pt x="2051968" y="140600"/>
                </a:lnTo>
                <a:lnTo>
                  <a:pt x="2074183" y="157325"/>
                </a:lnTo>
                <a:lnTo>
                  <a:pt x="2104680" y="163198"/>
                </a:lnTo>
                <a:lnTo>
                  <a:pt x="2135248" y="157411"/>
                </a:lnTo>
                <a:lnTo>
                  <a:pt x="2157648" y="140830"/>
                </a:lnTo>
                <a:lnTo>
                  <a:pt x="2167151" y="123114"/>
                </a:lnTo>
                <a:lnTo>
                  <a:pt x="2104680" y="123114"/>
                </a:lnTo>
                <a:lnTo>
                  <a:pt x="2094023" y="120168"/>
                </a:lnTo>
                <a:lnTo>
                  <a:pt x="2086147" y="111815"/>
                </a:lnTo>
                <a:lnTo>
                  <a:pt x="2081299" y="98784"/>
                </a:lnTo>
                <a:lnTo>
                  <a:pt x="2079730" y="81803"/>
                </a:lnTo>
                <a:lnTo>
                  <a:pt x="2081213" y="65018"/>
                </a:lnTo>
                <a:lnTo>
                  <a:pt x="2085916" y="51817"/>
                </a:lnTo>
                <a:lnTo>
                  <a:pt x="2093765" y="43180"/>
                </a:lnTo>
                <a:lnTo>
                  <a:pt x="2104680" y="40083"/>
                </a:lnTo>
                <a:lnTo>
                  <a:pt x="2167080" y="40083"/>
                </a:lnTo>
                <a:lnTo>
                  <a:pt x="2157878" y="22649"/>
                </a:lnTo>
                <a:lnTo>
                  <a:pt x="2135507" y="5879"/>
                </a:lnTo>
                <a:lnTo>
                  <a:pt x="2104680" y="0"/>
                </a:lnTo>
                <a:close/>
              </a:path>
              <a:path extrusionOk="0" h="320039" w="2382520">
                <a:moveTo>
                  <a:pt x="2167080" y="40083"/>
                </a:moveTo>
                <a:lnTo>
                  <a:pt x="2104680" y="40083"/>
                </a:lnTo>
                <a:lnTo>
                  <a:pt x="2116184" y="43036"/>
                </a:lnTo>
                <a:lnTo>
                  <a:pt x="2124160" y="51587"/>
                </a:lnTo>
                <a:lnTo>
                  <a:pt x="2128838" y="64816"/>
                </a:lnTo>
                <a:lnTo>
                  <a:pt x="2130448" y="81803"/>
                </a:lnTo>
                <a:lnTo>
                  <a:pt x="2128752" y="98784"/>
                </a:lnTo>
                <a:lnTo>
                  <a:pt x="2123930" y="111815"/>
                </a:lnTo>
                <a:lnTo>
                  <a:pt x="2115925" y="120168"/>
                </a:lnTo>
                <a:lnTo>
                  <a:pt x="2104680" y="123114"/>
                </a:lnTo>
                <a:lnTo>
                  <a:pt x="2167151" y="123114"/>
                </a:lnTo>
                <a:lnTo>
                  <a:pt x="2171459" y="115084"/>
                </a:lnTo>
                <a:lnTo>
                  <a:pt x="2176259" y="81803"/>
                </a:lnTo>
                <a:lnTo>
                  <a:pt x="2171545" y="48545"/>
                </a:lnTo>
                <a:lnTo>
                  <a:pt x="2167080" y="40083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6"/>
          <p:cNvSpPr/>
          <p:nvPr/>
        </p:nvSpPr>
        <p:spPr>
          <a:xfrm>
            <a:off x="7038418" y="5338352"/>
            <a:ext cx="2118995" cy="224154"/>
          </a:xfrm>
          <a:custGeom>
            <a:rect b="b" l="l" r="r" t="t"/>
            <a:pathLst>
              <a:path extrusionOk="0" h="224154" w="2118995">
                <a:moveTo>
                  <a:pt x="180377" y="143811"/>
                </a:moveTo>
                <a:lnTo>
                  <a:pt x="20614" y="143811"/>
                </a:lnTo>
                <a:lnTo>
                  <a:pt x="20614" y="168352"/>
                </a:lnTo>
                <a:lnTo>
                  <a:pt x="148964" y="168352"/>
                </a:lnTo>
                <a:lnTo>
                  <a:pt x="148964" y="223324"/>
                </a:lnTo>
                <a:lnTo>
                  <a:pt x="180377" y="223324"/>
                </a:lnTo>
                <a:lnTo>
                  <a:pt x="180377" y="143811"/>
                </a:lnTo>
                <a:close/>
              </a:path>
              <a:path extrusionOk="0" h="224154" w="2118995">
                <a:moveTo>
                  <a:pt x="117552" y="111662"/>
                </a:moveTo>
                <a:lnTo>
                  <a:pt x="86139" y="111662"/>
                </a:lnTo>
                <a:lnTo>
                  <a:pt x="86139" y="143811"/>
                </a:lnTo>
                <a:lnTo>
                  <a:pt x="117552" y="143811"/>
                </a:lnTo>
                <a:lnTo>
                  <a:pt x="117552" y="111662"/>
                </a:lnTo>
                <a:close/>
              </a:path>
              <a:path extrusionOk="0" h="224154" w="2118995">
                <a:moveTo>
                  <a:pt x="204427" y="86630"/>
                </a:moveTo>
                <a:lnTo>
                  <a:pt x="0" y="86630"/>
                </a:lnTo>
                <a:lnTo>
                  <a:pt x="0" y="111662"/>
                </a:lnTo>
                <a:lnTo>
                  <a:pt x="204427" y="111662"/>
                </a:lnTo>
                <a:lnTo>
                  <a:pt x="204427" y="86630"/>
                </a:lnTo>
                <a:close/>
              </a:path>
              <a:path extrusionOk="0" h="224154" w="2118995">
                <a:moveTo>
                  <a:pt x="180131" y="9816"/>
                </a:moveTo>
                <a:lnTo>
                  <a:pt x="25031" y="9816"/>
                </a:lnTo>
                <a:lnTo>
                  <a:pt x="25031" y="34602"/>
                </a:lnTo>
                <a:lnTo>
                  <a:pt x="148964" y="34602"/>
                </a:lnTo>
                <a:lnTo>
                  <a:pt x="148661" y="45993"/>
                </a:lnTo>
                <a:lnTo>
                  <a:pt x="147921" y="58269"/>
                </a:lnTo>
                <a:lnTo>
                  <a:pt x="146445" y="71719"/>
                </a:lnTo>
                <a:lnTo>
                  <a:pt x="143933" y="86630"/>
                </a:lnTo>
                <a:lnTo>
                  <a:pt x="175591" y="86630"/>
                </a:lnTo>
                <a:lnTo>
                  <a:pt x="178285" y="69516"/>
                </a:lnTo>
                <a:lnTo>
                  <a:pt x="179656" y="54082"/>
                </a:lnTo>
                <a:lnTo>
                  <a:pt x="180130" y="40074"/>
                </a:lnTo>
                <a:lnTo>
                  <a:pt x="180131" y="9816"/>
                </a:lnTo>
                <a:close/>
              </a:path>
              <a:path extrusionOk="0" h="224154" w="2118995">
                <a:moveTo>
                  <a:pt x="409837" y="111662"/>
                </a:moveTo>
                <a:lnTo>
                  <a:pt x="379651" y="111662"/>
                </a:lnTo>
                <a:lnTo>
                  <a:pt x="379651" y="223324"/>
                </a:lnTo>
                <a:lnTo>
                  <a:pt x="409837" y="223324"/>
                </a:lnTo>
                <a:lnTo>
                  <a:pt x="409837" y="111662"/>
                </a:lnTo>
                <a:close/>
              </a:path>
              <a:path extrusionOk="0" h="224154" w="2118995">
                <a:moveTo>
                  <a:pt x="358791" y="3681"/>
                </a:moveTo>
                <a:lnTo>
                  <a:pt x="329342" y="3681"/>
                </a:lnTo>
                <a:lnTo>
                  <a:pt x="329342" y="212526"/>
                </a:lnTo>
                <a:lnTo>
                  <a:pt x="358791" y="212526"/>
                </a:lnTo>
                <a:lnTo>
                  <a:pt x="358791" y="111662"/>
                </a:lnTo>
                <a:lnTo>
                  <a:pt x="409837" y="111662"/>
                </a:lnTo>
                <a:lnTo>
                  <a:pt x="409837" y="86384"/>
                </a:lnTo>
                <a:lnTo>
                  <a:pt x="358791" y="86384"/>
                </a:lnTo>
                <a:lnTo>
                  <a:pt x="358791" y="3681"/>
                </a:lnTo>
                <a:close/>
              </a:path>
              <a:path extrusionOk="0" h="224154" w="2118995">
                <a:moveTo>
                  <a:pt x="409837" y="0"/>
                </a:moveTo>
                <a:lnTo>
                  <a:pt x="379651" y="0"/>
                </a:lnTo>
                <a:lnTo>
                  <a:pt x="379651" y="86384"/>
                </a:lnTo>
                <a:lnTo>
                  <a:pt x="409837" y="86384"/>
                </a:lnTo>
                <a:lnTo>
                  <a:pt x="409837" y="0"/>
                </a:lnTo>
                <a:close/>
              </a:path>
              <a:path extrusionOk="0" h="224154" w="2118995">
                <a:moveTo>
                  <a:pt x="257681" y="24786"/>
                </a:moveTo>
                <a:lnTo>
                  <a:pt x="226269" y="24786"/>
                </a:lnTo>
                <a:lnTo>
                  <a:pt x="226269" y="168843"/>
                </a:lnTo>
                <a:lnTo>
                  <a:pt x="241484" y="168843"/>
                </a:lnTo>
                <a:lnTo>
                  <a:pt x="259277" y="168584"/>
                </a:lnTo>
                <a:lnTo>
                  <a:pt x="278173" y="167508"/>
                </a:lnTo>
                <a:lnTo>
                  <a:pt x="298358" y="165443"/>
                </a:lnTo>
                <a:lnTo>
                  <a:pt x="320016" y="162216"/>
                </a:lnTo>
                <a:lnTo>
                  <a:pt x="317565" y="141479"/>
                </a:lnTo>
                <a:lnTo>
                  <a:pt x="257681" y="141479"/>
                </a:lnTo>
                <a:lnTo>
                  <a:pt x="257681" y="24786"/>
                </a:lnTo>
                <a:close/>
              </a:path>
              <a:path extrusionOk="0" h="224154" w="2118995">
                <a:moveTo>
                  <a:pt x="316826" y="135221"/>
                </a:moveTo>
                <a:lnTo>
                  <a:pt x="301044" y="137890"/>
                </a:lnTo>
                <a:lnTo>
                  <a:pt x="285919" y="139731"/>
                </a:lnTo>
                <a:lnTo>
                  <a:pt x="271461" y="140881"/>
                </a:lnTo>
                <a:lnTo>
                  <a:pt x="257681" y="141479"/>
                </a:lnTo>
                <a:lnTo>
                  <a:pt x="317565" y="141479"/>
                </a:lnTo>
                <a:lnTo>
                  <a:pt x="316826" y="135221"/>
                </a:lnTo>
                <a:close/>
              </a:path>
              <a:path extrusionOk="0" h="224154" w="2118995">
                <a:moveTo>
                  <a:pt x="685924" y="0"/>
                </a:moveTo>
                <a:lnTo>
                  <a:pt x="655739" y="0"/>
                </a:lnTo>
                <a:lnTo>
                  <a:pt x="655739" y="223324"/>
                </a:lnTo>
                <a:lnTo>
                  <a:pt x="685924" y="223324"/>
                </a:lnTo>
                <a:lnTo>
                  <a:pt x="685924" y="0"/>
                </a:lnTo>
                <a:close/>
              </a:path>
              <a:path extrusionOk="0" h="224154" w="2118995">
                <a:moveTo>
                  <a:pt x="638560" y="3926"/>
                </a:moveTo>
                <a:lnTo>
                  <a:pt x="609356" y="3926"/>
                </a:lnTo>
                <a:lnTo>
                  <a:pt x="609356" y="81476"/>
                </a:lnTo>
                <a:lnTo>
                  <a:pt x="569354" y="81476"/>
                </a:lnTo>
                <a:lnTo>
                  <a:pt x="569354" y="106999"/>
                </a:lnTo>
                <a:lnTo>
                  <a:pt x="609356" y="106999"/>
                </a:lnTo>
                <a:lnTo>
                  <a:pt x="609356" y="213262"/>
                </a:lnTo>
                <a:lnTo>
                  <a:pt x="638560" y="213262"/>
                </a:lnTo>
                <a:lnTo>
                  <a:pt x="638560" y="3926"/>
                </a:lnTo>
                <a:close/>
              </a:path>
              <a:path extrusionOk="0" h="224154" w="2118995">
                <a:moveTo>
                  <a:pt x="584569" y="25277"/>
                </a:moveTo>
                <a:lnTo>
                  <a:pt x="499166" y="25277"/>
                </a:lnTo>
                <a:lnTo>
                  <a:pt x="499166" y="173505"/>
                </a:lnTo>
                <a:lnTo>
                  <a:pt x="514627" y="173505"/>
                </a:lnTo>
                <a:lnTo>
                  <a:pt x="537472" y="173254"/>
                </a:lnTo>
                <a:lnTo>
                  <a:pt x="557682" y="172324"/>
                </a:lnTo>
                <a:lnTo>
                  <a:pt x="576488" y="170451"/>
                </a:lnTo>
                <a:lnTo>
                  <a:pt x="595122" y="167370"/>
                </a:lnTo>
                <a:lnTo>
                  <a:pt x="593223" y="147614"/>
                </a:lnTo>
                <a:lnTo>
                  <a:pt x="529843" y="147614"/>
                </a:lnTo>
                <a:lnTo>
                  <a:pt x="529843" y="50309"/>
                </a:lnTo>
                <a:lnTo>
                  <a:pt x="584569" y="50309"/>
                </a:lnTo>
                <a:lnTo>
                  <a:pt x="584569" y="25277"/>
                </a:lnTo>
                <a:close/>
              </a:path>
              <a:path extrusionOk="0" h="224154" w="2118995">
                <a:moveTo>
                  <a:pt x="592668" y="141847"/>
                </a:moveTo>
                <a:lnTo>
                  <a:pt x="577399" y="144474"/>
                </a:lnTo>
                <a:lnTo>
                  <a:pt x="562360" y="146203"/>
                </a:lnTo>
                <a:lnTo>
                  <a:pt x="546768" y="147196"/>
                </a:lnTo>
                <a:lnTo>
                  <a:pt x="529843" y="147614"/>
                </a:lnTo>
                <a:lnTo>
                  <a:pt x="593223" y="147614"/>
                </a:lnTo>
                <a:lnTo>
                  <a:pt x="592668" y="141847"/>
                </a:lnTo>
                <a:close/>
              </a:path>
              <a:path extrusionOk="0" h="224154" w="2118995">
                <a:moveTo>
                  <a:pt x="896487" y="0"/>
                </a:moveTo>
                <a:lnTo>
                  <a:pt x="864829" y="0"/>
                </a:lnTo>
                <a:lnTo>
                  <a:pt x="864829" y="223815"/>
                </a:lnTo>
                <a:lnTo>
                  <a:pt x="896487" y="223815"/>
                </a:lnTo>
                <a:lnTo>
                  <a:pt x="896487" y="0"/>
                </a:lnTo>
                <a:close/>
              </a:path>
              <a:path extrusionOk="0" h="224154" w="2118995">
                <a:moveTo>
                  <a:pt x="775254" y="15706"/>
                </a:moveTo>
                <a:lnTo>
                  <a:pt x="751501" y="21279"/>
                </a:lnTo>
                <a:lnTo>
                  <a:pt x="732752" y="37195"/>
                </a:lnTo>
                <a:lnTo>
                  <a:pt x="720468" y="62244"/>
                </a:lnTo>
                <a:lnTo>
                  <a:pt x="716110" y="95219"/>
                </a:lnTo>
                <a:lnTo>
                  <a:pt x="720468" y="128388"/>
                </a:lnTo>
                <a:lnTo>
                  <a:pt x="732752" y="153504"/>
                </a:lnTo>
                <a:lnTo>
                  <a:pt x="751501" y="169418"/>
                </a:lnTo>
                <a:lnTo>
                  <a:pt x="775254" y="174978"/>
                </a:lnTo>
                <a:lnTo>
                  <a:pt x="798603" y="169418"/>
                </a:lnTo>
                <a:lnTo>
                  <a:pt x="817189" y="153504"/>
                </a:lnTo>
                <a:lnTo>
                  <a:pt x="820609" y="146510"/>
                </a:lnTo>
                <a:lnTo>
                  <a:pt x="775254" y="146510"/>
                </a:lnTo>
                <a:lnTo>
                  <a:pt x="763361" y="143224"/>
                </a:lnTo>
                <a:lnTo>
                  <a:pt x="754195" y="133381"/>
                </a:lnTo>
                <a:lnTo>
                  <a:pt x="748318" y="117279"/>
                </a:lnTo>
                <a:lnTo>
                  <a:pt x="746295" y="95219"/>
                </a:lnTo>
                <a:lnTo>
                  <a:pt x="748318" y="73228"/>
                </a:lnTo>
                <a:lnTo>
                  <a:pt x="754195" y="57150"/>
                </a:lnTo>
                <a:lnTo>
                  <a:pt x="763361" y="47283"/>
                </a:lnTo>
                <a:lnTo>
                  <a:pt x="775254" y="43928"/>
                </a:lnTo>
                <a:lnTo>
                  <a:pt x="820490" y="43928"/>
                </a:lnTo>
                <a:lnTo>
                  <a:pt x="817189" y="37195"/>
                </a:lnTo>
                <a:lnTo>
                  <a:pt x="798603" y="21279"/>
                </a:lnTo>
                <a:lnTo>
                  <a:pt x="775254" y="15706"/>
                </a:lnTo>
                <a:close/>
              </a:path>
              <a:path extrusionOk="0" h="224154" w="2118995">
                <a:moveTo>
                  <a:pt x="820490" y="43928"/>
                </a:moveTo>
                <a:lnTo>
                  <a:pt x="775254" y="43928"/>
                </a:lnTo>
                <a:lnTo>
                  <a:pt x="786829" y="47283"/>
                </a:lnTo>
                <a:lnTo>
                  <a:pt x="795792" y="57150"/>
                </a:lnTo>
                <a:lnTo>
                  <a:pt x="801603" y="73228"/>
                </a:lnTo>
                <a:lnTo>
                  <a:pt x="803722" y="95219"/>
                </a:lnTo>
                <a:lnTo>
                  <a:pt x="801603" y="117279"/>
                </a:lnTo>
                <a:lnTo>
                  <a:pt x="795792" y="133381"/>
                </a:lnTo>
                <a:lnTo>
                  <a:pt x="786829" y="143224"/>
                </a:lnTo>
                <a:lnTo>
                  <a:pt x="775254" y="146510"/>
                </a:lnTo>
                <a:lnTo>
                  <a:pt x="820609" y="146510"/>
                </a:lnTo>
                <a:lnTo>
                  <a:pt x="829471" y="128388"/>
                </a:lnTo>
                <a:lnTo>
                  <a:pt x="833907" y="95219"/>
                </a:lnTo>
                <a:lnTo>
                  <a:pt x="829471" y="62244"/>
                </a:lnTo>
                <a:lnTo>
                  <a:pt x="820490" y="43928"/>
                </a:lnTo>
                <a:close/>
              </a:path>
              <a:path extrusionOk="0" h="224154" w="2118995">
                <a:moveTo>
                  <a:pt x="1115149" y="0"/>
                </a:moveTo>
                <a:lnTo>
                  <a:pt x="1084227" y="0"/>
                </a:lnTo>
                <a:lnTo>
                  <a:pt x="1084227" y="78777"/>
                </a:lnTo>
                <a:lnTo>
                  <a:pt x="1044961" y="78777"/>
                </a:lnTo>
                <a:lnTo>
                  <a:pt x="1044961" y="104054"/>
                </a:lnTo>
                <a:lnTo>
                  <a:pt x="1084227" y="104054"/>
                </a:lnTo>
                <a:lnTo>
                  <a:pt x="1084227" y="223815"/>
                </a:lnTo>
                <a:lnTo>
                  <a:pt x="1115149" y="223815"/>
                </a:lnTo>
                <a:lnTo>
                  <a:pt x="1115149" y="0"/>
                </a:lnTo>
                <a:close/>
              </a:path>
              <a:path extrusionOk="0" h="224154" w="2118995">
                <a:moveTo>
                  <a:pt x="1041280" y="18651"/>
                </a:moveTo>
                <a:lnTo>
                  <a:pt x="936980" y="18651"/>
                </a:lnTo>
                <a:lnTo>
                  <a:pt x="936980" y="173260"/>
                </a:lnTo>
                <a:lnTo>
                  <a:pt x="954650" y="173260"/>
                </a:lnTo>
                <a:lnTo>
                  <a:pt x="981856" y="172940"/>
                </a:lnTo>
                <a:lnTo>
                  <a:pt x="1006830" y="171987"/>
                </a:lnTo>
                <a:lnTo>
                  <a:pt x="1030746" y="170137"/>
                </a:lnTo>
                <a:lnTo>
                  <a:pt x="1054778" y="167125"/>
                </a:lnTo>
                <a:lnTo>
                  <a:pt x="1052307" y="147737"/>
                </a:lnTo>
                <a:lnTo>
                  <a:pt x="968147" y="147737"/>
                </a:lnTo>
                <a:lnTo>
                  <a:pt x="968147" y="105526"/>
                </a:lnTo>
                <a:lnTo>
                  <a:pt x="1033181" y="105526"/>
                </a:lnTo>
                <a:lnTo>
                  <a:pt x="1033181" y="80985"/>
                </a:lnTo>
                <a:lnTo>
                  <a:pt x="968147" y="80985"/>
                </a:lnTo>
                <a:lnTo>
                  <a:pt x="968147" y="43928"/>
                </a:lnTo>
                <a:lnTo>
                  <a:pt x="1041280" y="43928"/>
                </a:lnTo>
                <a:lnTo>
                  <a:pt x="1041280" y="18651"/>
                </a:lnTo>
                <a:close/>
              </a:path>
              <a:path extrusionOk="0" h="224154" w="2118995">
                <a:moveTo>
                  <a:pt x="1051587" y="142093"/>
                </a:moveTo>
                <a:lnTo>
                  <a:pt x="1031268" y="144752"/>
                </a:lnTo>
                <a:lnTo>
                  <a:pt x="1011156" y="146433"/>
                </a:lnTo>
                <a:lnTo>
                  <a:pt x="990399" y="147356"/>
                </a:lnTo>
                <a:lnTo>
                  <a:pt x="968147" y="147737"/>
                </a:lnTo>
                <a:lnTo>
                  <a:pt x="1052307" y="147737"/>
                </a:lnTo>
                <a:lnTo>
                  <a:pt x="1051587" y="142093"/>
                </a:lnTo>
                <a:close/>
              </a:path>
              <a:path extrusionOk="0" h="224154" w="2118995">
                <a:moveTo>
                  <a:pt x="1284237" y="13743"/>
                </a:moveTo>
                <a:lnTo>
                  <a:pt x="1252825" y="13743"/>
                </a:lnTo>
                <a:lnTo>
                  <a:pt x="1252789" y="38284"/>
                </a:lnTo>
                <a:lnTo>
                  <a:pt x="1249536" y="60493"/>
                </a:lnTo>
                <a:lnTo>
                  <a:pt x="1239680" y="81108"/>
                </a:lnTo>
                <a:lnTo>
                  <a:pt x="1222714" y="98225"/>
                </a:lnTo>
                <a:lnTo>
                  <a:pt x="1198098" y="110189"/>
                </a:lnTo>
                <a:lnTo>
                  <a:pt x="1215522" y="134976"/>
                </a:lnTo>
                <a:lnTo>
                  <a:pt x="1233355" y="126777"/>
                </a:lnTo>
                <a:lnTo>
                  <a:pt x="1248208" y="115680"/>
                </a:lnTo>
                <a:lnTo>
                  <a:pt x="1260093" y="102052"/>
                </a:lnTo>
                <a:lnTo>
                  <a:pt x="1269022" y="86262"/>
                </a:lnTo>
                <a:lnTo>
                  <a:pt x="1304477" y="86262"/>
                </a:lnTo>
                <a:lnTo>
                  <a:pt x="1296753" y="78623"/>
                </a:lnTo>
                <a:lnTo>
                  <a:pt x="1287263" y="59328"/>
                </a:lnTo>
                <a:lnTo>
                  <a:pt x="1284237" y="38284"/>
                </a:lnTo>
                <a:lnTo>
                  <a:pt x="1284237" y="13743"/>
                </a:lnTo>
                <a:close/>
              </a:path>
              <a:path extrusionOk="0" h="224154" w="2118995">
                <a:moveTo>
                  <a:pt x="1304477" y="86262"/>
                </a:moveTo>
                <a:lnTo>
                  <a:pt x="1269022" y="86262"/>
                </a:lnTo>
                <a:lnTo>
                  <a:pt x="1277653" y="100658"/>
                </a:lnTo>
                <a:lnTo>
                  <a:pt x="1289023" y="113088"/>
                </a:lnTo>
                <a:lnTo>
                  <a:pt x="1303153" y="123240"/>
                </a:lnTo>
                <a:lnTo>
                  <a:pt x="1320067" y="130804"/>
                </a:lnTo>
                <a:lnTo>
                  <a:pt x="1336510" y="106263"/>
                </a:lnTo>
                <a:lnTo>
                  <a:pt x="1313054" y="94744"/>
                </a:lnTo>
                <a:lnTo>
                  <a:pt x="1304477" y="86262"/>
                </a:lnTo>
                <a:close/>
              </a:path>
              <a:path extrusionOk="0" h="224154" w="2118995">
                <a:moveTo>
                  <a:pt x="1265831" y="147492"/>
                </a:moveTo>
                <a:lnTo>
                  <a:pt x="1233928" y="147492"/>
                </a:lnTo>
                <a:lnTo>
                  <a:pt x="1233928" y="219397"/>
                </a:lnTo>
                <a:lnTo>
                  <a:pt x="1387310" y="219397"/>
                </a:lnTo>
                <a:lnTo>
                  <a:pt x="1387310" y="194365"/>
                </a:lnTo>
                <a:lnTo>
                  <a:pt x="1265831" y="194365"/>
                </a:lnTo>
                <a:lnTo>
                  <a:pt x="1265831" y="147492"/>
                </a:lnTo>
                <a:close/>
              </a:path>
              <a:path extrusionOk="0" h="224154" w="2118995">
                <a:moveTo>
                  <a:pt x="1378966" y="0"/>
                </a:moveTo>
                <a:lnTo>
                  <a:pt x="1347553" y="0"/>
                </a:lnTo>
                <a:lnTo>
                  <a:pt x="1347553" y="163689"/>
                </a:lnTo>
                <a:lnTo>
                  <a:pt x="1378966" y="163689"/>
                </a:lnTo>
                <a:lnTo>
                  <a:pt x="1378966" y="91047"/>
                </a:lnTo>
                <a:lnTo>
                  <a:pt x="1409152" y="91047"/>
                </a:lnTo>
                <a:lnTo>
                  <a:pt x="1409152" y="64543"/>
                </a:lnTo>
                <a:lnTo>
                  <a:pt x="1378966" y="64543"/>
                </a:lnTo>
                <a:lnTo>
                  <a:pt x="1378966" y="0"/>
                </a:lnTo>
                <a:close/>
              </a:path>
              <a:path extrusionOk="0" h="224154" w="2118995">
                <a:moveTo>
                  <a:pt x="1607199" y="74605"/>
                </a:moveTo>
                <a:lnTo>
                  <a:pt x="1576031" y="74605"/>
                </a:lnTo>
                <a:lnTo>
                  <a:pt x="1576031" y="120006"/>
                </a:lnTo>
                <a:lnTo>
                  <a:pt x="1607199" y="120006"/>
                </a:lnTo>
                <a:lnTo>
                  <a:pt x="1607199" y="74605"/>
                </a:lnTo>
                <a:close/>
              </a:path>
              <a:path extrusionOk="0" h="224154" w="2118995">
                <a:moveTo>
                  <a:pt x="1481303" y="9571"/>
                </a:moveTo>
                <a:lnTo>
                  <a:pt x="1457494" y="13415"/>
                </a:lnTo>
                <a:lnTo>
                  <a:pt x="1438632" y="24403"/>
                </a:lnTo>
                <a:lnTo>
                  <a:pt x="1426258" y="41165"/>
                </a:lnTo>
                <a:lnTo>
                  <a:pt x="1421913" y="62334"/>
                </a:lnTo>
                <a:lnTo>
                  <a:pt x="1426258" y="83842"/>
                </a:lnTo>
                <a:lnTo>
                  <a:pt x="1438632" y="100772"/>
                </a:lnTo>
                <a:lnTo>
                  <a:pt x="1457494" y="111857"/>
                </a:lnTo>
                <a:lnTo>
                  <a:pt x="1481303" y="115834"/>
                </a:lnTo>
                <a:lnTo>
                  <a:pt x="1501578" y="112843"/>
                </a:lnTo>
                <a:lnTo>
                  <a:pt x="1518620" y="104422"/>
                </a:lnTo>
                <a:lnTo>
                  <a:pt x="1531361" y="91400"/>
                </a:lnTo>
                <a:lnTo>
                  <a:pt x="1532161" y="89575"/>
                </a:lnTo>
                <a:lnTo>
                  <a:pt x="1481303" y="89575"/>
                </a:lnTo>
                <a:lnTo>
                  <a:pt x="1469243" y="87665"/>
                </a:lnTo>
                <a:lnTo>
                  <a:pt x="1459829" y="82212"/>
                </a:lnTo>
                <a:lnTo>
                  <a:pt x="1453728" y="73631"/>
                </a:lnTo>
                <a:lnTo>
                  <a:pt x="1451608" y="62334"/>
                </a:lnTo>
                <a:lnTo>
                  <a:pt x="1453728" y="51097"/>
                </a:lnTo>
                <a:lnTo>
                  <a:pt x="1459829" y="42655"/>
                </a:lnTo>
                <a:lnTo>
                  <a:pt x="1469243" y="37365"/>
                </a:lnTo>
                <a:lnTo>
                  <a:pt x="1481303" y="35584"/>
                </a:lnTo>
                <a:lnTo>
                  <a:pt x="1532168" y="35584"/>
                </a:lnTo>
                <a:lnTo>
                  <a:pt x="1531067" y="33193"/>
                </a:lnTo>
                <a:lnTo>
                  <a:pt x="1518329" y="20507"/>
                </a:lnTo>
                <a:lnTo>
                  <a:pt x="1501403" y="12353"/>
                </a:lnTo>
                <a:lnTo>
                  <a:pt x="1481303" y="9571"/>
                </a:lnTo>
                <a:close/>
              </a:path>
              <a:path extrusionOk="0" h="224154" w="2118995">
                <a:moveTo>
                  <a:pt x="1532168" y="35584"/>
                </a:moveTo>
                <a:lnTo>
                  <a:pt x="1481303" y="35584"/>
                </a:lnTo>
                <a:lnTo>
                  <a:pt x="1492992" y="37365"/>
                </a:lnTo>
                <a:lnTo>
                  <a:pt x="1502209" y="42655"/>
                </a:lnTo>
                <a:lnTo>
                  <a:pt x="1508273" y="51097"/>
                </a:lnTo>
                <a:lnTo>
                  <a:pt x="1510507" y="62334"/>
                </a:lnTo>
                <a:lnTo>
                  <a:pt x="1508273" y="73631"/>
                </a:lnTo>
                <a:lnTo>
                  <a:pt x="1502209" y="82212"/>
                </a:lnTo>
                <a:lnTo>
                  <a:pt x="1492992" y="87665"/>
                </a:lnTo>
                <a:lnTo>
                  <a:pt x="1481303" y="89575"/>
                </a:lnTo>
                <a:lnTo>
                  <a:pt x="1532161" y="89575"/>
                </a:lnTo>
                <a:lnTo>
                  <a:pt x="1538729" y="74605"/>
                </a:lnTo>
                <a:lnTo>
                  <a:pt x="1607199" y="74605"/>
                </a:lnTo>
                <a:lnTo>
                  <a:pt x="1607199" y="49573"/>
                </a:lnTo>
                <a:lnTo>
                  <a:pt x="1538606" y="49573"/>
                </a:lnTo>
                <a:lnTo>
                  <a:pt x="1532168" y="35584"/>
                </a:lnTo>
                <a:close/>
              </a:path>
              <a:path extrusionOk="0" h="224154" w="2118995">
                <a:moveTo>
                  <a:pt x="1607199" y="0"/>
                </a:moveTo>
                <a:lnTo>
                  <a:pt x="1576031" y="0"/>
                </a:lnTo>
                <a:lnTo>
                  <a:pt x="1576031" y="49573"/>
                </a:lnTo>
                <a:lnTo>
                  <a:pt x="1607199" y="49573"/>
                </a:lnTo>
                <a:lnTo>
                  <a:pt x="1607199" y="0"/>
                </a:lnTo>
                <a:close/>
              </a:path>
              <a:path extrusionOk="0" h="224154" w="2118995">
                <a:moveTo>
                  <a:pt x="1489156" y="129822"/>
                </a:moveTo>
                <a:lnTo>
                  <a:pt x="1458234" y="129822"/>
                </a:lnTo>
                <a:lnTo>
                  <a:pt x="1458234" y="220870"/>
                </a:lnTo>
                <a:lnTo>
                  <a:pt x="1607199" y="220870"/>
                </a:lnTo>
                <a:lnTo>
                  <a:pt x="1607199" y="195592"/>
                </a:lnTo>
                <a:lnTo>
                  <a:pt x="1489156" y="195592"/>
                </a:lnTo>
                <a:lnTo>
                  <a:pt x="1489156" y="175469"/>
                </a:lnTo>
                <a:lnTo>
                  <a:pt x="1607199" y="175469"/>
                </a:lnTo>
                <a:lnTo>
                  <a:pt x="1607199" y="151418"/>
                </a:lnTo>
                <a:lnTo>
                  <a:pt x="1489156" y="151418"/>
                </a:lnTo>
                <a:lnTo>
                  <a:pt x="1489156" y="129822"/>
                </a:lnTo>
                <a:close/>
              </a:path>
              <a:path extrusionOk="0" h="224154" w="2118995">
                <a:moveTo>
                  <a:pt x="1607199" y="175469"/>
                </a:moveTo>
                <a:lnTo>
                  <a:pt x="1576031" y="175469"/>
                </a:lnTo>
                <a:lnTo>
                  <a:pt x="1576031" y="195592"/>
                </a:lnTo>
                <a:lnTo>
                  <a:pt x="1607199" y="195592"/>
                </a:lnTo>
                <a:lnTo>
                  <a:pt x="1607199" y="175469"/>
                </a:lnTo>
                <a:close/>
              </a:path>
              <a:path extrusionOk="0" h="224154" w="2118995">
                <a:moveTo>
                  <a:pt x="1607199" y="129822"/>
                </a:moveTo>
                <a:lnTo>
                  <a:pt x="1576031" y="129822"/>
                </a:lnTo>
                <a:lnTo>
                  <a:pt x="1576031" y="151418"/>
                </a:lnTo>
                <a:lnTo>
                  <a:pt x="1607199" y="151418"/>
                </a:lnTo>
                <a:lnTo>
                  <a:pt x="1607199" y="129822"/>
                </a:lnTo>
                <a:close/>
              </a:path>
              <a:path extrusionOk="0" h="224154" w="2118995">
                <a:moveTo>
                  <a:pt x="1765489" y="148964"/>
                </a:moveTo>
                <a:lnTo>
                  <a:pt x="1734076" y="148964"/>
                </a:lnTo>
                <a:lnTo>
                  <a:pt x="1734076" y="219397"/>
                </a:lnTo>
                <a:lnTo>
                  <a:pt x="1887704" y="219397"/>
                </a:lnTo>
                <a:lnTo>
                  <a:pt x="1887704" y="194365"/>
                </a:lnTo>
                <a:lnTo>
                  <a:pt x="1765489" y="194365"/>
                </a:lnTo>
                <a:lnTo>
                  <a:pt x="1765489" y="148964"/>
                </a:lnTo>
                <a:close/>
              </a:path>
              <a:path extrusionOk="0" h="224154" w="2118995">
                <a:moveTo>
                  <a:pt x="1882305" y="245"/>
                </a:moveTo>
                <a:lnTo>
                  <a:pt x="1851138" y="245"/>
                </a:lnTo>
                <a:lnTo>
                  <a:pt x="1851138" y="57917"/>
                </a:lnTo>
                <a:lnTo>
                  <a:pt x="1814571" y="57917"/>
                </a:lnTo>
                <a:lnTo>
                  <a:pt x="1814571" y="83194"/>
                </a:lnTo>
                <a:lnTo>
                  <a:pt x="1851138" y="83194"/>
                </a:lnTo>
                <a:lnTo>
                  <a:pt x="1851138" y="163198"/>
                </a:lnTo>
                <a:lnTo>
                  <a:pt x="1882305" y="163198"/>
                </a:lnTo>
                <a:lnTo>
                  <a:pt x="1882305" y="245"/>
                </a:lnTo>
                <a:close/>
              </a:path>
              <a:path extrusionOk="0" h="224154" w="2118995">
                <a:moveTo>
                  <a:pt x="1778496" y="40247"/>
                </a:moveTo>
                <a:lnTo>
                  <a:pt x="1746592" y="40247"/>
                </a:lnTo>
                <a:lnTo>
                  <a:pt x="1746555" y="43928"/>
                </a:lnTo>
                <a:lnTo>
                  <a:pt x="1743337" y="64936"/>
                </a:lnTo>
                <a:lnTo>
                  <a:pt x="1733524" y="84682"/>
                </a:lnTo>
                <a:lnTo>
                  <a:pt x="1716809" y="101230"/>
                </a:lnTo>
                <a:lnTo>
                  <a:pt x="1692847" y="112889"/>
                </a:lnTo>
                <a:lnTo>
                  <a:pt x="1708799" y="138412"/>
                </a:lnTo>
                <a:lnTo>
                  <a:pt x="1726986" y="130209"/>
                </a:lnTo>
                <a:lnTo>
                  <a:pt x="1742021" y="118993"/>
                </a:lnTo>
                <a:lnTo>
                  <a:pt x="1753974" y="105246"/>
                </a:lnTo>
                <a:lnTo>
                  <a:pt x="1762912" y="89452"/>
                </a:lnTo>
                <a:lnTo>
                  <a:pt x="1798542" y="89452"/>
                </a:lnTo>
                <a:lnTo>
                  <a:pt x="1790797" y="81829"/>
                </a:lnTo>
                <a:lnTo>
                  <a:pt x="1781471" y="63390"/>
                </a:lnTo>
                <a:lnTo>
                  <a:pt x="1778496" y="43928"/>
                </a:lnTo>
                <a:lnTo>
                  <a:pt x="1778496" y="40247"/>
                </a:lnTo>
                <a:close/>
              </a:path>
              <a:path extrusionOk="0" h="224154" w="2118995">
                <a:moveTo>
                  <a:pt x="1798542" y="89452"/>
                </a:moveTo>
                <a:lnTo>
                  <a:pt x="1762912" y="89452"/>
                </a:lnTo>
                <a:lnTo>
                  <a:pt x="1771567" y="103672"/>
                </a:lnTo>
                <a:lnTo>
                  <a:pt x="1783005" y="116064"/>
                </a:lnTo>
                <a:lnTo>
                  <a:pt x="1797251" y="126223"/>
                </a:lnTo>
                <a:lnTo>
                  <a:pt x="1814326" y="133749"/>
                </a:lnTo>
                <a:lnTo>
                  <a:pt x="1829787" y="108962"/>
                </a:lnTo>
                <a:lnTo>
                  <a:pt x="1806795" y="97575"/>
                </a:lnTo>
                <a:lnTo>
                  <a:pt x="1798542" y="89452"/>
                </a:lnTo>
                <a:close/>
              </a:path>
              <a:path extrusionOk="0" h="224154" w="2118995">
                <a:moveTo>
                  <a:pt x="1822915" y="15215"/>
                </a:moveTo>
                <a:lnTo>
                  <a:pt x="1701682" y="15215"/>
                </a:lnTo>
                <a:lnTo>
                  <a:pt x="1701682" y="40247"/>
                </a:lnTo>
                <a:lnTo>
                  <a:pt x="1822915" y="40247"/>
                </a:lnTo>
                <a:lnTo>
                  <a:pt x="1822915" y="15215"/>
                </a:lnTo>
                <a:close/>
              </a:path>
              <a:path extrusionOk="0" h="224154" w="2118995">
                <a:moveTo>
                  <a:pt x="2025134" y="16197"/>
                </a:moveTo>
                <a:lnTo>
                  <a:pt x="1917889" y="16197"/>
                </a:lnTo>
                <a:lnTo>
                  <a:pt x="1917889" y="115834"/>
                </a:lnTo>
                <a:lnTo>
                  <a:pt x="2025134" y="115834"/>
                </a:lnTo>
                <a:lnTo>
                  <a:pt x="2025134" y="90802"/>
                </a:lnTo>
                <a:lnTo>
                  <a:pt x="1948811" y="90802"/>
                </a:lnTo>
                <a:lnTo>
                  <a:pt x="1948811" y="40983"/>
                </a:lnTo>
                <a:lnTo>
                  <a:pt x="2025134" y="40983"/>
                </a:lnTo>
                <a:lnTo>
                  <a:pt x="2025134" y="16197"/>
                </a:lnTo>
                <a:close/>
              </a:path>
              <a:path extrusionOk="0" h="224154" w="2118995">
                <a:moveTo>
                  <a:pt x="2025134" y="40983"/>
                </a:moveTo>
                <a:lnTo>
                  <a:pt x="1994212" y="40983"/>
                </a:lnTo>
                <a:lnTo>
                  <a:pt x="1994212" y="90802"/>
                </a:lnTo>
                <a:lnTo>
                  <a:pt x="2025134" y="90802"/>
                </a:lnTo>
                <a:lnTo>
                  <a:pt x="2025134" y="40983"/>
                </a:lnTo>
                <a:close/>
              </a:path>
              <a:path extrusionOk="0" h="224154" w="2118995">
                <a:moveTo>
                  <a:pt x="2015318" y="135221"/>
                </a:moveTo>
                <a:lnTo>
                  <a:pt x="1983614" y="138258"/>
                </a:lnTo>
                <a:lnTo>
                  <a:pt x="1959456" y="147001"/>
                </a:lnTo>
                <a:lnTo>
                  <a:pt x="1944087" y="160897"/>
                </a:lnTo>
                <a:lnTo>
                  <a:pt x="1938749" y="179395"/>
                </a:lnTo>
                <a:lnTo>
                  <a:pt x="1944087" y="198048"/>
                </a:lnTo>
                <a:lnTo>
                  <a:pt x="1959456" y="211928"/>
                </a:lnTo>
                <a:lnTo>
                  <a:pt x="1983614" y="220584"/>
                </a:lnTo>
                <a:lnTo>
                  <a:pt x="2015318" y="223569"/>
                </a:lnTo>
                <a:lnTo>
                  <a:pt x="2046433" y="220584"/>
                </a:lnTo>
                <a:lnTo>
                  <a:pt x="2070152" y="211928"/>
                </a:lnTo>
                <a:lnTo>
                  <a:pt x="2084488" y="198783"/>
                </a:lnTo>
                <a:lnTo>
                  <a:pt x="2015318" y="198783"/>
                </a:lnTo>
                <a:lnTo>
                  <a:pt x="1995855" y="197617"/>
                </a:lnTo>
                <a:lnTo>
                  <a:pt x="1981650" y="194059"/>
                </a:lnTo>
                <a:lnTo>
                  <a:pt x="1972990" y="188015"/>
                </a:lnTo>
                <a:lnTo>
                  <a:pt x="1970162" y="179395"/>
                </a:lnTo>
                <a:lnTo>
                  <a:pt x="1972990" y="170999"/>
                </a:lnTo>
                <a:lnTo>
                  <a:pt x="1981650" y="164962"/>
                </a:lnTo>
                <a:lnTo>
                  <a:pt x="1995855" y="161294"/>
                </a:lnTo>
                <a:lnTo>
                  <a:pt x="2015318" y="160008"/>
                </a:lnTo>
                <a:lnTo>
                  <a:pt x="2084320" y="160008"/>
                </a:lnTo>
                <a:lnTo>
                  <a:pt x="2070152" y="147001"/>
                </a:lnTo>
                <a:lnTo>
                  <a:pt x="2046433" y="138258"/>
                </a:lnTo>
                <a:lnTo>
                  <a:pt x="2015318" y="135221"/>
                </a:lnTo>
                <a:close/>
              </a:path>
              <a:path extrusionOk="0" h="224154" w="2118995">
                <a:moveTo>
                  <a:pt x="2084320" y="160008"/>
                </a:moveTo>
                <a:lnTo>
                  <a:pt x="2015318" y="160008"/>
                </a:lnTo>
                <a:lnTo>
                  <a:pt x="2034475" y="161294"/>
                </a:lnTo>
                <a:lnTo>
                  <a:pt x="2048387" y="164962"/>
                </a:lnTo>
                <a:lnTo>
                  <a:pt x="2056869" y="170999"/>
                </a:lnTo>
                <a:lnTo>
                  <a:pt x="2059737" y="179395"/>
                </a:lnTo>
                <a:lnTo>
                  <a:pt x="2056869" y="188015"/>
                </a:lnTo>
                <a:lnTo>
                  <a:pt x="2048387" y="194059"/>
                </a:lnTo>
                <a:lnTo>
                  <a:pt x="2034475" y="197617"/>
                </a:lnTo>
                <a:lnTo>
                  <a:pt x="2015318" y="198783"/>
                </a:lnTo>
                <a:lnTo>
                  <a:pt x="2084488" y="198783"/>
                </a:lnTo>
                <a:lnTo>
                  <a:pt x="2085289" y="198048"/>
                </a:lnTo>
                <a:lnTo>
                  <a:pt x="2090659" y="179395"/>
                </a:lnTo>
                <a:lnTo>
                  <a:pt x="2085289" y="160897"/>
                </a:lnTo>
                <a:lnTo>
                  <a:pt x="2084320" y="160008"/>
                </a:lnTo>
                <a:close/>
              </a:path>
              <a:path extrusionOk="0" h="224154" w="2118995">
                <a:moveTo>
                  <a:pt x="2088450" y="0"/>
                </a:moveTo>
                <a:lnTo>
                  <a:pt x="2057038" y="0"/>
                </a:lnTo>
                <a:lnTo>
                  <a:pt x="2057038" y="129577"/>
                </a:lnTo>
                <a:lnTo>
                  <a:pt x="2088450" y="129577"/>
                </a:lnTo>
                <a:lnTo>
                  <a:pt x="2088450" y="75832"/>
                </a:lnTo>
                <a:lnTo>
                  <a:pt x="2118636" y="75832"/>
                </a:lnTo>
                <a:lnTo>
                  <a:pt x="2118636" y="50554"/>
                </a:lnTo>
                <a:lnTo>
                  <a:pt x="2088450" y="50554"/>
                </a:lnTo>
                <a:lnTo>
                  <a:pt x="2088450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6"/>
          <p:cNvSpPr/>
          <p:nvPr/>
        </p:nvSpPr>
        <p:spPr>
          <a:xfrm>
            <a:off x="7038173" y="5656405"/>
            <a:ext cx="1022350" cy="157480"/>
          </a:xfrm>
          <a:custGeom>
            <a:rect b="b" l="l" r="r" t="t"/>
            <a:pathLst>
              <a:path extrusionOk="0" h="157479" w="1022350">
                <a:moveTo>
                  <a:pt x="31412" y="5071"/>
                </a:moveTo>
                <a:lnTo>
                  <a:pt x="14070" y="5071"/>
                </a:lnTo>
                <a:lnTo>
                  <a:pt x="0" y="51699"/>
                </a:lnTo>
                <a:lnTo>
                  <a:pt x="23232" y="51699"/>
                </a:lnTo>
                <a:lnTo>
                  <a:pt x="31412" y="5071"/>
                </a:lnTo>
                <a:close/>
              </a:path>
              <a:path extrusionOk="0" h="157479" w="1022350">
                <a:moveTo>
                  <a:pt x="126238" y="23068"/>
                </a:moveTo>
                <a:lnTo>
                  <a:pt x="87693" y="23068"/>
                </a:lnTo>
                <a:lnTo>
                  <a:pt x="95223" y="24208"/>
                </a:lnTo>
                <a:lnTo>
                  <a:pt x="101181" y="27588"/>
                </a:lnTo>
                <a:lnTo>
                  <a:pt x="105098" y="32961"/>
                </a:lnTo>
                <a:lnTo>
                  <a:pt x="106508" y="40083"/>
                </a:lnTo>
                <a:lnTo>
                  <a:pt x="105402" y="46709"/>
                </a:lnTo>
                <a:lnTo>
                  <a:pt x="102142" y="52906"/>
                </a:lnTo>
                <a:lnTo>
                  <a:pt x="96810" y="59317"/>
                </a:lnTo>
                <a:lnTo>
                  <a:pt x="89493" y="66588"/>
                </a:lnTo>
                <a:lnTo>
                  <a:pt x="46955" y="105690"/>
                </a:lnTo>
                <a:lnTo>
                  <a:pt x="47118" y="123523"/>
                </a:lnTo>
                <a:lnTo>
                  <a:pt x="131867" y="123523"/>
                </a:lnTo>
                <a:lnTo>
                  <a:pt x="131867" y="103236"/>
                </a:lnTo>
                <a:lnTo>
                  <a:pt x="81312" y="103236"/>
                </a:lnTo>
                <a:lnTo>
                  <a:pt x="81312" y="102581"/>
                </a:lnTo>
                <a:lnTo>
                  <a:pt x="114425" y="70370"/>
                </a:lnTo>
                <a:lnTo>
                  <a:pt x="123912" y="58540"/>
                </a:lnTo>
                <a:lnTo>
                  <a:pt x="128828" y="48321"/>
                </a:lnTo>
                <a:lnTo>
                  <a:pt x="130231" y="38447"/>
                </a:lnTo>
                <a:lnTo>
                  <a:pt x="127202" y="24314"/>
                </a:lnTo>
                <a:lnTo>
                  <a:pt x="126238" y="23068"/>
                </a:lnTo>
                <a:close/>
              </a:path>
              <a:path extrusionOk="0" h="157479" w="1022350">
                <a:moveTo>
                  <a:pt x="88020" y="3435"/>
                </a:moveTo>
                <a:lnTo>
                  <a:pt x="70913" y="6110"/>
                </a:lnTo>
                <a:lnTo>
                  <a:pt x="57610" y="13732"/>
                </a:lnTo>
                <a:lnTo>
                  <a:pt x="49000" y="25695"/>
                </a:lnTo>
                <a:lnTo>
                  <a:pt x="45973" y="41392"/>
                </a:lnTo>
                <a:lnTo>
                  <a:pt x="69369" y="41392"/>
                </a:lnTo>
                <a:lnTo>
                  <a:pt x="70633" y="33721"/>
                </a:lnTo>
                <a:lnTo>
                  <a:pt x="74328" y="27935"/>
                </a:lnTo>
                <a:lnTo>
                  <a:pt x="80125" y="24298"/>
                </a:lnTo>
                <a:lnTo>
                  <a:pt x="87693" y="23068"/>
                </a:lnTo>
                <a:lnTo>
                  <a:pt x="126238" y="23068"/>
                </a:lnTo>
                <a:lnTo>
                  <a:pt x="118635" y="13241"/>
                </a:lnTo>
                <a:lnTo>
                  <a:pt x="105314" y="6018"/>
                </a:lnTo>
                <a:lnTo>
                  <a:pt x="88020" y="3435"/>
                </a:lnTo>
                <a:close/>
              </a:path>
              <a:path extrusionOk="0" h="157479" w="1022350">
                <a:moveTo>
                  <a:pt x="200419" y="28467"/>
                </a:moveTo>
                <a:lnTo>
                  <a:pt x="175714" y="28467"/>
                </a:lnTo>
                <a:lnTo>
                  <a:pt x="175714" y="123523"/>
                </a:lnTo>
                <a:lnTo>
                  <a:pt x="200419" y="123523"/>
                </a:lnTo>
                <a:lnTo>
                  <a:pt x="200419" y="28467"/>
                </a:lnTo>
                <a:close/>
              </a:path>
              <a:path extrusionOk="0" h="157479" w="1022350">
                <a:moveTo>
                  <a:pt x="200419" y="5071"/>
                </a:moveTo>
                <a:lnTo>
                  <a:pt x="177187" y="5071"/>
                </a:lnTo>
                <a:lnTo>
                  <a:pt x="147901" y="23723"/>
                </a:lnTo>
                <a:lnTo>
                  <a:pt x="147901" y="45482"/>
                </a:lnTo>
                <a:lnTo>
                  <a:pt x="175060" y="28467"/>
                </a:lnTo>
                <a:lnTo>
                  <a:pt x="200419" y="28467"/>
                </a:lnTo>
                <a:lnTo>
                  <a:pt x="200419" y="5071"/>
                </a:lnTo>
                <a:close/>
              </a:path>
              <a:path extrusionOk="0" h="157479" w="1022350">
                <a:moveTo>
                  <a:pt x="279932" y="0"/>
                </a:moveTo>
                <a:lnTo>
                  <a:pt x="256863" y="0"/>
                </a:lnTo>
                <a:lnTo>
                  <a:pt x="246347" y="17203"/>
                </a:lnTo>
                <a:lnTo>
                  <a:pt x="238437" y="35901"/>
                </a:lnTo>
                <a:lnTo>
                  <a:pt x="233442" y="56241"/>
                </a:lnTo>
                <a:lnTo>
                  <a:pt x="231668" y="78368"/>
                </a:lnTo>
                <a:lnTo>
                  <a:pt x="233442" y="100543"/>
                </a:lnTo>
                <a:lnTo>
                  <a:pt x="238437" y="120916"/>
                </a:lnTo>
                <a:lnTo>
                  <a:pt x="246347" y="139648"/>
                </a:lnTo>
                <a:lnTo>
                  <a:pt x="256863" y="156899"/>
                </a:lnTo>
                <a:lnTo>
                  <a:pt x="279932" y="156899"/>
                </a:lnTo>
                <a:lnTo>
                  <a:pt x="271565" y="141822"/>
                </a:lnTo>
                <a:lnTo>
                  <a:pt x="264164" y="122480"/>
                </a:lnTo>
                <a:lnTo>
                  <a:pt x="258880" y="100715"/>
                </a:lnTo>
                <a:lnTo>
                  <a:pt x="256863" y="78368"/>
                </a:lnTo>
                <a:lnTo>
                  <a:pt x="258880" y="56057"/>
                </a:lnTo>
                <a:lnTo>
                  <a:pt x="264164" y="34306"/>
                </a:lnTo>
                <a:lnTo>
                  <a:pt x="271565" y="14994"/>
                </a:lnTo>
                <a:lnTo>
                  <a:pt x="279932" y="0"/>
                </a:lnTo>
                <a:close/>
              </a:path>
              <a:path extrusionOk="0" h="157479" w="1022350">
                <a:moveTo>
                  <a:pt x="373352" y="5071"/>
                </a:moveTo>
                <a:lnTo>
                  <a:pt x="293839" y="5071"/>
                </a:lnTo>
                <a:lnTo>
                  <a:pt x="293839" y="123523"/>
                </a:lnTo>
                <a:lnTo>
                  <a:pt x="373516" y="123523"/>
                </a:lnTo>
                <a:lnTo>
                  <a:pt x="373516" y="103236"/>
                </a:lnTo>
                <a:lnTo>
                  <a:pt x="318380" y="103236"/>
                </a:lnTo>
                <a:lnTo>
                  <a:pt x="318380" y="74441"/>
                </a:lnTo>
                <a:lnTo>
                  <a:pt x="369262" y="74441"/>
                </a:lnTo>
                <a:lnTo>
                  <a:pt x="369262" y="54154"/>
                </a:lnTo>
                <a:lnTo>
                  <a:pt x="318380" y="54154"/>
                </a:lnTo>
                <a:lnTo>
                  <a:pt x="318380" y="25359"/>
                </a:lnTo>
                <a:lnTo>
                  <a:pt x="373352" y="25359"/>
                </a:lnTo>
                <a:lnTo>
                  <a:pt x="373352" y="5071"/>
                </a:lnTo>
                <a:close/>
              </a:path>
              <a:path extrusionOk="0" h="157479" w="1022350">
                <a:moveTo>
                  <a:pt x="409509" y="0"/>
                </a:moveTo>
                <a:lnTo>
                  <a:pt x="386441" y="0"/>
                </a:lnTo>
                <a:lnTo>
                  <a:pt x="394808" y="14994"/>
                </a:lnTo>
                <a:lnTo>
                  <a:pt x="402208" y="34306"/>
                </a:lnTo>
                <a:lnTo>
                  <a:pt x="407492" y="56057"/>
                </a:lnTo>
                <a:lnTo>
                  <a:pt x="409509" y="78368"/>
                </a:lnTo>
                <a:lnTo>
                  <a:pt x="407492" y="100715"/>
                </a:lnTo>
                <a:lnTo>
                  <a:pt x="402208" y="122480"/>
                </a:lnTo>
                <a:lnTo>
                  <a:pt x="394808" y="141822"/>
                </a:lnTo>
                <a:lnTo>
                  <a:pt x="386441" y="156899"/>
                </a:lnTo>
                <a:lnTo>
                  <a:pt x="409509" y="156899"/>
                </a:lnTo>
                <a:lnTo>
                  <a:pt x="420026" y="139648"/>
                </a:lnTo>
                <a:lnTo>
                  <a:pt x="427936" y="120916"/>
                </a:lnTo>
                <a:lnTo>
                  <a:pt x="432931" y="100543"/>
                </a:lnTo>
                <a:lnTo>
                  <a:pt x="434705" y="78368"/>
                </a:lnTo>
                <a:lnTo>
                  <a:pt x="432931" y="56241"/>
                </a:lnTo>
                <a:lnTo>
                  <a:pt x="427936" y="35901"/>
                </a:lnTo>
                <a:lnTo>
                  <a:pt x="420026" y="17203"/>
                </a:lnTo>
                <a:lnTo>
                  <a:pt x="409509" y="0"/>
                </a:lnTo>
                <a:close/>
              </a:path>
              <a:path extrusionOk="0" h="157479" w="1022350">
                <a:moveTo>
                  <a:pt x="541704" y="81967"/>
                </a:moveTo>
                <a:lnTo>
                  <a:pt x="483133" y="81967"/>
                </a:lnTo>
                <a:lnTo>
                  <a:pt x="492888" y="83459"/>
                </a:lnTo>
                <a:lnTo>
                  <a:pt x="511662" y="89847"/>
                </a:lnTo>
                <a:lnTo>
                  <a:pt x="521417" y="91293"/>
                </a:lnTo>
                <a:lnTo>
                  <a:pt x="529106" y="91293"/>
                </a:lnTo>
                <a:lnTo>
                  <a:pt x="536142" y="88184"/>
                </a:lnTo>
                <a:lnTo>
                  <a:pt x="541704" y="82294"/>
                </a:lnTo>
                <a:lnTo>
                  <a:pt x="541704" y="81967"/>
                </a:lnTo>
                <a:close/>
              </a:path>
              <a:path extrusionOk="0" h="157479" w="1022350">
                <a:moveTo>
                  <a:pt x="483624" y="62007"/>
                </a:moveTo>
                <a:lnTo>
                  <a:pt x="475934" y="62089"/>
                </a:lnTo>
                <a:lnTo>
                  <a:pt x="468899" y="65115"/>
                </a:lnTo>
                <a:lnTo>
                  <a:pt x="463336" y="71005"/>
                </a:lnTo>
                <a:lnTo>
                  <a:pt x="463336" y="90965"/>
                </a:lnTo>
                <a:lnTo>
                  <a:pt x="468735" y="85075"/>
                </a:lnTo>
                <a:lnTo>
                  <a:pt x="475525" y="82049"/>
                </a:lnTo>
                <a:lnTo>
                  <a:pt x="483133" y="81967"/>
                </a:lnTo>
                <a:lnTo>
                  <a:pt x="541704" y="81967"/>
                </a:lnTo>
                <a:lnTo>
                  <a:pt x="541704" y="71332"/>
                </a:lnTo>
                <a:lnTo>
                  <a:pt x="521908" y="71332"/>
                </a:lnTo>
                <a:lnTo>
                  <a:pt x="512118" y="69887"/>
                </a:lnTo>
                <a:lnTo>
                  <a:pt x="493367" y="63498"/>
                </a:lnTo>
                <a:lnTo>
                  <a:pt x="483624" y="62007"/>
                </a:lnTo>
                <a:close/>
              </a:path>
              <a:path extrusionOk="0" h="157479" w="1022350">
                <a:moveTo>
                  <a:pt x="541704" y="62334"/>
                </a:moveTo>
                <a:lnTo>
                  <a:pt x="536305" y="68306"/>
                </a:lnTo>
                <a:lnTo>
                  <a:pt x="529515" y="71332"/>
                </a:lnTo>
                <a:lnTo>
                  <a:pt x="541704" y="71332"/>
                </a:lnTo>
                <a:lnTo>
                  <a:pt x="541704" y="62334"/>
                </a:lnTo>
                <a:close/>
              </a:path>
              <a:path extrusionOk="0" h="157479" w="1022350">
                <a:moveTo>
                  <a:pt x="595040" y="5071"/>
                </a:moveTo>
                <a:lnTo>
                  <a:pt x="571808" y="5071"/>
                </a:lnTo>
                <a:lnTo>
                  <a:pt x="563628" y="51699"/>
                </a:lnTo>
                <a:lnTo>
                  <a:pt x="580970" y="51699"/>
                </a:lnTo>
                <a:lnTo>
                  <a:pt x="595040" y="5071"/>
                </a:lnTo>
                <a:close/>
              </a:path>
              <a:path extrusionOk="0" h="157479" w="1022350">
                <a:moveTo>
                  <a:pt x="689866" y="23068"/>
                </a:moveTo>
                <a:lnTo>
                  <a:pt x="651321" y="23068"/>
                </a:lnTo>
                <a:lnTo>
                  <a:pt x="658851" y="24208"/>
                </a:lnTo>
                <a:lnTo>
                  <a:pt x="664809" y="27588"/>
                </a:lnTo>
                <a:lnTo>
                  <a:pt x="668726" y="32961"/>
                </a:lnTo>
                <a:lnTo>
                  <a:pt x="670136" y="40083"/>
                </a:lnTo>
                <a:lnTo>
                  <a:pt x="669031" y="46709"/>
                </a:lnTo>
                <a:lnTo>
                  <a:pt x="665770" y="52906"/>
                </a:lnTo>
                <a:lnTo>
                  <a:pt x="660439" y="59317"/>
                </a:lnTo>
                <a:lnTo>
                  <a:pt x="653121" y="66588"/>
                </a:lnTo>
                <a:lnTo>
                  <a:pt x="610583" y="105690"/>
                </a:lnTo>
                <a:lnTo>
                  <a:pt x="610747" y="123523"/>
                </a:lnTo>
                <a:lnTo>
                  <a:pt x="695495" y="123523"/>
                </a:lnTo>
                <a:lnTo>
                  <a:pt x="695495" y="103236"/>
                </a:lnTo>
                <a:lnTo>
                  <a:pt x="644941" y="103236"/>
                </a:lnTo>
                <a:lnTo>
                  <a:pt x="644941" y="102581"/>
                </a:lnTo>
                <a:lnTo>
                  <a:pt x="678053" y="70370"/>
                </a:lnTo>
                <a:lnTo>
                  <a:pt x="687540" y="58540"/>
                </a:lnTo>
                <a:lnTo>
                  <a:pt x="692456" y="48321"/>
                </a:lnTo>
                <a:lnTo>
                  <a:pt x="693859" y="38447"/>
                </a:lnTo>
                <a:lnTo>
                  <a:pt x="690830" y="24314"/>
                </a:lnTo>
                <a:lnTo>
                  <a:pt x="689866" y="23068"/>
                </a:lnTo>
                <a:close/>
              </a:path>
              <a:path extrusionOk="0" h="157479" w="1022350">
                <a:moveTo>
                  <a:pt x="651649" y="3435"/>
                </a:moveTo>
                <a:lnTo>
                  <a:pt x="634541" y="6110"/>
                </a:lnTo>
                <a:lnTo>
                  <a:pt x="621238" y="13732"/>
                </a:lnTo>
                <a:lnTo>
                  <a:pt x="612628" y="25695"/>
                </a:lnTo>
                <a:lnTo>
                  <a:pt x="609601" y="41392"/>
                </a:lnTo>
                <a:lnTo>
                  <a:pt x="632997" y="41392"/>
                </a:lnTo>
                <a:lnTo>
                  <a:pt x="634261" y="33721"/>
                </a:lnTo>
                <a:lnTo>
                  <a:pt x="637957" y="27935"/>
                </a:lnTo>
                <a:lnTo>
                  <a:pt x="643753" y="24298"/>
                </a:lnTo>
                <a:lnTo>
                  <a:pt x="651321" y="23068"/>
                </a:lnTo>
                <a:lnTo>
                  <a:pt x="689866" y="23068"/>
                </a:lnTo>
                <a:lnTo>
                  <a:pt x="682264" y="13241"/>
                </a:lnTo>
                <a:lnTo>
                  <a:pt x="668942" y="6018"/>
                </a:lnTo>
                <a:lnTo>
                  <a:pt x="651649" y="3435"/>
                </a:lnTo>
                <a:close/>
              </a:path>
              <a:path extrusionOk="0" h="157479" w="1022350">
                <a:moveTo>
                  <a:pt x="793005" y="5071"/>
                </a:moveTo>
                <a:lnTo>
                  <a:pt x="709402" y="5071"/>
                </a:lnTo>
                <a:lnTo>
                  <a:pt x="709402" y="25195"/>
                </a:lnTo>
                <a:lnTo>
                  <a:pt x="767483" y="25195"/>
                </a:lnTo>
                <a:lnTo>
                  <a:pt x="767483" y="26013"/>
                </a:lnTo>
                <a:lnTo>
                  <a:pt x="717582" y="123523"/>
                </a:lnTo>
                <a:lnTo>
                  <a:pt x="743105" y="123523"/>
                </a:lnTo>
                <a:lnTo>
                  <a:pt x="793005" y="25522"/>
                </a:lnTo>
                <a:lnTo>
                  <a:pt x="793005" y="5071"/>
                </a:lnTo>
                <a:close/>
              </a:path>
              <a:path extrusionOk="0" h="157479" w="1022350">
                <a:moveTo>
                  <a:pt x="861393" y="0"/>
                </a:moveTo>
                <a:lnTo>
                  <a:pt x="838325" y="0"/>
                </a:lnTo>
                <a:lnTo>
                  <a:pt x="827808" y="17203"/>
                </a:lnTo>
                <a:lnTo>
                  <a:pt x="819898" y="35901"/>
                </a:lnTo>
                <a:lnTo>
                  <a:pt x="814903" y="56241"/>
                </a:lnTo>
                <a:lnTo>
                  <a:pt x="813129" y="78368"/>
                </a:lnTo>
                <a:lnTo>
                  <a:pt x="814903" y="100543"/>
                </a:lnTo>
                <a:lnTo>
                  <a:pt x="819898" y="120916"/>
                </a:lnTo>
                <a:lnTo>
                  <a:pt x="827808" y="139648"/>
                </a:lnTo>
                <a:lnTo>
                  <a:pt x="838325" y="156899"/>
                </a:lnTo>
                <a:lnTo>
                  <a:pt x="861393" y="156899"/>
                </a:lnTo>
                <a:lnTo>
                  <a:pt x="853026" y="141822"/>
                </a:lnTo>
                <a:lnTo>
                  <a:pt x="845626" y="122480"/>
                </a:lnTo>
                <a:lnTo>
                  <a:pt x="840342" y="100715"/>
                </a:lnTo>
                <a:lnTo>
                  <a:pt x="838325" y="78368"/>
                </a:lnTo>
                <a:lnTo>
                  <a:pt x="840342" y="56057"/>
                </a:lnTo>
                <a:lnTo>
                  <a:pt x="845626" y="34306"/>
                </a:lnTo>
                <a:lnTo>
                  <a:pt x="853026" y="14994"/>
                </a:lnTo>
                <a:lnTo>
                  <a:pt x="861393" y="0"/>
                </a:lnTo>
                <a:close/>
              </a:path>
              <a:path extrusionOk="0" h="157479" w="1022350">
                <a:moveTo>
                  <a:pt x="921765" y="5071"/>
                </a:moveTo>
                <a:lnTo>
                  <a:pt x="875300" y="5071"/>
                </a:lnTo>
                <a:lnTo>
                  <a:pt x="875300" y="123523"/>
                </a:lnTo>
                <a:lnTo>
                  <a:pt x="899841" y="123523"/>
                </a:lnTo>
                <a:lnTo>
                  <a:pt x="899841" y="84912"/>
                </a:lnTo>
                <a:lnTo>
                  <a:pt x="921110" y="84912"/>
                </a:lnTo>
                <a:lnTo>
                  <a:pt x="939360" y="81999"/>
                </a:lnTo>
                <a:lnTo>
                  <a:pt x="952871" y="73817"/>
                </a:lnTo>
                <a:lnTo>
                  <a:pt x="958656" y="65115"/>
                </a:lnTo>
                <a:lnTo>
                  <a:pt x="899841" y="65115"/>
                </a:lnTo>
                <a:lnTo>
                  <a:pt x="899841" y="25195"/>
                </a:lnTo>
                <a:lnTo>
                  <a:pt x="958868" y="25195"/>
                </a:lnTo>
                <a:lnTo>
                  <a:pt x="953044" y="16289"/>
                </a:lnTo>
                <a:lnTo>
                  <a:pt x="939740" y="8030"/>
                </a:lnTo>
                <a:lnTo>
                  <a:pt x="921765" y="5071"/>
                </a:lnTo>
                <a:close/>
              </a:path>
              <a:path extrusionOk="0" h="157479" w="1022350">
                <a:moveTo>
                  <a:pt x="958868" y="25195"/>
                </a:moveTo>
                <a:lnTo>
                  <a:pt x="917184" y="25195"/>
                </a:lnTo>
                <a:lnTo>
                  <a:pt x="926712" y="26666"/>
                </a:lnTo>
                <a:lnTo>
                  <a:pt x="933473" y="30707"/>
                </a:lnTo>
                <a:lnTo>
                  <a:pt x="937488" y="36940"/>
                </a:lnTo>
                <a:lnTo>
                  <a:pt x="938780" y="44992"/>
                </a:lnTo>
                <a:lnTo>
                  <a:pt x="937488" y="53175"/>
                </a:lnTo>
                <a:lnTo>
                  <a:pt x="933473" y="59532"/>
                </a:lnTo>
                <a:lnTo>
                  <a:pt x="926712" y="63651"/>
                </a:lnTo>
                <a:lnTo>
                  <a:pt x="917184" y="65115"/>
                </a:lnTo>
                <a:lnTo>
                  <a:pt x="958656" y="65115"/>
                </a:lnTo>
                <a:lnTo>
                  <a:pt x="961258" y="61203"/>
                </a:lnTo>
                <a:lnTo>
                  <a:pt x="964139" y="44992"/>
                </a:lnTo>
                <a:lnTo>
                  <a:pt x="961303" y="28918"/>
                </a:lnTo>
                <a:lnTo>
                  <a:pt x="958868" y="25195"/>
                </a:lnTo>
                <a:close/>
              </a:path>
              <a:path extrusionOk="0" h="157479" w="1022350">
                <a:moveTo>
                  <a:pt x="996697" y="0"/>
                </a:moveTo>
                <a:lnTo>
                  <a:pt x="973628" y="0"/>
                </a:lnTo>
                <a:lnTo>
                  <a:pt x="981995" y="14994"/>
                </a:lnTo>
                <a:lnTo>
                  <a:pt x="989396" y="34306"/>
                </a:lnTo>
                <a:lnTo>
                  <a:pt x="994680" y="56057"/>
                </a:lnTo>
                <a:lnTo>
                  <a:pt x="996697" y="78368"/>
                </a:lnTo>
                <a:lnTo>
                  <a:pt x="994680" y="100715"/>
                </a:lnTo>
                <a:lnTo>
                  <a:pt x="989396" y="122480"/>
                </a:lnTo>
                <a:lnTo>
                  <a:pt x="981995" y="141822"/>
                </a:lnTo>
                <a:lnTo>
                  <a:pt x="973628" y="156899"/>
                </a:lnTo>
                <a:lnTo>
                  <a:pt x="996697" y="156899"/>
                </a:lnTo>
                <a:lnTo>
                  <a:pt x="1007214" y="139648"/>
                </a:lnTo>
                <a:lnTo>
                  <a:pt x="1015123" y="120916"/>
                </a:lnTo>
                <a:lnTo>
                  <a:pt x="1020118" y="100543"/>
                </a:lnTo>
                <a:lnTo>
                  <a:pt x="1021892" y="78368"/>
                </a:lnTo>
                <a:lnTo>
                  <a:pt x="1020118" y="56241"/>
                </a:lnTo>
                <a:lnTo>
                  <a:pt x="1015123" y="35901"/>
                </a:lnTo>
                <a:lnTo>
                  <a:pt x="1007214" y="17203"/>
                </a:lnTo>
                <a:lnTo>
                  <a:pt x="996697" y="0"/>
                </a:lnTo>
                <a:close/>
              </a:path>
            </a:pathLst>
          </a:custGeom>
          <a:solidFill>
            <a:srgbClr val="A0A0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26"/>
          <p:cNvSpPr/>
          <p:nvPr/>
        </p:nvSpPr>
        <p:spPr>
          <a:xfrm>
            <a:off x="3455392" y="4774723"/>
            <a:ext cx="2345690" cy="283210"/>
          </a:xfrm>
          <a:custGeom>
            <a:rect b="b" l="l" r="r" t="t"/>
            <a:pathLst>
              <a:path extrusionOk="0" h="283210" w="2345690">
                <a:moveTo>
                  <a:pt x="0" y="0"/>
                </a:moveTo>
                <a:lnTo>
                  <a:pt x="2345478" y="0"/>
                </a:lnTo>
                <a:lnTo>
                  <a:pt x="2345478" y="282713"/>
                </a:lnTo>
                <a:lnTo>
                  <a:pt x="0" y="282713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6"/>
          <p:cNvSpPr/>
          <p:nvPr/>
        </p:nvSpPr>
        <p:spPr>
          <a:xfrm>
            <a:off x="3539854" y="4623795"/>
            <a:ext cx="2219325" cy="320040"/>
          </a:xfrm>
          <a:custGeom>
            <a:rect b="b" l="l" r="r" t="t"/>
            <a:pathLst>
              <a:path extrusionOk="0" h="320039" w="2219325">
                <a:moveTo>
                  <a:pt x="137839" y="7771"/>
                </a:moveTo>
                <a:lnTo>
                  <a:pt x="93504" y="14309"/>
                </a:lnTo>
                <a:lnTo>
                  <a:pt x="55570" y="33470"/>
                </a:lnTo>
                <a:lnTo>
                  <a:pt x="26020" y="64579"/>
                </a:lnTo>
                <a:lnTo>
                  <a:pt x="6835" y="106956"/>
                </a:lnTo>
                <a:lnTo>
                  <a:pt x="0" y="159926"/>
                </a:lnTo>
                <a:lnTo>
                  <a:pt x="6737" y="212738"/>
                </a:lnTo>
                <a:lnTo>
                  <a:pt x="25725" y="255096"/>
                </a:lnTo>
                <a:lnTo>
                  <a:pt x="55129" y="286264"/>
                </a:lnTo>
                <a:lnTo>
                  <a:pt x="93112" y="305504"/>
                </a:lnTo>
                <a:lnTo>
                  <a:pt x="137839" y="312081"/>
                </a:lnTo>
                <a:lnTo>
                  <a:pt x="188644" y="303428"/>
                </a:lnTo>
                <a:lnTo>
                  <a:pt x="227542" y="280280"/>
                </a:lnTo>
                <a:lnTo>
                  <a:pt x="245156" y="257681"/>
                </a:lnTo>
                <a:lnTo>
                  <a:pt x="138657" y="257681"/>
                </a:lnTo>
                <a:lnTo>
                  <a:pt x="107702" y="251294"/>
                </a:lnTo>
                <a:lnTo>
                  <a:pt x="83669" y="232655"/>
                </a:lnTo>
                <a:lnTo>
                  <a:pt x="68111" y="202090"/>
                </a:lnTo>
                <a:lnTo>
                  <a:pt x="62579" y="159926"/>
                </a:lnTo>
                <a:lnTo>
                  <a:pt x="68060" y="118366"/>
                </a:lnTo>
                <a:lnTo>
                  <a:pt x="83567" y="87734"/>
                </a:lnTo>
                <a:lnTo>
                  <a:pt x="107702" y="68759"/>
                </a:lnTo>
                <a:lnTo>
                  <a:pt x="139066" y="62170"/>
                </a:lnTo>
                <a:lnTo>
                  <a:pt x="246030" y="62170"/>
                </a:lnTo>
                <a:lnTo>
                  <a:pt x="224398" y="35814"/>
                </a:lnTo>
                <a:lnTo>
                  <a:pt x="185509" y="14938"/>
                </a:lnTo>
                <a:lnTo>
                  <a:pt x="137839" y="7771"/>
                </a:lnTo>
                <a:close/>
              </a:path>
              <a:path extrusionOk="0" h="320039" w="2219325">
                <a:moveTo>
                  <a:pt x="203691" y="206963"/>
                </a:moveTo>
                <a:lnTo>
                  <a:pt x="195773" y="228405"/>
                </a:lnTo>
                <a:lnTo>
                  <a:pt x="181604" y="244286"/>
                </a:lnTo>
                <a:lnTo>
                  <a:pt x="162220" y="254186"/>
                </a:lnTo>
                <a:lnTo>
                  <a:pt x="138657" y="257681"/>
                </a:lnTo>
                <a:lnTo>
                  <a:pt x="245156" y="257681"/>
                </a:lnTo>
                <a:lnTo>
                  <a:pt x="253594" y="246855"/>
                </a:lnTo>
                <a:lnTo>
                  <a:pt x="265862" y="207372"/>
                </a:lnTo>
                <a:lnTo>
                  <a:pt x="203691" y="206963"/>
                </a:lnTo>
                <a:close/>
              </a:path>
              <a:path extrusionOk="0" h="320039" w="2219325">
                <a:moveTo>
                  <a:pt x="246030" y="62170"/>
                </a:moveTo>
                <a:lnTo>
                  <a:pt x="139066" y="62170"/>
                </a:lnTo>
                <a:lnTo>
                  <a:pt x="163054" y="65899"/>
                </a:lnTo>
                <a:lnTo>
                  <a:pt x="182499" y="76358"/>
                </a:lnTo>
                <a:lnTo>
                  <a:pt x="196383" y="92914"/>
                </a:lnTo>
                <a:lnTo>
                  <a:pt x="203691" y="114934"/>
                </a:lnTo>
                <a:lnTo>
                  <a:pt x="265862" y="114934"/>
                </a:lnTo>
                <a:lnTo>
                  <a:pt x="252013" y="69459"/>
                </a:lnTo>
                <a:lnTo>
                  <a:pt x="246030" y="62170"/>
                </a:lnTo>
                <a:close/>
              </a:path>
              <a:path extrusionOk="0" h="320039" w="2219325">
                <a:moveTo>
                  <a:pt x="459950" y="11861"/>
                </a:moveTo>
                <a:lnTo>
                  <a:pt x="381009" y="11861"/>
                </a:lnTo>
                <a:lnTo>
                  <a:pt x="278345" y="307991"/>
                </a:lnTo>
                <a:lnTo>
                  <a:pt x="344606" y="307991"/>
                </a:lnTo>
                <a:lnTo>
                  <a:pt x="366898" y="239685"/>
                </a:lnTo>
                <a:lnTo>
                  <a:pt x="538618" y="239685"/>
                </a:lnTo>
                <a:lnTo>
                  <a:pt x="522093" y="191829"/>
                </a:lnTo>
                <a:lnTo>
                  <a:pt x="382440" y="191829"/>
                </a:lnTo>
                <a:lnTo>
                  <a:pt x="419457" y="78531"/>
                </a:lnTo>
                <a:lnTo>
                  <a:pt x="482971" y="78531"/>
                </a:lnTo>
                <a:lnTo>
                  <a:pt x="459950" y="11861"/>
                </a:lnTo>
                <a:close/>
              </a:path>
              <a:path extrusionOk="0" h="320039" w="2219325">
                <a:moveTo>
                  <a:pt x="538618" y="239685"/>
                </a:moveTo>
                <a:lnTo>
                  <a:pt x="474061" y="239685"/>
                </a:lnTo>
                <a:lnTo>
                  <a:pt x="496352" y="307991"/>
                </a:lnTo>
                <a:lnTo>
                  <a:pt x="562204" y="307991"/>
                </a:lnTo>
                <a:lnTo>
                  <a:pt x="538618" y="239685"/>
                </a:lnTo>
                <a:close/>
              </a:path>
              <a:path extrusionOk="0" h="320039" w="2219325">
                <a:moveTo>
                  <a:pt x="482971" y="78531"/>
                </a:moveTo>
                <a:lnTo>
                  <a:pt x="421502" y="78531"/>
                </a:lnTo>
                <a:lnTo>
                  <a:pt x="458518" y="191829"/>
                </a:lnTo>
                <a:lnTo>
                  <a:pt x="522093" y="191829"/>
                </a:lnTo>
                <a:lnTo>
                  <a:pt x="482971" y="78531"/>
                </a:lnTo>
                <a:close/>
              </a:path>
              <a:path extrusionOk="0" h="320039" w="2219325">
                <a:moveTo>
                  <a:pt x="705983" y="7771"/>
                </a:moveTo>
                <a:lnTo>
                  <a:pt x="661606" y="14410"/>
                </a:lnTo>
                <a:lnTo>
                  <a:pt x="623570" y="33791"/>
                </a:lnTo>
                <a:lnTo>
                  <a:pt x="593898" y="65109"/>
                </a:lnTo>
                <a:lnTo>
                  <a:pt x="574612" y="107558"/>
                </a:lnTo>
                <a:lnTo>
                  <a:pt x="567734" y="160335"/>
                </a:lnTo>
                <a:lnTo>
                  <a:pt x="574269" y="212084"/>
                </a:lnTo>
                <a:lnTo>
                  <a:pt x="592917" y="254213"/>
                </a:lnTo>
                <a:lnTo>
                  <a:pt x="622245" y="285642"/>
                </a:lnTo>
                <a:lnTo>
                  <a:pt x="660820" y="305291"/>
                </a:lnTo>
                <a:lnTo>
                  <a:pt x="707210" y="312081"/>
                </a:lnTo>
                <a:lnTo>
                  <a:pt x="758705" y="303453"/>
                </a:lnTo>
                <a:lnTo>
                  <a:pt x="799213" y="278644"/>
                </a:lnTo>
                <a:lnTo>
                  <a:pt x="813326" y="257681"/>
                </a:lnTo>
                <a:lnTo>
                  <a:pt x="707619" y="257681"/>
                </a:lnTo>
                <a:lnTo>
                  <a:pt x="675610" y="251057"/>
                </a:lnTo>
                <a:lnTo>
                  <a:pt x="651251" y="231990"/>
                </a:lnTo>
                <a:lnTo>
                  <a:pt x="635750" y="201227"/>
                </a:lnTo>
                <a:lnTo>
                  <a:pt x="630314" y="159517"/>
                </a:lnTo>
                <a:lnTo>
                  <a:pt x="635887" y="118107"/>
                </a:lnTo>
                <a:lnTo>
                  <a:pt x="651583" y="87606"/>
                </a:lnTo>
                <a:lnTo>
                  <a:pt x="675869" y="68724"/>
                </a:lnTo>
                <a:lnTo>
                  <a:pt x="707210" y="62170"/>
                </a:lnTo>
                <a:lnTo>
                  <a:pt x="814329" y="62170"/>
                </a:lnTo>
                <a:lnTo>
                  <a:pt x="791186" y="35610"/>
                </a:lnTo>
                <a:lnTo>
                  <a:pt x="752793" y="15104"/>
                </a:lnTo>
                <a:lnTo>
                  <a:pt x="705983" y="7771"/>
                </a:lnTo>
                <a:close/>
              </a:path>
              <a:path extrusionOk="0" h="320039" w="2219325">
                <a:moveTo>
                  <a:pt x="835233" y="150109"/>
                </a:moveTo>
                <a:lnTo>
                  <a:pt x="711709" y="150109"/>
                </a:lnTo>
                <a:lnTo>
                  <a:pt x="711709" y="196329"/>
                </a:lnTo>
                <a:lnTo>
                  <a:pt x="775925" y="196329"/>
                </a:lnTo>
                <a:lnTo>
                  <a:pt x="770860" y="221589"/>
                </a:lnTo>
                <a:lnTo>
                  <a:pt x="757340" y="240886"/>
                </a:lnTo>
                <a:lnTo>
                  <a:pt x="736036" y="253243"/>
                </a:lnTo>
                <a:lnTo>
                  <a:pt x="707619" y="257681"/>
                </a:lnTo>
                <a:lnTo>
                  <a:pt x="813326" y="257681"/>
                </a:lnTo>
                <a:lnTo>
                  <a:pt x="825726" y="239263"/>
                </a:lnTo>
                <a:lnTo>
                  <a:pt x="835233" y="186921"/>
                </a:lnTo>
                <a:lnTo>
                  <a:pt x="835233" y="150109"/>
                </a:lnTo>
                <a:close/>
              </a:path>
              <a:path extrusionOk="0" h="320039" w="2219325">
                <a:moveTo>
                  <a:pt x="814329" y="62170"/>
                </a:moveTo>
                <a:lnTo>
                  <a:pt x="707210" y="62170"/>
                </a:lnTo>
                <a:lnTo>
                  <a:pt x="729504" y="65375"/>
                </a:lnTo>
                <a:lnTo>
                  <a:pt x="747677" y="74313"/>
                </a:lnTo>
                <a:lnTo>
                  <a:pt x="761363" y="88427"/>
                </a:lnTo>
                <a:lnTo>
                  <a:pt x="770199" y="107162"/>
                </a:lnTo>
                <a:lnTo>
                  <a:pt x="832369" y="107162"/>
                </a:lnTo>
                <a:lnTo>
                  <a:pt x="818575" y="67043"/>
                </a:lnTo>
                <a:lnTo>
                  <a:pt x="814329" y="62170"/>
                </a:lnTo>
                <a:close/>
              </a:path>
              <a:path extrusionOk="0" h="320039" w="2219325">
                <a:moveTo>
                  <a:pt x="988009" y="11861"/>
                </a:moveTo>
                <a:lnTo>
                  <a:pt x="871848" y="11861"/>
                </a:lnTo>
                <a:lnTo>
                  <a:pt x="871848" y="307991"/>
                </a:lnTo>
                <a:lnTo>
                  <a:pt x="933201" y="307991"/>
                </a:lnTo>
                <a:lnTo>
                  <a:pt x="933201" y="202873"/>
                </a:lnTo>
                <a:lnTo>
                  <a:pt x="1047073" y="202873"/>
                </a:lnTo>
                <a:lnTo>
                  <a:pt x="1041591" y="192852"/>
                </a:lnTo>
                <a:lnTo>
                  <a:pt x="1064007" y="179223"/>
                </a:lnTo>
                <a:lnTo>
                  <a:pt x="1080422" y="160360"/>
                </a:lnTo>
                <a:lnTo>
                  <a:pt x="1083562" y="152973"/>
                </a:lnTo>
                <a:lnTo>
                  <a:pt x="933201" y="152973"/>
                </a:lnTo>
                <a:lnTo>
                  <a:pt x="933201" y="62170"/>
                </a:lnTo>
                <a:lnTo>
                  <a:pt x="1082529" y="62170"/>
                </a:lnTo>
                <a:lnTo>
                  <a:pt x="1066209" y="38115"/>
                </a:lnTo>
                <a:lnTo>
                  <a:pt x="1032947" y="18690"/>
                </a:lnTo>
                <a:lnTo>
                  <a:pt x="988009" y="11861"/>
                </a:lnTo>
                <a:close/>
              </a:path>
              <a:path extrusionOk="0" h="320039" w="2219325">
                <a:moveTo>
                  <a:pt x="1047073" y="202873"/>
                </a:moveTo>
                <a:lnTo>
                  <a:pt x="980033" y="202873"/>
                </a:lnTo>
                <a:lnTo>
                  <a:pt x="1036683" y="307991"/>
                </a:lnTo>
                <a:lnTo>
                  <a:pt x="1104580" y="307991"/>
                </a:lnTo>
                <a:lnTo>
                  <a:pt x="1047073" y="202873"/>
                </a:lnTo>
                <a:close/>
              </a:path>
              <a:path extrusionOk="0" h="320039" w="2219325">
                <a:moveTo>
                  <a:pt x="1082529" y="62170"/>
                </a:moveTo>
                <a:lnTo>
                  <a:pt x="976557" y="62170"/>
                </a:lnTo>
                <a:lnTo>
                  <a:pt x="1000379" y="65280"/>
                </a:lnTo>
                <a:lnTo>
                  <a:pt x="1017280" y="74160"/>
                </a:lnTo>
                <a:lnTo>
                  <a:pt x="1027317" y="88600"/>
                </a:lnTo>
                <a:lnTo>
                  <a:pt x="1030547" y="108390"/>
                </a:lnTo>
                <a:lnTo>
                  <a:pt x="1027317" y="127866"/>
                </a:lnTo>
                <a:lnTo>
                  <a:pt x="1017280" y="141801"/>
                </a:lnTo>
                <a:lnTo>
                  <a:pt x="1000379" y="150177"/>
                </a:lnTo>
                <a:lnTo>
                  <a:pt x="976557" y="152973"/>
                </a:lnTo>
                <a:lnTo>
                  <a:pt x="1083562" y="152973"/>
                </a:lnTo>
                <a:lnTo>
                  <a:pt x="1090510" y="136628"/>
                </a:lnTo>
                <a:lnTo>
                  <a:pt x="1093945" y="108390"/>
                </a:lnTo>
                <a:lnTo>
                  <a:pt x="1086855" y="68545"/>
                </a:lnTo>
                <a:lnTo>
                  <a:pt x="1082529" y="62170"/>
                </a:lnTo>
                <a:close/>
              </a:path>
              <a:path extrusionOk="0" h="320039" w="2219325">
                <a:moveTo>
                  <a:pt x="1348371" y="77304"/>
                </a:moveTo>
                <a:lnTo>
                  <a:pt x="1278429" y="77304"/>
                </a:lnTo>
                <a:lnTo>
                  <a:pt x="1278429" y="307991"/>
                </a:lnTo>
                <a:lnTo>
                  <a:pt x="1348371" y="307991"/>
                </a:lnTo>
                <a:lnTo>
                  <a:pt x="1348371" y="77304"/>
                </a:lnTo>
                <a:close/>
              </a:path>
              <a:path extrusionOk="0" h="320039" w="2219325">
                <a:moveTo>
                  <a:pt x="1348371" y="11861"/>
                </a:moveTo>
                <a:lnTo>
                  <a:pt x="1283337" y="11861"/>
                </a:lnTo>
                <a:lnTo>
                  <a:pt x="1210123" y="57671"/>
                </a:lnTo>
                <a:lnTo>
                  <a:pt x="1210123" y="118206"/>
                </a:lnTo>
                <a:lnTo>
                  <a:pt x="1276793" y="77304"/>
                </a:lnTo>
                <a:lnTo>
                  <a:pt x="1348371" y="77304"/>
                </a:lnTo>
                <a:lnTo>
                  <a:pt x="1348371" y="11861"/>
                </a:lnTo>
                <a:close/>
              </a:path>
              <a:path extrusionOk="0" h="320039" w="2219325">
                <a:moveTo>
                  <a:pt x="1629384" y="238458"/>
                </a:moveTo>
                <a:lnTo>
                  <a:pt x="1615033" y="241327"/>
                </a:lnTo>
                <a:lnTo>
                  <a:pt x="1603232" y="249143"/>
                </a:lnTo>
                <a:lnTo>
                  <a:pt x="1595304" y="260717"/>
                </a:lnTo>
                <a:lnTo>
                  <a:pt x="1592572" y="274860"/>
                </a:lnTo>
                <a:lnTo>
                  <a:pt x="1595304" y="289390"/>
                </a:lnTo>
                <a:lnTo>
                  <a:pt x="1603232" y="301216"/>
                </a:lnTo>
                <a:lnTo>
                  <a:pt x="1615033" y="309170"/>
                </a:lnTo>
                <a:lnTo>
                  <a:pt x="1629384" y="312081"/>
                </a:lnTo>
                <a:lnTo>
                  <a:pt x="1643453" y="309170"/>
                </a:lnTo>
                <a:lnTo>
                  <a:pt x="1655280" y="301216"/>
                </a:lnTo>
                <a:lnTo>
                  <a:pt x="1663463" y="289390"/>
                </a:lnTo>
                <a:lnTo>
                  <a:pt x="1666604" y="274860"/>
                </a:lnTo>
                <a:lnTo>
                  <a:pt x="1663463" y="260717"/>
                </a:lnTo>
                <a:lnTo>
                  <a:pt x="1655280" y="249143"/>
                </a:lnTo>
                <a:lnTo>
                  <a:pt x="1643453" y="241327"/>
                </a:lnTo>
                <a:lnTo>
                  <a:pt x="1629384" y="238458"/>
                </a:lnTo>
                <a:close/>
              </a:path>
              <a:path extrusionOk="0" h="320039" w="2219325">
                <a:moveTo>
                  <a:pt x="1610765" y="11861"/>
                </a:moveTo>
                <a:lnTo>
                  <a:pt x="1396848" y="11861"/>
                </a:lnTo>
                <a:lnTo>
                  <a:pt x="1396848" y="68306"/>
                </a:lnTo>
                <a:lnTo>
                  <a:pt x="1538369" y="68306"/>
                </a:lnTo>
                <a:lnTo>
                  <a:pt x="1538369" y="70351"/>
                </a:lnTo>
                <a:lnTo>
                  <a:pt x="1417299" y="307991"/>
                </a:lnTo>
                <a:lnTo>
                  <a:pt x="1489287" y="307991"/>
                </a:lnTo>
                <a:lnTo>
                  <a:pt x="1610765" y="68715"/>
                </a:lnTo>
                <a:lnTo>
                  <a:pt x="1610765" y="11861"/>
                </a:lnTo>
                <a:close/>
              </a:path>
              <a:path extrusionOk="0" h="320039" w="2219325">
                <a:moveTo>
                  <a:pt x="1801794" y="77304"/>
                </a:moveTo>
                <a:lnTo>
                  <a:pt x="1731851" y="77304"/>
                </a:lnTo>
                <a:lnTo>
                  <a:pt x="1731851" y="307991"/>
                </a:lnTo>
                <a:lnTo>
                  <a:pt x="1801794" y="307991"/>
                </a:lnTo>
                <a:lnTo>
                  <a:pt x="1801794" y="77304"/>
                </a:lnTo>
                <a:close/>
              </a:path>
              <a:path extrusionOk="0" h="320039" w="2219325">
                <a:moveTo>
                  <a:pt x="1801794" y="11861"/>
                </a:moveTo>
                <a:lnTo>
                  <a:pt x="1736760" y="11861"/>
                </a:lnTo>
                <a:lnTo>
                  <a:pt x="1663545" y="57671"/>
                </a:lnTo>
                <a:lnTo>
                  <a:pt x="1663545" y="118206"/>
                </a:lnTo>
                <a:lnTo>
                  <a:pt x="1730215" y="77304"/>
                </a:lnTo>
                <a:lnTo>
                  <a:pt x="1801794" y="77304"/>
                </a:lnTo>
                <a:lnTo>
                  <a:pt x="1801794" y="11861"/>
                </a:lnTo>
                <a:close/>
              </a:path>
              <a:path extrusionOk="0" h="320039" w="2219325">
                <a:moveTo>
                  <a:pt x="2147627" y="156245"/>
                </a:moveTo>
                <a:lnTo>
                  <a:pt x="2117561" y="162124"/>
                </a:lnTo>
                <a:lnTo>
                  <a:pt x="2095298" y="178894"/>
                </a:lnTo>
                <a:lnTo>
                  <a:pt x="2081510" y="204790"/>
                </a:lnTo>
                <a:lnTo>
                  <a:pt x="2076867" y="238049"/>
                </a:lnTo>
                <a:lnTo>
                  <a:pt x="2081366" y="271077"/>
                </a:lnTo>
                <a:lnTo>
                  <a:pt x="2094915" y="296896"/>
                </a:lnTo>
                <a:lnTo>
                  <a:pt x="2117130" y="313743"/>
                </a:lnTo>
                <a:lnTo>
                  <a:pt x="2147627" y="319852"/>
                </a:lnTo>
                <a:lnTo>
                  <a:pt x="2178074" y="313829"/>
                </a:lnTo>
                <a:lnTo>
                  <a:pt x="2200391" y="297126"/>
                </a:lnTo>
                <a:lnTo>
                  <a:pt x="2209847" y="279359"/>
                </a:lnTo>
                <a:lnTo>
                  <a:pt x="2147627" y="279359"/>
                </a:lnTo>
                <a:lnTo>
                  <a:pt x="2136878" y="276413"/>
                </a:lnTo>
                <a:lnTo>
                  <a:pt x="2128966" y="268060"/>
                </a:lnTo>
                <a:lnTo>
                  <a:pt x="2124045" y="255029"/>
                </a:lnTo>
                <a:lnTo>
                  <a:pt x="2122268" y="238049"/>
                </a:lnTo>
                <a:lnTo>
                  <a:pt x="2123987" y="221263"/>
                </a:lnTo>
                <a:lnTo>
                  <a:pt x="2128812" y="208062"/>
                </a:lnTo>
                <a:lnTo>
                  <a:pt x="2136705" y="199425"/>
                </a:lnTo>
                <a:lnTo>
                  <a:pt x="2147627" y="196329"/>
                </a:lnTo>
                <a:lnTo>
                  <a:pt x="2209766" y="196329"/>
                </a:lnTo>
                <a:lnTo>
                  <a:pt x="2200621" y="178894"/>
                </a:lnTo>
                <a:lnTo>
                  <a:pt x="2178332" y="162124"/>
                </a:lnTo>
                <a:lnTo>
                  <a:pt x="2147627" y="156245"/>
                </a:lnTo>
                <a:close/>
              </a:path>
              <a:path extrusionOk="0" h="320039" w="2219325">
                <a:moveTo>
                  <a:pt x="2170532" y="11861"/>
                </a:moveTo>
                <a:lnTo>
                  <a:pt x="2120632" y="11861"/>
                </a:lnTo>
                <a:lnTo>
                  <a:pt x="1916941" y="307991"/>
                </a:lnTo>
                <a:lnTo>
                  <a:pt x="1966841" y="307991"/>
                </a:lnTo>
                <a:lnTo>
                  <a:pt x="2170532" y="11861"/>
                </a:lnTo>
                <a:close/>
              </a:path>
              <a:path extrusionOk="0" h="320039" w="2219325">
                <a:moveTo>
                  <a:pt x="2209766" y="196329"/>
                </a:moveTo>
                <a:lnTo>
                  <a:pt x="2147627" y="196329"/>
                </a:lnTo>
                <a:lnTo>
                  <a:pt x="2159131" y="199281"/>
                </a:lnTo>
                <a:lnTo>
                  <a:pt x="2167107" y="207832"/>
                </a:lnTo>
                <a:lnTo>
                  <a:pt x="2171785" y="221061"/>
                </a:lnTo>
                <a:lnTo>
                  <a:pt x="2173395" y="238049"/>
                </a:lnTo>
                <a:lnTo>
                  <a:pt x="2171670" y="255029"/>
                </a:lnTo>
                <a:lnTo>
                  <a:pt x="2166800" y="268060"/>
                </a:lnTo>
                <a:lnTo>
                  <a:pt x="2158786" y="276413"/>
                </a:lnTo>
                <a:lnTo>
                  <a:pt x="2147627" y="279359"/>
                </a:lnTo>
                <a:lnTo>
                  <a:pt x="2209847" y="279359"/>
                </a:lnTo>
                <a:lnTo>
                  <a:pt x="2214118" y="271336"/>
                </a:lnTo>
                <a:lnTo>
                  <a:pt x="2218796" y="238049"/>
                </a:lnTo>
                <a:lnTo>
                  <a:pt x="2214205" y="204790"/>
                </a:lnTo>
                <a:lnTo>
                  <a:pt x="2209766" y="196329"/>
                </a:lnTo>
                <a:close/>
              </a:path>
              <a:path extrusionOk="0" h="320039" w="2219325">
                <a:moveTo>
                  <a:pt x="1941073" y="0"/>
                </a:moveTo>
                <a:lnTo>
                  <a:pt x="1911093" y="5879"/>
                </a:lnTo>
                <a:lnTo>
                  <a:pt x="1888820" y="22649"/>
                </a:lnTo>
                <a:lnTo>
                  <a:pt x="1874984" y="48545"/>
                </a:lnTo>
                <a:lnTo>
                  <a:pt x="1870312" y="81803"/>
                </a:lnTo>
                <a:lnTo>
                  <a:pt x="1874812" y="114825"/>
                </a:lnTo>
                <a:lnTo>
                  <a:pt x="1888360" y="140600"/>
                </a:lnTo>
                <a:lnTo>
                  <a:pt x="1910575" y="157325"/>
                </a:lnTo>
                <a:lnTo>
                  <a:pt x="1941073" y="163198"/>
                </a:lnTo>
                <a:lnTo>
                  <a:pt x="1971640" y="157411"/>
                </a:lnTo>
                <a:lnTo>
                  <a:pt x="1994041" y="140830"/>
                </a:lnTo>
                <a:lnTo>
                  <a:pt x="2003544" y="123114"/>
                </a:lnTo>
                <a:lnTo>
                  <a:pt x="1941073" y="123114"/>
                </a:lnTo>
                <a:lnTo>
                  <a:pt x="1930416" y="120168"/>
                </a:lnTo>
                <a:lnTo>
                  <a:pt x="1922539" y="111815"/>
                </a:lnTo>
                <a:lnTo>
                  <a:pt x="1917691" y="98784"/>
                </a:lnTo>
                <a:lnTo>
                  <a:pt x="1916122" y="81803"/>
                </a:lnTo>
                <a:lnTo>
                  <a:pt x="1917605" y="65018"/>
                </a:lnTo>
                <a:lnTo>
                  <a:pt x="1922309" y="51817"/>
                </a:lnTo>
                <a:lnTo>
                  <a:pt x="1930157" y="43180"/>
                </a:lnTo>
                <a:lnTo>
                  <a:pt x="1941073" y="40083"/>
                </a:lnTo>
                <a:lnTo>
                  <a:pt x="2003472" y="40083"/>
                </a:lnTo>
                <a:lnTo>
                  <a:pt x="1994271" y="22649"/>
                </a:lnTo>
                <a:lnTo>
                  <a:pt x="1971899" y="5879"/>
                </a:lnTo>
                <a:lnTo>
                  <a:pt x="1941073" y="0"/>
                </a:lnTo>
                <a:close/>
              </a:path>
              <a:path extrusionOk="0" h="320039" w="2219325">
                <a:moveTo>
                  <a:pt x="2003472" y="40083"/>
                </a:moveTo>
                <a:lnTo>
                  <a:pt x="1941073" y="40083"/>
                </a:lnTo>
                <a:lnTo>
                  <a:pt x="1952576" y="43036"/>
                </a:lnTo>
                <a:lnTo>
                  <a:pt x="1960552" y="51587"/>
                </a:lnTo>
                <a:lnTo>
                  <a:pt x="1965230" y="64816"/>
                </a:lnTo>
                <a:lnTo>
                  <a:pt x="1966841" y="81803"/>
                </a:lnTo>
                <a:lnTo>
                  <a:pt x="1965144" y="98784"/>
                </a:lnTo>
                <a:lnTo>
                  <a:pt x="1960322" y="111815"/>
                </a:lnTo>
                <a:lnTo>
                  <a:pt x="1952317" y="120168"/>
                </a:lnTo>
                <a:lnTo>
                  <a:pt x="1941073" y="123114"/>
                </a:lnTo>
                <a:lnTo>
                  <a:pt x="2003544" y="123114"/>
                </a:lnTo>
                <a:lnTo>
                  <a:pt x="2007851" y="115084"/>
                </a:lnTo>
                <a:lnTo>
                  <a:pt x="2012651" y="81803"/>
                </a:lnTo>
                <a:lnTo>
                  <a:pt x="2007938" y="48545"/>
                </a:lnTo>
                <a:lnTo>
                  <a:pt x="2003472" y="40083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26"/>
          <p:cNvSpPr/>
          <p:nvPr/>
        </p:nvSpPr>
        <p:spPr>
          <a:xfrm>
            <a:off x="3527256" y="5338352"/>
            <a:ext cx="2608580" cy="224154"/>
          </a:xfrm>
          <a:custGeom>
            <a:rect b="b" l="l" r="r" t="t"/>
            <a:pathLst>
              <a:path extrusionOk="0" h="224154" w="2608579">
                <a:moveTo>
                  <a:pt x="180377" y="143811"/>
                </a:moveTo>
                <a:lnTo>
                  <a:pt x="20614" y="143811"/>
                </a:lnTo>
                <a:lnTo>
                  <a:pt x="20614" y="168352"/>
                </a:lnTo>
                <a:lnTo>
                  <a:pt x="148964" y="168352"/>
                </a:lnTo>
                <a:lnTo>
                  <a:pt x="148964" y="223324"/>
                </a:lnTo>
                <a:lnTo>
                  <a:pt x="180377" y="223324"/>
                </a:lnTo>
                <a:lnTo>
                  <a:pt x="180377" y="143811"/>
                </a:lnTo>
                <a:close/>
              </a:path>
              <a:path extrusionOk="0" h="224154" w="2608579">
                <a:moveTo>
                  <a:pt x="117552" y="111662"/>
                </a:moveTo>
                <a:lnTo>
                  <a:pt x="86139" y="111662"/>
                </a:lnTo>
                <a:lnTo>
                  <a:pt x="86139" y="143811"/>
                </a:lnTo>
                <a:lnTo>
                  <a:pt x="117552" y="143811"/>
                </a:lnTo>
                <a:lnTo>
                  <a:pt x="117552" y="111662"/>
                </a:lnTo>
                <a:close/>
              </a:path>
              <a:path extrusionOk="0" h="224154" w="2608579">
                <a:moveTo>
                  <a:pt x="204427" y="86630"/>
                </a:moveTo>
                <a:lnTo>
                  <a:pt x="0" y="86630"/>
                </a:lnTo>
                <a:lnTo>
                  <a:pt x="0" y="111662"/>
                </a:lnTo>
                <a:lnTo>
                  <a:pt x="204427" y="111662"/>
                </a:lnTo>
                <a:lnTo>
                  <a:pt x="204427" y="86630"/>
                </a:lnTo>
                <a:close/>
              </a:path>
              <a:path extrusionOk="0" h="224154" w="2608579">
                <a:moveTo>
                  <a:pt x="180131" y="9816"/>
                </a:moveTo>
                <a:lnTo>
                  <a:pt x="25031" y="9816"/>
                </a:lnTo>
                <a:lnTo>
                  <a:pt x="25031" y="34602"/>
                </a:lnTo>
                <a:lnTo>
                  <a:pt x="148964" y="34602"/>
                </a:lnTo>
                <a:lnTo>
                  <a:pt x="148661" y="45993"/>
                </a:lnTo>
                <a:lnTo>
                  <a:pt x="147921" y="58269"/>
                </a:lnTo>
                <a:lnTo>
                  <a:pt x="146445" y="71719"/>
                </a:lnTo>
                <a:lnTo>
                  <a:pt x="143933" y="86630"/>
                </a:lnTo>
                <a:lnTo>
                  <a:pt x="175591" y="86630"/>
                </a:lnTo>
                <a:lnTo>
                  <a:pt x="178285" y="69516"/>
                </a:lnTo>
                <a:lnTo>
                  <a:pt x="179656" y="54082"/>
                </a:lnTo>
                <a:lnTo>
                  <a:pt x="180130" y="40074"/>
                </a:lnTo>
                <a:lnTo>
                  <a:pt x="180131" y="9816"/>
                </a:lnTo>
                <a:close/>
              </a:path>
              <a:path extrusionOk="0" h="224154" w="2608579">
                <a:moveTo>
                  <a:pt x="409837" y="111662"/>
                </a:moveTo>
                <a:lnTo>
                  <a:pt x="379651" y="111662"/>
                </a:lnTo>
                <a:lnTo>
                  <a:pt x="379651" y="223324"/>
                </a:lnTo>
                <a:lnTo>
                  <a:pt x="409837" y="223324"/>
                </a:lnTo>
                <a:lnTo>
                  <a:pt x="409837" y="111662"/>
                </a:lnTo>
                <a:close/>
              </a:path>
              <a:path extrusionOk="0" h="224154" w="2608579">
                <a:moveTo>
                  <a:pt x="358791" y="3681"/>
                </a:moveTo>
                <a:lnTo>
                  <a:pt x="329342" y="3681"/>
                </a:lnTo>
                <a:lnTo>
                  <a:pt x="329342" y="212526"/>
                </a:lnTo>
                <a:lnTo>
                  <a:pt x="358791" y="212526"/>
                </a:lnTo>
                <a:lnTo>
                  <a:pt x="358791" y="111662"/>
                </a:lnTo>
                <a:lnTo>
                  <a:pt x="409837" y="111662"/>
                </a:lnTo>
                <a:lnTo>
                  <a:pt x="409837" y="86384"/>
                </a:lnTo>
                <a:lnTo>
                  <a:pt x="358791" y="86384"/>
                </a:lnTo>
                <a:lnTo>
                  <a:pt x="358791" y="3681"/>
                </a:lnTo>
                <a:close/>
              </a:path>
              <a:path extrusionOk="0" h="224154" w="2608579">
                <a:moveTo>
                  <a:pt x="409837" y="0"/>
                </a:moveTo>
                <a:lnTo>
                  <a:pt x="379651" y="0"/>
                </a:lnTo>
                <a:lnTo>
                  <a:pt x="379651" y="86384"/>
                </a:lnTo>
                <a:lnTo>
                  <a:pt x="409837" y="86384"/>
                </a:lnTo>
                <a:lnTo>
                  <a:pt x="409837" y="0"/>
                </a:lnTo>
                <a:close/>
              </a:path>
              <a:path extrusionOk="0" h="224154" w="2608579">
                <a:moveTo>
                  <a:pt x="257681" y="24786"/>
                </a:moveTo>
                <a:lnTo>
                  <a:pt x="226269" y="24786"/>
                </a:lnTo>
                <a:lnTo>
                  <a:pt x="226269" y="168843"/>
                </a:lnTo>
                <a:lnTo>
                  <a:pt x="241484" y="168843"/>
                </a:lnTo>
                <a:lnTo>
                  <a:pt x="259277" y="168584"/>
                </a:lnTo>
                <a:lnTo>
                  <a:pt x="278173" y="167508"/>
                </a:lnTo>
                <a:lnTo>
                  <a:pt x="298358" y="165443"/>
                </a:lnTo>
                <a:lnTo>
                  <a:pt x="320016" y="162216"/>
                </a:lnTo>
                <a:lnTo>
                  <a:pt x="317565" y="141479"/>
                </a:lnTo>
                <a:lnTo>
                  <a:pt x="257681" y="141479"/>
                </a:lnTo>
                <a:lnTo>
                  <a:pt x="257681" y="24786"/>
                </a:lnTo>
                <a:close/>
              </a:path>
              <a:path extrusionOk="0" h="224154" w="2608579">
                <a:moveTo>
                  <a:pt x="316826" y="135221"/>
                </a:moveTo>
                <a:lnTo>
                  <a:pt x="301044" y="137890"/>
                </a:lnTo>
                <a:lnTo>
                  <a:pt x="285919" y="139731"/>
                </a:lnTo>
                <a:lnTo>
                  <a:pt x="271461" y="140881"/>
                </a:lnTo>
                <a:lnTo>
                  <a:pt x="257681" y="141479"/>
                </a:lnTo>
                <a:lnTo>
                  <a:pt x="317565" y="141479"/>
                </a:lnTo>
                <a:lnTo>
                  <a:pt x="316826" y="135221"/>
                </a:lnTo>
                <a:close/>
              </a:path>
              <a:path extrusionOk="0" h="224154" w="2608579">
                <a:moveTo>
                  <a:pt x="685924" y="0"/>
                </a:moveTo>
                <a:lnTo>
                  <a:pt x="655739" y="0"/>
                </a:lnTo>
                <a:lnTo>
                  <a:pt x="655739" y="223324"/>
                </a:lnTo>
                <a:lnTo>
                  <a:pt x="685924" y="223324"/>
                </a:lnTo>
                <a:lnTo>
                  <a:pt x="685924" y="0"/>
                </a:lnTo>
                <a:close/>
              </a:path>
              <a:path extrusionOk="0" h="224154" w="2608579">
                <a:moveTo>
                  <a:pt x="638560" y="3926"/>
                </a:moveTo>
                <a:lnTo>
                  <a:pt x="609356" y="3926"/>
                </a:lnTo>
                <a:lnTo>
                  <a:pt x="609356" y="81476"/>
                </a:lnTo>
                <a:lnTo>
                  <a:pt x="569354" y="81476"/>
                </a:lnTo>
                <a:lnTo>
                  <a:pt x="569354" y="106999"/>
                </a:lnTo>
                <a:lnTo>
                  <a:pt x="609356" y="106999"/>
                </a:lnTo>
                <a:lnTo>
                  <a:pt x="609356" y="213262"/>
                </a:lnTo>
                <a:lnTo>
                  <a:pt x="638560" y="213262"/>
                </a:lnTo>
                <a:lnTo>
                  <a:pt x="638560" y="3926"/>
                </a:lnTo>
                <a:close/>
              </a:path>
              <a:path extrusionOk="0" h="224154" w="2608579">
                <a:moveTo>
                  <a:pt x="584569" y="25277"/>
                </a:moveTo>
                <a:lnTo>
                  <a:pt x="499166" y="25277"/>
                </a:lnTo>
                <a:lnTo>
                  <a:pt x="499166" y="173505"/>
                </a:lnTo>
                <a:lnTo>
                  <a:pt x="514627" y="173505"/>
                </a:lnTo>
                <a:lnTo>
                  <a:pt x="537472" y="173254"/>
                </a:lnTo>
                <a:lnTo>
                  <a:pt x="557682" y="172324"/>
                </a:lnTo>
                <a:lnTo>
                  <a:pt x="576488" y="170451"/>
                </a:lnTo>
                <a:lnTo>
                  <a:pt x="595122" y="167370"/>
                </a:lnTo>
                <a:lnTo>
                  <a:pt x="593223" y="147614"/>
                </a:lnTo>
                <a:lnTo>
                  <a:pt x="529843" y="147614"/>
                </a:lnTo>
                <a:lnTo>
                  <a:pt x="529843" y="50309"/>
                </a:lnTo>
                <a:lnTo>
                  <a:pt x="584569" y="50309"/>
                </a:lnTo>
                <a:lnTo>
                  <a:pt x="584569" y="25277"/>
                </a:lnTo>
                <a:close/>
              </a:path>
              <a:path extrusionOk="0" h="224154" w="2608579">
                <a:moveTo>
                  <a:pt x="592668" y="141847"/>
                </a:moveTo>
                <a:lnTo>
                  <a:pt x="577399" y="144474"/>
                </a:lnTo>
                <a:lnTo>
                  <a:pt x="562360" y="146203"/>
                </a:lnTo>
                <a:lnTo>
                  <a:pt x="546768" y="147196"/>
                </a:lnTo>
                <a:lnTo>
                  <a:pt x="529843" y="147614"/>
                </a:lnTo>
                <a:lnTo>
                  <a:pt x="593223" y="147614"/>
                </a:lnTo>
                <a:lnTo>
                  <a:pt x="592668" y="141847"/>
                </a:lnTo>
                <a:close/>
              </a:path>
              <a:path extrusionOk="0" h="224154" w="2608579">
                <a:moveTo>
                  <a:pt x="896487" y="0"/>
                </a:moveTo>
                <a:lnTo>
                  <a:pt x="864829" y="0"/>
                </a:lnTo>
                <a:lnTo>
                  <a:pt x="864829" y="223815"/>
                </a:lnTo>
                <a:lnTo>
                  <a:pt x="896487" y="223815"/>
                </a:lnTo>
                <a:lnTo>
                  <a:pt x="896487" y="0"/>
                </a:lnTo>
                <a:close/>
              </a:path>
              <a:path extrusionOk="0" h="224154" w="2608579">
                <a:moveTo>
                  <a:pt x="775254" y="15706"/>
                </a:moveTo>
                <a:lnTo>
                  <a:pt x="751501" y="21279"/>
                </a:lnTo>
                <a:lnTo>
                  <a:pt x="732752" y="37195"/>
                </a:lnTo>
                <a:lnTo>
                  <a:pt x="720468" y="62244"/>
                </a:lnTo>
                <a:lnTo>
                  <a:pt x="716110" y="95219"/>
                </a:lnTo>
                <a:lnTo>
                  <a:pt x="720468" y="128388"/>
                </a:lnTo>
                <a:lnTo>
                  <a:pt x="732752" y="153504"/>
                </a:lnTo>
                <a:lnTo>
                  <a:pt x="751501" y="169418"/>
                </a:lnTo>
                <a:lnTo>
                  <a:pt x="775254" y="174978"/>
                </a:lnTo>
                <a:lnTo>
                  <a:pt x="798603" y="169418"/>
                </a:lnTo>
                <a:lnTo>
                  <a:pt x="817189" y="153504"/>
                </a:lnTo>
                <a:lnTo>
                  <a:pt x="820609" y="146510"/>
                </a:lnTo>
                <a:lnTo>
                  <a:pt x="775254" y="146510"/>
                </a:lnTo>
                <a:lnTo>
                  <a:pt x="763361" y="143224"/>
                </a:lnTo>
                <a:lnTo>
                  <a:pt x="754195" y="133381"/>
                </a:lnTo>
                <a:lnTo>
                  <a:pt x="748318" y="117279"/>
                </a:lnTo>
                <a:lnTo>
                  <a:pt x="746295" y="95219"/>
                </a:lnTo>
                <a:lnTo>
                  <a:pt x="748318" y="73228"/>
                </a:lnTo>
                <a:lnTo>
                  <a:pt x="754195" y="57150"/>
                </a:lnTo>
                <a:lnTo>
                  <a:pt x="763361" y="47283"/>
                </a:lnTo>
                <a:lnTo>
                  <a:pt x="775254" y="43928"/>
                </a:lnTo>
                <a:lnTo>
                  <a:pt x="820490" y="43928"/>
                </a:lnTo>
                <a:lnTo>
                  <a:pt x="817189" y="37195"/>
                </a:lnTo>
                <a:lnTo>
                  <a:pt x="798603" y="21279"/>
                </a:lnTo>
                <a:lnTo>
                  <a:pt x="775254" y="15706"/>
                </a:lnTo>
                <a:close/>
              </a:path>
              <a:path extrusionOk="0" h="224154" w="2608579">
                <a:moveTo>
                  <a:pt x="820490" y="43928"/>
                </a:moveTo>
                <a:lnTo>
                  <a:pt x="775254" y="43928"/>
                </a:lnTo>
                <a:lnTo>
                  <a:pt x="786829" y="47283"/>
                </a:lnTo>
                <a:lnTo>
                  <a:pt x="795792" y="57150"/>
                </a:lnTo>
                <a:lnTo>
                  <a:pt x="801603" y="73228"/>
                </a:lnTo>
                <a:lnTo>
                  <a:pt x="803722" y="95219"/>
                </a:lnTo>
                <a:lnTo>
                  <a:pt x="801603" y="117279"/>
                </a:lnTo>
                <a:lnTo>
                  <a:pt x="795792" y="133381"/>
                </a:lnTo>
                <a:lnTo>
                  <a:pt x="786829" y="143224"/>
                </a:lnTo>
                <a:lnTo>
                  <a:pt x="775254" y="146510"/>
                </a:lnTo>
                <a:lnTo>
                  <a:pt x="820609" y="146510"/>
                </a:lnTo>
                <a:lnTo>
                  <a:pt x="829471" y="128388"/>
                </a:lnTo>
                <a:lnTo>
                  <a:pt x="833907" y="95219"/>
                </a:lnTo>
                <a:lnTo>
                  <a:pt x="829471" y="62244"/>
                </a:lnTo>
                <a:lnTo>
                  <a:pt x="820490" y="43928"/>
                </a:lnTo>
                <a:close/>
              </a:path>
              <a:path extrusionOk="0" h="224154" w="2608579">
                <a:moveTo>
                  <a:pt x="1115149" y="0"/>
                </a:moveTo>
                <a:lnTo>
                  <a:pt x="1084227" y="0"/>
                </a:lnTo>
                <a:lnTo>
                  <a:pt x="1084227" y="78777"/>
                </a:lnTo>
                <a:lnTo>
                  <a:pt x="1044961" y="78777"/>
                </a:lnTo>
                <a:lnTo>
                  <a:pt x="1044961" y="104054"/>
                </a:lnTo>
                <a:lnTo>
                  <a:pt x="1084227" y="104054"/>
                </a:lnTo>
                <a:lnTo>
                  <a:pt x="1084227" y="223815"/>
                </a:lnTo>
                <a:lnTo>
                  <a:pt x="1115149" y="223815"/>
                </a:lnTo>
                <a:lnTo>
                  <a:pt x="1115149" y="0"/>
                </a:lnTo>
                <a:close/>
              </a:path>
              <a:path extrusionOk="0" h="224154" w="2608579">
                <a:moveTo>
                  <a:pt x="1041280" y="18651"/>
                </a:moveTo>
                <a:lnTo>
                  <a:pt x="936980" y="18651"/>
                </a:lnTo>
                <a:lnTo>
                  <a:pt x="936980" y="173260"/>
                </a:lnTo>
                <a:lnTo>
                  <a:pt x="954650" y="173260"/>
                </a:lnTo>
                <a:lnTo>
                  <a:pt x="981856" y="172940"/>
                </a:lnTo>
                <a:lnTo>
                  <a:pt x="1006830" y="171987"/>
                </a:lnTo>
                <a:lnTo>
                  <a:pt x="1030746" y="170137"/>
                </a:lnTo>
                <a:lnTo>
                  <a:pt x="1054778" y="167125"/>
                </a:lnTo>
                <a:lnTo>
                  <a:pt x="1052307" y="147737"/>
                </a:lnTo>
                <a:lnTo>
                  <a:pt x="968147" y="147737"/>
                </a:lnTo>
                <a:lnTo>
                  <a:pt x="968147" y="105526"/>
                </a:lnTo>
                <a:lnTo>
                  <a:pt x="1033181" y="105526"/>
                </a:lnTo>
                <a:lnTo>
                  <a:pt x="1033181" y="80985"/>
                </a:lnTo>
                <a:lnTo>
                  <a:pt x="968147" y="80985"/>
                </a:lnTo>
                <a:lnTo>
                  <a:pt x="968147" y="43928"/>
                </a:lnTo>
                <a:lnTo>
                  <a:pt x="1041280" y="43928"/>
                </a:lnTo>
                <a:lnTo>
                  <a:pt x="1041280" y="18651"/>
                </a:lnTo>
                <a:close/>
              </a:path>
              <a:path extrusionOk="0" h="224154" w="2608579">
                <a:moveTo>
                  <a:pt x="1051587" y="142093"/>
                </a:moveTo>
                <a:lnTo>
                  <a:pt x="1031268" y="144752"/>
                </a:lnTo>
                <a:lnTo>
                  <a:pt x="1011156" y="146433"/>
                </a:lnTo>
                <a:lnTo>
                  <a:pt x="990399" y="147356"/>
                </a:lnTo>
                <a:lnTo>
                  <a:pt x="968147" y="147737"/>
                </a:lnTo>
                <a:lnTo>
                  <a:pt x="1052307" y="147737"/>
                </a:lnTo>
                <a:lnTo>
                  <a:pt x="1051587" y="142093"/>
                </a:lnTo>
                <a:close/>
              </a:path>
              <a:path extrusionOk="0" h="224154" w="2608579">
                <a:moveTo>
                  <a:pt x="1284237" y="13743"/>
                </a:moveTo>
                <a:lnTo>
                  <a:pt x="1252825" y="13743"/>
                </a:lnTo>
                <a:lnTo>
                  <a:pt x="1252789" y="38284"/>
                </a:lnTo>
                <a:lnTo>
                  <a:pt x="1249536" y="60493"/>
                </a:lnTo>
                <a:lnTo>
                  <a:pt x="1239680" y="81108"/>
                </a:lnTo>
                <a:lnTo>
                  <a:pt x="1222714" y="98225"/>
                </a:lnTo>
                <a:lnTo>
                  <a:pt x="1198098" y="110189"/>
                </a:lnTo>
                <a:lnTo>
                  <a:pt x="1215522" y="134976"/>
                </a:lnTo>
                <a:lnTo>
                  <a:pt x="1233355" y="126777"/>
                </a:lnTo>
                <a:lnTo>
                  <a:pt x="1248208" y="115680"/>
                </a:lnTo>
                <a:lnTo>
                  <a:pt x="1260093" y="102052"/>
                </a:lnTo>
                <a:lnTo>
                  <a:pt x="1269022" y="86262"/>
                </a:lnTo>
                <a:lnTo>
                  <a:pt x="1304477" y="86262"/>
                </a:lnTo>
                <a:lnTo>
                  <a:pt x="1296753" y="78623"/>
                </a:lnTo>
                <a:lnTo>
                  <a:pt x="1287263" y="59328"/>
                </a:lnTo>
                <a:lnTo>
                  <a:pt x="1284237" y="38284"/>
                </a:lnTo>
                <a:lnTo>
                  <a:pt x="1284237" y="13743"/>
                </a:lnTo>
                <a:close/>
              </a:path>
              <a:path extrusionOk="0" h="224154" w="2608579">
                <a:moveTo>
                  <a:pt x="1304477" y="86262"/>
                </a:moveTo>
                <a:lnTo>
                  <a:pt x="1269022" y="86262"/>
                </a:lnTo>
                <a:lnTo>
                  <a:pt x="1277653" y="100658"/>
                </a:lnTo>
                <a:lnTo>
                  <a:pt x="1289023" y="113088"/>
                </a:lnTo>
                <a:lnTo>
                  <a:pt x="1303153" y="123240"/>
                </a:lnTo>
                <a:lnTo>
                  <a:pt x="1320067" y="130804"/>
                </a:lnTo>
                <a:lnTo>
                  <a:pt x="1336510" y="106263"/>
                </a:lnTo>
                <a:lnTo>
                  <a:pt x="1313054" y="94744"/>
                </a:lnTo>
                <a:lnTo>
                  <a:pt x="1304477" y="86262"/>
                </a:lnTo>
                <a:close/>
              </a:path>
              <a:path extrusionOk="0" h="224154" w="2608579">
                <a:moveTo>
                  <a:pt x="1265831" y="147492"/>
                </a:moveTo>
                <a:lnTo>
                  <a:pt x="1233928" y="147492"/>
                </a:lnTo>
                <a:lnTo>
                  <a:pt x="1233928" y="219397"/>
                </a:lnTo>
                <a:lnTo>
                  <a:pt x="1387310" y="219397"/>
                </a:lnTo>
                <a:lnTo>
                  <a:pt x="1387310" y="194365"/>
                </a:lnTo>
                <a:lnTo>
                  <a:pt x="1265831" y="194365"/>
                </a:lnTo>
                <a:lnTo>
                  <a:pt x="1265831" y="147492"/>
                </a:lnTo>
                <a:close/>
              </a:path>
              <a:path extrusionOk="0" h="224154" w="2608579">
                <a:moveTo>
                  <a:pt x="1378966" y="0"/>
                </a:moveTo>
                <a:lnTo>
                  <a:pt x="1347553" y="0"/>
                </a:lnTo>
                <a:lnTo>
                  <a:pt x="1347553" y="163689"/>
                </a:lnTo>
                <a:lnTo>
                  <a:pt x="1378966" y="163689"/>
                </a:lnTo>
                <a:lnTo>
                  <a:pt x="1378966" y="91047"/>
                </a:lnTo>
                <a:lnTo>
                  <a:pt x="1409152" y="91047"/>
                </a:lnTo>
                <a:lnTo>
                  <a:pt x="1409152" y="64543"/>
                </a:lnTo>
                <a:lnTo>
                  <a:pt x="1378966" y="64543"/>
                </a:lnTo>
                <a:lnTo>
                  <a:pt x="1378966" y="0"/>
                </a:lnTo>
                <a:close/>
              </a:path>
              <a:path extrusionOk="0" h="224154" w="2608579">
                <a:moveTo>
                  <a:pt x="1607199" y="74605"/>
                </a:moveTo>
                <a:lnTo>
                  <a:pt x="1576031" y="74605"/>
                </a:lnTo>
                <a:lnTo>
                  <a:pt x="1576031" y="120006"/>
                </a:lnTo>
                <a:lnTo>
                  <a:pt x="1607199" y="120006"/>
                </a:lnTo>
                <a:lnTo>
                  <a:pt x="1607199" y="74605"/>
                </a:lnTo>
                <a:close/>
              </a:path>
              <a:path extrusionOk="0" h="224154" w="2608579">
                <a:moveTo>
                  <a:pt x="1481303" y="9571"/>
                </a:moveTo>
                <a:lnTo>
                  <a:pt x="1457494" y="13415"/>
                </a:lnTo>
                <a:lnTo>
                  <a:pt x="1438632" y="24403"/>
                </a:lnTo>
                <a:lnTo>
                  <a:pt x="1426258" y="41165"/>
                </a:lnTo>
                <a:lnTo>
                  <a:pt x="1421913" y="62334"/>
                </a:lnTo>
                <a:lnTo>
                  <a:pt x="1426258" y="83842"/>
                </a:lnTo>
                <a:lnTo>
                  <a:pt x="1438632" y="100772"/>
                </a:lnTo>
                <a:lnTo>
                  <a:pt x="1457494" y="111857"/>
                </a:lnTo>
                <a:lnTo>
                  <a:pt x="1481303" y="115834"/>
                </a:lnTo>
                <a:lnTo>
                  <a:pt x="1501578" y="112843"/>
                </a:lnTo>
                <a:lnTo>
                  <a:pt x="1518620" y="104422"/>
                </a:lnTo>
                <a:lnTo>
                  <a:pt x="1531361" y="91400"/>
                </a:lnTo>
                <a:lnTo>
                  <a:pt x="1532161" y="89575"/>
                </a:lnTo>
                <a:lnTo>
                  <a:pt x="1481303" y="89575"/>
                </a:lnTo>
                <a:lnTo>
                  <a:pt x="1469243" y="87665"/>
                </a:lnTo>
                <a:lnTo>
                  <a:pt x="1459829" y="82212"/>
                </a:lnTo>
                <a:lnTo>
                  <a:pt x="1453728" y="73631"/>
                </a:lnTo>
                <a:lnTo>
                  <a:pt x="1451608" y="62334"/>
                </a:lnTo>
                <a:lnTo>
                  <a:pt x="1453728" y="51097"/>
                </a:lnTo>
                <a:lnTo>
                  <a:pt x="1459829" y="42655"/>
                </a:lnTo>
                <a:lnTo>
                  <a:pt x="1469243" y="37365"/>
                </a:lnTo>
                <a:lnTo>
                  <a:pt x="1481303" y="35584"/>
                </a:lnTo>
                <a:lnTo>
                  <a:pt x="1532168" y="35584"/>
                </a:lnTo>
                <a:lnTo>
                  <a:pt x="1531067" y="33193"/>
                </a:lnTo>
                <a:lnTo>
                  <a:pt x="1518329" y="20507"/>
                </a:lnTo>
                <a:lnTo>
                  <a:pt x="1501403" y="12353"/>
                </a:lnTo>
                <a:lnTo>
                  <a:pt x="1481303" y="9571"/>
                </a:lnTo>
                <a:close/>
              </a:path>
              <a:path extrusionOk="0" h="224154" w="2608579">
                <a:moveTo>
                  <a:pt x="1532168" y="35584"/>
                </a:moveTo>
                <a:lnTo>
                  <a:pt x="1481303" y="35584"/>
                </a:lnTo>
                <a:lnTo>
                  <a:pt x="1492992" y="37365"/>
                </a:lnTo>
                <a:lnTo>
                  <a:pt x="1502209" y="42655"/>
                </a:lnTo>
                <a:lnTo>
                  <a:pt x="1508273" y="51097"/>
                </a:lnTo>
                <a:lnTo>
                  <a:pt x="1510507" y="62334"/>
                </a:lnTo>
                <a:lnTo>
                  <a:pt x="1508273" y="73631"/>
                </a:lnTo>
                <a:lnTo>
                  <a:pt x="1502209" y="82212"/>
                </a:lnTo>
                <a:lnTo>
                  <a:pt x="1492992" y="87665"/>
                </a:lnTo>
                <a:lnTo>
                  <a:pt x="1481303" y="89575"/>
                </a:lnTo>
                <a:lnTo>
                  <a:pt x="1532161" y="89575"/>
                </a:lnTo>
                <a:lnTo>
                  <a:pt x="1538729" y="74605"/>
                </a:lnTo>
                <a:lnTo>
                  <a:pt x="1607199" y="74605"/>
                </a:lnTo>
                <a:lnTo>
                  <a:pt x="1607199" y="49573"/>
                </a:lnTo>
                <a:lnTo>
                  <a:pt x="1538606" y="49573"/>
                </a:lnTo>
                <a:lnTo>
                  <a:pt x="1532168" y="35584"/>
                </a:lnTo>
                <a:close/>
              </a:path>
              <a:path extrusionOk="0" h="224154" w="2608579">
                <a:moveTo>
                  <a:pt x="1607199" y="0"/>
                </a:moveTo>
                <a:lnTo>
                  <a:pt x="1576031" y="0"/>
                </a:lnTo>
                <a:lnTo>
                  <a:pt x="1576031" y="49573"/>
                </a:lnTo>
                <a:lnTo>
                  <a:pt x="1607199" y="49573"/>
                </a:lnTo>
                <a:lnTo>
                  <a:pt x="1607199" y="0"/>
                </a:lnTo>
                <a:close/>
              </a:path>
              <a:path extrusionOk="0" h="224154" w="2608579">
                <a:moveTo>
                  <a:pt x="1489156" y="129822"/>
                </a:moveTo>
                <a:lnTo>
                  <a:pt x="1458234" y="129822"/>
                </a:lnTo>
                <a:lnTo>
                  <a:pt x="1458234" y="220870"/>
                </a:lnTo>
                <a:lnTo>
                  <a:pt x="1607199" y="220870"/>
                </a:lnTo>
                <a:lnTo>
                  <a:pt x="1607199" y="195592"/>
                </a:lnTo>
                <a:lnTo>
                  <a:pt x="1489156" y="195592"/>
                </a:lnTo>
                <a:lnTo>
                  <a:pt x="1489156" y="175469"/>
                </a:lnTo>
                <a:lnTo>
                  <a:pt x="1607199" y="175469"/>
                </a:lnTo>
                <a:lnTo>
                  <a:pt x="1607199" y="151418"/>
                </a:lnTo>
                <a:lnTo>
                  <a:pt x="1489156" y="151418"/>
                </a:lnTo>
                <a:lnTo>
                  <a:pt x="1489156" y="129822"/>
                </a:lnTo>
                <a:close/>
              </a:path>
              <a:path extrusionOk="0" h="224154" w="2608579">
                <a:moveTo>
                  <a:pt x="1607199" y="175469"/>
                </a:moveTo>
                <a:lnTo>
                  <a:pt x="1576031" y="175469"/>
                </a:lnTo>
                <a:lnTo>
                  <a:pt x="1576031" y="195592"/>
                </a:lnTo>
                <a:lnTo>
                  <a:pt x="1607199" y="195592"/>
                </a:lnTo>
                <a:lnTo>
                  <a:pt x="1607199" y="175469"/>
                </a:lnTo>
                <a:close/>
              </a:path>
              <a:path extrusionOk="0" h="224154" w="2608579">
                <a:moveTo>
                  <a:pt x="1607199" y="129822"/>
                </a:moveTo>
                <a:lnTo>
                  <a:pt x="1576031" y="129822"/>
                </a:lnTo>
                <a:lnTo>
                  <a:pt x="1576031" y="151418"/>
                </a:lnTo>
                <a:lnTo>
                  <a:pt x="1607199" y="151418"/>
                </a:lnTo>
                <a:lnTo>
                  <a:pt x="1607199" y="129822"/>
                </a:lnTo>
                <a:close/>
              </a:path>
              <a:path extrusionOk="0" h="224154" w="2608579">
                <a:moveTo>
                  <a:pt x="1780950" y="17178"/>
                </a:moveTo>
                <a:lnTo>
                  <a:pt x="1749292" y="17178"/>
                </a:lnTo>
                <a:lnTo>
                  <a:pt x="1749292" y="50554"/>
                </a:lnTo>
                <a:lnTo>
                  <a:pt x="1745639" y="82544"/>
                </a:lnTo>
                <a:lnTo>
                  <a:pt x="1734797" y="111922"/>
                </a:lnTo>
                <a:lnTo>
                  <a:pt x="1716662" y="136262"/>
                </a:lnTo>
                <a:lnTo>
                  <a:pt x="1691129" y="153136"/>
                </a:lnTo>
                <a:lnTo>
                  <a:pt x="1710026" y="179150"/>
                </a:lnTo>
                <a:lnTo>
                  <a:pt x="1728788" y="167717"/>
                </a:lnTo>
                <a:lnTo>
                  <a:pt x="1744261" y="152385"/>
                </a:lnTo>
                <a:lnTo>
                  <a:pt x="1756512" y="133716"/>
                </a:lnTo>
                <a:lnTo>
                  <a:pt x="1765612" y="112275"/>
                </a:lnTo>
                <a:lnTo>
                  <a:pt x="1797397" y="112275"/>
                </a:lnTo>
                <a:lnTo>
                  <a:pt x="1794908" y="108977"/>
                </a:lnTo>
                <a:lnTo>
                  <a:pt x="1784386" y="80922"/>
                </a:lnTo>
                <a:lnTo>
                  <a:pt x="1780950" y="50554"/>
                </a:lnTo>
                <a:lnTo>
                  <a:pt x="1780950" y="17178"/>
                </a:lnTo>
                <a:close/>
              </a:path>
              <a:path extrusionOk="0" h="224154" w="2608579">
                <a:moveTo>
                  <a:pt x="1797397" y="112275"/>
                </a:moveTo>
                <a:lnTo>
                  <a:pt x="1765612" y="112275"/>
                </a:lnTo>
                <a:lnTo>
                  <a:pt x="1774659" y="131906"/>
                </a:lnTo>
                <a:lnTo>
                  <a:pt x="1786548" y="149041"/>
                </a:lnTo>
                <a:lnTo>
                  <a:pt x="1801313" y="163162"/>
                </a:lnTo>
                <a:lnTo>
                  <a:pt x="1818989" y="173751"/>
                </a:lnTo>
                <a:lnTo>
                  <a:pt x="1837394" y="148719"/>
                </a:lnTo>
                <a:lnTo>
                  <a:pt x="1812562" y="132363"/>
                </a:lnTo>
                <a:lnTo>
                  <a:pt x="1797397" y="112275"/>
                </a:lnTo>
                <a:close/>
              </a:path>
              <a:path extrusionOk="0" h="224154" w="2608579">
                <a:moveTo>
                  <a:pt x="1881078" y="0"/>
                </a:moveTo>
                <a:lnTo>
                  <a:pt x="1849420" y="0"/>
                </a:lnTo>
                <a:lnTo>
                  <a:pt x="1849420" y="223815"/>
                </a:lnTo>
                <a:lnTo>
                  <a:pt x="1881078" y="223815"/>
                </a:lnTo>
                <a:lnTo>
                  <a:pt x="1881078" y="0"/>
                </a:lnTo>
                <a:close/>
              </a:path>
              <a:path extrusionOk="0" h="224154" w="2608579">
                <a:moveTo>
                  <a:pt x="1993722" y="40002"/>
                </a:moveTo>
                <a:lnTo>
                  <a:pt x="1962063" y="40002"/>
                </a:lnTo>
                <a:lnTo>
                  <a:pt x="1958645" y="61095"/>
                </a:lnTo>
                <a:lnTo>
                  <a:pt x="1948704" y="80740"/>
                </a:lnTo>
                <a:lnTo>
                  <a:pt x="1931884" y="97255"/>
                </a:lnTo>
                <a:lnTo>
                  <a:pt x="1907828" y="108962"/>
                </a:lnTo>
                <a:lnTo>
                  <a:pt x="1923779" y="133749"/>
                </a:lnTo>
                <a:lnTo>
                  <a:pt x="1942237" y="125491"/>
                </a:lnTo>
                <a:lnTo>
                  <a:pt x="1957508" y="114254"/>
                </a:lnTo>
                <a:lnTo>
                  <a:pt x="1969627" y="100463"/>
                </a:lnTo>
                <a:lnTo>
                  <a:pt x="1978629" y="84544"/>
                </a:lnTo>
                <a:lnTo>
                  <a:pt x="2014865" y="84544"/>
                </a:lnTo>
                <a:lnTo>
                  <a:pt x="2006191" y="76645"/>
                </a:lnTo>
                <a:lnTo>
                  <a:pt x="1996822" y="59134"/>
                </a:lnTo>
                <a:lnTo>
                  <a:pt x="1993722" y="40002"/>
                </a:lnTo>
                <a:close/>
              </a:path>
              <a:path extrusionOk="0" h="224154" w="2608579">
                <a:moveTo>
                  <a:pt x="2014865" y="84544"/>
                </a:moveTo>
                <a:lnTo>
                  <a:pt x="1978629" y="84544"/>
                </a:lnTo>
                <a:lnTo>
                  <a:pt x="1987373" y="98015"/>
                </a:lnTo>
                <a:lnTo>
                  <a:pt x="1998890" y="109668"/>
                </a:lnTo>
                <a:lnTo>
                  <a:pt x="2013191" y="119158"/>
                </a:lnTo>
                <a:lnTo>
                  <a:pt x="2030288" y="126141"/>
                </a:lnTo>
                <a:lnTo>
                  <a:pt x="2045258" y="101600"/>
                </a:lnTo>
                <a:lnTo>
                  <a:pt x="2022210" y="91233"/>
                </a:lnTo>
                <a:lnTo>
                  <a:pt x="2014865" y="84544"/>
                </a:lnTo>
                <a:close/>
              </a:path>
              <a:path extrusionOk="0" h="224154" w="2608579">
                <a:moveTo>
                  <a:pt x="2038141" y="14970"/>
                </a:moveTo>
                <a:lnTo>
                  <a:pt x="1916417" y="14970"/>
                </a:lnTo>
                <a:lnTo>
                  <a:pt x="1916417" y="40002"/>
                </a:lnTo>
                <a:lnTo>
                  <a:pt x="2038141" y="40002"/>
                </a:lnTo>
                <a:lnTo>
                  <a:pt x="2038141" y="14970"/>
                </a:lnTo>
                <a:close/>
              </a:path>
              <a:path extrusionOk="0" h="224154" w="2608579">
                <a:moveTo>
                  <a:pt x="2015318" y="136939"/>
                </a:moveTo>
                <a:lnTo>
                  <a:pt x="1983407" y="139767"/>
                </a:lnTo>
                <a:lnTo>
                  <a:pt x="1959272" y="148151"/>
                </a:lnTo>
                <a:lnTo>
                  <a:pt x="1944018" y="161666"/>
                </a:lnTo>
                <a:lnTo>
                  <a:pt x="1938749" y="179886"/>
                </a:lnTo>
                <a:lnTo>
                  <a:pt x="1944018" y="198234"/>
                </a:lnTo>
                <a:lnTo>
                  <a:pt x="1959272" y="211912"/>
                </a:lnTo>
                <a:lnTo>
                  <a:pt x="1983407" y="220436"/>
                </a:lnTo>
                <a:lnTo>
                  <a:pt x="2015318" y="223324"/>
                </a:lnTo>
                <a:lnTo>
                  <a:pt x="2046692" y="220436"/>
                </a:lnTo>
                <a:lnTo>
                  <a:pt x="2070382" y="211912"/>
                </a:lnTo>
                <a:lnTo>
                  <a:pt x="2084505" y="199028"/>
                </a:lnTo>
                <a:lnTo>
                  <a:pt x="2015318" y="199028"/>
                </a:lnTo>
                <a:lnTo>
                  <a:pt x="1995855" y="197832"/>
                </a:lnTo>
                <a:lnTo>
                  <a:pt x="1981650" y="194243"/>
                </a:lnTo>
                <a:lnTo>
                  <a:pt x="1972990" y="188261"/>
                </a:lnTo>
                <a:lnTo>
                  <a:pt x="1970162" y="179886"/>
                </a:lnTo>
                <a:lnTo>
                  <a:pt x="1972990" y="171674"/>
                </a:lnTo>
                <a:lnTo>
                  <a:pt x="1981650" y="165821"/>
                </a:lnTo>
                <a:lnTo>
                  <a:pt x="1995855" y="162337"/>
                </a:lnTo>
                <a:lnTo>
                  <a:pt x="2015318" y="161235"/>
                </a:lnTo>
                <a:lnTo>
                  <a:pt x="2084896" y="161235"/>
                </a:lnTo>
                <a:lnTo>
                  <a:pt x="2070382" y="148151"/>
                </a:lnTo>
                <a:lnTo>
                  <a:pt x="2046692" y="139767"/>
                </a:lnTo>
                <a:lnTo>
                  <a:pt x="2015318" y="136939"/>
                </a:lnTo>
                <a:close/>
              </a:path>
              <a:path extrusionOk="0" h="224154" w="2608579">
                <a:moveTo>
                  <a:pt x="2084896" y="161235"/>
                </a:moveTo>
                <a:lnTo>
                  <a:pt x="2015318" y="161235"/>
                </a:lnTo>
                <a:lnTo>
                  <a:pt x="2034475" y="162337"/>
                </a:lnTo>
                <a:lnTo>
                  <a:pt x="2048387" y="165821"/>
                </a:lnTo>
                <a:lnTo>
                  <a:pt x="2056869" y="171674"/>
                </a:lnTo>
                <a:lnTo>
                  <a:pt x="2059737" y="179886"/>
                </a:lnTo>
                <a:lnTo>
                  <a:pt x="2056869" y="188261"/>
                </a:lnTo>
                <a:lnTo>
                  <a:pt x="2048387" y="194243"/>
                </a:lnTo>
                <a:lnTo>
                  <a:pt x="2034475" y="197832"/>
                </a:lnTo>
                <a:lnTo>
                  <a:pt x="2015318" y="199028"/>
                </a:lnTo>
                <a:lnTo>
                  <a:pt x="2084505" y="199028"/>
                </a:lnTo>
                <a:lnTo>
                  <a:pt x="2085375" y="198234"/>
                </a:lnTo>
                <a:lnTo>
                  <a:pt x="2090659" y="179886"/>
                </a:lnTo>
                <a:lnTo>
                  <a:pt x="2085375" y="161666"/>
                </a:lnTo>
                <a:lnTo>
                  <a:pt x="2084896" y="161235"/>
                </a:lnTo>
                <a:close/>
              </a:path>
              <a:path extrusionOk="0" h="224154" w="2608579">
                <a:moveTo>
                  <a:pt x="2088450" y="0"/>
                </a:moveTo>
                <a:lnTo>
                  <a:pt x="2057038" y="0"/>
                </a:lnTo>
                <a:lnTo>
                  <a:pt x="2057038" y="132522"/>
                </a:lnTo>
                <a:lnTo>
                  <a:pt x="2088450" y="132522"/>
                </a:lnTo>
                <a:lnTo>
                  <a:pt x="2088450" y="77304"/>
                </a:lnTo>
                <a:lnTo>
                  <a:pt x="2118636" y="77304"/>
                </a:lnTo>
                <a:lnTo>
                  <a:pt x="2118636" y="51781"/>
                </a:lnTo>
                <a:lnTo>
                  <a:pt x="2088450" y="51781"/>
                </a:lnTo>
                <a:lnTo>
                  <a:pt x="2088450" y="0"/>
                </a:lnTo>
                <a:close/>
              </a:path>
              <a:path extrusionOk="0" h="224154" w="2608579">
                <a:moveTo>
                  <a:pt x="2264165" y="133749"/>
                </a:moveTo>
                <a:lnTo>
                  <a:pt x="2232752" y="133749"/>
                </a:lnTo>
                <a:lnTo>
                  <a:pt x="2232752" y="223324"/>
                </a:lnTo>
                <a:lnTo>
                  <a:pt x="2264165" y="223324"/>
                </a:lnTo>
                <a:lnTo>
                  <a:pt x="2264165" y="133749"/>
                </a:lnTo>
                <a:close/>
              </a:path>
              <a:path extrusionOk="0" h="224154" w="2608579">
                <a:moveTo>
                  <a:pt x="2341715" y="133749"/>
                </a:moveTo>
                <a:lnTo>
                  <a:pt x="2310548" y="133749"/>
                </a:lnTo>
                <a:lnTo>
                  <a:pt x="2310548" y="223324"/>
                </a:lnTo>
                <a:lnTo>
                  <a:pt x="2341715" y="223324"/>
                </a:lnTo>
                <a:lnTo>
                  <a:pt x="2341715" y="133749"/>
                </a:lnTo>
                <a:close/>
              </a:path>
              <a:path extrusionOk="0" h="224154" w="2608579">
                <a:moveTo>
                  <a:pt x="2390061" y="108471"/>
                </a:moveTo>
                <a:lnTo>
                  <a:pt x="2186369" y="108471"/>
                </a:lnTo>
                <a:lnTo>
                  <a:pt x="2186369" y="133749"/>
                </a:lnTo>
                <a:lnTo>
                  <a:pt x="2390061" y="133749"/>
                </a:lnTo>
                <a:lnTo>
                  <a:pt x="2390061" y="108471"/>
                </a:lnTo>
                <a:close/>
              </a:path>
              <a:path extrusionOk="0" h="224154" w="2608579">
                <a:moveTo>
                  <a:pt x="2363802" y="12270"/>
                </a:moveTo>
                <a:lnTo>
                  <a:pt x="2210665" y="12270"/>
                </a:lnTo>
                <a:lnTo>
                  <a:pt x="2210665" y="37547"/>
                </a:lnTo>
                <a:lnTo>
                  <a:pt x="2333248" y="37547"/>
                </a:lnTo>
                <a:lnTo>
                  <a:pt x="2332863" y="51787"/>
                </a:lnTo>
                <a:lnTo>
                  <a:pt x="2331822" y="68270"/>
                </a:lnTo>
                <a:lnTo>
                  <a:pt x="2329745" y="87122"/>
                </a:lnTo>
                <a:lnTo>
                  <a:pt x="2326254" y="108471"/>
                </a:lnTo>
                <a:lnTo>
                  <a:pt x="2357912" y="108471"/>
                </a:lnTo>
                <a:lnTo>
                  <a:pt x="2361248" y="82889"/>
                </a:lnTo>
                <a:lnTo>
                  <a:pt x="2362974" y="61092"/>
                </a:lnTo>
                <a:lnTo>
                  <a:pt x="2363641" y="42676"/>
                </a:lnTo>
                <a:lnTo>
                  <a:pt x="2363694" y="37547"/>
                </a:lnTo>
                <a:lnTo>
                  <a:pt x="2363802" y="12270"/>
                </a:lnTo>
                <a:close/>
              </a:path>
              <a:path extrusionOk="0" h="224154" w="2608579">
                <a:moveTo>
                  <a:pt x="2607986" y="171542"/>
                </a:moveTo>
                <a:lnTo>
                  <a:pt x="2403559" y="171542"/>
                </a:lnTo>
                <a:lnTo>
                  <a:pt x="2403559" y="197310"/>
                </a:lnTo>
                <a:lnTo>
                  <a:pt x="2607986" y="197310"/>
                </a:lnTo>
                <a:lnTo>
                  <a:pt x="2607986" y="171542"/>
                </a:lnTo>
                <a:close/>
              </a:path>
              <a:path extrusionOk="0" h="224154" w="2608579">
                <a:moveTo>
                  <a:pt x="2520865" y="125896"/>
                </a:moveTo>
                <a:lnTo>
                  <a:pt x="2489698" y="125896"/>
                </a:lnTo>
                <a:lnTo>
                  <a:pt x="2489698" y="171542"/>
                </a:lnTo>
                <a:lnTo>
                  <a:pt x="2520865" y="171542"/>
                </a:lnTo>
                <a:lnTo>
                  <a:pt x="2520865" y="125896"/>
                </a:lnTo>
                <a:close/>
              </a:path>
              <a:path extrusionOk="0" h="224154" w="2608579">
                <a:moveTo>
                  <a:pt x="2585163" y="16442"/>
                </a:moveTo>
                <a:lnTo>
                  <a:pt x="2425155" y="16442"/>
                </a:lnTo>
                <a:lnTo>
                  <a:pt x="2425155" y="125896"/>
                </a:lnTo>
                <a:lnTo>
                  <a:pt x="2585163" y="125896"/>
                </a:lnTo>
                <a:lnTo>
                  <a:pt x="2585163" y="101354"/>
                </a:lnTo>
                <a:lnTo>
                  <a:pt x="2456077" y="101354"/>
                </a:lnTo>
                <a:lnTo>
                  <a:pt x="2456077" y="41474"/>
                </a:lnTo>
                <a:lnTo>
                  <a:pt x="2585163" y="41474"/>
                </a:lnTo>
                <a:lnTo>
                  <a:pt x="2585163" y="16442"/>
                </a:lnTo>
                <a:close/>
              </a:path>
              <a:path extrusionOk="0" h="224154" w="2608579">
                <a:moveTo>
                  <a:pt x="2585163" y="41474"/>
                </a:moveTo>
                <a:lnTo>
                  <a:pt x="2554241" y="41474"/>
                </a:lnTo>
                <a:lnTo>
                  <a:pt x="2554241" y="101354"/>
                </a:lnTo>
                <a:lnTo>
                  <a:pt x="2585163" y="101354"/>
                </a:lnTo>
                <a:lnTo>
                  <a:pt x="2585163" y="41474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26"/>
          <p:cNvSpPr/>
          <p:nvPr/>
        </p:nvSpPr>
        <p:spPr>
          <a:xfrm>
            <a:off x="3527011" y="5656405"/>
            <a:ext cx="774700" cy="157480"/>
          </a:xfrm>
          <a:custGeom>
            <a:rect b="b" l="l" r="r" t="t"/>
            <a:pathLst>
              <a:path extrusionOk="0" h="157479" w="774700">
                <a:moveTo>
                  <a:pt x="31412" y="5071"/>
                </a:moveTo>
                <a:lnTo>
                  <a:pt x="14070" y="5071"/>
                </a:lnTo>
                <a:lnTo>
                  <a:pt x="0" y="51699"/>
                </a:lnTo>
                <a:lnTo>
                  <a:pt x="23232" y="51699"/>
                </a:lnTo>
                <a:lnTo>
                  <a:pt x="31412" y="5071"/>
                </a:lnTo>
                <a:close/>
              </a:path>
              <a:path extrusionOk="0" h="157479" w="774700">
                <a:moveTo>
                  <a:pt x="98164" y="28467"/>
                </a:moveTo>
                <a:lnTo>
                  <a:pt x="73459" y="28467"/>
                </a:lnTo>
                <a:lnTo>
                  <a:pt x="73459" y="123523"/>
                </a:lnTo>
                <a:lnTo>
                  <a:pt x="98164" y="123523"/>
                </a:lnTo>
                <a:lnTo>
                  <a:pt x="98164" y="28467"/>
                </a:lnTo>
                <a:close/>
              </a:path>
              <a:path extrusionOk="0" h="157479" w="774700">
                <a:moveTo>
                  <a:pt x="98164" y="5071"/>
                </a:moveTo>
                <a:lnTo>
                  <a:pt x="74932" y="5071"/>
                </a:lnTo>
                <a:lnTo>
                  <a:pt x="45646" y="23723"/>
                </a:lnTo>
                <a:lnTo>
                  <a:pt x="45646" y="45482"/>
                </a:lnTo>
                <a:lnTo>
                  <a:pt x="72805" y="28467"/>
                </a:lnTo>
                <a:lnTo>
                  <a:pt x="98164" y="28467"/>
                </a:lnTo>
                <a:lnTo>
                  <a:pt x="98164" y="5071"/>
                </a:lnTo>
                <a:close/>
              </a:path>
              <a:path extrusionOk="0" h="157479" w="774700">
                <a:moveTo>
                  <a:pt x="149537" y="90147"/>
                </a:moveTo>
                <a:lnTo>
                  <a:pt x="125323" y="90147"/>
                </a:lnTo>
                <a:lnTo>
                  <a:pt x="129623" y="104073"/>
                </a:lnTo>
                <a:lnTo>
                  <a:pt x="138555" y="115169"/>
                </a:lnTo>
                <a:lnTo>
                  <a:pt x="151505" y="122507"/>
                </a:lnTo>
                <a:lnTo>
                  <a:pt x="167861" y="125159"/>
                </a:lnTo>
                <a:lnTo>
                  <a:pt x="188052" y="120824"/>
                </a:lnTo>
                <a:lnTo>
                  <a:pt x="203435" y="108267"/>
                </a:lnTo>
                <a:lnTo>
                  <a:pt x="205486" y="104054"/>
                </a:lnTo>
                <a:lnTo>
                  <a:pt x="158372" y="104054"/>
                </a:lnTo>
                <a:lnTo>
                  <a:pt x="151582" y="98900"/>
                </a:lnTo>
                <a:lnTo>
                  <a:pt x="149537" y="90147"/>
                </a:lnTo>
                <a:close/>
              </a:path>
              <a:path extrusionOk="0" h="157479" w="774700">
                <a:moveTo>
                  <a:pt x="216019" y="65933"/>
                </a:moveTo>
                <a:lnTo>
                  <a:pt x="192566" y="65933"/>
                </a:lnTo>
                <a:lnTo>
                  <a:pt x="190937" y="81863"/>
                </a:lnTo>
                <a:lnTo>
                  <a:pt x="186226" y="93859"/>
                </a:lnTo>
                <a:lnTo>
                  <a:pt x="178508" y="101422"/>
                </a:lnTo>
                <a:lnTo>
                  <a:pt x="167861" y="104054"/>
                </a:lnTo>
                <a:lnTo>
                  <a:pt x="205486" y="104054"/>
                </a:lnTo>
                <a:lnTo>
                  <a:pt x="213220" y="88164"/>
                </a:lnTo>
                <a:lnTo>
                  <a:pt x="216019" y="65933"/>
                </a:lnTo>
                <a:close/>
              </a:path>
              <a:path extrusionOk="0" h="157479" w="774700">
                <a:moveTo>
                  <a:pt x="168843" y="3435"/>
                </a:moveTo>
                <a:lnTo>
                  <a:pt x="150553" y="6470"/>
                </a:lnTo>
                <a:lnTo>
                  <a:pt x="136397" y="15010"/>
                </a:lnTo>
                <a:lnTo>
                  <a:pt x="127257" y="28030"/>
                </a:lnTo>
                <a:lnTo>
                  <a:pt x="124014" y="44501"/>
                </a:lnTo>
                <a:lnTo>
                  <a:pt x="126895" y="59775"/>
                </a:lnTo>
                <a:lnTo>
                  <a:pt x="134669" y="71844"/>
                </a:lnTo>
                <a:lnTo>
                  <a:pt x="146400" y="79771"/>
                </a:lnTo>
                <a:lnTo>
                  <a:pt x="161153" y="82621"/>
                </a:lnTo>
                <a:lnTo>
                  <a:pt x="170682" y="81486"/>
                </a:lnTo>
                <a:lnTo>
                  <a:pt x="179221" y="78204"/>
                </a:lnTo>
                <a:lnTo>
                  <a:pt x="186334" y="72958"/>
                </a:lnTo>
                <a:lnTo>
                  <a:pt x="191584" y="65933"/>
                </a:lnTo>
                <a:lnTo>
                  <a:pt x="216019" y="65933"/>
                </a:lnTo>
                <a:lnTo>
                  <a:pt x="216183" y="64624"/>
                </a:lnTo>
                <a:lnTo>
                  <a:pt x="168843" y="64624"/>
                </a:lnTo>
                <a:lnTo>
                  <a:pt x="160454" y="63023"/>
                </a:lnTo>
                <a:lnTo>
                  <a:pt x="153883" y="58622"/>
                </a:lnTo>
                <a:lnTo>
                  <a:pt x="149597" y="52028"/>
                </a:lnTo>
                <a:lnTo>
                  <a:pt x="148187" y="44501"/>
                </a:lnTo>
                <a:lnTo>
                  <a:pt x="148094" y="43683"/>
                </a:lnTo>
                <a:lnTo>
                  <a:pt x="149565" y="35591"/>
                </a:lnTo>
                <a:lnTo>
                  <a:pt x="153934" y="28907"/>
                </a:lnTo>
                <a:lnTo>
                  <a:pt x="160603" y="24417"/>
                </a:lnTo>
                <a:lnTo>
                  <a:pt x="169006" y="22741"/>
                </a:lnTo>
                <a:lnTo>
                  <a:pt x="205845" y="22741"/>
                </a:lnTo>
                <a:lnTo>
                  <a:pt x="201932" y="16207"/>
                </a:lnTo>
                <a:lnTo>
                  <a:pt x="186660" y="6443"/>
                </a:lnTo>
                <a:lnTo>
                  <a:pt x="168843" y="3435"/>
                </a:lnTo>
                <a:close/>
              </a:path>
              <a:path extrusionOk="0" h="157479" w="774700">
                <a:moveTo>
                  <a:pt x="205845" y="22741"/>
                </a:moveTo>
                <a:lnTo>
                  <a:pt x="169006" y="22741"/>
                </a:lnTo>
                <a:lnTo>
                  <a:pt x="177388" y="24460"/>
                </a:lnTo>
                <a:lnTo>
                  <a:pt x="184038" y="29009"/>
                </a:lnTo>
                <a:lnTo>
                  <a:pt x="188447" y="35660"/>
                </a:lnTo>
                <a:lnTo>
                  <a:pt x="190112" y="43683"/>
                </a:lnTo>
                <a:lnTo>
                  <a:pt x="188479" y="51752"/>
                </a:lnTo>
                <a:lnTo>
                  <a:pt x="183986" y="58418"/>
                </a:lnTo>
                <a:lnTo>
                  <a:pt x="177239" y="62951"/>
                </a:lnTo>
                <a:lnTo>
                  <a:pt x="168843" y="64624"/>
                </a:lnTo>
                <a:lnTo>
                  <a:pt x="216183" y="64624"/>
                </a:lnTo>
                <a:lnTo>
                  <a:pt x="216616" y="61189"/>
                </a:lnTo>
                <a:lnTo>
                  <a:pt x="212602" y="34023"/>
                </a:lnTo>
                <a:lnTo>
                  <a:pt x="205845" y="22741"/>
                </a:lnTo>
                <a:close/>
              </a:path>
              <a:path extrusionOk="0" h="157479" w="774700">
                <a:moveTo>
                  <a:pt x="317889" y="69533"/>
                </a:moveTo>
                <a:lnTo>
                  <a:pt x="259318" y="69533"/>
                </a:lnTo>
                <a:lnTo>
                  <a:pt x="269073" y="71024"/>
                </a:lnTo>
                <a:lnTo>
                  <a:pt x="287847" y="77413"/>
                </a:lnTo>
                <a:lnTo>
                  <a:pt x="297602" y="78858"/>
                </a:lnTo>
                <a:lnTo>
                  <a:pt x="305291" y="78858"/>
                </a:lnTo>
                <a:lnTo>
                  <a:pt x="312326" y="75750"/>
                </a:lnTo>
                <a:lnTo>
                  <a:pt x="317889" y="69860"/>
                </a:lnTo>
                <a:lnTo>
                  <a:pt x="317889" y="69533"/>
                </a:lnTo>
                <a:close/>
              </a:path>
              <a:path extrusionOk="0" h="157479" w="774700">
                <a:moveTo>
                  <a:pt x="259808" y="49573"/>
                </a:moveTo>
                <a:lnTo>
                  <a:pt x="252119" y="49654"/>
                </a:lnTo>
                <a:lnTo>
                  <a:pt x="245084" y="52681"/>
                </a:lnTo>
                <a:lnTo>
                  <a:pt x="239521" y="58571"/>
                </a:lnTo>
                <a:lnTo>
                  <a:pt x="239521" y="78531"/>
                </a:lnTo>
                <a:lnTo>
                  <a:pt x="244920" y="72641"/>
                </a:lnTo>
                <a:lnTo>
                  <a:pt x="251710" y="69615"/>
                </a:lnTo>
                <a:lnTo>
                  <a:pt x="259318" y="69533"/>
                </a:lnTo>
                <a:lnTo>
                  <a:pt x="317889" y="69533"/>
                </a:lnTo>
                <a:lnTo>
                  <a:pt x="317889" y="58898"/>
                </a:lnTo>
                <a:lnTo>
                  <a:pt x="298093" y="58898"/>
                </a:lnTo>
                <a:lnTo>
                  <a:pt x="288303" y="57453"/>
                </a:lnTo>
                <a:lnTo>
                  <a:pt x="269552" y="51064"/>
                </a:lnTo>
                <a:lnTo>
                  <a:pt x="259808" y="49573"/>
                </a:lnTo>
                <a:close/>
              </a:path>
              <a:path extrusionOk="0" h="157479" w="774700">
                <a:moveTo>
                  <a:pt x="317889" y="49900"/>
                </a:moveTo>
                <a:lnTo>
                  <a:pt x="312490" y="55871"/>
                </a:lnTo>
                <a:lnTo>
                  <a:pt x="305700" y="58898"/>
                </a:lnTo>
                <a:lnTo>
                  <a:pt x="317889" y="58898"/>
                </a:lnTo>
                <a:lnTo>
                  <a:pt x="317889" y="49900"/>
                </a:lnTo>
                <a:close/>
              </a:path>
              <a:path extrusionOk="0" h="157479" w="774700">
                <a:moveTo>
                  <a:pt x="371225" y="5071"/>
                </a:moveTo>
                <a:lnTo>
                  <a:pt x="347993" y="5071"/>
                </a:lnTo>
                <a:lnTo>
                  <a:pt x="339812" y="51699"/>
                </a:lnTo>
                <a:lnTo>
                  <a:pt x="357155" y="51699"/>
                </a:lnTo>
                <a:lnTo>
                  <a:pt x="371225" y="5071"/>
                </a:lnTo>
                <a:close/>
              </a:path>
              <a:path extrusionOk="0" h="157479" w="774700">
                <a:moveTo>
                  <a:pt x="466051" y="23068"/>
                </a:moveTo>
                <a:lnTo>
                  <a:pt x="427506" y="23068"/>
                </a:lnTo>
                <a:lnTo>
                  <a:pt x="435036" y="24208"/>
                </a:lnTo>
                <a:lnTo>
                  <a:pt x="440994" y="27588"/>
                </a:lnTo>
                <a:lnTo>
                  <a:pt x="444911" y="32961"/>
                </a:lnTo>
                <a:lnTo>
                  <a:pt x="446321" y="40083"/>
                </a:lnTo>
                <a:lnTo>
                  <a:pt x="445215" y="46709"/>
                </a:lnTo>
                <a:lnTo>
                  <a:pt x="441955" y="52906"/>
                </a:lnTo>
                <a:lnTo>
                  <a:pt x="436623" y="59317"/>
                </a:lnTo>
                <a:lnTo>
                  <a:pt x="429306" y="66588"/>
                </a:lnTo>
                <a:lnTo>
                  <a:pt x="386768" y="105690"/>
                </a:lnTo>
                <a:lnTo>
                  <a:pt x="386931" y="123523"/>
                </a:lnTo>
                <a:lnTo>
                  <a:pt x="471680" y="123523"/>
                </a:lnTo>
                <a:lnTo>
                  <a:pt x="471680" y="103236"/>
                </a:lnTo>
                <a:lnTo>
                  <a:pt x="421125" y="103236"/>
                </a:lnTo>
                <a:lnTo>
                  <a:pt x="421125" y="102581"/>
                </a:lnTo>
                <a:lnTo>
                  <a:pt x="454238" y="70370"/>
                </a:lnTo>
                <a:lnTo>
                  <a:pt x="463725" y="58540"/>
                </a:lnTo>
                <a:lnTo>
                  <a:pt x="468641" y="48321"/>
                </a:lnTo>
                <a:lnTo>
                  <a:pt x="470044" y="38447"/>
                </a:lnTo>
                <a:lnTo>
                  <a:pt x="467015" y="24314"/>
                </a:lnTo>
                <a:lnTo>
                  <a:pt x="466051" y="23068"/>
                </a:lnTo>
                <a:close/>
              </a:path>
              <a:path extrusionOk="0" h="157479" w="774700">
                <a:moveTo>
                  <a:pt x="427833" y="3435"/>
                </a:moveTo>
                <a:lnTo>
                  <a:pt x="410726" y="6110"/>
                </a:lnTo>
                <a:lnTo>
                  <a:pt x="397423" y="13732"/>
                </a:lnTo>
                <a:lnTo>
                  <a:pt x="388813" y="25695"/>
                </a:lnTo>
                <a:lnTo>
                  <a:pt x="385786" y="41392"/>
                </a:lnTo>
                <a:lnTo>
                  <a:pt x="409182" y="41392"/>
                </a:lnTo>
                <a:lnTo>
                  <a:pt x="410446" y="33721"/>
                </a:lnTo>
                <a:lnTo>
                  <a:pt x="414141" y="27935"/>
                </a:lnTo>
                <a:lnTo>
                  <a:pt x="419938" y="24298"/>
                </a:lnTo>
                <a:lnTo>
                  <a:pt x="427506" y="23068"/>
                </a:lnTo>
                <a:lnTo>
                  <a:pt x="466051" y="23068"/>
                </a:lnTo>
                <a:lnTo>
                  <a:pt x="458448" y="13241"/>
                </a:lnTo>
                <a:lnTo>
                  <a:pt x="445127" y="6018"/>
                </a:lnTo>
                <a:lnTo>
                  <a:pt x="427833" y="3435"/>
                </a:lnTo>
                <a:close/>
              </a:path>
              <a:path extrusionOk="0" h="157479" w="774700">
                <a:moveTo>
                  <a:pt x="540232" y="28467"/>
                </a:moveTo>
                <a:lnTo>
                  <a:pt x="515527" y="28467"/>
                </a:lnTo>
                <a:lnTo>
                  <a:pt x="515527" y="123523"/>
                </a:lnTo>
                <a:lnTo>
                  <a:pt x="540232" y="123523"/>
                </a:lnTo>
                <a:lnTo>
                  <a:pt x="540232" y="28467"/>
                </a:lnTo>
                <a:close/>
              </a:path>
              <a:path extrusionOk="0" h="157479" w="774700">
                <a:moveTo>
                  <a:pt x="540232" y="5071"/>
                </a:moveTo>
                <a:lnTo>
                  <a:pt x="516999" y="5071"/>
                </a:lnTo>
                <a:lnTo>
                  <a:pt x="487714" y="23723"/>
                </a:lnTo>
                <a:lnTo>
                  <a:pt x="487714" y="45482"/>
                </a:lnTo>
                <a:lnTo>
                  <a:pt x="514873" y="28467"/>
                </a:lnTo>
                <a:lnTo>
                  <a:pt x="540232" y="28467"/>
                </a:lnTo>
                <a:lnTo>
                  <a:pt x="540232" y="5071"/>
                </a:lnTo>
                <a:close/>
              </a:path>
              <a:path extrusionOk="0" h="157479" w="774700">
                <a:moveTo>
                  <a:pt x="619745" y="0"/>
                </a:moveTo>
                <a:lnTo>
                  <a:pt x="596676" y="0"/>
                </a:lnTo>
                <a:lnTo>
                  <a:pt x="586159" y="17203"/>
                </a:lnTo>
                <a:lnTo>
                  <a:pt x="578250" y="35901"/>
                </a:lnTo>
                <a:lnTo>
                  <a:pt x="573255" y="56241"/>
                </a:lnTo>
                <a:lnTo>
                  <a:pt x="571481" y="78368"/>
                </a:lnTo>
                <a:lnTo>
                  <a:pt x="573255" y="100543"/>
                </a:lnTo>
                <a:lnTo>
                  <a:pt x="578250" y="120916"/>
                </a:lnTo>
                <a:lnTo>
                  <a:pt x="586159" y="139648"/>
                </a:lnTo>
                <a:lnTo>
                  <a:pt x="596676" y="156899"/>
                </a:lnTo>
                <a:lnTo>
                  <a:pt x="619745" y="156899"/>
                </a:lnTo>
                <a:lnTo>
                  <a:pt x="611378" y="141822"/>
                </a:lnTo>
                <a:lnTo>
                  <a:pt x="603977" y="122480"/>
                </a:lnTo>
                <a:lnTo>
                  <a:pt x="598693" y="100715"/>
                </a:lnTo>
                <a:lnTo>
                  <a:pt x="596676" y="78368"/>
                </a:lnTo>
                <a:lnTo>
                  <a:pt x="598693" y="56057"/>
                </a:lnTo>
                <a:lnTo>
                  <a:pt x="603977" y="34306"/>
                </a:lnTo>
                <a:lnTo>
                  <a:pt x="611378" y="14994"/>
                </a:lnTo>
                <a:lnTo>
                  <a:pt x="619745" y="0"/>
                </a:lnTo>
                <a:close/>
              </a:path>
              <a:path extrusionOk="0" h="157479" w="774700">
                <a:moveTo>
                  <a:pt x="713165" y="5071"/>
                </a:moveTo>
                <a:lnTo>
                  <a:pt x="633652" y="5071"/>
                </a:lnTo>
                <a:lnTo>
                  <a:pt x="633652" y="123523"/>
                </a:lnTo>
                <a:lnTo>
                  <a:pt x="713329" y="123523"/>
                </a:lnTo>
                <a:lnTo>
                  <a:pt x="713329" y="103236"/>
                </a:lnTo>
                <a:lnTo>
                  <a:pt x="658193" y="103236"/>
                </a:lnTo>
                <a:lnTo>
                  <a:pt x="658193" y="74441"/>
                </a:lnTo>
                <a:lnTo>
                  <a:pt x="709075" y="74441"/>
                </a:lnTo>
                <a:lnTo>
                  <a:pt x="709075" y="54154"/>
                </a:lnTo>
                <a:lnTo>
                  <a:pt x="658193" y="54154"/>
                </a:lnTo>
                <a:lnTo>
                  <a:pt x="658193" y="25359"/>
                </a:lnTo>
                <a:lnTo>
                  <a:pt x="713165" y="25359"/>
                </a:lnTo>
                <a:lnTo>
                  <a:pt x="713165" y="5071"/>
                </a:lnTo>
                <a:close/>
              </a:path>
              <a:path extrusionOk="0" h="157479" w="774700">
                <a:moveTo>
                  <a:pt x="749322" y="0"/>
                </a:moveTo>
                <a:lnTo>
                  <a:pt x="726254" y="0"/>
                </a:lnTo>
                <a:lnTo>
                  <a:pt x="734621" y="14994"/>
                </a:lnTo>
                <a:lnTo>
                  <a:pt x="742021" y="34306"/>
                </a:lnTo>
                <a:lnTo>
                  <a:pt x="747305" y="56057"/>
                </a:lnTo>
                <a:lnTo>
                  <a:pt x="749322" y="78368"/>
                </a:lnTo>
                <a:lnTo>
                  <a:pt x="747305" y="100715"/>
                </a:lnTo>
                <a:lnTo>
                  <a:pt x="742021" y="122480"/>
                </a:lnTo>
                <a:lnTo>
                  <a:pt x="734621" y="141822"/>
                </a:lnTo>
                <a:lnTo>
                  <a:pt x="726254" y="156899"/>
                </a:lnTo>
                <a:lnTo>
                  <a:pt x="749322" y="156899"/>
                </a:lnTo>
                <a:lnTo>
                  <a:pt x="759839" y="139648"/>
                </a:lnTo>
                <a:lnTo>
                  <a:pt x="767749" y="120916"/>
                </a:lnTo>
                <a:lnTo>
                  <a:pt x="772744" y="100543"/>
                </a:lnTo>
                <a:lnTo>
                  <a:pt x="774518" y="78368"/>
                </a:lnTo>
                <a:lnTo>
                  <a:pt x="772744" y="56241"/>
                </a:lnTo>
                <a:lnTo>
                  <a:pt x="767749" y="35901"/>
                </a:lnTo>
                <a:lnTo>
                  <a:pt x="759839" y="17203"/>
                </a:lnTo>
                <a:lnTo>
                  <a:pt x="749322" y="0"/>
                </a:lnTo>
                <a:close/>
              </a:path>
            </a:pathLst>
          </a:custGeom>
          <a:solidFill>
            <a:srgbClr val="A0A0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6"/>
          <p:cNvSpPr/>
          <p:nvPr/>
        </p:nvSpPr>
        <p:spPr>
          <a:xfrm>
            <a:off x="7836782" y="8804120"/>
            <a:ext cx="618490" cy="829944"/>
          </a:xfrm>
          <a:custGeom>
            <a:rect b="b" l="l" r="r" t="t"/>
            <a:pathLst>
              <a:path extrusionOk="0" h="829945" w="618490">
                <a:moveTo>
                  <a:pt x="0" y="829771"/>
                </a:moveTo>
                <a:lnTo>
                  <a:pt x="618017" y="829771"/>
                </a:lnTo>
                <a:lnTo>
                  <a:pt x="618017" y="0"/>
                </a:lnTo>
                <a:lnTo>
                  <a:pt x="0" y="0"/>
                </a:lnTo>
                <a:lnTo>
                  <a:pt x="0" y="829771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6"/>
          <p:cNvSpPr/>
          <p:nvPr/>
        </p:nvSpPr>
        <p:spPr>
          <a:xfrm>
            <a:off x="7836782" y="7615790"/>
            <a:ext cx="618490" cy="1188720"/>
          </a:xfrm>
          <a:custGeom>
            <a:rect b="b" l="l" r="r" t="t"/>
            <a:pathLst>
              <a:path extrusionOk="0" h="1188720" w="618490">
                <a:moveTo>
                  <a:pt x="0" y="0"/>
                </a:moveTo>
                <a:lnTo>
                  <a:pt x="618017" y="0"/>
                </a:lnTo>
                <a:lnTo>
                  <a:pt x="618017" y="1188330"/>
                </a:lnTo>
                <a:lnTo>
                  <a:pt x="0" y="118833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6"/>
          <p:cNvSpPr/>
          <p:nvPr/>
        </p:nvSpPr>
        <p:spPr>
          <a:xfrm>
            <a:off x="7836782" y="9633891"/>
            <a:ext cx="618490" cy="358775"/>
          </a:xfrm>
          <a:custGeom>
            <a:rect b="b" l="l" r="r" t="t"/>
            <a:pathLst>
              <a:path extrusionOk="0" h="358775" w="618490">
                <a:moveTo>
                  <a:pt x="0" y="0"/>
                </a:moveTo>
                <a:lnTo>
                  <a:pt x="618017" y="0"/>
                </a:lnTo>
                <a:lnTo>
                  <a:pt x="618017" y="358558"/>
                </a:lnTo>
                <a:lnTo>
                  <a:pt x="0" y="358558"/>
                </a:lnTo>
                <a:lnTo>
                  <a:pt x="0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6"/>
          <p:cNvSpPr/>
          <p:nvPr/>
        </p:nvSpPr>
        <p:spPr>
          <a:xfrm>
            <a:off x="4576124" y="9110588"/>
            <a:ext cx="618490" cy="640080"/>
          </a:xfrm>
          <a:custGeom>
            <a:rect b="b" l="l" r="r" t="t"/>
            <a:pathLst>
              <a:path extrusionOk="0" h="640079" w="618489">
                <a:moveTo>
                  <a:pt x="0" y="639590"/>
                </a:moveTo>
                <a:lnTo>
                  <a:pt x="618017" y="639590"/>
                </a:lnTo>
                <a:lnTo>
                  <a:pt x="618017" y="0"/>
                </a:lnTo>
                <a:lnTo>
                  <a:pt x="0" y="0"/>
                </a:lnTo>
                <a:lnTo>
                  <a:pt x="0" y="639590"/>
                </a:lnTo>
                <a:close/>
              </a:path>
            </a:pathLst>
          </a:cu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26"/>
          <p:cNvSpPr/>
          <p:nvPr/>
        </p:nvSpPr>
        <p:spPr>
          <a:xfrm>
            <a:off x="4576124" y="8306255"/>
            <a:ext cx="618490" cy="803910"/>
          </a:xfrm>
          <a:custGeom>
            <a:rect b="b" l="l" r="r" t="t"/>
            <a:pathLst>
              <a:path extrusionOk="0" h="803909" w="618489">
                <a:moveTo>
                  <a:pt x="0" y="0"/>
                </a:moveTo>
                <a:lnTo>
                  <a:pt x="618017" y="0"/>
                </a:lnTo>
                <a:lnTo>
                  <a:pt x="618017" y="803537"/>
                </a:lnTo>
                <a:lnTo>
                  <a:pt x="0" y="803537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6"/>
          <p:cNvSpPr/>
          <p:nvPr/>
        </p:nvSpPr>
        <p:spPr>
          <a:xfrm>
            <a:off x="4576124" y="9750178"/>
            <a:ext cx="618490" cy="242570"/>
          </a:xfrm>
          <a:custGeom>
            <a:rect b="b" l="l" r="r" t="t"/>
            <a:pathLst>
              <a:path extrusionOk="0" h="242570" w="618489">
                <a:moveTo>
                  <a:pt x="0" y="0"/>
                </a:moveTo>
                <a:lnTo>
                  <a:pt x="618017" y="0"/>
                </a:lnTo>
                <a:lnTo>
                  <a:pt x="618017" y="242269"/>
                </a:lnTo>
                <a:lnTo>
                  <a:pt x="0" y="242269"/>
                </a:lnTo>
                <a:lnTo>
                  <a:pt x="0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6"/>
          <p:cNvSpPr/>
          <p:nvPr/>
        </p:nvSpPr>
        <p:spPr>
          <a:xfrm>
            <a:off x="6750264" y="8985195"/>
            <a:ext cx="618490" cy="687705"/>
          </a:xfrm>
          <a:custGeom>
            <a:rect b="b" l="l" r="r" t="t"/>
            <a:pathLst>
              <a:path extrusionOk="0" h="687704" w="618490">
                <a:moveTo>
                  <a:pt x="0" y="687456"/>
                </a:moveTo>
                <a:lnTo>
                  <a:pt x="618017" y="687456"/>
                </a:lnTo>
                <a:lnTo>
                  <a:pt x="618017" y="0"/>
                </a:lnTo>
                <a:lnTo>
                  <a:pt x="0" y="0"/>
                </a:lnTo>
                <a:lnTo>
                  <a:pt x="0" y="6874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6"/>
          <p:cNvSpPr/>
          <p:nvPr/>
        </p:nvSpPr>
        <p:spPr>
          <a:xfrm>
            <a:off x="6750264" y="8000579"/>
            <a:ext cx="618490" cy="984885"/>
          </a:xfrm>
          <a:custGeom>
            <a:rect b="b" l="l" r="r" t="t"/>
            <a:pathLst>
              <a:path extrusionOk="0" h="984884" w="618490">
                <a:moveTo>
                  <a:pt x="0" y="0"/>
                </a:moveTo>
                <a:lnTo>
                  <a:pt x="618017" y="0"/>
                </a:lnTo>
                <a:lnTo>
                  <a:pt x="618017" y="984616"/>
                </a:lnTo>
                <a:lnTo>
                  <a:pt x="0" y="984616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6"/>
          <p:cNvSpPr/>
          <p:nvPr/>
        </p:nvSpPr>
        <p:spPr>
          <a:xfrm>
            <a:off x="6750264" y="9672651"/>
            <a:ext cx="618490" cy="320040"/>
          </a:xfrm>
          <a:custGeom>
            <a:rect b="b" l="l" r="r" t="t"/>
            <a:pathLst>
              <a:path extrusionOk="0" h="320040" w="618490">
                <a:moveTo>
                  <a:pt x="0" y="0"/>
                </a:moveTo>
                <a:lnTo>
                  <a:pt x="618017" y="0"/>
                </a:lnTo>
                <a:lnTo>
                  <a:pt x="618017" y="319795"/>
                </a:lnTo>
                <a:lnTo>
                  <a:pt x="0" y="319795"/>
                </a:lnTo>
                <a:lnTo>
                  <a:pt x="0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6"/>
          <p:cNvSpPr/>
          <p:nvPr/>
        </p:nvSpPr>
        <p:spPr>
          <a:xfrm>
            <a:off x="5663746" y="9064412"/>
            <a:ext cx="618490" cy="647065"/>
          </a:xfrm>
          <a:custGeom>
            <a:rect b="b" l="l" r="r" t="t"/>
            <a:pathLst>
              <a:path extrusionOk="0" h="647065" w="618489">
                <a:moveTo>
                  <a:pt x="0" y="647004"/>
                </a:moveTo>
                <a:lnTo>
                  <a:pt x="618017" y="647004"/>
                </a:lnTo>
                <a:lnTo>
                  <a:pt x="618017" y="0"/>
                </a:lnTo>
                <a:lnTo>
                  <a:pt x="0" y="0"/>
                </a:lnTo>
                <a:lnTo>
                  <a:pt x="0" y="647004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6"/>
          <p:cNvSpPr/>
          <p:nvPr/>
        </p:nvSpPr>
        <p:spPr>
          <a:xfrm>
            <a:off x="5663746" y="8147703"/>
            <a:ext cx="618490" cy="916940"/>
          </a:xfrm>
          <a:custGeom>
            <a:rect b="b" l="l" r="r" t="t"/>
            <a:pathLst>
              <a:path extrusionOk="0" h="916940" w="618489">
                <a:moveTo>
                  <a:pt x="0" y="0"/>
                </a:moveTo>
                <a:lnTo>
                  <a:pt x="618017" y="0"/>
                </a:lnTo>
                <a:lnTo>
                  <a:pt x="618017" y="916711"/>
                </a:lnTo>
                <a:lnTo>
                  <a:pt x="0" y="916711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6"/>
          <p:cNvSpPr/>
          <p:nvPr/>
        </p:nvSpPr>
        <p:spPr>
          <a:xfrm>
            <a:off x="5663746" y="9711416"/>
            <a:ext cx="618490" cy="281305"/>
          </a:xfrm>
          <a:custGeom>
            <a:rect b="b" l="l" r="r" t="t"/>
            <a:pathLst>
              <a:path extrusionOk="0" h="281304" w="618489">
                <a:moveTo>
                  <a:pt x="0" y="0"/>
                </a:moveTo>
                <a:lnTo>
                  <a:pt x="618017" y="0"/>
                </a:lnTo>
                <a:lnTo>
                  <a:pt x="618017" y="281032"/>
                </a:lnTo>
                <a:lnTo>
                  <a:pt x="0" y="281032"/>
                </a:lnTo>
                <a:lnTo>
                  <a:pt x="0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26"/>
          <p:cNvSpPr/>
          <p:nvPr/>
        </p:nvSpPr>
        <p:spPr>
          <a:xfrm>
            <a:off x="3520630" y="9168732"/>
            <a:ext cx="618490" cy="591185"/>
          </a:xfrm>
          <a:custGeom>
            <a:rect b="b" l="l" r="r" t="t"/>
            <a:pathLst>
              <a:path extrusionOk="0" h="591184" w="618489">
                <a:moveTo>
                  <a:pt x="0" y="591137"/>
                </a:moveTo>
                <a:lnTo>
                  <a:pt x="618017" y="591137"/>
                </a:lnTo>
                <a:lnTo>
                  <a:pt x="618017" y="0"/>
                </a:lnTo>
                <a:lnTo>
                  <a:pt x="0" y="0"/>
                </a:lnTo>
                <a:lnTo>
                  <a:pt x="0" y="591137"/>
                </a:ln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26"/>
          <p:cNvSpPr/>
          <p:nvPr/>
        </p:nvSpPr>
        <p:spPr>
          <a:xfrm>
            <a:off x="3520630" y="8374054"/>
            <a:ext cx="618489" cy="792479"/>
          </a:xfrm>
          <a:custGeom>
            <a:rect b="b" l="l" r="r" t="t"/>
            <a:pathLst>
              <a:path extrusionOk="0" h="792479" w="618489">
                <a:moveTo>
                  <a:pt x="0" y="0"/>
                </a:moveTo>
                <a:lnTo>
                  <a:pt x="618017" y="0"/>
                </a:lnTo>
                <a:lnTo>
                  <a:pt x="618017" y="792220"/>
                </a:lnTo>
                <a:lnTo>
                  <a:pt x="0" y="79222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26"/>
          <p:cNvSpPr/>
          <p:nvPr/>
        </p:nvSpPr>
        <p:spPr>
          <a:xfrm>
            <a:off x="3520630" y="9759870"/>
            <a:ext cx="618490" cy="233045"/>
          </a:xfrm>
          <a:custGeom>
            <a:rect b="b" l="l" r="r" t="t"/>
            <a:pathLst>
              <a:path extrusionOk="0" h="233045" w="618489">
                <a:moveTo>
                  <a:pt x="0" y="0"/>
                </a:moveTo>
                <a:lnTo>
                  <a:pt x="618017" y="0"/>
                </a:lnTo>
                <a:lnTo>
                  <a:pt x="618017" y="232578"/>
                </a:lnTo>
                <a:lnTo>
                  <a:pt x="0" y="232578"/>
                </a:lnTo>
                <a:lnTo>
                  <a:pt x="0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26"/>
          <p:cNvSpPr/>
          <p:nvPr/>
        </p:nvSpPr>
        <p:spPr>
          <a:xfrm>
            <a:off x="8932612" y="6955265"/>
            <a:ext cx="582295" cy="144780"/>
          </a:xfrm>
          <a:custGeom>
            <a:rect b="b" l="l" r="r" t="t"/>
            <a:pathLst>
              <a:path extrusionOk="0" h="144779" w="582295">
                <a:moveTo>
                  <a:pt x="66430" y="14111"/>
                </a:moveTo>
                <a:lnTo>
                  <a:pt x="36198" y="14111"/>
                </a:lnTo>
                <a:lnTo>
                  <a:pt x="44327" y="15372"/>
                </a:lnTo>
                <a:lnTo>
                  <a:pt x="50846" y="18971"/>
                </a:lnTo>
                <a:lnTo>
                  <a:pt x="55179" y="24626"/>
                </a:lnTo>
                <a:lnTo>
                  <a:pt x="56751" y="32056"/>
                </a:lnTo>
                <a:lnTo>
                  <a:pt x="55614" y="38987"/>
                </a:lnTo>
                <a:lnTo>
                  <a:pt x="52197" y="45688"/>
                </a:lnTo>
                <a:lnTo>
                  <a:pt x="46495" y="52935"/>
                </a:lnTo>
                <a:lnTo>
                  <a:pt x="38498" y="61506"/>
                </a:lnTo>
                <a:lnTo>
                  <a:pt x="0" y="100311"/>
                </a:lnTo>
                <a:lnTo>
                  <a:pt x="0" y="112582"/>
                </a:lnTo>
                <a:lnTo>
                  <a:pt x="74697" y="112582"/>
                </a:lnTo>
                <a:lnTo>
                  <a:pt x="74697" y="98164"/>
                </a:lnTo>
                <a:lnTo>
                  <a:pt x="23467" y="98164"/>
                </a:lnTo>
                <a:lnTo>
                  <a:pt x="23467" y="97244"/>
                </a:lnTo>
                <a:lnTo>
                  <a:pt x="58987" y="60812"/>
                </a:lnTo>
                <a:lnTo>
                  <a:pt x="72856" y="31596"/>
                </a:lnTo>
                <a:lnTo>
                  <a:pt x="70120" y="19056"/>
                </a:lnTo>
                <a:lnTo>
                  <a:pt x="66430" y="14111"/>
                </a:lnTo>
                <a:close/>
              </a:path>
              <a:path extrusionOk="0" h="144779" w="582295">
                <a:moveTo>
                  <a:pt x="36504" y="0"/>
                </a:moveTo>
                <a:lnTo>
                  <a:pt x="21849" y="2414"/>
                </a:lnTo>
                <a:lnTo>
                  <a:pt x="10257" y="9250"/>
                </a:lnTo>
                <a:lnTo>
                  <a:pt x="2662" y="19897"/>
                </a:lnTo>
                <a:lnTo>
                  <a:pt x="0" y="33744"/>
                </a:lnTo>
                <a:lnTo>
                  <a:pt x="15951" y="33744"/>
                </a:lnTo>
                <a:lnTo>
                  <a:pt x="17411" y="25693"/>
                </a:lnTo>
                <a:lnTo>
                  <a:pt x="21473" y="19498"/>
                </a:lnTo>
                <a:lnTo>
                  <a:pt x="27836" y="15517"/>
                </a:lnTo>
                <a:lnTo>
                  <a:pt x="36198" y="14111"/>
                </a:lnTo>
                <a:lnTo>
                  <a:pt x="66430" y="14111"/>
                </a:lnTo>
                <a:lnTo>
                  <a:pt x="62647" y="9039"/>
                </a:lnTo>
                <a:lnTo>
                  <a:pt x="51190" y="2402"/>
                </a:lnTo>
                <a:lnTo>
                  <a:pt x="36504" y="0"/>
                </a:lnTo>
                <a:close/>
              </a:path>
              <a:path extrusionOk="0" h="144779" w="582295">
                <a:moveTo>
                  <a:pt x="109974" y="83593"/>
                </a:moveTo>
                <a:lnTo>
                  <a:pt x="92796" y="83593"/>
                </a:lnTo>
                <a:lnTo>
                  <a:pt x="96107" y="96030"/>
                </a:lnTo>
                <a:lnTo>
                  <a:pt x="104443" y="105670"/>
                </a:lnTo>
                <a:lnTo>
                  <a:pt x="116964" y="111903"/>
                </a:lnTo>
                <a:lnTo>
                  <a:pt x="132828" y="114116"/>
                </a:lnTo>
                <a:lnTo>
                  <a:pt x="148801" y="111706"/>
                </a:lnTo>
                <a:lnTo>
                  <a:pt x="161501" y="105018"/>
                </a:lnTo>
                <a:lnTo>
                  <a:pt x="166015" y="99544"/>
                </a:lnTo>
                <a:lnTo>
                  <a:pt x="132675" y="99544"/>
                </a:lnTo>
                <a:lnTo>
                  <a:pt x="123973" y="98422"/>
                </a:lnTo>
                <a:lnTo>
                  <a:pt x="116896" y="95221"/>
                </a:lnTo>
                <a:lnTo>
                  <a:pt x="112033" y="90194"/>
                </a:lnTo>
                <a:lnTo>
                  <a:pt x="109974" y="83593"/>
                </a:lnTo>
                <a:close/>
              </a:path>
              <a:path extrusionOk="0" h="144779" w="582295">
                <a:moveTo>
                  <a:pt x="162893" y="14111"/>
                </a:moveTo>
                <a:lnTo>
                  <a:pt x="132982" y="14111"/>
                </a:lnTo>
                <a:lnTo>
                  <a:pt x="140952" y="15347"/>
                </a:lnTo>
                <a:lnTo>
                  <a:pt x="147045" y="18827"/>
                </a:lnTo>
                <a:lnTo>
                  <a:pt x="150938" y="24205"/>
                </a:lnTo>
                <a:lnTo>
                  <a:pt x="152308" y="31136"/>
                </a:lnTo>
                <a:lnTo>
                  <a:pt x="150732" y="38400"/>
                </a:lnTo>
                <a:lnTo>
                  <a:pt x="146316" y="43982"/>
                </a:lnTo>
                <a:lnTo>
                  <a:pt x="139528" y="47550"/>
                </a:lnTo>
                <a:lnTo>
                  <a:pt x="130834" y="48775"/>
                </a:lnTo>
                <a:lnTo>
                  <a:pt x="121325" y="48775"/>
                </a:lnTo>
                <a:lnTo>
                  <a:pt x="121325" y="62579"/>
                </a:lnTo>
                <a:lnTo>
                  <a:pt x="130834" y="62579"/>
                </a:lnTo>
                <a:lnTo>
                  <a:pt x="141438" y="64017"/>
                </a:lnTo>
                <a:lnTo>
                  <a:pt x="149288" y="67929"/>
                </a:lnTo>
                <a:lnTo>
                  <a:pt x="154162" y="73882"/>
                </a:lnTo>
                <a:lnTo>
                  <a:pt x="155836" y="81445"/>
                </a:lnTo>
                <a:lnTo>
                  <a:pt x="154104" y="88835"/>
                </a:lnTo>
                <a:lnTo>
                  <a:pt x="149288" y="94550"/>
                </a:lnTo>
                <a:lnTo>
                  <a:pt x="141956" y="98237"/>
                </a:lnTo>
                <a:lnTo>
                  <a:pt x="132675" y="99544"/>
                </a:lnTo>
                <a:lnTo>
                  <a:pt x="166015" y="99544"/>
                </a:lnTo>
                <a:lnTo>
                  <a:pt x="169874" y="94865"/>
                </a:lnTo>
                <a:lnTo>
                  <a:pt x="172861" y="82059"/>
                </a:lnTo>
                <a:lnTo>
                  <a:pt x="171290" y="72318"/>
                </a:lnTo>
                <a:lnTo>
                  <a:pt x="166620" y="64410"/>
                </a:lnTo>
                <a:lnTo>
                  <a:pt x="159089" y="58732"/>
                </a:lnTo>
                <a:lnTo>
                  <a:pt x="148934" y="55677"/>
                </a:lnTo>
                <a:lnTo>
                  <a:pt x="148934" y="54910"/>
                </a:lnTo>
                <a:lnTo>
                  <a:pt x="157070" y="51569"/>
                </a:lnTo>
                <a:lnTo>
                  <a:pt x="163294" y="46187"/>
                </a:lnTo>
                <a:lnTo>
                  <a:pt x="167246" y="38992"/>
                </a:lnTo>
                <a:lnTo>
                  <a:pt x="168566" y="30216"/>
                </a:lnTo>
                <a:lnTo>
                  <a:pt x="166221" y="18827"/>
                </a:lnTo>
                <a:lnTo>
                  <a:pt x="166096" y="18472"/>
                </a:lnTo>
                <a:lnTo>
                  <a:pt x="162893" y="14111"/>
                </a:lnTo>
                <a:close/>
              </a:path>
              <a:path extrusionOk="0" h="144779" w="582295">
                <a:moveTo>
                  <a:pt x="133135" y="0"/>
                </a:moveTo>
                <a:lnTo>
                  <a:pt x="118545" y="2200"/>
                </a:lnTo>
                <a:lnTo>
                  <a:pt x="106600" y="8397"/>
                </a:lnTo>
                <a:lnTo>
                  <a:pt x="98452" y="17988"/>
                </a:lnTo>
                <a:lnTo>
                  <a:pt x="95250" y="30369"/>
                </a:lnTo>
                <a:lnTo>
                  <a:pt x="111508" y="30369"/>
                </a:lnTo>
                <a:lnTo>
                  <a:pt x="113462" y="23590"/>
                </a:lnTo>
                <a:lnTo>
                  <a:pt x="118219" y="18472"/>
                </a:lnTo>
                <a:lnTo>
                  <a:pt x="124989" y="15238"/>
                </a:lnTo>
                <a:lnTo>
                  <a:pt x="132982" y="14111"/>
                </a:lnTo>
                <a:lnTo>
                  <a:pt x="162893" y="14111"/>
                </a:lnTo>
                <a:lnTo>
                  <a:pt x="159105" y="8953"/>
                </a:lnTo>
                <a:lnTo>
                  <a:pt x="147914" y="2413"/>
                </a:lnTo>
                <a:lnTo>
                  <a:pt x="133135" y="0"/>
                </a:lnTo>
                <a:close/>
              </a:path>
              <a:path extrusionOk="0" h="144779" w="582295">
                <a:moveTo>
                  <a:pt x="230073" y="0"/>
                </a:moveTo>
                <a:lnTo>
                  <a:pt x="212924" y="3835"/>
                </a:lnTo>
                <a:lnTo>
                  <a:pt x="200096" y="14983"/>
                </a:lnTo>
                <a:lnTo>
                  <a:pt x="192057" y="32904"/>
                </a:lnTo>
                <a:lnTo>
                  <a:pt x="189273" y="57058"/>
                </a:lnTo>
                <a:lnTo>
                  <a:pt x="192035" y="81309"/>
                </a:lnTo>
                <a:lnTo>
                  <a:pt x="200039" y="99219"/>
                </a:lnTo>
                <a:lnTo>
                  <a:pt x="212859" y="110312"/>
                </a:lnTo>
                <a:lnTo>
                  <a:pt x="230073" y="114116"/>
                </a:lnTo>
                <a:lnTo>
                  <a:pt x="247275" y="110312"/>
                </a:lnTo>
                <a:lnTo>
                  <a:pt x="259702" y="99544"/>
                </a:lnTo>
                <a:lnTo>
                  <a:pt x="230073" y="99544"/>
                </a:lnTo>
                <a:lnTo>
                  <a:pt x="219982" y="96799"/>
                </a:lnTo>
                <a:lnTo>
                  <a:pt x="212443" y="88683"/>
                </a:lnTo>
                <a:lnTo>
                  <a:pt x="207738" y="75376"/>
                </a:lnTo>
                <a:lnTo>
                  <a:pt x="206145" y="57058"/>
                </a:lnTo>
                <a:lnTo>
                  <a:pt x="207781" y="38734"/>
                </a:lnTo>
                <a:lnTo>
                  <a:pt x="212501" y="25336"/>
                </a:lnTo>
                <a:lnTo>
                  <a:pt x="220025" y="17100"/>
                </a:lnTo>
                <a:lnTo>
                  <a:pt x="230073" y="14264"/>
                </a:lnTo>
                <a:lnTo>
                  <a:pt x="259165" y="14264"/>
                </a:lnTo>
                <a:lnTo>
                  <a:pt x="247178" y="3835"/>
                </a:lnTo>
                <a:lnTo>
                  <a:pt x="230073" y="0"/>
                </a:lnTo>
                <a:close/>
              </a:path>
              <a:path extrusionOk="0" h="144779" w="582295">
                <a:moveTo>
                  <a:pt x="259165" y="14264"/>
                </a:moveTo>
                <a:lnTo>
                  <a:pt x="230073" y="14264"/>
                </a:lnTo>
                <a:lnTo>
                  <a:pt x="240088" y="17100"/>
                </a:lnTo>
                <a:lnTo>
                  <a:pt x="247616" y="25336"/>
                </a:lnTo>
                <a:lnTo>
                  <a:pt x="252354" y="38734"/>
                </a:lnTo>
                <a:lnTo>
                  <a:pt x="254000" y="57058"/>
                </a:lnTo>
                <a:lnTo>
                  <a:pt x="252365" y="75376"/>
                </a:lnTo>
                <a:lnTo>
                  <a:pt x="247645" y="88683"/>
                </a:lnTo>
                <a:lnTo>
                  <a:pt x="240120" y="96799"/>
                </a:lnTo>
                <a:lnTo>
                  <a:pt x="230073" y="99544"/>
                </a:lnTo>
                <a:lnTo>
                  <a:pt x="259702" y="99544"/>
                </a:lnTo>
                <a:lnTo>
                  <a:pt x="260078" y="99219"/>
                </a:lnTo>
                <a:lnTo>
                  <a:pt x="268078" y="81309"/>
                </a:lnTo>
                <a:lnTo>
                  <a:pt x="270872" y="57058"/>
                </a:lnTo>
                <a:lnTo>
                  <a:pt x="268046" y="32904"/>
                </a:lnTo>
                <a:lnTo>
                  <a:pt x="259992" y="14983"/>
                </a:lnTo>
                <a:lnTo>
                  <a:pt x="259165" y="14264"/>
                </a:lnTo>
                <a:close/>
              </a:path>
              <a:path extrusionOk="0" h="144779" w="582295">
                <a:moveTo>
                  <a:pt x="304156" y="101999"/>
                </a:moveTo>
                <a:lnTo>
                  <a:pt x="286977" y="101999"/>
                </a:lnTo>
                <a:lnTo>
                  <a:pt x="278848" y="144332"/>
                </a:lnTo>
                <a:lnTo>
                  <a:pt x="291886" y="144332"/>
                </a:lnTo>
                <a:lnTo>
                  <a:pt x="304156" y="101999"/>
                </a:lnTo>
                <a:close/>
              </a:path>
              <a:path extrusionOk="0" h="144779" w="582295">
                <a:moveTo>
                  <a:pt x="340815" y="83439"/>
                </a:moveTo>
                <a:lnTo>
                  <a:pt x="324096" y="83439"/>
                </a:lnTo>
                <a:lnTo>
                  <a:pt x="328196" y="95836"/>
                </a:lnTo>
                <a:lnTo>
                  <a:pt x="336136" y="105536"/>
                </a:lnTo>
                <a:lnTo>
                  <a:pt x="347412" y="111857"/>
                </a:lnTo>
                <a:lnTo>
                  <a:pt x="361521" y="114116"/>
                </a:lnTo>
                <a:lnTo>
                  <a:pt x="379530" y="110056"/>
                </a:lnTo>
                <a:lnTo>
                  <a:pt x="391833" y="99391"/>
                </a:lnTo>
                <a:lnTo>
                  <a:pt x="361521" y="99391"/>
                </a:lnTo>
                <a:lnTo>
                  <a:pt x="353886" y="98182"/>
                </a:lnTo>
                <a:lnTo>
                  <a:pt x="347832" y="94895"/>
                </a:lnTo>
                <a:lnTo>
                  <a:pt x="343446" y="89868"/>
                </a:lnTo>
                <a:lnTo>
                  <a:pt x="340815" y="83439"/>
                </a:lnTo>
                <a:close/>
              </a:path>
              <a:path extrusionOk="0" h="144779" w="582295">
                <a:moveTo>
                  <a:pt x="404228" y="59052"/>
                </a:moveTo>
                <a:lnTo>
                  <a:pt x="388823" y="59052"/>
                </a:lnTo>
                <a:lnTo>
                  <a:pt x="386897" y="76053"/>
                </a:lnTo>
                <a:lnTo>
                  <a:pt x="381528" y="88712"/>
                </a:lnTo>
                <a:lnTo>
                  <a:pt x="372980" y="96625"/>
                </a:lnTo>
                <a:lnTo>
                  <a:pt x="361521" y="99391"/>
                </a:lnTo>
                <a:lnTo>
                  <a:pt x="391833" y="99391"/>
                </a:lnTo>
                <a:lnTo>
                  <a:pt x="393213" y="98182"/>
                </a:lnTo>
                <a:lnTo>
                  <a:pt x="401888" y="79044"/>
                </a:lnTo>
                <a:lnTo>
                  <a:pt x="404228" y="59052"/>
                </a:lnTo>
                <a:close/>
              </a:path>
              <a:path extrusionOk="0" h="144779" w="582295">
                <a:moveTo>
                  <a:pt x="363055" y="0"/>
                </a:moveTo>
                <a:lnTo>
                  <a:pt x="346632" y="2830"/>
                </a:lnTo>
                <a:lnTo>
                  <a:pt x="334056" y="10794"/>
                </a:lnTo>
                <a:lnTo>
                  <a:pt x="326010" y="22755"/>
                </a:lnTo>
                <a:lnTo>
                  <a:pt x="323176" y="37578"/>
                </a:lnTo>
                <a:lnTo>
                  <a:pt x="325980" y="52244"/>
                </a:lnTo>
                <a:lnTo>
                  <a:pt x="333644" y="63797"/>
                </a:lnTo>
                <a:lnTo>
                  <a:pt x="345047" y="71367"/>
                </a:lnTo>
                <a:lnTo>
                  <a:pt x="359067" y="74083"/>
                </a:lnTo>
                <a:lnTo>
                  <a:pt x="367707" y="73050"/>
                </a:lnTo>
                <a:lnTo>
                  <a:pt x="375498" y="70076"/>
                </a:lnTo>
                <a:lnTo>
                  <a:pt x="382168" y="65347"/>
                </a:lnTo>
                <a:lnTo>
                  <a:pt x="386415" y="60279"/>
                </a:lnTo>
                <a:lnTo>
                  <a:pt x="362748" y="60279"/>
                </a:lnTo>
                <a:lnTo>
                  <a:pt x="353446" y="58528"/>
                </a:lnTo>
                <a:lnTo>
                  <a:pt x="346135" y="53635"/>
                </a:lnTo>
                <a:lnTo>
                  <a:pt x="341341" y="46313"/>
                </a:lnTo>
                <a:lnTo>
                  <a:pt x="339647" y="37578"/>
                </a:lnTo>
                <a:lnTo>
                  <a:pt x="339617" y="37118"/>
                </a:lnTo>
                <a:lnTo>
                  <a:pt x="341335" y="28282"/>
                </a:lnTo>
                <a:lnTo>
                  <a:pt x="346260" y="20917"/>
                </a:lnTo>
                <a:lnTo>
                  <a:pt x="353715" y="15939"/>
                </a:lnTo>
                <a:lnTo>
                  <a:pt x="363055" y="14111"/>
                </a:lnTo>
                <a:lnTo>
                  <a:pt x="393240" y="14111"/>
                </a:lnTo>
                <a:lnTo>
                  <a:pt x="391613" y="11350"/>
                </a:lnTo>
                <a:lnTo>
                  <a:pt x="378193" y="2641"/>
                </a:lnTo>
                <a:lnTo>
                  <a:pt x="363055" y="0"/>
                </a:lnTo>
                <a:close/>
              </a:path>
              <a:path extrusionOk="0" h="144779" w="582295">
                <a:moveTo>
                  <a:pt x="393240" y="14111"/>
                </a:moveTo>
                <a:lnTo>
                  <a:pt x="363055" y="14111"/>
                </a:lnTo>
                <a:lnTo>
                  <a:pt x="372448" y="16012"/>
                </a:lnTo>
                <a:lnTo>
                  <a:pt x="379879" y="21099"/>
                </a:lnTo>
                <a:lnTo>
                  <a:pt x="384764" y="28443"/>
                </a:lnTo>
                <a:lnTo>
                  <a:pt x="386522" y="37118"/>
                </a:lnTo>
                <a:lnTo>
                  <a:pt x="384695" y="45924"/>
                </a:lnTo>
                <a:lnTo>
                  <a:pt x="379668" y="53329"/>
                </a:lnTo>
                <a:lnTo>
                  <a:pt x="372125" y="58418"/>
                </a:lnTo>
                <a:lnTo>
                  <a:pt x="362748" y="60279"/>
                </a:lnTo>
                <a:lnTo>
                  <a:pt x="386415" y="60279"/>
                </a:lnTo>
                <a:lnTo>
                  <a:pt x="387443" y="59052"/>
                </a:lnTo>
                <a:lnTo>
                  <a:pt x="404228" y="59052"/>
                </a:lnTo>
                <a:lnTo>
                  <a:pt x="404862" y="53635"/>
                </a:lnTo>
                <a:lnTo>
                  <a:pt x="404808" y="52244"/>
                </a:lnTo>
                <a:lnTo>
                  <a:pt x="401222" y="27651"/>
                </a:lnTo>
                <a:lnTo>
                  <a:pt x="393240" y="14111"/>
                </a:lnTo>
                <a:close/>
              </a:path>
              <a:path extrusionOk="0" h="144779" w="582295">
                <a:moveTo>
                  <a:pt x="490515" y="1533"/>
                </a:moveTo>
                <a:lnTo>
                  <a:pt x="415818" y="1533"/>
                </a:lnTo>
                <a:lnTo>
                  <a:pt x="415818" y="15951"/>
                </a:lnTo>
                <a:lnTo>
                  <a:pt x="473030" y="15951"/>
                </a:lnTo>
                <a:lnTo>
                  <a:pt x="473030" y="16872"/>
                </a:lnTo>
                <a:lnTo>
                  <a:pt x="423487" y="112582"/>
                </a:lnTo>
                <a:lnTo>
                  <a:pt x="441126" y="112582"/>
                </a:lnTo>
                <a:lnTo>
                  <a:pt x="490515" y="16565"/>
                </a:lnTo>
                <a:lnTo>
                  <a:pt x="490515" y="1533"/>
                </a:lnTo>
                <a:close/>
              </a:path>
              <a:path extrusionOk="0" h="144779" w="582295">
                <a:moveTo>
                  <a:pt x="573972" y="14111"/>
                </a:moveTo>
                <a:lnTo>
                  <a:pt x="543739" y="14111"/>
                </a:lnTo>
                <a:lnTo>
                  <a:pt x="551868" y="15372"/>
                </a:lnTo>
                <a:lnTo>
                  <a:pt x="558387" y="18971"/>
                </a:lnTo>
                <a:lnTo>
                  <a:pt x="562720" y="24626"/>
                </a:lnTo>
                <a:lnTo>
                  <a:pt x="564292" y="32056"/>
                </a:lnTo>
                <a:lnTo>
                  <a:pt x="563155" y="38987"/>
                </a:lnTo>
                <a:lnTo>
                  <a:pt x="559739" y="45688"/>
                </a:lnTo>
                <a:lnTo>
                  <a:pt x="554036" y="52935"/>
                </a:lnTo>
                <a:lnTo>
                  <a:pt x="546040" y="61506"/>
                </a:lnTo>
                <a:lnTo>
                  <a:pt x="507541" y="100311"/>
                </a:lnTo>
                <a:lnTo>
                  <a:pt x="507541" y="112582"/>
                </a:lnTo>
                <a:lnTo>
                  <a:pt x="582238" y="112582"/>
                </a:lnTo>
                <a:lnTo>
                  <a:pt x="582238" y="98164"/>
                </a:lnTo>
                <a:lnTo>
                  <a:pt x="531008" y="98164"/>
                </a:lnTo>
                <a:lnTo>
                  <a:pt x="531008" y="97244"/>
                </a:lnTo>
                <a:lnTo>
                  <a:pt x="566528" y="60812"/>
                </a:lnTo>
                <a:lnTo>
                  <a:pt x="580397" y="31596"/>
                </a:lnTo>
                <a:lnTo>
                  <a:pt x="577662" y="19056"/>
                </a:lnTo>
                <a:lnTo>
                  <a:pt x="573972" y="14111"/>
                </a:lnTo>
                <a:close/>
              </a:path>
              <a:path extrusionOk="0" h="144779" w="582295">
                <a:moveTo>
                  <a:pt x="544046" y="0"/>
                </a:moveTo>
                <a:lnTo>
                  <a:pt x="529391" y="2414"/>
                </a:lnTo>
                <a:lnTo>
                  <a:pt x="517798" y="9250"/>
                </a:lnTo>
                <a:lnTo>
                  <a:pt x="510204" y="19897"/>
                </a:lnTo>
                <a:lnTo>
                  <a:pt x="507541" y="33744"/>
                </a:lnTo>
                <a:lnTo>
                  <a:pt x="523493" y="33744"/>
                </a:lnTo>
                <a:lnTo>
                  <a:pt x="524952" y="25693"/>
                </a:lnTo>
                <a:lnTo>
                  <a:pt x="529014" y="19498"/>
                </a:lnTo>
                <a:lnTo>
                  <a:pt x="535377" y="15517"/>
                </a:lnTo>
                <a:lnTo>
                  <a:pt x="543739" y="14111"/>
                </a:lnTo>
                <a:lnTo>
                  <a:pt x="573972" y="14111"/>
                </a:lnTo>
                <a:lnTo>
                  <a:pt x="570188" y="9039"/>
                </a:lnTo>
                <a:lnTo>
                  <a:pt x="558731" y="2402"/>
                </a:lnTo>
                <a:lnTo>
                  <a:pt x="54404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26"/>
          <p:cNvSpPr/>
          <p:nvPr/>
        </p:nvSpPr>
        <p:spPr>
          <a:xfrm>
            <a:off x="7848442" y="7342897"/>
            <a:ext cx="591820" cy="144780"/>
          </a:xfrm>
          <a:custGeom>
            <a:rect b="b" l="l" r="r" t="t"/>
            <a:pathLst>
              <a:path extrusionOk="0" h="144779" w="591820">
                <a:moveTo>
                  <a:pt x="66430" y="14111"/>
                </a:moveTo>
                <a:lnTo>
                  <a:pt x="36198" y="14111"/>
                </a:lnTo>
                <a:lnTo>
                  <a:pt x="44327" y="15372"/>
                </a:lnTo>
                <a:lnTo>
                  <a:pt x="50846" y="18971"/>
                </a:lnTo>
                <a:lnTo>
                  <a:pt x="55179" y="24626"/>
                </a:lnTo>
                <a:lnTo>
                  <a:pt x="56751" y="32056"/>
                </a:lnTo>
                <a:lnTo>
                  <a:pt x="55614" y="38987"/>
                </a:lnTo>
                <a:lnTo>
                  <a:pt x="52197" y="45688"/>
                </a:lnTo>
                <a:lnTo>
                  <a:pt x="46495" y="52936"/>
                </a:lnTo>
                <a:lnTo>
                  <a:pt x="38498" y="61506"/>
                </a:lnTo>
                <a:lnTo>
                  <a:pt x="0" y="100311"/>
                </a:lnTo>
                <a:lnTo>
                  <a:pt x="0" y="112582"/>
                </a:lnTo>
                <a:lnTo>
                  <a:pt x="74697" y="112582"/>
                </a:lnTo>
                <a:lnTo>
                  <a:pt x="74697" y="98164"/>
                </a:lnTo>
                <a:lnTo>
                  <a:pt x="23467" y="98164"/>
                </a:lnTo>
                <a:lnTo>
                  <a:pt x="23467" y="97244"/>
                </a:lnTo>
                <a:lnTo>
                  <a:pt x="58987" y="60812"/>
                </a:lnTo>
                <a:lnTo>
                  <a:pt x="72856" y="31596"/>
                </a:lnTo>
                <a:lnTo>
                  <a:pt x="70120" y="19056"/>
                </a:lnTo>
                <a:lnTo>
                  <a:pt x="66430" y="14111"/>
                </a:lnTo>
                <a:close/>
              </a:path>
              <a:path extrusionOk="0" h="144779" w="591820">
                <a:moveTo>
                  <a:pt x="36504" y="0"/>
                </a:moveTo>
                <a:lnTo>
                  <a:pt x="21849" y="2414"/>
                </a:lnTo>
                <a:lnTo>
                  <a:pt x="10257" y="9250"/>
                </a:lnTo>
                <a:lnTo>
                  <a:pt x="2662" y="19897"/>
                </a:lnTo>
                <a:lnTo>
                  <a:pt x="0" y="33744"/>
                </a:lnTo>
                <a:lnTo>
                  <a:pt x="15951" y="33744"/>
                </a:lnTo>
                <a:lnTo>
                  <a:pt x="17411" y="25693"/>
                </a:lnTo>
                <a:lnTo>
                  <a:pt x="21473" y="19498"/>
                </a:lnTo>
                <a:lnTo>
                  <a:pt x="27836" y="15517"/>
                </a:lnTo>
                <a:lnTo>
                  <a:pt x="36198" y="14111"/>
                </a:lnTo>
                <a:lnTo>
                  <a:pt x="66430" y="14111"/>
                </a:lnTo>
                <a:lnTo>
                  <a:pt x="62647" y="9039"/>
                </a:lnTo>
                <a:lnTo>
                  <a:pt x="51190" y="2402"/>
                </a:lnTo>
                <a:lnTo>
                  <a:pt x="36504" y="0"/>
                </a:lnTo>
                <a:close/>
              </a:path>
              <a:path extrusionOk="0" h="144779" w="591820">
                <a:moveTo>
                  <a:pt x="132061" y="0"/>
                </a:moveTo>
                <a:lnTo>
                  <a:pt x="114913" y="3835"/>
                </a:lnTo>
                <a:lnTo>
                  <a:pt x="102085" y="14983"/>
                </a:lnTo>
                <a:lnTo>
                  <a:pt x="94045" y="32904"/>
                </a:lnTo>
                <a:lnTo>
                  <a:pt x="91262" y="57058"/>
                </a:lnTo>
                <a:lnTo>
                  <a:pt x="94024" y="81309"/>
                </a:lnTo>
                <a:lnTo>
                  <a:pt x="102027" y="99219"/>
                </a:lnTo>
                <a:lnTo>
                  <a:pt x="114848" y="110312"/>
                </a:lnTo>
                <a:lnTo>
                  <a:pt x="132061" y="114116"/>
                </a:lnTo>
                <a:lnTo>
                  <a:pt x="149264" y="110312"/>
                </a:lnTo>
                <a:lnTo>
                  <a:pt x="161691" y="99544"/>
                </a:lnTo>
                <a:lnTo>
                  <a:pt x="132061" y="99544"/>
                </a:lnTo>
                <a:lnTo>
                  <a:pt x="121971" y="96799"/>
                </a:lnTo>
                <a:lnTo>
                  <a:pt x="114432" y="88683"/>
                </a:lnTo>
                <a:lnTo>
                  <a:pt x="109726" y="75376"/>
                </a:lnTo>
                <a:lnTo>
                  <a:pt x="108134" y="57058"/>
                </a:lnTo>
                <a:lnTo>
                  <a:pt x="109770" y="38734"/>
                </a:lnTo>
                <a:lnTo>
                  <a:pt x="114490" y="25336"/>
                </a:lnTo>
                <a:lnTo>
                  <a:pt x="122014" y="17100"/>
                </a:lnTo>
                <a:lnTo>
                  <a:pt x="132061" y="14264"/>
                </a:lnTo>
                <a:lnTo>
                  <a:pt x="161154" y="14264"/>
                </a:lnTo>
                <a:lnTo>
                  <a:pt x="149167" y="3835"/>
                </a:lnTo>
                <a:lnTo>
                  <a:pt x="132061" y="0"/>
                </a:lnTo>
                <a:close/>
              </a:path>
              <a:path extrusionOk="0" h="144779" w="591820">
                <a:moveTo>
                  <a:pt x="161154" y="14264"/>
                </a:moveTo>
                <a:lnTo>
                  <a:pt x="132061" y="14264"/>
                </a:lnTo>
                <a:lnTo>
                  <a:pt x="142077" y="17100"/>
                </a:lnTo>
                <a:lnTo>
                  <a:pt x="149605" y="25336"/>
                </a:lnTo>
                <a:lnTo>
                  <a:pt x="154343" y="38734"/>
                </a:lnTo>
                <a:lnTo>
                  <a:pt x="155989" y="57058"/>
                </a:lnTo>
                <a:lnTo>
                  <a:pt x="154353" y="75376"/>
                </a:lnTo>
                <a:lnTo>
                  <a:pt x="149633" y="88683"/>
                </a:lnTo>
                <a:lnTo>
                  <a:pt x="142109" y="96799"/>
                </a:lnTo>
                <a:lnTo>
                  <a:pt x="132061" y="99544"/>
                </a:lnTo>
                <a:lnTo>
                  <a:pt x="161691" y="99544"/>
                </a:lnTo>
                <a:lnTo>
                  <a:pt x="162067" y="99219"/>
                </a:lnTo>
                <a:lnTo>
                  <a:pt x="170067" y="81309"/>
                </a:lnTo>
                <a:lnTo>
                  <a:pt x="172861" y="57058"/>
                </a:lnTo>
                <a:lnTo>
                  <a:pt x="170034" y="32904"/>
                </a:lnTo>
                <a:lnTo>
                  <a:pt x="161981" y="14983"/>
                </a:lnTo>
                <a:lnTo>
                  <a:pt x="161154" y="14264"/>
                </a:lnTo>
                <a:close/>
              </a:path>
              <a:path extrusionOk="0" h="144779" w="591820">
                <a:moveTo>
                  <a:pt x="228999" y="0"/>
                </a:moveTo>
                <a:lnTo>
                  <a:pt x="211850" y="3835"/>
                </a:lnTo>
                <a:lnTo>
                  <a:pt x="199022" y="14983"/>
                </a:lnTo>
                <a:lnTo>
                  <a:pt x="190983" y="32904"/>
                </a:lnTo>
                <a:lnTo>
                  <a:pt x="188199" y="57058"/>
                </a:lnTo>
                <a:lnTo>
                  <a:pt x="190961" y="81309"/>
                </a:lnTo>
                <a:lnTo>
                  <a:pt x="198965" y="99219"/>
                </a:lnTo>
                <a:lnTo>
                  <a:pt x="211785" y="110312"/>
                </a:lnTo>
                <a:lnTo>
                  <a:pt x="228999" y="114116"/>
                </a:lnTo>
                <a:lnTo>
                  <a:pt x="246202" y="110312"/>
                </a:lnTo>
                <a:lnTo>
                  <a:pt x="258628" y="99544"/>
                </a:lnTo>
                <a:lnTo>
                  <a:pt x="228999" y="99544"/>
                </a:lnTo>
                <a:lnTo>
                  <a:pt x="218908" y="96799"/>
                </a:lnTo>
                <a:lnTo>
                  <a:pt x="211370" y="88683"/>
                </a:lnTo>
                <a:lnTo>
                  <a:pt x="206664" y="75376"/>
                </a:lnTo>
                <a:lnTo>
                  <a:pt x="205071" y="57058"/>
                </a:lnTo>
                <a:lnTo>
                  <a:pt x="206707" y="38734"/>
                </a:lnTo>
                <a:lnTo>
                  <a:pt x="211427" y="25336"/>
                </a:lnTo>
                <a:lnTo>
                  <a:pt x="218951" y="17100"/>
                </a:lnTo>
                <a:lnTo>
                  <a:pt x="228999" y="14264"/>
                </a:lnTo>
                <a:lnTo>
                  <a:pt x="258092" y="14264"/>
                </a:lnTo>
                <a:lnTo>
                  <a:pt x="246105" y="3835"/>
                </a:lnTo>
                <a:lnTo>
                  <a:pt x="228999" y="0"/>
                </a:lnTo>
                <a:close/>
              </a:path>
              <a:path extrusionOk="0" h="144779" w="591820">
                <a:moveTo>
                  <a:pt x="258092" y="14264"/>
                </a:moveTo>
                <a:lnTo>
                  <a:pt x="228999" y="14264"/>
                </a:lnTo>
                <a:lnTo>
                  <a:pt x="239014" y="17100"/>
                </a:lnTo>
                <a:lnTo>
                  <a:pt x="246542" y="25336"/>
                </a:lnTo>
                <a:lnTo>
                  <a:pt x="251280" y="38734"/>
                </a:lnTo>
                <a:lnTo>
                  <a:pt x="252927" y="57058"/>
                </a:lnTo>
                <a:lnTo>
                  <a:pt x="251291" y="75376"/>
                </a:lnTo>
                <a:lnTo>
                  <a:pt x="246571" y="88683"/>
                </a:lnTo>
                <a:lnTo>
                  <a:pt x="239047" y="96799"/>
                </a:lnTo>
                <a:lnTo>
                  <a:pt x="228999" y="99544"/>
                </a:lnTo>
                <a:lnTo>
                  <a:pt x="258628" y="99544"/>
                </a:lnTo>
                <a:lnTo>
                  <a:pt x="259004" y="99219"/>
                </a:lnTo>
                <a:lnTo>
                  <a:pt x="267004" y="81309"/>
                </a:lnTo>
                <a:lnTo>
                  <a:pt x="269799" y="57058"/>
                </a:lnTo>
                <a:lnTo>
                  <a:pt x="266972" y="32904"/>
                </a:lnTo>
                <a:lnTo>
                  <a:pt x="258918" y="14983"/>
                </a:lnTo>
                <a:lnTo>
                  <a:pt x="258092" y="14264"/>
                </a:lnTo>
                <a:close/>
              </a:path>
              <a:path extrusionOk="0" h="144779" w="591820">
                <a:moveTo>
                  <a:pt x="303083" y="101999"/>
                </a:moveTo>
                <a:lnTo>
                  <a:pt x="285904" y="101999"/>
                </a:lnTo>
                <a:lnTo>
                  <a:pt x="277774" y="144332"/>
                </a:lnTo>
                <a:lnTo>
                  <a:pt x="290812" y="144332"/>
                </a:lnTo>
                <a:lnTo>
                  <a:pt x="303083" y="101999"/>
                </a:lnTo>
                <a:close/>
              </a:path>
              <a:path extrusionOk="0" h="144779" w="591820">
                <a:moveTo>
                  <a:pt x="359681" y="0"/>
                </a:moveTo>
                <a:lnTo>
                  <a:pt x="342532" y="3835"/>
                </a:lnTo>
                <a:lnTo>
                  <a:pt x="329704" y="14983"/>
                </a:lnTo>
                <a:lnTo>
                  <a:pt x="321665" y="32904"/>
                </a:lnTo>
                <a:lnTo>
                  <a:pt x="318881" y="57058"/>
                </a:lnTo>
                <a:lnTo>
                  <a:pt x="321643" y="81309"/>
                </a:lnTo>
                <a:lnTo>
                  <a:pt x="329646" y="99219"/>
                </a:lnTo>
                <a:lnTo>
                  <a:pt x="342467" y="110312"/>
                </a:lnTo>
                <a:lnTo>
                  <a:pt x="359681" y="114116"/>
                </a:lnTo>
                <a:lnTo>
                  <a:pt x="376883" y="110312"/>
                </a:lnTo>
                <a:lnTo>
                  <a:pt x="389310" y="99544"/>
                </a:lnTo>
                <a:lnTo>
                  <a:pt x="359681" y="99544"/>
                </a:lnTo>
                <a:lnTo>
                  <a:pt x="349590" y="96799"/>
                </a:lnTo>
                <a:lnTo>
                  <a:pt x="342051" y="88683"/>
                </a:lnTo>
                <a:lnTo>
                  <a:pt x="337345" y="75376"/>
                </a:lnTo>
                <a:lnTo>
                  <a:pt x="335753" y="57058"/>
                </a:lnTo>
                <a:lnTo>
                  <a:pt x="337389" y="38734"/>
                </a:lnTo>
                <a:lnTo>
                  <a:pt x="342109" y="25336"/>
                </a:lnTo>
                <a:lnTo>
                  <a:pt x="349633" y="17100"/>
                </a:lnTo>
                <a:lnTo>
                  <a:pt x="359681" y="14264"/>
                </a:lnTo>
                <a:lnTo>
                  <a:pt x="388773" y="14264"/>
                </a:lnTo>
                <a:lnTo>
                  <a:pt x="376786" y="3835"/>
                </a:lnTo>
                <a:lnTo>
                  <a:pt x="359681" y="0"/>
                </a:lnTo>
                <a:close/>
              </a:path>
              <a:path extrusionOk="0" h="144779" w="591820">
                <a:moveTo>
                  <a:pt x="388773" y="14264"/>
                </a:moveTo>
                <a:lnTo>
                  <a:pt x="359681" y="14264"/>
                </a:lnTo>
                <a:lnTo>
                  <a:pt x="369696" y="17100"/>
                </a:lnTo>
                <a:lnTo>
                  <a:pt x="377224" y="25336"/>
                </a:lnTo>
                <a:lnTo>
                  <a:pt x="381962" y="38734"/>
                </a:lnTo>
                <a:lnTo>
                  <a:pt x="383608" y="57058"/>
                </a:lnTo>
                <a:lnTo>
                  <a:pt x="381972" y="75376"/>
                </a:lnTo>
                <a:lnTo>
                  <a:pt x="377252" y="88683"/>
                </a:lnTo>
                <a:lnTo>
                  <a:pt x="369728" y="96799"/>
                </a:lnTo>
                <a:lnTo>
                  <a:pt x="359681" y="99544"/>
                </a:lnTo>
                <a:lnTo>
                  <a:pt x="389310" y="99544"/>
                </a:lnTo>
                <a:lnTo>
                  <a:pt x="389686" y="99219"/>
                </a:lnTo>
                <a:lnTo>
                  <a:pt x="397686" y="81309"/>
                </a:lnTo>
                <a:lnTo>
                  <a:pt x="400480" y="57058"/>
                </a:lnTo>
                <a:lnTo>
                  <a:pt x="397653" y="32904"/>
                </a:lnTo>
                <a:lnTo>
                  <a:pt x="389600" y="14983"/>
                </a:lnTo>
                <a:lnTo>
                  <a:pt x="388773" y="14264"/>
                </a:lnTo>
                <a:close/>
              </a:path>
              <a:path extrusionOk="0" h="144779" w="591820">
                <a:moveTo>
                  <a:pt x="484397" y="14111"/>
                </a:moveTo>
                <a:lnTo>
                  <a:pt x="454164" y="14111"/>
                </a:lnTo>
                <a:lnTo>
                  <a:pt x="462293" y="15372"/>
                </a:lnTo>
                <a:lnTo>
                  <a:pt x="468812" y="18971"/>
                </a:lnTo>
                <a:lnTo>
                  <a:pt x="473145" y="24626"/>
                </a:lnTo>
                <a:lnTo>
                  <a:pt x="474717" y="32056"/>
                </a:lnTo>
                <a:lnTo>
                  <a:pt x="473580" y="38987"/>
                </a:lnTo>
                <a:lnTo>
                  <a:pt x="470164" y="45688"/>
                </a:lnTo>
                <a:lnTo>
                  <a:pt x="464461" y="52936"/>
                </a:lnTo>
                <a:lnTo>
                  <a:pt x="456465" y="61506"/>
                </a:lnTo>
                <a:lnTo>
                  <a:pt x="417966" y="100311"/>
                </a:lnTo>
                <a:lnTo>
                  <a:pt x="417966" y="112582"/>
                </a:lnTo>
                <a:lnTo>
                  <a:pt x="492663" y="112582"/>
                </a:lnTo>
                <a:lnTo>
                  <a:pt x="492663" y="98164"/>
                </a:lnTo>
                <a:lnTo>
                  <a:pt x="441433" y="98164"/>
                </a:lnTo>
                <a:lnTo>
                  <a:pt x="441433" y="97244"/>
                </a:lnTo>
                <a:lnTo>
                  <a:pt x="476953" y="60812"/>
                </a:lnTo>
                <a:lnTo>
                  <a:pt x="490822" y="31596"/>
                </a:lnTo>
                <a:lnTo>
                  <a:pt x="488087" y="19056"/>
                </a:lnTo>
                <a:lnTo>
                  <a:pt x="484397" y="14111"/>
                </a:lnTo>
                <a:close/>
              </a:path>
              <a:path extrusionOk="0" h="144779" w="591820">
                <a:moveTo>
                  <a:pt x="454471" y="0"/>
                </a:moveTo>
                <a:lnTo>
                  <a:pt x="439815" y="2414"/>
                </a:lnTo>
                <a:lnTo>
                  <a:pt x="428223" y="9250"/>
                </a:lnTo>
                <a:lnTo>
                  <a:pt x="420628" y="19897"/>
                </a:lnTo>
                <a:lnTo>
                  <a:pt x="417966" y="33744"/>
                </a:lnTo>
                <a:lnTo>
                  <a:pt x="433917" y="33744"/>
                </a:lnTo>
                <a:lnTo>
                  <a:pt x="435377" y="25693"/>
                </a:lnTo>
                <a:lnTo>
                  <a:pt x="439439" y="19498"/>
                </a:lnTo>
                <a:lnTo>
                  <a:pt x="445802" y="15517"/>
                </a:lnTo>
                <a:lnTo>
                  <a:pt x="454164" y="14111"/>
                </a:lnTo>
                <a:lnTo>
                  <a:pt x="484397" y="14111"/>
                </a:lnTo>
                <a:lnTo>
                  <a:pt x="480613" y="9039"/>
                </a:lnTo>
                <a:lnTo>
                  <a:pt x="469156" y="2402"/>
                </a:lnTo>
                <a:lnTo>
                  <a:pt x="454471" y="0"/>
                </a:lnTo>
                <a:close/>
              </a:path>
              <a:path extrusionOk="0" h="144779" w="591820">
                <a:moveTo>
                  <a:pt x="576409" y="90955"/>
                </a:moveTo>
                <a:lnTo>
                  <a:pt x="560458" y="90955"/>
                </a:lnTo>
                <a:lnTo>
                  <a:pt x="560458" y="112582"/>
                </a:lnTo>
                <a:lnTo>
                  <a:pt x="576409" y="112582"/>
                </a:lnTo>
                <a:lnTo>
                  <a:pt x="576409" y="90955"/>
                </a:lnTo>
                <a:close/>
              </a:path>
              <a:path extrusionOk="0" h="144779" w="591820">
                <a:moveTo>
                  <a:pt x="576409" y="1533"/>
                </a:moveTo>
                <a:lnTo>
                  <a:pt x="555549" y="1533"/>
                </a:lnTo>
                <a:lnTo>
                  <a:pt x="506467" y="77304"/>
                </a:lnTo>
                <a:lnTo>
                  <a:pt x="506467" y="90955"/>
                </a:lnTo>
                <a:lnTo>
                  <a:pt x="591594" y="90955"/>
                </a:lnTo>
                <a:lnTo>
                  <a:pt x="591594" y="76691"/>
                </a:lnTo>
                <a:lnTo>
                  <a:pt x="524260" y="76691"/>
                </a:lnTo>
                <a:lnTo>
                  <a:pt x="524260" y="75770"/>
                </a:lnTo>
                <a:lnTo>
                  <a:pt x="559231" y="21626"/>
                </a:lnTo>
                <a:lnTo>
                  <a:pt x="576409" y="21626"/>
                </a:lnTo>
                <a:lnTo>
                  <a:pt x="576409" y="1533"/>
                </a:lnTo>
                <a:close/>
              </a:path>
              <a:path extrusionOk="0" h="144779" w="591820">
                <a:moveTo>
                  <a:pt x="576409" y="21626"/>
                </a:moveTo>
                <a:lnTo>
                  <a:pt x="560458" y="21626"/>
                </a:lnTo>
                <a:lnTo>
                  <a:pt x="560458" y="76691"/>
                </a:lnTo>
                <a:lnTo>
                  <a:pt x="576409" y="76691"/>
                </a:lnTo>
                <a:lnTo>
                  <a:pt x="576409" y="216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26"/>
          <p:cNvSpPr/>
          <p:nvPr/>
        </p:nvSpPr>
        <p:spPr>
          <a:xfrm>
            <a:off x="6779453" y="7740218"/>
            <a:ext cx="571500" cy="144780"/>
          </a:xfrm>
          <a:custGeom>
            <a:rect b="b" l="l" r="r" t="t"/>
            <a:pathLst>
              <a:path extrusionOk="0" h="144779" w="571500">
                <a:moveTo>
                  <a:pt x="44174" y="18405"/>
                </a:moveTo>
                <a:lnTo>
                  <a:pt x="27148" y="18405"/>
                </a:lnTo>
                <a:lnTo>
                  <a:pt x="27148" y="112582"/>
                </a:lnTo>
                <a:lnTo>
                  <a:pt x="44174" y="112582"/>
                </a:lnTo>
                <a:lnTo>
                  <a:pt x="44174" y="18405"/>
                </a:lnTo>
                <a:close/>
              </a:path>
              <a:path extrusionOk="0" h="144779" w="571500">
                <a:moveTo>
                  <a:pt x="44174" y="1533"/>
                </a:moveTo>
                <a:lnTo>
                  <a:pt x="27608" y="1533"/>
                </a:lnTo>
                <a:lnTo>
                  <a:pt x="0" y="19632"/>
                </a:lnTo>
                <a:lnTo>
                  <a:pt x="0" y="35738"/>
                </a:lnTo>
                <a:lnTo>
                  <a:pt x="26535" y="18405"/>
                </a:lnTo>
                <a:lnTo>
                  <a:pt x="44174" y="18405"/>
                </a:lnTo>
                <a:lnTo>
                  <a:pt x="44174" y="1533"/>
                </a:lnTo>
                <a:close/>
              </a:path>
              <a:path extrusionOk="0" h="144779" w="571500">
                <a:moveTo>
                  <a:pt x="113962" y="0"/>
                </a:moveTo>
                <a:lnTo>
                  <a:pt x="95964" y="4055"/>
                </a:lnTo>
                <a:lnTo>
                  <a:pt x="82308" y="15875"/>
                </a:lnTo>
                <a:lnTo>
                  <a:pt x="73628" y="34942"/>
                </a:lnTo>
                <a:lnTo>
                  <a:pt x="70616" y="60231"/>
                </a:lnTo>
                <a:lnTo>
                  <a:pt x="70675" y="61575"/>
                </a:lnTo>
                <a:lnTo>
                  <a:pt x="74232" y="86367"/>
                </a:lnTo>
                <a:lnTo>
                  <a:pt x="83861" y="102756"/>
                </a:lnTo>
                <a:lnTo>
                  <a:pt x="97344" y="111481"/>
                </a:lnTo>
                <a:lnTo>
                  <a:pt x="112582" y="114116"/>
                </a:lnTo>
                <a:lnTo>
                  <a:pt x="128851" y="111291"/>
                </a:lnTo>
                <a:lnTo>
                  <a:pt x="141389" y="103312"/>
                </a:lnTo>
                <a:lnTo>
                  <a:pt x="143603" y="100005"/>
                </a:lnTo>
                <a:lnTo>
                  <a:pt x="112429" y="100005"/>
                </a:lnTo>
                <a:lnTo>
                  <a:pt x="102990" y="98066"/>
                </a:lnTo>
                <a:lnTo>
                  <a:pt x="95528" y="92949"/>
                </a:lnTo>
                <a:lnTo>
                  <a:pt x="90611" y="85532"/>
                </a:lnTo>
                <a:lnTo>
                  <a:pt x="88808" y="76691"/>
                </a:lnTo>
                <a:lnTo>
                  <a:pt x="90726" y="67852"/>
                </a:lnTo>
                <a:lnTo>
                  <a:pt x="95815" y="60451"/>
                </a:lnTo>
                <a:lnTo>
                  <a:pt x="103421" y="55380"/>
                </a:lnTo>
                <a:lnTo>
                  <a:pt x="106610" y="54757"/>
                </a:lnTo>
                <a:lnTo>
                  <a:pt x="86814" y="54757"/>
                </a:lnTo>
                <a:lnTo>
                  <a:pt x="88640" y="37933"/>
                </a:lnTo>
                <a:lnTo>
                  <a:pt x="93946" y="25365"/>
                </a:lnTo>
                <a:lnTo>
                  <a:pt x="102473" y="17485"/>
                </a:lnTo>
                <a:lnTo>
                  <a:pt x="113962" y="14724"/>
                </a:lnTo>
                <a:lnTo>
                  <a:pt x="144351" y="14724"/>
                </a:lnTo>
                <a:lnTo>
                  <a:pt x="139299" y="8570"/>
                </a:lnTo>
                <a:lnTo>
                  <a:pt x="128058" y="2264"/>
                </a:lnTo>
                <a:lnTo>
                  <a:pt x="113962" y="0"/>
                </a:lnTo>
                <a:close/>
              </a:path>
              <a:path extrusionOk="0" h="144779" w="571500">
                <a:moveTo>
                  <a:pt x="144172" y="53530"/>
                </a:moveTo>
                <a:lnTo>
                  <a:pt x="112889" y="53530"/>
                </a:lnTo>
                <a:lnTo>
                  <a:pt x="122113" y="55302"/>
                </a:lnTo>
                <a:lnTo>
                  <a:pt x="129396" y="60231"/>
                </a:lnTo>
                <a:lnTo>
                  <a:pt x="134178" y="67561"/>
                </a:lnTo>
                <a:lnTo>
                  <a:pt x="135837" y="76230"/>
                </a:lnTo>
                <a:lnTo>
                  <a:pt x="135866" y="76691"/>
                </a:lnTo>
                <a:lnTo>
                  <a:pt x="134117" y="85661"/>
                </a:lnTo>
                <a:lnTo>
                  <a:pt x="129195" y="93102"/>
                </a:lnTo>
                <a:lnTo>
                  <a:pt x="121757" y="98128"/>
                </a:lnTo>
                <a:lnTo>
                  <a:pt x="112429" y="100005"/>
                </a:lnTo>
                <a:lnTo>
                  <a:pt x="143603" y="100005"/>
                </a:lnTo>
                <a:lnTo>
                  <a:pt x="149455" y="91263"/>
                </a:lnTo>
                <a:lnTo>
                  <a:pt x="152308" y="76230"/>
                </a:lnTo>
                <a:lnTo>
                  <a:pt x="149506" y="61575"/>
                </a:lnTo>
                <a:lnTo>
                  <a:pt x="144172" y="53530"/>
                </a:lnTo>
                <a:close/>
              </a:path>
              <a:path extrusionOk="0" h="144779" w="571500">
                <a:moveTo>
                  <a:pt x="116570" y="39725"/>
                </a:moveTo>
                <a:lnTo>
                  <a:pt x="107885" y="40780"/>
                </a:lnTo>
                <a:lnTo>
                  <a:pt x="100062" y="43733"/>
                </a:lnTo>
                <a:lnTo>
                  <a:pt x="93361" y="48439"/>
                </a:lnTo>
                <a:lnTo>
                  <a:pt x="88041" y="54757"/>
                </a:lnTo>
                <a:lnTo>
                  <a:pt x="106610" y="54757"/>
                </a:lnTo>
                <a:lnTo>
                  <a:pt x="112889" y="53530"/>
                </a:lnTo>
                <a:lnTo>
                  <a:pt x="144172" y="53530"/>
                </a:lnTo>
                <a:lnTo>
                  <a:pt x="141859" y="50040"/>
                </a:lnTo>
                <a:lnTo>
                  <a:pt x="130501" y="42474"/>
                </a:lnTo>
                <a:lnTo>
                  <a:pt x="116570" y="39725"/>
                </a:lnTo>
                <a:close/>
              </a:path>
              <a:path extrusionOk="0" h="144779" w="571500">
                <a:moveTo>
                  <a:pt x="144351" y="14724"/>
                </a:moveTo>
                <a:lnTo>
                  <a:pt x="113962" y="14724"/>
                </a:lnTo>
                <a:lnTo>
                  <a:pt x="121585" y="15928"/>
                </a:lnTo>
                <a:lnTo>
                  <a:pt x="127604" y="19182"/>
                </a:lnTo>
                <a:lnTo>
                  <a:pt x="131940" y="24118"/>
                </a:lnTo>
                <a:lnTo>
                  <a:pt x="134516" y="30369"/>
                </a:lnTo>
                <a:lnTo>
                  <a:pt x="151234" y="30369"/>
                </a:lnTo>
                <a:lnTo>
                  <a:pt x="147190" y="18182"/>
                </a:lnTo>
                <a:lnTo>
                  <a:pt x="144351" y="14724"/>
                </a:lnTo>
                <a:close/>
              </a:path>
              <a:path extrusionOk="0" h="144779" w="571500">
                <a:moveTo>
                  <a:pt x="209059" y="0"/>
                </a:moveTo>
                <a:lnTo>
                  <a:pt x="194369" y="2220"/>
                </a:lnTo>
                <a:lnTo>
                  <a:pt x="182764" y="8388"/>
                </a:lnTo>
                <a:lnTo>
                  <a:pt x="175142" y="17762"/>
                </a:lnTo>
                <a:lnTo>
                  <a:pt x="172401" y="29602"/>
                </a:lnTo>
                <a:lnTo>
                  <a:pt x="173766" y="38230"/>
                </a:lnTo>
                <a:lnTo>
                  <a:pt x="177626" y="45592"/>
                </a:lnTo>
                <a:lnTo>
                  <a:pt x="183628" y="51172"/>
                </a:lnTo>
                <a:lnTo>
                  <a:pt x="191420" y="54450"/>
                </a:lnTo>
                <a:lnTo>
                  <a:pt x="191420" y="55064"/>
                </a:lnTo>
                <a:lnTo>
                  <a:pt x="182247" y="58261"/>
                </a:lnTo>
                <a:lnTo>
                  <a:pt x="174865" y="64420"/>
                </a:lnTo>
                <a:lnTo>
                  <a:pt x="169970" y="72880"/>
                </a:lnTo>
                <a:lnTo>
                  <a:pt x="168260" y="82979"/>
                </a:lnTo>
                <a:lnTo>
                  <a:pt x="171173" y="95480"/>
                </a:lnTo>
                <a:lnTo>
                  <a:pt x="179543" y="105335"/>
                </a:lnTo>
                <a:lnTo>
                  <a:pt x="192471" y="111796"/>
                </a:lnTo>
                <a:lnTo>
                  <a:pt x="209059" y="114116"/>
                </a:lnTo>
                <a:lnTo>
                  <a:pt x="225453" y="111796"/>
                </a:lnTo>
                <a:lnTo>
                  <a:pt x="238346" y="105335"/>
                </a:lnTo>
                <a:lnTo>
                  <a:pt x="242784" y="100158"/>
                </a:lnTo>
                <a:lnTo>
                  <a:pt x="209059" y="100158"/>
                </a:lnTo>
                <a:lnTo>
                  <a:pt x="199157" y="98814"/>
                </a:lnTo>
                <a:lnTo>
                  <a:pt x="191670" y="95039"/>
                </a:lnTo>
                <a:lnTo>
                  <a:pt x="186972" y="89222"/>
                </a:lnTo>
                <a:lnTo>
                  <a:pt x="185438" y="81752"/>
                </a:lnTo>
                <a:lnTo>
                  <a:pt x="187091" y="73840"/>
                </a:lnTo>
                <a:lnTo>
                  <a:pt x="191986" y="67574"/>
                </a:lnTo>
                <a:lnTo>
                  <a:pt x="199512" y="63451"/>
                </a:lnTo>
                <a:lnTo>
                  <a:pt x="209059" y="61966"/>
                </a:lnTo>
                <a:lnTo>
                  <a:pt x="240089" y="61966"/>
                </a:lnTo>
                <a:lnTo>
                  <a:pt x="235645" y="58261"/>
                </a:lnTo>
                <a:lnTo>
                  <a:pt x="226545" y="55064"/>
                </a:lnTo>
                <a:lnTo>
                  <a:pt x="226545" y="54450"/>
                </a:lnTo>
                <a:lnTo>
                  <a:pt x="234230" y="51172"/>
                </a:lnTo>
                <a:lnTo>
                  <a:pt x="236970" y="48622"/>
                </a:lnTo>
                <a:lnTo>
                  <a:pt x="209059" y="48622"/>
                </a:lnTo>
                <a:lnTo>
                  <a:pt x="200892" y="47378"/>
                </a:lnTo>
                <a:lnTo>
                  <a:pt x="194507" y="43790"/>
                </a:lnTo>
                <a:lnTo>
                  <a:pt x="190334" y="38230"/>
                </a:lnTo>
                <a:lnTo>
                  <a:pt x="188813" y="31136"/>
                </a:lnTo>
                <a:lnTo>
                  <a:pt x="190294" y="24049"/>
                </a:lnTo>
                <a:lnTo>
                  <a:pt x="194392" y="18559"/>
                </a:lnTo>
                <a:lnTo>
                  <a:pt x="200762" y="15024"/>
                </a:lnTo>
                <a:lnTo>
                  <a:pt x="209059" y="13804"/>
                </a:lnTo>
                <a:lnTo>
                  <a:pt x="239547" y="13804"/>
                </a:lnTo>
                <a:lnTo>
                  <a:pt x="235134" y="8388"/>
                </a:lnTo>
                <a:lnTo>
                  <a:pt x="223585" y="2220"/>
                </a:lnTo>
                <a:lnTo>
                  <a:pt x="209059" y="0"/>
                </a:lnTo>
                <a:close/>
              </a:path>
              <a:path extrusionOk="0" h="144779" w="571500">
                <a:moveTo>
                  <a:pt x="240089" y="61966"/>
                </a:moveTo>
                <a:lnTo>
                  <a:pt x="209059" y="61966"/>
                </a:lnTo>
                <a:lnTo>
                  <a:pt x="218509" y="63451"/>
                </a:lnTo>
                <a:lnTo>
                  <a:pt x="225989" y="67574"/>
                </a:lnTo>
                <a:lnTo>
                  <a:pt x="230909" y="73840"/>
                </a:lnTo>
                <a:lnTo>
                  <a:pt x="232680" y="81752"/>
                </a:lnTo>
                <a:lnTo>
                  <a:pt x="231017" y="89222"/>
                </a:lnTo>
                <a:lnTo>
                  <a:pt x="226276" y="95039"/>
                </a:lnTo>
                <a:lnTo>
                  <a:pt x="218833" y="98814"/>
                </a:lnTo>
                <a:lnTo>
                  <a:pt x="209059" y="100158"/>
                </a:lnTo>
                <a:lnTo>
                  <a:pt x="242784" y="100158"/>
                </a:lnTo>
                <a:lnTo>
                  <a:pt x="246795" y="95480"/>
                </a:lnTo>
                <a:lnTo>
                  <a:pt x="249859" y="82979"/>
                </a:lnTo>
                <a:lnTo>
                  <a:pt x="248006" y="72880"/>
                </a:lnTo>
                <a:lnTo>
                  <a:pt x="243033" y="64420"/>
                </a:lnTo>
                <a:lnTo>
                  <a:pt x="240089" y="61966"/>
                </a:lnTo>
                <a:close/>
              </a:path>
              <a:path extrusionOk="0" h="144779" w="571500">
                <a:moveTo>
                  <a:pt x="239547" y="13804"/>
                </a:moveTo>
                <a:lnTo>
                  <a:pt x="209059" y="13804"/>
                </a:lnTo>
                <a:lnTo>
                  <a:pt x="217201" y="15024"/>
                </a:lnTo>
                <a:lnTo>
                  <a:pt x="223516" y="18559"/>
                </a:lnTo>
                <a:lnTo>
                  <a:pt x="227587" y="24049"/>
                </a:lnTo>
                <a:lnTo>
                  <a:pt x="228999" y="31136"/>
                </a:lnTo>
                <a:lnTo>
                  <a:pt x="227544" y="38279"/>
                </a:lnTo>
                <a:lnTo>
                  <a:pt x="223401" y="43819"/>
                </a:lnTo>
                <a:lnTo>
                  <a:pt x="217071" y="47389"/>
                </a:lnTo>
                <a:lnTo>
                  <a:pt x="209059" y="48622"/>
                </a:lnTo>
                <a:lnTo>
                  <a:pt x="236970" y="48622"/>
                </a:lnTo>
                <a:lnTo>
                  <a:pt x="240225" y="45592"/>
                </a:lnTo>
                <a:lnTo>
                  <a:pt x="244135" y="38230"/>
                </a:lnTo>
                <a:lnTo>
                  <a:pt x="245564" y="29602"/>
                </a:lnTo>
                <a:lnTo>
                  <a:pt x="242772" y="17762"/>
                </a:lnTo>
                <a:lnTo>
                  <a:pt x="239547" y="13804"/>
                </a:lnTo>
                <a:close/>
              </a:path>
              <a:path extrusionOk="0" h="144779" w="571500">
                <a:moveTo>
                  <a:pt x="283910" y="101999"/>
                </a:moveTo>
                <a:lnTo>
                  <a:pt x="266731" y="101999"/>
                </a:lnTo>
                <a:lnTo>
                  <a:pt x="258602" y="144332"/>
                </a:lnTo>
                <a:lnTo>
                  <a:pt x="271639" y="144332"/>
                </a:lnTo>
                <a:lnTo>
                  <a:pt x="283910" y="101999"/>
                </a:lnTo>
                <a:close/>
              </a:path>
              <a:path extrusionOk="0" h="144779" w="571500">
                <a:moveTo>
                  <a:pt x="320721" y="83593"/>
                </a:moveTo>
                <a:lnTo>
                  <a:pt x="304310" y="83593"/>
                </a:lnTo>
                <a:lnTo>
                  <a:pt x="307550" y="95836"/>
                </a:lnTo>
                <a:lnTo>
                  <a:pt x="315506" y="105498"/>
                </a:lnTo>
                <a:lnTo>
                  <a:pt x="327259" y="111838"/>
                </a:lnTo>
                <a:lnTo>
                  <a:pt x="341888" y="114116"/>
                </a:lnTo>
                <a:lnTo>
                  <a:pt x="357842" y="111318"/>
                </a:lnTo>
                <a:lnTo>
                  <a:pt x="370360" y="103523"/>
                </a:lnTo>
                <a:lnTo>
                  <a:pt x="372778" y="100005"/>
                </a:lnTo>
                <a:lnTo>
                  <a:pt x="341888" y="100005"/>
                </a:lnTo>
                <a:lnTo>
                  <a:pt x="333987" y="98734"/>
                </a:lnTo>
                <a:lnTo>
                  <a:pt x="327451" y="95307"/>
                </a:lnTo>
                <a:lnTo>
                  <a:pt x="322842" y="90126"/>
                </a:lnTo>
                <a:lnTo>
                  <a:pt x="320721" y="83593"/>
                </a:lnTo>
                <a:close/>
              </a:path>
              <a:path extrusionOk="0" h="144779" w="571500">
                <a:moveTo>
                  <a:pt x="373390" y="53530"/>
                </a:moveTo>
                <a:lnTo>
                  <a:pt x="341121" y="53530"/>
                </a:lnTo>
                <a:lnTo>
                  <a:pt x="350748" y="55363"/>
                </a:lnTo>
                <a:lnTo>
                  <a:pt x="358319" y="60259"/>
                </a:lnTo>
                <a:lnTo>
                  <a:pt x="363273" y="67658"/>
                </a:lnTo>
                <a:lnTo>
                  <a:pt x="365049" y="76997"/>
                </a:lnTo>
                <a:lnTo>
                  <a:pt x="363328" y="86146"/>
                </a:lnTo>
                <a:lnTo>
                  <a:pt x="358530" y="93419"/>
                </a:lnTo>
                <a:lnTo>
                  <a:pt x="351201" y="98232"/>
                </a:lnTo>
                <a:lnTo>
                  <a:pt x="341888" y="100005"/>
                </a:lnTo>
                <a:lnTo>
                  <a:pt x="372778" y="100005"/>
                </a:lnTo>
                <a:lnTo>
                  <a:pt x="378535" y="91630"/>
                </a:lnTo>
                <a:lnTo>
                  <a:pt x="381461" y="76537"/>
                </a:lnTo>
                <a:lnTo>
                  <a:pt x="378725" y="61745"/>
                </a:lnTo>
                <a:lnTo>
                  <a:pt x="373390" y="53530"/>
                </a:lnTo>
                <a:close/>
              </a:path>
              <a:path extrusionOk="0" h="144779" w="571500">
                <a:moveTo>
                  <a:pt x="375786" y="1533"/>
                </a:moveTo>
                <a:lnTo>
                  <a:pt x="312899" y="1533"/>
                </a:lnTo>
                <a:lnTo>
                  <a:pt x="305690" y="63346"/>
                </a:lnTo>
                <a:lnTo>
                  <a:pt x="321642" y="63346"/>
                </a:lnTo>
                <a:lnTo>
                  <a:pt x="325400" y="56521"/>
                </a:lnTo>
                <a:lnTo>
                  <a:pt x="332225" y="53530"/>
                </a:lnTo>
                <a:lnTo>
                  <a:pt x="373390" y="53530"/>
                </a:lnTo>
                <a:lnTo>
                  <a:pt x="371136" y="50060"/>
                </a:lnTo>
                <a:lnTo>
                  <a:pt x="366686" y="47088"/>
                </a:lnTo>
                <a:lnTo>
                  <a:pt x="323176" y="47088"/>
                </a:lnTo>
                <a:lnTo>
                  <a:pt x="326857" y="15951"/>
                </a:lnTo>
                <a:lnTo>
                  <a:pt x="375786" y="15951"/>
                </a:lnTo>
                <a:lnTo>
                  <a:pt x="375786" y="1533"/>
                </a:lnTo>
                <a:close/>
              </a:path>
              <a:path extrusionOk="0" h="144779" w="571500">
                <a:moveTo>
                  <a:pt x="345109" y="39572"/>
                </a:moveTo>
                <a:lnTo>
                  <a:pt x="336673" y="39649"/>
                </a:lnTo>
                <a:lnTo>
                  <a:pt x="328851" y="42640"/>
                </a:lnTo>
                <a:lnTo>
                  <a:pt x="324249" y="47088"/>
                </a:lnTo>
                <a:lnTo>
                  <a:pt x="366686" y="47088"/>
                </a:lnTo>
                <a:lnTo>
                  <a:pt x="359622" y="42371"/>
                </a:lnTo>
                <a:lnTo>
                  <a:pt x="345109" y="39572"/>
                </a:lnTo>
                <a:close/>
              </a:path>
              <a:path extrusionOk="0" h="144779" w="571500">
                <a:moveTo>
                  <a:pt x="438212" y="0"/>
                </a:moveTo>
                <a:lnTo>
                  <a:pt x="423522" y="2220"/>
                </a:lnTo>
                <a:lnTo>
                  <a:pt x="411917" y="8388"/>
                </a:lnTo>
                <a:lnTo>
                  <a:pt x="404294" y="17762"/>
                </a:lnTo>
                <a:lnTo>
                  <a:pt x="401554" y="29602"/>
                </a:lnTo>
                <a:lnTo>
                  <a:pt x="402919" y="38230"/>
                </a:lnTo>
                <a:lnTo>
                  <a:pt x="406778" y="45592"/>
                </a:lnTo>
                <a:lnTo>
                  <a:pt x="412781" y="51172"/>
                </a:lnTo>
                <a:lnTo>
                  <a:pt x="420573" y="54450"/>
                </a:lnTo>
                <a:lnTo>
                  <a:pt x="420573" y="55064"/>
                </a:lnTo>
                <a:lnTo>
                  <a:pt x="411400" y="58261"/>
                </a:lnTo>
                <a:lnTo>
                  <a:pt x="404018" y="64420"/>
                </a:lnTo>
                <a:lnTo>
                  <a:pt x="399122" y="72880"/>
                </a:lnTo>
                <a:lnTo>
                  <a:pt x="397413" y="82979"/>
                </a:lnTo>
                <a:lnTo>
                  <a:pt x="400326" y="95480"/>
                </a:lnTo>
                <a:lnTo>
                  <a:pt x="408696" y="105335"/>
                </a:lnTo>
                <a:lnTo>
                  <a:pt x="421624" y="111796"/>
                </a:lnTo>
                <a:lnTo>
                  <a:pt x="438212" y="114116"/>
                </a:lnTo>
                <a:lnTo>
                  <a:pt x="454606" y="111796"/>
                </a:lnTo>
                <a:lnTo>
                  <a:pt x="467499" y="105335"/>
                </a:lnTo>
                <a:lnTo>
                  <a:pt x="471937" y="100158"/>
                </a:lnTo>
                <a:lnTo>
                  <a:pt x="438212" y="100158"/>
                </a:lnTo>
                <a:lnTo>
                  <a:pt x="428309" y="98814"/>
                </a:lnTo>
                <a:lnTo>
                  <a:pt x="420822" y="95039"/>
                </a:lnTo>
                <a:lnTo>
                  <a:pt x="416125" y="89222"/>
                </a:lnTo>
                <a:lnTo>
                  <a:pt x="414591" y="81752"/>
                </a:lnTo>
                <a:lnTo>
                  <a:pt x="416244" y="73840"/>
                </a:lnTo>
                <a:lnTo>
                  <a:pt x="421139" y="67574"/>
                </a:lnTo>
                <a:lnTo>
                  <a:pt x="428665" y="63451"/>
                </a:lnTo>
                <a:lnTo>
                  <a:pt x="438212" y="61966"/>
                </a:lnTo>
                <a:lnTo>
                  <a:pt x="469242" y="61966"/>
                </a:lnTo>
                <a:lnTo>
                  <a:pt x="464798" y="58261"/>
                </a:lnTo>
                <a:lnTo>
                  <a:pt x="455698" y="55064"/>
                </a:lnTo>
                <a:lnTo>
                  <a:pt x="455698" y="54450"/>
                </a:lnTo>
                <a:lnTo>
                  <a:pt x="463382" y="51172"/>
                </a:lnTo>
                <a:lnTo>
                  <a:pt x="466122" y="48622"/>
                </a:lnTo>
                <a:lnTo>
                  <a:pt x="438212" y="48622"/>
                </a:lnTo>
                <a:lnTo>
                  <a:pt x="430045" y="47378"/>
                </a:lnTo>
                <a:lnTo>
                  <a:pt x="423660" y="43790"/>
                </a:lnTo>
                <a:lnTo>
                  <a:pt x="419486" y="38230"/>
                </a:lnTo>
                <a:lnTo>
                  <a:pt x="417966" y="31136"/>
                </a:lnTo>
                <a:lnTo>
                  <a:pt x="419447" y="24049"/>
                </a:lnTo>
                <a:lnTo>
                  <a:pt x="423545" y="18559"/>
                </a:lnTo>
                <a:lnTo>
                  <a:pt x="429915" y="15024"/>
                </a:lnTo>
                <a:lnTo>
                  <a:pt x="438212" y="13804"/>
                </a:lnTo>
                <a:lnTo>
                  <a:pt x="468700" y="13804"/>
                </a:lnTo>
                <a:lnTo>
                  <a:pt x="464287" y="8388"/>
                </a:lnTo>
                <a:lnTo>
                  <a:pt x="452738" y="2220"/>
                </a:lnTo>
                <a:lnTo>
                  <a:pt x="438212" y="0"/>
                </a:lnTo>
                <a:close/>
              </a:path>
              <a:path extrusionOk="0" h="144779" w="571500">
                <a:moveTo>
                  <a:pt x="469242" y="61966"/>
                </a:moveTo>
                <a:lnTo>
                  <a:pt x="438212" y="61966"/>
                </a:lnTo>
                <a:lnTo>
                  <a:pt x="447662" y="63451"/>
                </a:lnTo>
                <a:lnTo>
                  <a:pt x="455142" y="67574"/>
                </a:lnTo>
                <a:lnTo>
                  <a:pt x="460062" y="73840"/>
                </a:lnTo>
                <a:lnTo>
                  <a:pt x="461833" y="81752"/>
                </a:lnTo>
                <a:lnTo>
                  <a:pt x="460170" y="89222"/>
                </a:lnTo>
                <a:lnTo>
                  <a:pt x="455429" y="95039"/>
                </a:lnTo>
                <a:lnTo>
                  <a:pt x="447985" y="98814"/>
                </a:lnTo>
                <a:lnTo>
                  <a:pt x="438212" y="100158"/>
                </a:lnTo>
                <a:lnTo>
                  <a:pt x="471937" y="100158"/>
                </a:lnTo>
                <a:lnTo>
                  <a:pt x="475948" y="95480"/>
                </a:lnTo>
                <a:lnTo>
                  <a:pt x="479012" y="82979"/>
                </a:lnTo>
                <a:lnTo>
                  <a:pt x="477159" y="72880"/>
                </a:lnTo>
                <a:lnTo>
                  <a:pt x="472186" y="64420"/>
                </a:lnTo>
                <a:lnTo>
                  <a:pt x="469242" y="61966"/>
                </a:lnTo>
                <a:close/>
              </a:path>
              <a:path extrusionOk="0" h="144779" w="571500">
                <a:moveTo>
                  <a:pt x="468700" y="13804"/>
                </a:moveTo>
                <a:lnTo>
                  <a:pt x="438212" y="13804"/>
                </a:lnTo>
                <a:lnTo>
                  <a:pt x="446353" y="15024"/>
                </a:lnTo>
                <a:lnTo>
                  <a:pt x="452668" y="18559"/>
                </a:lnTo>
                <a:lnTo>
                  <a:pt x="456740" y="24049"/>
                </a:lnTo>
                <a:lnTo>
                  <a:pt x="458152" y="31136"/>
                </a:lnTo>
                <a:lnTo>
                  <a:pt x="456697" y="38279"/>
                </a:lnTo>
                <a:lnTo>
                  <a:pt x="452553" y="43819"/>
                </a:lnTo>
                <a:lnTo>
                  <a:pt x="446224" y="47389"/>
                </a:lnTo>
                <a:lnTo>
                  <a:pt x="438212" y="48622"/>
                </a:lnTo>
                <a:lnTo>
                  <a:pt x="466122" y="48622"/>
                </a:lnTo>
                <a:lnTo>
                  <a:pt x="469377" y="45592"/>
                </a:lnTo>
                <a:lnTo>
                  <a:pt x="473288" y="38230"/>
                </a:lnTo>
                <a:lnTo>
                  <a:pt x="474717" y="29602"/>
                </a:lnTo>
                <a:lnTo>
                  <a:pt x="471925" y="17762"/>
                </a:lnTo>
                <a:lnTo>
                  <a:pt x="468700" y="13804"/>
                </a:lnTo>
                <a:close/>
              </a:path>
              <a:path extrusionOk="0" h="144779" w="571500">
                <a:moveTo>
                  <a:pt x="562928" y="14111"/>
                </a:moveTo>
                <a:lnTo>
                  <a:pt x="532696" y="14111"/>
                </a:lnTo>
                <a:lnTo>
                  <a:pt x="540825" y="15372"/>
                </a:lnTo>
                <a:lnTo>
                  <a:pt x="547344" y="18971"/>
                </a:lnTo>
                <a:lnTo>
                  <a:pt x="551677" y="24626"/>
                </a:lnTo>
                <a:lnTo>
                  <a:pt x="553249" y="32056"/>
                </a:lnTo>
                <a:lnTo>
                  <a:pt x="552112" y="38987"/>
                </a:lnTo>
                <a:lnTo>
                  <a:pt x="548695" y="45688"/>
                </a:lnTo>
                <a:lnTo>
                  <a:pt x="542993" y="52936"/>
                </a:lnTo>
                <a:lnTo>
                  <a:pt x="534996" y="61506"/>
                </a:lnTo>
                <a:lnTo>
                  <a:pt x="496497" y="100311"/>
                </a:lnTo>
                <a:lnTo>
                  <a:pt x="496497" y="112582"/>
                </a:lnTo>
                <a:lnTo>
                  <a:pt x="571194" y="112582"/>
                </a:lnTo>
                <a:lnTo>
                  <a:pt x="571194" y="98164"/>
                </a:lnTo>
                <a:lnTo>
                  <a:pt x="519965" y="98164"/>
                </a:lnTo>
                <a:lnTo>
                  <a:pt x="519965" y="97244"/>
                </a:lnTo>
                <a:lnTo>
                  <a:pt x="555485" y="60812"/>
                </a:lnTo>
                <a:lnTo>
                  <a:pt x="569354" y="31596"/>
                </a:lnTo>
                <a:lnTo>
                  <a:pt x="566618" y="19056"/>
                </a:lnTo>
                <a:lnTo>
                  <a:pt x="562928" y="14111"/>
                </a:lnTo>
                <a:close/>
              </a:path>
              <a:path extrusionOk="0" h="144779" w="571500">
                <a:moveTo>
                  <a:pt x="533002" y="0"/>
                </a:moveTo>
                <a:lnTo>
                  <a:pt x="518347" y="2414"/>
                </a:lnTo>
                <a:lnTo>
                  <a:pt x="506755" y="9250"/>
                </a:lnTo>
                <a:lnTo>
                  <a:pt x="499160" y="19897"/>
                </a:lnTo>
                <a:lnTo>
                  <a:pt x="496497" y="33744"/>
                </a:lnTo>
                <a:lnTo>
                  <a:pt x="512449" y="33744"/>
                </a:lnTo>
                <a:lnTo>
                  <a:pt x="513909" y="25693"/>
                </a:lnTo>
                <a:lnTo>
                  <a:pt x="517971" y="19498"/>
                </a:lnTo>
                <a:lnTo>
                  <a:pt x="524334" y="15517"/>
                </a:lnTo>
                <a:lnTo>
                  <a:pt x="532696" y="14111"/>
                </a:lnTo>
                <a:lnTo>
                  <a:pt x="562928" y="14111"/>
                </a:lnTo>
                <a:lnTo>
                  <a:pt x="559144" y="9039"/>
                </a:lnTo>
                <a:lnTo>
                  <a:pt x="547687" y="2402"/>
                </a:lnTo>
                <a:lnTo>
                  <a:pt x="53300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26"/>
          <p:cNvSpPr/>
          <p:nvPr/>
        </p:nvSpPr>
        <p:spPr>
          <a:xfrm>
            <a:off x="5692168" y="7875889"/>
            <a:ext cx="574675" cy="144780"/>
          </a:xfrm>
          <a:custGeom>
            <a:rect b="b" l="l" r="r" t="t"/>
            <a:pathLst>
              <a:path extrusionOk="0" h="144779" w="574675">
                <a:moveTo>
                  <a:pt x="44174" y="18405"/>
                </a:moveTo>
                <a:lnTo>
                  <a:pt x="27148" y="18405"/>
                </a:lnTo>
                <a:lnTo>
                  <a:pt x="27148" y="112582"/>
                </a:lnTo>
                <a:lnTo>
                  <a:pt x="44174" y="112582"/>
                </a:lnTo>
                <a:lnTo>
                  <a:pt x="44174" y="18405"/>
                </a:lnTo>
                <a:close/>
              </a:path>
              <a:path extrusionOk="0" h="144779" w="574675">
                <a:moveTo>
                  <a:pt x="44174" y="1533"/>
                </a:moveTo>
                <a:lnTo>
                  <a:pt x="27608" y="1533"/>
                </a:lnTo>
                <a:lnTo>
                  <a:pt x="0" y="19632"/>
                </a:lnTo>
                <a:lnTo>
                  <a:pt x="0" y="35738"/>
                </a:lnTo>
                <a:lnTo>
                  <a:pt x="26535" y="18405"/>
                </a:lnTo>
                <a:lnTo>
                  <a:pt x="44174" y="18405"/>
                </a:lnTo>
                <a:lnTo>
                  <a:pt x="44174" y="1533"/>
                </a:lnTo>
                <a:close/>
              </a:path>
              <a:path extrusionOk="0" h="144779" w="574675">
                <a:moveTo>
                  <a:pt x="88961" y="83593"/>
                </a:moveTo>
                <a:lnTo>
                  <a:pt x="72549" y="83593"/>
                </a:lnTo>
                <a:lnTo>
                  <a:pt x="75789" y="95836"/>
                </a:lnTo>
                <a:lnTo>
                  <a:pt x="83746" y="105498"/>
                </a:lnTo>
                <a:lnTo>
                  <a:pt x="95499" y="111838"/>
                </a:lnTo>
                <a:lnTo>
                  <a:pt x="110128" y="114116"/>
                </a:lnTo>
                <a:lnTo>
                  <a:pt x="126082" y="111318"/>
                </a:lnTo>
                <a:lnTo>
                  <a:pt x="138599" y="103523"/>
                </a:lnTo>
                <a:lnTo>
                  <a:pt x="141018" y="100005"/>
                </a:lnTo>
                <a:lnTo>
                  <a:pt x="110128" y="100005"/>
                </a:lnTo>
                <a:lnTo>
                  <a:pt x="102226" y="98734"/>
                </a:lnTo>
                <a:lnTo>
                  <a:pt x="95691" y="95307"/>
                </a:lnTo>
                <a:lnTo>
                  <a:pt x="91082" y="90126"/>
                </a:lnTo>
                <a:lnTo>
                  <a:pt x="88961" y="83593"/>
                </a:lnTo>
                <a:close/>
              </a:path>
              <a:path extrusionOk="0" h="144779" w="574675">
                <a:moveTo>
                  <a:pt x="141630" y="53530"/>
                </a:moveTo>
                <a:lnTo>
                  <a:pt x="109361" y="53530"/>
                </a:lnTo>
                <a:lnTo>
                  <a:pt x="118988" y="55363"/>
                </a:lnTo>
                <a:lnTo>
                  <a:pt x="126559" y="60259"/>
                </a:lnTo>
                <a:lnTo>
                  <a:pt x="131513" y="67658"/>
                </a:lnTo>
                <a:lnTo>
                  <a:pt x="133289" y="76997"/>
                </a:lnTo>
                <a:lnTo>
                  <a:pt x="131568" y="86146"/>
                </a:lnTo>
                <a:lnTo>
                  <a:pt x="126770" y="93419"/>
                </a:lnTo>
                <a:lnTo>
                  <a:pt x="119441" y="98232"/>
                </a:lnTo>
                <a:lnTo>
                  <a:pt x="110128" y="100005"/>
                </a:lnTo>
                <a:lnTo>
                  <a:pt x="141018" y="100005"/>
                </a:lnTo>
                <a:lnTo>
                  <a:pt x="146774" y="91630"/>
                </a:lnTo>
                <a:lnTo>
                  <a:pt x="149700" y="76537"/>
                </a:lnTo>
                <a:lnTo>
                  <a:pt x="146965" y="61745"/>
                </a:lnTo>
                <a:lnTo>
                  <a:pt x="141630" y="53530"/>
                </a:lnTo>
                <a:close/>
              </a:path>
              <a:path extrusionOk="0" h="144779" w="574675">
                <a:moveTo>
                  <a:pt x="144025" y="1533"/>
                </a:moveTo>
                <a:lnTo>
                  <a:pt x="81139" y="1533"/>
                </a:lnTo>
                <a:lnTo>
                  <a:pt x="73930" y="63346"/>
                </a:lnTo>
                <a:lnTo>
                  <a:pt x="89881" y="63346"/>
                </a:lnTo>
                <a:lnTo>
                  <a:pt x="93639" y="56521"/>
                </a:lnTo>
                <a:lnTo>
                  <a:pt x="100465" y="53530"/>
                </a:lnTo>
                <a:lnTo>
                  <a:pt x="141630" y="53530"/>
                </a:lnTo>
                <a:lnTo>
                  <a:pt x="139376" y="50060"/>
                </a:lnTo>
                <a:lnTo>
                  <a:pt x="134925" y="47088"/>
                </a:lnTo>
                <a:lnTo>
                  <a:pt x="91415" y="47088"/>
                </a:lnTo>
                <a:lnTo>
                  <a:pt x="95096" y="15951"/>
                </a:lnTo>
                <a:lnTo>
                  <a:pt x="144025" y="15951"/>
                </a:lnTo>
                <a:lnTo>
                  <a:pt x="144025" y="1533"/>
                </a:lnTo>
                <a:close/>
              </a:path>
              <a:path extrusionOk="0" h="144779" w="574675">
                <a:moveTo>
                  <a:pt x="113349" y="39572"/>
                </a:moveTo>
                <a:lnTo>
                  <a:pt x="104913" y="39649"/>
                </a:lnTo>
                <a:lnTo>
                  <a:pt x="97090" y="42640"/>
                </a:lnTo>
                <a:lnTo>
                  <a:pt x="92489" y="47088"/>
                </a:lnTo>
                <a:lnTo>
                  <a:pt x="134925" y="47088"/>
                </a:lnTo>
                <a:lnTo>
                  <a:pt x="127861" y="42371"/>
                </a:lnTo>
                <a:lnTo>
                  <a:pt x="113349" y="39572"/>
                </a:lnTo>
                <a:close/>
              </a:path>
              <a:path extrusionOk="0" h="144779" w="574675">
                <a:moveTo>
                  <a:pt x="184211" y="83593"/>
                </a:moveTo>
                <a:lnTo>
                  <a:pt x="167800" y="83593"/>
                </a:lnTo>
                <a:lnTo>
                  <a:pt x="171040" y="95836"/>
                </a:lnTo>
                <a:lnTo>
                  <a:pt x="178996" y="105498"/>
                </a:lnTo>
                <a:lnTo>
                  <a:pt x="190749" y="111838"/>
                </a:lnTo>
                <a:lnTo>
                  <a:pt x="205378" y="114116"/>
                </a:lnTo>
                <a:lnTo>
                  <a:pt x="221332" y="111318"/>
                </a:lnTo>
                <a:lnTo>
                  <a:pt x="233850" y="103523"/>
                </a:lnTo>
                <a:lnTo>
                  <a:pt x="236268" y="100005"/>
                </a:lnTo>
                <a:lnTo>
                  <a:pt x="205378" y="100005"/>
                </a:lnTo>
                <a:lnTo>
                  <a:pt x="197477" y="98734"/>
                </a:lnTo>
                <a:lnTo>
                  <a:pt x="190941" y="95307"/>
                </a:lnTo>
                <a:lnTo>
                  <a:pt x="186332" y="90126"/>
                </a:lnTo>
                <a:lnTo>
                  <a:pt x="184211" y="83593"/>
                </a:lnTo>
                <a:close/>
              </a:path>
              <a:path extrusionOk="0" h="144779" w="574675">
                <a:moveTo>
                  <a:pt x="236880" y="53530"/>
                </a:moveTo>
                <a:lnTo>
                  <a:pt x="204611" y="53530"/>
                </a:lnTo>
                <a:lnTo>
                  <a:pt x="214238" y="55363"/>
                </a:lnTo>
                <a:lnTo>
                  <a:pt x="221809" y="60259"/>
                </a:lnTo>
                <a:lnTo>
                  <a:pt x="226763" y="67658"/>
                </a:lnTo>
                <a:lnTo>
                  <a:pt x="228539" y="76997"/>
                </a:lnTo>
                <a:lnTo>
                  <a:pt x="226818" y="86146"/>
                </a:lnTo>
                <a:lnTo>
                  <a:pt x="222020" y="93419"/>
                </a:lnTo>
                <a:lnTo>
                  <a:pt x="214691" y="98232"/>
                </a:lnTo>
                <a:lnTo>
                  <a:pt x="205378" y="100005"/>
                </a:lnTo>
                <a:lnTo>
                  <a:pt x="236268" y="100005"/>
                </a:lnTo>
                <a:lnTo>
                  <a:pt x="242024" y="91630"/>
                </a:lnTo>
                <a:lnTo>
                  <a:pt x="244951" y="76537"/>
                </a:lnTo>
                <a:lnTo>
                  <a:pt x="242215" y="61745"/>
                </a:lnTo>
                <a:lnTo>
                  <a:pt x="236880" y="53530"/>
                </a:lnTo>
                <a:close/>
              </a:path>
              <a:path extrusionOk="0" h="144779" w="574675">
                <a:moveTo>
                  <a:pt x="239276" y="1533"/>
                </a:moveTo>
                <a:lnTo>
                  <a:pt x="176389" y="1533"/>
                </a:lnTo>
                <a:lnTo>
                  <a:pt x="169180" y="63346"/>
                </a:lnTo>
                <a:lnTo>
                  <a:pt x="185132" y="63346"/>
                </a:lnTo>
                <a:lnTo>
                  <a:pt x="188890" y="56521"/>
                </a:lnTo>
                <a:lnTo>
                  <a:pt x="195715" y="53530"/>
                </a:lnTo>
                <a:lnTo>
                  <a:pt x="236880" y="53530"/>
                </a:lnTo>
                <a:lnTo>
                  <a:pt x="234626" y="50060"/>
                </a:lnTo>
                <a:lnTo>
                  <a:pt x="230175" y="47088"/>
                </a:lnTo>
                <a:lnTo>
                  <a:pt x="186666" y="47088"/>
                </a:lnTo>
                <a:lnTo>
                  <a:pt x="190347" y="15951"/>
                </a:lnTo>
                <a:lnTo>
                  <a:pt x="239276" y="15951"/>
                </a:lnTo>
                <a:lnTo>
                  <a:pt x="239276" y="1533"/>
                </a:lnTo>
                <a:close/>
              </a:path>
              <a:path extrusionOk="0" h="144779" w="574675">
                <a:moveTo>
                  <a:pt x="208599" y="39572"/>
                </a:moveTo>
                <a:lnTo>
                  <a:pt x="200163" y="39649"/>
                </a:lnTo>
                <a:lnTo>
                  <a:pt x="192341" y="42640"/>
                </a:lnTo>
                <a:lnTo>
                  <a:pt x="187739" y="47088"/>
                </a:lnTo>
                <a:lnTo>
                  <a:pt x="230175" y="47088"/>
                </a:lnTo>
                <a:lnTo>
                  <a:pt x="223112" y="42371"/>
                </a:lnTo>
                <a:lnTo>
                  <a:pt x="208599" y="39572"/>
                </a:lnTo>
                <a:close/>
              </a:path>
              <a:path extrusionOk="0" h="144779" w="574675">
                <a:moveTo>
                  <a:pt x="278848" y="101999"/>
                </a:moveTo>
                <a:lnTo>
                  <a:pt x="261669" y="101999"/>
                </a:lnTo>
                <a:lnTo>
                  <a:pt x="253540" y="144332"/>
                </a:lnTo>
                <a:lnTo>
                  <a:pt x="266578" y="144332"/>
                </a:lnTo>
                <a:lnTo>
                  <a:pt x="278848" y="101999"/>
                </a:lnTo>
                <a:close/>
              </a:path>
              <a:path extrusionOk="0" h="144779" w="574675">
                <a:moveTo>
                  <a:pt x="338360" y="0"/>
                </a:moveTo>
                <a:lnTo>
                  <a:pt x="320362" y="4055"/>
                </a:lnTo>
                <a:lnTo>
                  <a:pt x="306706" y="15875"/>
                </a:lnTo>
                <a:lnTo>
                  <a:pt x="298026" y="34942"/>
                </a:lnTo>
                <a:lnTo>
                  <a:pt x="295014" y="60231"/>
                </a:lnTo>
                <a:lnTo>
                  <a:pt x="295073" y="61575"/>
                </a:lnTo>
                <a:lnTo>
                  <a:pt x="298630" y="86367"/>
                </a:lnTo>
                <a:lnTo>
                  <a:pt x="308259" y="102756"/>
                </a:lnTo>
                <a:lnTo>
                  <a:pt x="321742" y="111481"/>
                </a:lnTo>
                <a:lnTo>
                  <a:pt x="336980" y="114116"/>
                </a:lnTo>
                <a:lnTo>
                  <a:pt x="353249" y="111291"/>
                </a:lnTo>
                <a:lnTo>
                  <a:pt x="365787" y="103312"/>
                </a:lnTo>
                <a:lnTo>
                  <a:pt x="368001" y="100005"/>
                </a:lnTo>
                <a:lnTo>
                  <a:pt x="336827" y="100005"/>
                </a:lnTo>
                <a:lnTo>
                  <a:pt x="327388" y="98066"/>
                </a:lnTo>
                <a:lnTo>
                  <a:pt x="319926" y="92949"/>
                </a:lnTo>
                <a:lnTo>
                  <a:pt x="315009" y="85532"/>
                </a:lnTo>
                <a:lnTo>
                  <a:pt x="313206" y="76691"/>
                </a:lnTo>
                <a:lnTo>
                  <a:pt x="315124" y="67852"/>
                </a:lnTo>
                <a:lnTo>
                  <a:pt x="320213" y="60451"/>
                </a:lnTo>
                <a:lnTo>
                  <a:pt x="327819" y="55380"/>
                </a:lnTo>
                <a:lnTo>
                  <a:pt x="331008" y="54757"/>
                </a:lnTo>
                <a:lnTo>
                  <a:pt x="311212" y="54757"/>
                </a:lnTo>
                <a:lnTo>
                  <a:pt x="313038" y="37933"/>
                </a:lnTo>
                <a:lnTo>
                  <a:pt x="318344" y="25365"/>
                </a:lnTo>
                <a:lnTo>
                  <a:pt x="326871" y="17485"/>
                </a:lnTo>
                <a:lnTo>
                  <a:pt x="338360" y="14724"/>
                </a:lnTo>
                <a:lnTo>
                  <a:pt x="368749" y="14724"/>
                </a:lnTo>
                <a:lnTo>
                  <a:pt x="363697" y="8570"/>
                </a:lnTo>
                <a:lnTo>
                  <a:pt x="352456" y="2264"/>
                </a:lnTo>
                <a:lnTo>
                  <a:pt x="338360" y="0"/>
                </a:lnTo>
                <a:close/>
              </a:path>
              <a:path extrusionOk="0" h="144779" w="574675">
                <a:moveTo>
                  <a:pt x="368570" y="53530"/>
                </a:moveTo>
                <a:lnTo>
                  <a:pt x="337287" y="53530"/>
                </a:lnTo>
                <a:lnTo>
                  <a:pt x="346511" y="55302"/>
                </a:lnTo>
                <a:lnTo>
                  <a:pt x="353794" y="60231"/>
                </a:lnTo>
                <a:lnTo>
                  <a:pt x="358576" y="67561"/>
                </a:lnTo>
                <a:lnTo>
                  <a:pt x="360235" y="76230"/>
                </a:lnTo>
                <a:lnTo>
                  <a:pt x="360264" y="76691"/>
                </a:lnTo>
                <a:lnTo>
                  <a:pt x="358515" y="85661"/>
                </a:lnTo>
                <a:lnTo>
                  <a:pt x="353593" y="93102"/>
                </a:lnTo>
                <a:lnTo>
                  <a:pt x="346155" y="98128"/>
                </a:lnTo>
                <a:lnTo>
                  <a:pt x="336827" y="100005"/>
                </a:lnTo>
                <a:lnTo>
                  <a:pt x="368001" y="100005"/>
                </a:lnTo>
                <a:lnTo>
                  <a:pt x="373853" y="91263"/>
                </a:lnTo>
                <a:lnTo>
                  <a:pt x="376706" y="76230"/>
                </a:lnTo>
                <a:lnTo>
                  <a:pt x="373904" y="61575"/>
                </a:lnTo>
                <a:lnTo>
                  <a:pt x="368570" y="53530"/>
                </a:lnTo>
                <a:close/>
              </a:path>
              <a:path extrusionOk="0" h="144779" w="574675">
                <a:moveTo>
                  <a:pt x="340968" y="39725"/>
                </a:moveTo>
                <a:lnTo>
                  <a:pt x="332283" y="40780"/>
                </a:lnTo>
                <a:lnTo>
                  <a:pt x="324460" y="43733"/>
                </a:lnTo>
                <a:lnTo>
                  <a:pt x="317759" y="48439"/>
                </a:lnTo>
                <a:lnTo>
                  <a:pt x="312439" y="54757"/>
                </a:lnTo>
                <a:lnTo>
                  <a:pt x="331008" y="54757"/>
                </a:lnTo>
                <a:lnTo>
                  <a:pt x="337287" y="53530"/>
                </a:lnTo>
                <a:lnTo>
                  <a:pt x="368570" y="53530"/>
                </a:lnTo>
                <a:lnTo>
                  <a:pt x="366257" y="50040"/>
                </a:lnTo>
                <a:lnTo>
                  <a:pt x="354899" y="42474"/>
                </a:lnTo>
                <a:lnTo>
                  <a:pt x="340968" y="39725"/>
                </a:lnTo>
                <a:close/>
              </a:path>
              <a:path extrusionOk="0" h="144779" w="574675">
                <a:moveTo>
                  <a:pt x="368749" y="14724"/>
                </a:moveTo>
                <a:lnTo>
                  <a:pt x="338360" y="14724"/>
                </a:lnTo>
                <a:lnTo>
                  <a:pt x="345983" y="15928"/>
                </a:lnTo>
                <a:lnTo>
                  <a:pt x="352002" y="19182"/>
                </a:lnTo>
                <a:lnTo>
                  <a:pt x="356338" y="24118"/>
                </a:lnTo>
                <a:lnTo>
                  <a:pt x="358914" y="30369"/>
                </a:lnTo>
                <a:lnTo>
                  <a:pt x="375632" y="30369"/>
                </a:lnTo>
                <a:lnTo>
                  <a:pt x="371588" y="18182"/>
                </a:lnTo>
                <a:lnTo>
                  <a:pt x="368749" y="14724"/>
                </a:lnTo>
                <a:close/>
              </a:path>
              <a:path extrusionOk="0" h="144779" w="574675">
                <a:moveTo>
                  <a:pt x="433457" y="0"/>
                </a:moveTo>
                <a:lnTo>
                  <a:pt x="418767" y="2220"/>
                </a:lnTo>
                <a:lnTo>
                  <a:pt x="407162" y="8388"/>
                </a:lnTo>
                <a:lnTo>
                  <a:pt x="399540" y="17762"/>
                </a:lnTo>
                <a:lnTo>
                  <a:pt x="396799" y="29602"/>
                </a:lnTo>
                <a:lnTo>
                  <a:pt x="398164" y="38230"/>
                </a:lnTo>
                <a:lnTo>
                  <a:pt x="402024" y="45592"/>
                </a:lnTo>
                <a:lnTo>
                  <a:pt x="408026" y="51172"/>
                </a:lnTo>
                <a:lnTo>
                  <a:pt x="415818" y="54450"/>
                </a:lnTo>
                <a:lnTo>
                  <a:pt x="415818" y="55064"/>
                </a:lnTo>
                <a:lnTo>
                  <a:pt x="406645" y="58261"/>
                </a:lnTo>
                <a:lnTo>
                  <a:pt x="399263" y="64420"/>
                </a:lnTo>
                <a:lnTo>
                  <a:pt x="394368" y="72880"/>
                </a:lnTo>
                <a:lnTo>
                  <a:pt x="392658" y="82979"/>
                </a:lnTo>
                <a:lnTo>
                  <a:pt x="395571" y="95480"/>
                </a:lnTo>
                <a:lnTo>
                  <a:pt x="403941" y="105335"/>
                </a:lnTo>
                <a:lnTo>
                  <a:pt x="416869" y="111796"/>
                </a:lnTo>
                <a:lnTo>
                  <a:pt x="433457" y="114116"/>
                </a:lnTo>
                <a:lnTo>
                  <a:pt x="449851" y="111796"/>
                </a:lnTo>
                <a:lnTo>
                  <a:pt x="462744" y="105335"/>
                </a:lnTo>
                <a:lnTo>
                  <a:pt x="467182" y="100158"/>
                </a:lnTo>
                <a:lnTo>
                  <a:pt x="433457" y="100158"/>
                </a:lnTo>
                <a:lnTo>
                  <a:pt x="423555" y="98814"/>
                </a:lnTo>
                <a:lnTo>
                  <a:pt x="416068" y="95039"/>
                </a:lnTo>
                <a:lnTo>
                  <a:pt x="411370" y="89222"/>
                </a:lnTo>
                <a:lnTo>
                  <a:pt x="409836" y="81752"/>
                </a:lnTo>
                <a:lnTo>
                  <a:pt x="411489" y="73840"/>
                </a:lnTo>
                <a:lnTo>
                  <a:pt x="416384" y="67574"/>
                </a:lnTo>
                <a:lnTo>
                  <a:pt x="423910" y="63451"/>
                </a:lnTo>
                <a:lnTo>
                  <a:pt x="433457" y="61966"/>
                </a:lnTo>
                <a:lnTo>
                  <a:pt x="464487" y="61966"/>
                </a:lnTo>
                <a:lnTo>
                  <a:pt x="460043" y="58261"/>
                </a:lnTo>
                <a:lnTo>
                  <a:pt x="450943" y="55064"/>
                </a:lnTo>
                <a:lnTo>
                  <a:pt x="450943" y="54450"/>
                </a:lnTo>
                <a:lnTo>
                  <a:pt x="458628" y="51172"/>
                </a:lnTo>
                <a:lnTo>
                  <a:pt x="461368" y="48622"/>
                </a:lnTo>
                <a:lnTo>
                  <a:pt x="433457" y="48622"/>
                </a:lnTo>
                <a:lnTo>
                  <a:pt x="425290" y="47378"/>
                </a:lnTo>
                <a:lnTo>
                  <a:pt x="418905" y="43790"/>
                </a:lnTo>
                <a:lnTo>
                  <a:pt x="414732" y="38230"/>
                </a:lnTo>
                <a:lnTo>
                  <a:pt x="413211" y="31136"/>
                </a:lnTo>
                <a:lnTo>
                  <a:pt x="414692" y="24049"/>
                </a:lnTo>
                <a:lnTo>
                  <a:pt x="418790" y="18559"/>
                </a:lnTo>
                <a:lnTo>
                  <a:pt x="425160" y="15024"/>
                </a:lnTo>
                <a:lnTo>
                  <a:pt x="433457" y="13804"/>
                </a:lnTo>
                <a:lnTo>
                  <a:pt x="463945" y="13804"/>
                </a:lnTo>
                <a:lnTo>
                  <a:pt x="459532" y="8388"/>
                </a:lnTo>
                <a:lnTo>
                  <a:pt x="447983" y="2220"/>
                </a:lnTo>
                <a:lnTo>
                  <a:pt x="433457" y="0"/>
                </a:lnTo>
                <a:close/>
              </a:path>
              <a:path extrusionOk="0" h="144779" w="574675">
                <a:moveTo>
                  <a:pt x="464487" y="61966"/>
                </a:moveTo>
                <a:lnTo>
                  <a:pt x="433457" y="61966"/>
                </a:lnTo>
                <a:lnTo>
                  <a:pt x="442907" y="63451"/>
                </a:lnTo>
                <a:lnTo>
                  <a:pt x="450387" y="67574"/>
                </a:lnTo>
                <a:lnTo>
                  <a:pt x="455307" y="73840"/>
                </a:lnTo>
                <a:lnTo>
                  <a:pt x="457078" y="81752"/>
                </a:lnTo>
                <a:lnTo>
                  <a:pt x="455415" y="89222"/>
                </a:lnTo>
                <a:lnTo>
                  <a:pt x="450674" y="95039"/>
                </a:lnTo>
                <a:lnTo>
                  <a:pt x="443231" y="98814"/>
                </a:lnTo>
                <a:lnTo>
                  <a:pt x="433457" y="100158"/>
                </a:lnTo>
                <a:lnTo>
                  <a:pt x="467182" y="100158"/>
                </a:lnTo>
                <a:lnTo>
                  <a:pt x="471193" y="95480"/>
                </a:lnTo>
                <a:lnTo>
                  <a:pt x="474257" y="82979"/>
                </a:lnTo>
                <a:lnTo>
                  <a:pt x="472404" y="72880"/>
                </a:lnTo>
                <a:lnTo>
                  <a:pt x="467431" y="64420"/>
                </a:lnTo>
                <a:lnTo>
                  <a:pt x="464487" y="61966"/>
                </a:lnTo>
                <a:close/>
              </a:path>
              <a:path extrusionOk="0" h="144779" w="574675">
                <a:moveTo>
                  <a:pt x="463945" y="13804"/>
                </a:moveTo>
                <a:lnTo>
                  <a:pt x="433457" y="13804"/>
                </a:lnTo>
                <a:lnTo>
                  <a:pt x="441599" y="15024"/>
                </a:lnTo>
                <a:lnTo>
                  <a:pt x="447914" y="18559"/>
                </a:lnTo>
                <a:lnTo>
                  <a:pt x="451985" y="24049"/>
                </a:lnTo>
                <a:lnTo>
                  <a:pt x="453397" y="31136"/>
                </a:lnTo>
                <a:lnTo>
                  <a:pt x="451942" y="38279"/>
                </a:lnTo>
                <a:lnTo>
                  <a:pt x="447799" y="43819"/>
                </a:lnTo>
                <a:lnTo>
                  <a:pt x="441469" y="47389"/>
                </a:lnTo>
                <a:lnTo>
                  <a:pt x="433457" y="48622"/>
                </a:lnTo>
                <a:lnTo>
                  <a:pt x="461368" y="48622"/>
                </a:lnTo>
                <a:lnTo>
                  <a:pt x="464623" y="45592"/>
                </a:lnTo>
                <a:lnTo>
                  <a:pt x="468533" y="38230"/>
                </a:lnTo>
                <a:lnTo>
                  <a:pt x="469962" y="29602"/>
                </a:lnTo>
                <a:lnTo>
                  <a:pt x="467170" y="17762"/>
                </a:lnTo>
                <a:lnTo>
                  <a:pt x="463945" y="13804"/>
                </a:lnTo>
                <a:close/>
              </a:path>
              <a:path extrusionOk="0" h="144779" w="574675">
                <a:moveTo>
                  <a:pt x="559231" y="90955"/>
                </a:moveTo>
                <a:lnTo>
                  <a:pt x="543279" y="90955"/>
                </a:lnTo>
                <a:lnTo>
                  <a:pt x="543279" y="112582"/>
                </a:lnTo>
                <a:lnTo>
                  <a:pt x="559231" y="112582"/>
                </a:lnTo>
                <a:lnTo>
                  <a:pt x="559231" y="90955"/>
                </a:lnTo>
                <a:close/>
              </a:path>
              <a:path extrusionOk="0" h="144779" w="574675">
                <a:moveTo>
                  <a:pt x="559231" y="1533"/>
                </a:moveTo>
                <a:lnTo>
                  <a:pt x="538371" y="1533"/>
                </a:lnTo>
                <a:lnTo>
                  <a:pt x="489288" y="77304"/>
                </a:lnTo>
                <a:lnTo>
                  <a:pt x="489288" y="90955"/>
                </a:lnTo>
                <a:lnTo>
                  <a:pt x="574415" y="90955"/>
                </a:lnTo>
                <a:lnTo>
                  <a:pt x="574415" y="76691"/>
                </a:lnTo>
                <a:lnTo>
                  <a:pt x="507081" y="76691"/>
                </a:lnTo>
                <a:lnTo>
                  <a:pt x="507081" y="75770"/>
                </a:lnTo>
                <a:lnTo>
                  <a:pt x="542052" y="21626"/>
                </a:lnTo>
                <a:lnTo>
                  <a:pt x="559231" y="21626"/>
                </a:lnTo>
                <a:lnTo>
                  <a:pt x="559231" y="1533"/>
                </a:lnTo>
                <a:close/>
              </a:path>
              <a:path extrusionOk="0" h="144779" w="574675">
                <a:moveTo>
                  <a:pt x="559231" y="21626"/>
                </a:moveTo>
                <a:lnTo>
                  <a:pt x="543279" y="21626"/>
                </a:lnTo>
                <a:lnTo>
                  <a:pt x="543279" y="76691"/>
                </a:lnTo>
                <a:lnTo>
                  <a:pt x="559231" y="76691"/>
                </a:lnTo>
                <a:lnTo>
                  <a:pt x="559231" y="216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26"/>
          <p:cNvSpPr/>
          <p:nvPr/>
        </p:nvSpPr>
        <p:spPr>
          <a:xfrm>
            <a:off x="4602812" y="8030939"/>
            <a:ext cx="579755" cy="144780"/>
          </a:xfrm>
          <a:custGeom>
            <a:rect b="b" l="l" r="r" t="t"/>
            <a:pathLst>
              <a:path extrusionOk="0" h="144779" w="579754">
                <a:moveTo>
                  <a:pt x="44174" y="18405"/>
                </a:moveTo>
                <a:lnTo>
                  <a:pt x="27148" y="18405"/>
                </a:lnTo>
                <a:lnTo>
                  <a:pt x="27148" y="112582"/>
                </a:lnTo>
                <a:lnTo>
                  <a:pt x="44174" y="112582"/>
                </a:lnTo>
                <a:lnTo>
                  <a:pt x="44174" y="18405"/>
                </a:lnTo>
                <a:close/>
              </a:path>
              <a:path extrusionOk="0" h="144779" w="579754">
                <a:moveTo>
                  <a:pt x="44174" y="1533"/>
                </a:moveTo>
                <a:lnTo>
                  <a:pt x="27608" y="1533"/>
                </a:lnTo>
                <a:lnTo>
                  <a:pt x="0" y="19632"/>
                </a:lnTo>
                <a:lnTo>
                  <a:pt x="0" y="35738"/>
                </a:lnTo>
                <a:lnTo>
                  <a:pt x="26535" y="18405"/>
                </a:lnTo>
                <a:lnTo>
                  <a:pt x="44174" y="18405"/>
                </a:lnTo>
                <a:lnTo>
                  <a:pt x="44174" y="1533"/>
                </a:lnTo>
                <a:close/>
              </a:path>
              <a:path extrusionOk="0" h="144779" w="579754">
                <a:moveTo>
                  <a:pt x="139884" y="90955"/>
                </a:moveTo>
                <a:lnTo>
                  <a:pt x="123932" y="90955"/>
                </a:lnTo>
                <a:lnTo>
                  <a:pt x="123932" y="112582"/>
                </a:lnTo>
                <a:lnTo>
                  <a:pt x="139884" y="112582"/>
                </a:lnTo>
                <a:lnTo>
                  <a:pt x="139884" y="90955"/>
                </a:lnTo>
                <a:close/>
              </a:path>
              <a:path extrusionOk="0" h="144779" w="579754">
                <a:moveTo>
                  <a:pt x="139884" y="1533"/>
                </a:moveTo>
                <a:lnTo>
                  <a:pt x="119024" y="1533"/>
                </a:lnTo>
                <a:lnTo>
                  <a:pt x="69942" y="77304"/>
                </a:lnTo>
                <a:lnTo>
                  <a:pt x="69942" y="90955"/>
                </a:lnTo>
                <a:lnTo>
                  <a:pt x="155069" y="90955"/>
                </a:lnTo>
                <a:lnTo>
                  <a:pt x="155069" y="76691"/>
                </a:lnTo>
                <a:lnTo>
                  <a:pt x="87734" y="76691"/>
                </a:lnTo>
                <a:lnTo>
                  <a:pt x="87734" y="75770"/>
                </a:lnTo>
                <a:lnTo>
                  <a:pt x="122705" y="21626"/>
                </a:lnTo>
                <a:lnTo>
                  <a:pt x="139884" y="21626"/>
                </a:lnTo>
                <a:lnTo>
                  <a:pt x="139884" y="1533"/>
                </a:lnTo>
                <a:close/>
              </a:path>
              <a:path extrusionOk="0" h="144779" w="579754">
                <a:moveTo>
                  <a:pt x="139884" y="21626"/>
                </a:moveTo>
                <a:lnTo>
                  <a:pt x="123932" y="21626"/>
                </a:lnTo>
                <a:lnTo>
                  <a:pt x="123932" y="76691"/>
                </a:lnTo>
                <a:lnTo>
                  <a:pt x="139884" y="76691"/>
                </a:lnTo>
                <a:lnTo>
                  <a:pt x="139884" y="21626"/>
                </a:lnTo>
                <a:close/>
              </a:path>
              <a:path extrusionOk="0" h="144779" w="579754">
                <a:moveTo>
                  <a:pt x="188659" y="83593"/>
                </a:moveTo>
                <a:lnTo>
                  <a:pt x="171481" y="83593"/>
                </a:lnTo>
                <a:lnTo>
                  <a:pt x="174792" y="96030"/>
                </a:lnTo>
                <a:lnTo>
                  <a:pt x="183128" y="105670"/>
                </a:lnTo>
                <a:lnTo>
                  <a:pt x="195649" y="111903"/>
                </a:lnTo>
                <a:lnTo>
                  <a:pt x="211513" y="114116"/>
                </a:lnTo>
                <a:lnTo>
                  <a:pt x="227486" y="111706"/>
                </a:lnTo>
                <a:lnTo>
                  <a:pt x="240186" y="105018"/>
                </a:lnTo>
                <a:lnTo>
                  <a:pt x="244700" y="99544"/>
                </a:lnTo>
                <a:lnTo>
                  <a:pt x="211360" y="99544"/>
                </a:lnTo>
                <a:lnTo>
                  <a:pt x="202658" y="98422"/>
                </a:lnTo>
                <a:lnTo>
                  <a:pt x="195581" y="95221"/>
                </a:lnTo>
                <a:lnTo>
                  <a:pt x="190718" y="90194"/>
                </a:lnTo>
                <a:lnTo>
                  <a:pt x="188659" y="83593"/>
                </a:lnTo>
                <a:close/>
              </a:path>
              <a:path extrusionOk="0" h="144779" w="579754">
                <a:moveTo>
                  <a:pt x="241578" y="14111"/>
                </a:moveTo>
                <a:lnTo>
                  <a:pt x="211667" y="14111"/>
                </a:lnTo>
                <a:lnTo>
                  <a:pt x="219637" y="15347"/>
                </a:lnTo>
                <a:lnTo>
                  <a:pt x="225730" y="18827"/>
                </a:lnTo>
                <a:lnTo>
                  <a:pt x="229623" y="24205"/>
                </a:lnTo>
                <a:lnTo>
                  <a:pt x="230993" y="31136"/>
                </a:lnTo>
                <a:lnTo>
                  <a:pt x="229417" y="38400"/>
                </a:lnTo>
                <a:lnTo>
                  <a:pt x="225001" y="43982"/>
                </a:lnTo>
                <a:lnTo>
                  <a:pt x="218213" y="47550"/>
                </a:lnTo>
                <a:lnTo>
                  <a:pt x="209519" y="48775"/>
                </a:lnTo>
                <a:lnTo>
                  <a:pt x="200010" y="48775"/>
                </a:lnTo>
                <a:lnTo>
                  <a:pt x="200010" y="62579"/>
                </a:lnTo>
                <a:lnTo>
                  <a:pt x="209519" y="62579"/>
                </a:lnTo>
                <a:lnTo>
                  <a:pt x="220123" y="64017"/>
                </a:lnTo>
                <a:lnTo>
                  <a:pt x="227973" y="67929"/>
                </a:lnTo>
                <a:lnTo>
                  <a:pt x="232847" y="73882"/>
                </a:lnTo>
                <a:lnTo>
                  <a:pt x="234521" y="81445"/>
                </a:lnTo>
                <a:lnTo>
                  <a:pt x="232789" y="88835"/>
                </a:lnTo>
                <a:lnTo>
                  <a:pt x="227973" y="94550"/>
                </a:lnTo>
                <a:lnTo>
                  <a:pt x="220641" y="98237"/>
                </a:lnTo>
                <a:lnTo>
                  <a:pt x="211360" y="99544"/>
                </a:lnTo>
                <a:lnTo>
                  <a:pt x="244700" y="99544"/>
                </a:lnTo>
                <a:lnTo>
                  <a:pt x="248559" y="94865"/>
                </a:lnTo>
                <a:lnTo>
                  <a:pt x="251546" y="82059"/>
                </a:lnTo>
                <a:lnTo>
                  <a:pt x="249975" y="72318"/>
                </a:lnTo>
                <a:lnTo>
                  <a:pt x="245305" y="64410"/>
                </a:lnTo>
                <a:lnTo>
                  <a:pt x="237774" y="58732"/>
                </a:lnTo>
                <a:lnTo>
                  <a:pt x="227619" y="55677"/>
                </a:lnTo>
                <a:lnTo>
                  <a:pt x="227619" y="54910"/>
                </a:lnTo>
                <a:lnTo>
                  <a:pt x="235755" y="51569"/>
                </a:lnTo>
                <a:lnTo>
                  <a:pt x="241979" y="46187"/>
                </a:lnTo>
                <a:lnTo>
                  <a:pt x="245931" y="38992"/>
                </a:lnTo>
                <a:lnTo>
                  <a:pt x="247251" y="30216"/>
                </a:lnTo>
                <a:lnTo>
                  <a:pt x="244906" y="18827"/>
                </a:lnTo>
                <a:lnTo>
                  <a:pt x="244781" y="18472"/>
                </a:lnTo>
                <a:lnTo>
                  <a:pt x="241578" y="14111"/>
                </a:lnTo>
                <a:close/>
              </a:path>
              <a:path extrusionOk="0" h="144779" w="579754">
                <a:moveTo>
                  <a:pt x="211820" y="0"/>
                </a:moveTo>
                <a:lnTo>
                  <a:pt x="197230" y="2200"/>
                </a:lnTo>
                <a:lnTo>
                  <a:pt x="185285" y="8397"/>
                </a:lnTo>
                <a:lnTo>
                  <a:pt x="177137" y="17988"/>
                </a:lnTo>
                <a:lnTo>
                  <a:pt x="173935" y="30369"/>
                </a:lnTo>
                <a:lnTo>
                  <a:pt x="190193" y="30369"/>
                </a:lnTo>
                <a:lnTo>
                  <a:pt x="192147" y="23590"/>
                </a:lnTo>
                <a:lnTo>
                  <a:pt x="196904" y="18472"/>
                </a:lnTo>
                <a:lnTo>
                  <a:pt x="203674" y="15238"/>
                </a:lnTo>
                <a:lnTo>
                  <a:pt x="211667" y="14111"/>
                </a:lnTo>
                <a:lnTo>
                  <a:pt x="241578" y="14111"/>
                </a:lnTo>
                <a:lnTo>
                  <a:pt x="237790" y="8953"/>
                </a:lnTo>
                <a:lnTo>
                  <a:pt x="226599" y="2413"/>
                </a:lnTo>
                <a:lnTo>
                  <a:pt x="211820" y="0"/>
                </a:lnTo>
                <a:close/>
              </a:path>
              <a:path extrusionOk="0" h="144779" w="579754">
                <a:moveTo>
                  <a:pt x="286671" y="101999"/>
                </a:moveTo>
                <a:lnTo>
                  <a:pt x="269492" y="101999"/>
                </a:lnTo>
                <a:lnTo>
                  <a:pt x="261363" y="144332"/>
                </a:lnTo>
                <a:lnTo>
                  <a:pt x="274400" y="144332"/>
                </a:lnTo>
                <a:lnTo>
                  <a:pt x="286671" y="101999"/>
                </a:lnTo>
                <a:close/>
              </a:path>
              <a:path extrusionOk="0" h="144779" w="579754">
                <a:moveTo>
                  <a:pt x="323482" y="83593"/>
                </a:moveTo>
                <a:lnTo>
                  <a:pt x="307070" y="83593"/>
                </a:lnTo>
                <a:lnTo>
                  <a:pt x="310311" y="95836"/>
                </a:lnTo>
                <a:lnTo>
                  <a:pt x="318267" y="105498"/>
                </a:lnTo>
                <a:lnTo>
                  <a:pt x="330020" y="111838"/>
                </a:lnTo>
                <a:lnTo>
                  <a:pt x="344649" y="114116"/>
                </a:lnTo>
                <a:lnTo>
                  <a:pt x="360603" y="111318"/>
                </a:lnTo>
                <a:lnTo>
                  <a:pt x="373121" y="103523"/>
                </a:lnTo>
                <a:lnTo>
                  <a:pt x="375539" y="100005"/>
                </a:lnTo>
                <a:lnTo>
                  <a:pt x="344649" y="100005"/>
                </a:lnTo>
                <a:lnTo>
                  <a:pt x="336748" y="98734"/>
                </a:lnTo>
                <a:lnTo>
                  <a:pt x="330212" y="95307"/>
                </a:lnTo>
                <a:lnTo>
                  <a:pt x="325603" y="90126"/>
                </a:lnTo>
                <a:lnTo>
                  <a:pt x="323482" y="83593"/>
                </a:lnTo>
                <a:close/>
              </a:path>
              <a:path extrusionOk="0" h="144779" w="579754">
                <a:moveTo>
                  <a:pt x="376151" y="53530"/>
                </a:moveTo>
                <a:lnTo>
                  <a:pt x="343882" y="53530"/>
                </a:lnTo>
                <a:lnTo>
                  <a:pt x="353509" y="55363"/>
                </a:lnTo>
                <a:lnTo>
                  <a:pt x="361080" y="60259"/>
                </a:lnTo>
                <a:lnTo>
                  <a:pt x="366034" y="67658"/>
                </a:lnTo>
                <a:lnTo>
                  <a:pt x="367810" y="76997"/>
                </a:lnTo>
                <a:lnTo>
                  <a:pt x="366089" y="86146"/>
                </a:lnTo>
                <a:lnTo>
                  <a:pt x="361291" y="93419"/>
                </a:lnTo>
                <a:lnTo>
                  <a:pt x="353962" y="98232"/>
                </a:lnTo>
                <a:lnTo>
                  <a:pt x="344649" y="100005"/>
                </a:lnTo>
                <a:lnTo>
                  <a:pt x="375539" y="100005"/>
                </a:lnTo>
                <a:lnTo>
                  <a:pt x="381295" y="91630"/>
                </a:lnTo>
                <a:lnTo>
                  <a:pt x="384222" y="76537"/>
                </a:lnTo>
                <a:lnTo>
                  <a:pt x="381486" y="61745"/>
                </a:lnTo>
                <a:lnTo>
                  <a:pt x="376151" y="53530"/>
                </a:lnTo>
                <a:close/>
              </a:path>
              <a:path extrusionOk="0" h="144779" w="579754">
                <a:moveTo>
                  <a:pt x="378547" y="1533"/>
                </a:moveTo>
                <a:lnTo>
                  <a:pt x="315660" y="1533"/>
                </a:lnTo>
                <a:lnTo>
                  <a:pt x="308451" y="63346"/>
                </a:lnTo>
                <a:lnTo>
                  <a:pt x="324403" y="63346"/>
                </a:lnTo>
                <a:lnTo>
                  <a:pt x="328161" y="56521"/>
                </a:lnTo>
                <a:lnTo>
                  <a:pt x="334986" y="53530"/>
                </a:lnTo>
                <a:lnTo>
                  <a:pt x="376151" y="53530"/>
                </a:lnTo>
                <a:lnTo>
                  <a:pt x="373897" y="50060"/>
                </a:lnTo>
                <a:lnTo>
                  <a:pt x="369446" y="47088"/>
                </a:lnTo>
                <a:lnTo>
                  <a:pt x="325936" y="47088"/>
                </a:lnTo>
                <a:lnTo>
                  <a:pt x="329618" y="15951"/>
                </a:lnTo>
                <a:lnTo>
                  <a:pt x="378547" y="15951"/>
                </a:lnTo>
                <a:lnTo>
                  <a:pt x="378547" y="1533"/>
                </a:lnTo>
                <a:close/>
              </a:path>
              <a:path extrusionOk="0" h="144779" w="579754">
                <a:moveTo>
                  <a:pt x="347870" y="39572"/>
                </a:moveTo>
                <a:lnTo>
                  <a:pt x="339434" y="39649"/>
                </a:lnTo>
                <a:lnTo>
                  <a:pt x="331612" y="42640"/>
                </a:lnTo>
                <a:lnTo>
                  <a:pt x="327010" y="47088"/>
                </a:lnTo>
                <a:lnTo>
                  <a:pt x="369446" y="47088"/>
                </a:lnTo>
                <a:lnTo>
                  <a:pt x="362383" y="42371"/>
                </a:lnTo>
                <a:lnTo>
                  <a:pt x="347870" y="39572"/>
                </a:lnTo>
                <a:close/>
              </a:path>
              <a:path extrusionOk="0" h="144779" w="579754">
                <a:moveTo>
                  <a:pt x="418733" y="83593"/>
                </a:moveTo>
                <a:lnTo>
                  <a:pt x="401554" y="83593"/>
                </a:lnTo>
                <a:lnTo>
                  <a:pt x="404865" y="96030"/>
                </a:lnTo>
                <a:lnTo>
                  <a:pt x="413201" y="105670"/>
                </a:lnTo>
                <a:lnTo>
                  <a:pt x="425722" y="111903"/>
                </a:lnTo>
                <a:lnTo>
                  <a:pt x="441587" y="114116"/>
                </a:lnTo>
                <a:lnTo>
                  <a:pt x="457559" y="111706"/>
                </a:lnTo>
                <a:lnTo>
                  <a:pt x="470259" y="105018"/>
                </a:lnTo>
                <a:lnTo>
                  <a:pt x="474773" y="99544"/>
                </a:lnTo>
                <a:lnTo>
                  <a:pt x="441433" y="99544"/>
                </a:lnTo>
                <a:lnTo>
                  <a:pt x="432731" y="98422"/>
                </a:lnTo>
                <a:lnTo>
                  <a:pt x="425654" y="95221"/>
                </a:lnTo>
                <a:lnTo>
                  <a:pt x="420791" y="90194"/>
                </a:lnTo>
                <a:lnTo>
                  <a:pt x="418733" y="83593"/>
                </a:lnTo>
                <a:close/>
              </a:path>
              <a:path extrusionOk="0" h="144779" w="579754">
                <a:moveTo>
                  <a:pt x="471651" y="14111"/>
                </a:moveTo>
                <a:lnTo>
                  <a:pt x="441740" y="14111"/>
                </a:lnTo>
                <a:lnTo>
                  <a:pt x="449710" y="15347"/>
                </a:lnTo>
                <a:lnTo>
                  <a:pt x="455803" y="18827"/>
                </a:lnTo>
                <a:lnTo>
                  <a:pt x="459696" y="24205"/>
                </a:lnTo>
                <a:lnTo>
                  <a:pt x="461066" y="31136"/>
                </a:lnTo>
                <a:lnTo>
                  <a:pt x="459490" y="38400"/>
                </a:lnTo>
                <a:lnTo>
                  <a:pt x="455075" y="43982"/>
                </a:lnTo>
                <a:lnTo>
                  <a:pt x="448286" y="47550"/>
                </a:lnTo>
                <a:lnTo>
                  <a:pt x="439593" y="48775"/>
                </a:lnTo>
                <a:lnTo>
                  <a:pt x="430083" y="48775"/>
                </a:lnTo>
                <a:lnTo>
                  <a:pt x="430083" y="62579"/>
                </a:lnTo>
                <a:lnTo>
                  <a:pt x="439593" y="62579"/>
                </a:lnTo>
                <a:lnTo>
                  <a:pt x="450196" y="64017"/>
                </a:lnTo>
                <a:lnTo>
                  <a:pt x="458046" y="67929"/>
                </a:lnTo>
                <a:lnTo>
                  <a:pt x="462920" y="73882"/>
                </a:lnTo>
                <a:lnTo>
                  <a:pt x="464594" y="81445"/>
                </a:lnTo>
                <a:lnTo>
                  <a:pt x="462862" y="88835"/>
                </a:lnTo>
                <a:lnTo>
                  <a:pt x="458046" y="94550"/>
                </a:lnTo>
                <a:lnTo>
                  <a:pt x="450714" y="98237"/>
                </a:lnTo>
                <a:lnTo>
                  <a:pt x="441433" y="99544"/>
                </a:lnTo>
                <a:lnTo>
                  <a:pt x="474773" y="99544"/>
                </a:lnTo>
                <a:lnTo>
                  <a:pt x="478632" y="94865"/>
                </a:lnTo>
                <a:lnTo>
                  <a:pt x="481619" y="82059"/>
                </a:lnTo>
                <a:lnTo>
                  <a:pt x="480048" y="72318"/>
                </a:lnTo>
                <a:lnTo>
                  <a:pt x="475379" y="64410"/>
                </a:lnTo>
                <a:lnTo>
                  <a:pt x="467847" y="58732"/>
                </a:lnTo>
                <a:lnTo>
                  <a:pt x="457692" y="55677"/>
                </a:lnTo>
                <a:lnTo>
                  <a:pt x="457692" y="54910"/>
                </a:lnTo>
                <a:lnTo>
                  <a:pt x="465828" y="51569"/>
                </a:lnTo>
                <a:lnTo>
                  <a:pt x="472052" y="46187"/>
                </a:lnTo>
                <a:lnTo>
                  <a:pt x="476004" y="38992"/>
                </a:lnTo>
                <a:lnTo>
                  <a:pt x="477325" y="30216"/>
                </a:lnTo>
                <a:lnTo>
                  <a:pt x="474980" y="18827"/>
                </a:lnTo>
                <a:lnTo>
                  <a:pt x="474855" y="18472"/>
                </a:lnTo>
                <a:lnTo>
                  <a:pt x="471651" y="14111"/>
                </a:lnTo>
                <a:close/>
              </a:path>
              <a:path extrusionOk="0" h="144779" w="579754">
                <a:moveTo>
                  <a:pt x="441893" y="0"/>
                </a:moveTo>
                <a:lnTo>
                  <a:pt x="427303" y="2200"/>
                </a:lnTo>
                <a:lnTo>
                  <a:pt x="415358" y="8397"/>
                </a:lnTo>
                <a:lnTo>
                  <a:pt x="407210" y="17988"/>
                </a:lnTo>
                <a:lnTo>
                  <a:pt x="404008" y="30369"/>
                </a:lnTo>
                <a:lnTo>
                  <a:pt x="420266" y="30369"/>
                </a:lnTo>
                <a:lnTo>
                  <a:pt x="422220" y="23590"/>
                </a:lnTo>
                <a:lnTo>
                  <a:pt x="426977" y="18472"/>
                </a:lnTo>
                <a:lnTo>
                  <a:pt x="433747" y="15238"/>
                </a:lnTo>
                <a:lnTo>
                  <a:pt x="441740" y="14111"/>
                </a:lnTo>
                <a:lnTo>
                  <a:pt x="471651" y="14111"/>
                </a:lnTo>
                <a:lnTo>
                  <a:pt x="467863" y="8953"/>
                </a:lnTo>
                <a:lnTo>
                  <a:pt x="456672" y="2413"/>
                </a:lnTo>
                <a:lnTo>
                  <a:pt x="441893" y="0"/>
                </a:lnTo>
                <a:close/>
              </a:path>
              <a:path extrusionOk="0" h="144779" w="579754">
                <a:moveTo>
                  <a:pt x="538831" y="0"/>
                </a:moveTo>
                <a:lnTo>
                  <a:pt x="521682" y="3835"/>
                </a:lnTo>
                <a:lnTo>
                  <a:pt x="508854" y="14983"/>
                </a:lnTo>
                <a:lnTo>
                  <a:pt x="500815" y="32904"/>
                </a:lnTo>
                <a:lnTo>
                  <a:pt x="498031" y="57058"/>
                </a:lnTo>
                <a:lnTo>
                  <a:pt x="500793" y="81309"/>
                </a:lnTo>
                <a:lnTo>
                  <a:pt x="508797" y="99219"/>
                </a:lnTo>
                <a:lnTo>
                  <a:pt x="521617" y="110312"/>
                </a:lnTo>
                <a:lnTo>
                  <a:pt x="538831" y="114116"/>
                </a:lnTo>
                <a:lnTo>
                  <a:pt x="556034" y="110312"/>
                </a:lnTo>
                <a:lnTo>
                  <a:pt x="568460" y="99544"/>
                </a:lnTo>
                <a:lnTo>
                  <a:pt x="538831" y="99544"/>
                </a:lnTo>
                <a:lnTo>
                  <a:pt x="528740" y="96799"/>
                </a:lnTo>
                <a:lnTo>
                  <a:pt x="521201" y="88683"/>
                </a:lnTo>
                <a:lnTo>
                  <a:pt x="516496" y="75376"/>
                </a:lnTo>
                <a:lnTo>
                  <a:pt x="514903" y="57058"/>
                </a:lnTo>
                <a:lnTo>
                  <a:pt x="516539" y="38734"/>
                </a:lnTo>
                <a:lnTo>
                  <a:pt x="521259" y="25336"/>
                </a:lnTo>
                <a:lnTo>
                  <a:pt x="528783" y="17100"/>
                </a:lnTo>
                <a:lnTo>
                  <a:pt x="538831" y="14264"/>
                </a:lnTo>
                <a:lnTo>
                  <a:pt x="567924" y="14264"/>
                </a:lnTo>
                <a:lnTo>
                  <a:pt x="555937" y="3835"/>
                </a:lnTo>
                <a:lnTo>
                  <a:pt x="538831" y="0"/>
                </a:lnTo>
                <a:close/>
              </a:path>
              <a:path extrusionOk="0" h="144779" w="579754">
                <a:moveTo>
                  <a:pt x="567924" y="14264"/>
                </a:moveTo>
                <a:lnTo>
                  <a:pt x="538831" y="14264"/>
                </a:lnTo>
                <a:lnTo>
                  <a:pt x="548846" y="17100"/>
                </a:lnTo>
                <a:lnTo>
                  <a:pt x="556374" y="25336"/>
                </a:lnTo>
                <a:lnTo>
                  <a:pt x="561112" y="38734"/>
                </a:lnTo>
                <a:lnTo>
                  <a:pt x="562758" y="57058"/>
                </a:lnTo>
                <a:lnTo>
                  <a:pt x="561123" y="75376"/>
                </a:lnTo>
                <a:lnTo>
                  <a:pt x="556403" y="88683"/>
                </a:lnTo>
                <a:lnTo>
                  <a:pt x="548879" y="96799"/>
                </a:lnTo>
                <a:lnTo>
                  <a:pt x="538831" y="99544"/>
                </a:lnTo>
                <a:lnTo>
                  <a:pt x="568460" y="99544"/>
                </a:lnTo>
                <a:lnTo>
                  <a:pt x="568836" y="99219"/>
                </a:lnTo>
                <a:lnTo>
                  <a:pt x="576836" y="81309"/>
                </a:lnTo>
                <a:lnTo>
                  <a:pt x="579630" y="57058"/>
                </a:lnTo>
                <a:lnTo>
                  <a:pt x="576804" y="32904"/>
                </a:lnTo>
                <a:lnTo>
                  <a:pt x="568750" y="14983"/>
                </a:lnTo>
                <a:lnTo>
                  <a:pt x="567924" y="1426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26"/>
          <p:cNvSpPr/>
          <p:nvPr/>
        </p:nvSpPr>
        <p:spPr>
          <a:xfrm>
            <a:off x="3536767" y="8108466"/>
            <a:ext cx="545465" cy="144780"/>
          </a:xfrm>
          <a:custGeom>
            <a:rect b="b" l="l" r="r" t="t"/>
            <a:pathLst>
              <a:path extrusionOk="0" h="144779" w="545464">
                <a:moveTo>
                  <a:pt x="44174" y="18405"/>
                </a:moveTo>
                <a:lnTo>
                  <a:pt x="27148" y="18405"/>
                </a:lnTo>
                <a:lnTo>
                  <a:pt x="27148" y="112582"/>
                </a:lnTo>
                <a:lnTo>
                  <a:pt x="44174" y="112582"/>
                </a:lnTo>
                <a:lnTo>
                  <a:pt x="44174" y="18405"/>
                </a:lnTo>
                <a:close/>
              </a:path>
              <a:path extrusionOk="0" h="144779" w="545464">
                <a:moveTo>
                  <a:pt x="44174" y="1533"/>
                </a:moveTo>
                <a:lnTo>
                  <a:pt x="27608" y="1533"/>
                </a:lnTo>
                <a:lnTo>
                  <a:pt x="0" y="19632"/>
                </a:lnTo>
                <a:lnTo>
                  <a:pt x="0" y="35738"/>
                </a:lnTo>
                <a:lnTo>
                  <a:pt x="26535" y="18405"/>
                </a:lnTo>
                <a:lnTo>
                  <a:pt x="44174" y="18405"/>
                </a:lnTo>
                <a:lnTo>
                  <a:pt x="44174" y="1533"/>
                </a:lnTo>
                <a:close/>
              </a:path>
              <a:path extrusionOk="0" h="144779" w="545464">
                <a:moveTo>
                  <a:pt x="88961" y="83593"/>
                </a:moveTo>
                <a:lnTo>
                  <a:pt x="71782" y="83593"/>
                </a:lnTo>
                <a:lnTo>
                  <a:pt x="75093" y="96030"/>
                </a:lnTo>
                <a:lnTo>
                  <a:pt x="83430" y="105670"/>
                </a:lnTo>
                <a:lnTo>
                  <a:pt x="95951" y="111903"/>
                </a:lnTo>
                <a:lnTo>
                  <a:pt x="111815" y="114116"/>
                </a:lnTo>
                <a:lnTo>
                  <a:pt x="127787" y="111706"/>
                </a:lnTo>
                <a:lnTo>
                  <a:pt x="140488" y="105018"/>
                </a:lnTo>
                <a:lnTo>
                  <a:pt x="145002" y="99544"/>
                </a:lnTo>
                <a:lnTo>
                  <a:pt x="111662" y="99544"/>
                </a:lnTo>
                <a:lnTo>
                  <a:pt x="102960" y="98422"/>
                </a:lnTo>
                <a:lnTo>
                  <a:pt x="95882" y="95221"/>
                </a:lnTo>
                <a:lnTo>
                  <a:pt x="91020" y="90194"/>
                </a:lnTo>
                <a:lnTo>
                  <a:pt x="88961" y="83593"/>
                </a:lnTo>
                <a:close/>
              </a:path>
              <a:path extrusionOk="0" h="144779" w="545464">
                <a:moveTo>
                  <a:pt x="141879" y="14111"/>
                </a:moveTo>
                <a:lnTo>
                  <a:pt x="111968" y="14111"/>
                </a:lnTo>
                <a:lnTo>
                  <a:pt x="119938" y="15347"/>
                </a:lnTo>
                <a:lnTo>
                  <a:pt x="126032" y="18827"/>
                </a:lnTo>
                <a:lnTo>
                  <a:pt x="129925" y="24205"/>
                </a:lnTo>
                <a:lnTo>
                  <a:pt x="131295" y="31136"/>
                </a:lnTo>
                <a:lnTo>
                  <a:pt x="129719" y="38400"/>
                </a:lnTo>
                <a:lnTo>
                  <a:pt x="125303" y="43982"/>
                </a:lnTo>
                <a:lnTo>
                  <a:pt x="118515" y="47550"/>
                </a:lnTo>
                <a:lnTo>
                  <a:pt x="109821" y="48775"/>
                </a:lnTo>
                <a:lnTo>
                  <a:pt x="100311" y="48775"/>
                </a:lnTo>
                <a:lnTo>
                  <a:pt x="100311" y="62579"/>
                </a:lnTo>
                <a:lnTo>
                  <a:pt x="109821" y="62579"/>
                </a:lnTo>
                <a:lnTo>
                  <a:pt x="120425" y="64017"/>
                </a:lnTo>
                <a:lnTo>
                  <a:pt x="128275" y="67929"/>
                </a:lnTo>
                <a:lnTo>
                  <a:pt x="133148" y="73882"/>
                </a:lnTo>
                <a:lnTo>
                  <a:pt x="134822" y="81445"/>
                </a:lnTo>
                <a:lnTo>
                  <a:pt x="133091" y="88835"/>
                </a:lnTo>
                <a:lnTo>
                  <a:pt x="128275" y="94550"/>
                </a:lnTo>
                <a:lnTo>
                  <a:pt x="120942" y="98237"/>
                </a:lnTo>
                <a:lnTo>
                  <a:pt x="111662" y="99544"/>
                </a:lnTo>
                <a:lnTo>
                  <a:pt x="145002" y="99544"/>
                </a:lnTo>
                <a:lnTo>
                  <a:pt x="148860" y="94865"/>
                </a:lnTo>
                <a:lnTo>
                  <a:pt x="151848" y="82059"/>
                </a:lnTo>
                <a:lnTo>
                  <a:pt x="150277" y="72318"/>
                </a:lnTo>
                <a:lnTo>
                  <a:pt x="145607" y="64410"/>
                </a:lnTo>
                <a:lnTo>
                  <a:pt x="138076" y="58732"/>
                </a:lnTo>
                <a:lnTo>
                  <a:pt x="127920" y="55677"/>
                </a:lnTo>
                <a:lnTo>
                  <a:pt x="127920" y="54910"/>
                </a:lnTo>
                <a:lnTo>
                  <a:pt x="136057" y="51569"/>
                </a:lnTo>
                <a:lnTo>
                  <a:pt x="142281" y="46187"/>
                </a:lnTo>
                <a:lnTo>
                  <a:pt x="146233" y="38992"/>
                </a:lnTo>
                <a:lnTo>
                  <a:pt x="147553" y="30216"/>
                </a:lnTo>
                <a:lnTo>
                  <a:pt x="145208" y="18827"/>
                </a:lnTo>
                <a:lnTo>
                  <a:pt x="145083" y="18472"/>
                </a:lnTo>
                <a:lnTo>
                  <a:pt x="141879" y="14111"/>
                </a:lnTo>
                <a:close/>
              </a:path>
              <a:path extrusionOk="0" h="144779" w="545464">
                <a:moveTo>
                  <a:pt x="112122" y="0"/>
                </a:moveTo>
                <a:lnTo>
                  <a:pt x="97531" y="2200"/>
                </a:lnTo>
                <a:lnTo>
                  <a:pt x="85587" y="8397"/>
                </a:lnTo>
                <a:lnTo>
                  <a:pt x="77438" y="17988"/>
                </a:lnTo>
                <a:lnTo>
                  <a:pt x="74236" y="30369"/>
                </a:lnTo>
                <a:lnTo>
                  <a:pt x="90495" y="30369"/>
                </a:lnTo>
                <a:lnTo>
                  <a:pt x="92448" y="23590"/>
                </a:lnTo>
                <a:lnTo>
                  <a:pt x="97205" y="18472"/>
                </a:lnTo>
                <a:lnTo>
                  <a:pt x="103976" y="15238"/>
                </a:lnTo>
                <a:lnTo>
                  <a:pt x="111968" y="14111"/>
                </a:lnTo>
                <a:lnTo>
                  <a:pt x="141879" y="14111"/>
                </a:lnTo>
                <a:lnTo>
                  <a:pt x="138091" y="8953"/>
                </a:lnTo>
                <a:lnTo>
                  <a:pt x="126900" y="2413"/>
                </a:lnTo>
                <a:lnTo>
                  <a:pt x="112122" y="0"/>
                </a:lnTo>
                <a:close/>
              </a:path>
              <a:path extrusionOk="0" h="144779" w="545464">
                <a:moveTo>
                  <a:pt x="259062" y="101999"/>
                </a:moveTo>
                <a:lnTo>
                  <a:pt x="241883" y="101999"/>
                </a:lnTo>
                <a:lnTo>
                  <a:pt x="233754" y="144332"/>
                </a:lnTo>
                <a:lnTo>
                  <a:pt x="246791" y="144332"/>
                </a:lnTo>
                <a:lnTo>
                  <a:pt x="259062" y="101999"/>
                </a:lnTo>
                <a:close/>
              </a:path>
              <a:path extrusionOk="0" h="144779" w="545464">
                <a:moveTo>
                  <a:pt x="241270" y="1533"/>
                </a:moveTo>
                <a:lnTo>
                  <a:pt x="166572" y="1533"/>
                </a:lnTo>
                <a:lnTo>
                  <a:pt x="166572" y="15951"/>
                </a:lnTo>
                <a:lnTo>
                  <a:pt x="223784" y="15951"/>
                </a:lnTo>
                <a:lnTo>
                  <a:pt x="223784" y="16872"/>
                </a:lnTo>
                <a:lnTo>
                  <a:pt x="174242" y="112582"/>
                </a:lnTo>
                <a:lnTo>
                  <a:pt x="191881" y="112582"/>
                </a:lnTo>
                <a:lnTo>
                  <a:pt x="241270" y="16565"/>
                </a:lnTo>
                <a:lnTo>
                  <a:pt x="241270" y="1533"/>
                </a:lnTo>
                <a:close/>
              </a:path>
              <a:path extrusionOk="0" h="144779" w="545464">
                <a:moveTo>
                  <a:pt x="295874" y="83593"/>
                </a:moveTo>
                <a:lnTo>
                  <a:pt x="279462" y="83593"/>
                </a:lnTo>
                <a:lnTo>
                  <a:pt x="282702" y="95836"/>
                </a:lnTo>
                <a:lnTo>
                  <a:pt x="290659" y="105498"/>
                </a:lnTo>
                <a:lnTo>
                  <a:pt x="302411" y="111838"/>
                </a:lnTo>
                <a:lnTo>
                  <a:pt x="317040" y="114116"/>
                </a:lnTo>
                <a:lnTo>
                  <a:pt x="332994" y="111318"/>
                </a:lnTo>
                <a:lnTo>
                  <a:pt x="345512" y="103523"/>
                </a:lnTo>
                <a:lnTo>
                  <a:pt x="347930" y="100005"/>
                </a:lnTo>
                <a:lnTo>
                  <a:pt x="317040" y="100005"/>
                </a:lnTo>
                <a:lnTo>
                  <a:pt x="309139" y="98734"/>
                </a:lnTo>
                <a:lnTo>
                  <a:pt x="302603" y="95307"/>
                </a:lnTo>
                <a:lnTo>
                  <a:pt x="297995" y="90126"/>
                </a:lnTo>
                <a:lnTo>
                  <a:pt x="295874" y="83593"/>
                </a:lnTo>
                <a:close/>
              </a:path>
              <a:path extrusionOk="0" h="144779" w="545464">
                <a:moveTo>
                  <a:pt x="348542" y="53530"/>
                </a:moveTo>
                <a:lnTo>
                  <a:pt x="316273" y="53530"/>
                </a:lnTo>
                <a:lnTo>
                  <a:pt x="325901" y="55363"/>
                </a:lnTo>
                <a:lnTo>
                  <a:pt x="333471" y="60259"/>
                </a:lnTo>
                <a:lnTo>
                  <a:pt x="338425" y="67658"/>
                </a:lnTo>
                <a:lnTo>
                  <a:pt x="340201" y="76997"/>
                </a:lnTo>
                <a:lnTo>
                  <a:pt x="338480" y="86146"/>
                </a:lnTo>
                <a:lnTo>
                  <a:pt x="333682" y="93419"/>
                </a:lnTo>
                <a:lnTo>
                  <a:pt x="326353" y="98232"/>
                </a:lnTo>
                <a:lnTo>
                  <a:pt x="317040" y="100005"/>
                </a:lnTo>
                <a:lnTo>
                  <a:pt x="347930" y="100005"/>
                </a:lnTo>
                <a:lnTo>
                  <a:pt x="353687" y="91630"/>
                </a:lnTo>
                <a:lnTo>
                  <a:pt x="356613" y="76537"/>
                </a:lnTo>
                <a:lnTo>
                  <a:pt x="353877" y="61745"/>
                </a:lnTo>
                <a:lnTo>
                  <a:pt x="348542" y="53530"/>
                </a:lnTo>
                <a:close/>
              </a:path>
              <a:path extrusionOk="0" h="144779" w="545464">
                <a:moveTo>
                  <a:pt x="350938" y="1533"/>
                </a:moveTo>
                <a:lnTo>
                  <a:pt x="288051" y="1533"/>
                </a:lnTo>
                <a:lnTo>
                  <a:pt x="280842" y="63346"/>
                </a:lnTo>
                <a:lnTo>
                  <a:pt x="296794" y="63346"/>
                </a:lnTo>
                <a:lnTo>
                  <a:pt x="300552" y="56521"/>
                </a:lnTo>
                <a:lnTo>
                  <a:pt x="307377" y="53530"/>
                </a:lnTo>
                <a:lnTo>
                  <a:pt x="348542" y="53530"/>
                </a:lnTo>
                <a:lnTo>
                  <a:pt x="346288" y="50060"/>
                </a:lnTo>
                <a:lnTo>
                  <a:pt x="341838" y="47088"/>
                </a:lnTo>
                <a:lnTo>
                  <a:pt x="298328" y="47088"/>
                </a:lnTo>
                <a:lnTo>
                  <a:pt x="302009" y="15951"/>
                </a:lnTo>
                <a:lnTo>
                  <a:pt x="350938" y="15951"/>
                </a:lnTo>
                <a:lnTo>
                  <a:pt x="350938" y="1533"/>
                </a:lnTo>
                <a:close/>
              </a:path>
              <a:path extrusionOk="0" h="144779" w="545464">
                <a:moveTo>
                  <a:pt x="320261" y="39572"/>
                </a:moveTo>
                <a:lnTo>
                  <a:pt x="311825" y="39649"/>
                </a:lnTo>
                <a:lnTo>
                  <a:pt x="304003" y="42640"/>
                </a:lnTo>
                <a:lnTo>
                  <a:pt x="299401" y="47088"/>
                </a:lnTo>
                <a:lnTo>
                  <a:pt x="341838" y="47088"/>
                </a:lnTo>
                <a:lnTo>
                  <a:pt x="334774" y="42371"/>
                </a:lnTo>
                <a:lnTo>
                  <a:pt x="320261" y="39572"/>
                </a:lnTo>
                <a:close/>
              </a:path>
              <a:path extrusionOk="0" h="144779" w="545464">
                <a:moveTo>
                  <a:pt x="442047" y="90955"/>
                </a:moveTo>
                <a:lnTo>
                  <a:pt x="426095" y="90955"/>
                </a:lnTo>
                <a:lnTo>
                  <a:pt x="426095" y="112582"/>
                </a:lnTo>
                <a:lnTo>
                  <a:pt x="442047" y="112582"/>
                </a:lnTo>
                <a:lnTo>
                  <a:pt x="442047" y="90955"/>
                </a:lnTo>
                <a:close/>
              </a:path>
              <a:path extrusionOk="0" h="144779" w="545464">
                <a:moveTo>
                  <a:pt x="442047" y="1533"/>
                </a:moveTo>
                <a:lnTo>
                  <a:pt x="421187" y="1533"/>
                </a:lnTo>
                <a:lnTo>
                  <a:pt x="372104" y="77304"/>
                </a:lnTo>
                <a:lnTo>
                  <a:pt x="372104" y="90955"/>
                </a:lnTo>
                <a:lnTo>
                  <a:pt x="457232" y="90955"/>
                </a:lnTo>
                <a:lnTo>
                  <a:pt x="457232" y="76691"/>
                </a:lnTo>
                <a:lnTo>
                  <a:pt x="389897" y="76691"/>
                </a:lnTo>
                <a:lnTo>
                  <a:pt x="389897" y="75770"/>
                </a:lnTo>
                <a:lnTo>
                  <a:pt x="424868" y="21626"/>
                </a:lnTo>
                <a:lnTo>
                  <a:pt x="442047" y="21626"/>
                </a:lnTo>
                <a:lnTo>
                  <a:pt x="442047" y="1533"/>
                </a:lnTo>
                <a:close/>
              </a:path>
              <a:path extrusionOk="0" h="144779" w="545464">
                <a:moveTo>
                  <a:pt x="442047" y="21626"/>
                </a:moveTo>
                <a:lnTo>
                  <a:pt x="426095" y="21626"/>
                </a:lnTo>
                <a:lnTo>
                  <a:pt x="426095" y="76691"/>
                </a:lnTo>
                <a:lnTo>
                  <a:pt x="442047" y="76691"/>
                </a:lnTo>
                <a:lnTo>
                  <a:pt x="442047" y="21626"/>
                </a:lnTo>
                <a:close/>
              </a:path>
              <a:path extrusionOk="0" h="144779" w="545464">
                <a:moveTo>
                  <a:pt x="545120" y="1533"/>
                </a:moveTo>
                <a:lnTo>
                  <a:pt x="470422" y="1533"/>
                </a:lnTo>
                <a:lnTo>
                  <a:pt x="470422" y="15951"/>
                </a:lnTo>
                <a:lnTo>
                  <a:pt x="527634" y="15951"/>
                </a:lnTo>
                <a:lnTo>
                  <a:pt x="527634" y="16872"/>
                </a:lnTo>
                <a:lnTo>
                  <a:pt x="478092" y="112582"/>
                </a:lnTo>
                <a:lnTo>
                  <a:pt x="495730" y="112582"/>
                </a:lnTo>
                <a:lnTo>
                  <a:pt x="545120" y="16565"/>
                </a:lnTo>
                <a:lnTo>
                  <a:pt x="545120" y="15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26"/>
          <p:cNvSpPr/>
          <p:nvPr/>
        </p:nvSpPr>
        <p:spPr>
          <a:xfrm>
            <a:off x="3768127" y="8254551"/>
            <a:ext cx="1149985" cy="182880"/>
          </a:xfrm>
          <a:custGeom>
            <a:rect b="b" l="l" r="r" t="t"/>
            <a:pathLst>
              <a:path extrusionOk="0" h="182879" w="1149985">
                <a:moveTo>
                  <a:pt x="48507" y="79222"/>
                </a:moveTo>
                <a:lnTo>
                  <a:pt x="28684" y="84795"/>
                </a:lnTo>
                <a:lnTo>
                  <a:pt x="12952" y="97092"/>
                </a:lnTo>
                <a:lnTo>
                  <a:pt x="2870" y="114328"/>
                </a:lnTo>
                <a:lnTo>
                  <a:pt x="0" y="134718"/>
                </a:lnTo>
                <a:lnTo>
                  <a:pt x="5229" y="154495"/>
                </a:lnTo>
                <a:lnTo>
                  <a:pt x="17236" y="170059"/>
                </a:lnTo>
                <a:lnTo>
                  <a:pt x="34267" y="179876"/>
                </a:lnTo>
                <a:lnTo>
                  <a:pt x="54566" y="182412"/>
                </a:lnTo>
                <a:lnTo>
                  <a:pt x="74388" y="176839"/>
                </a:lnTo>
                <a:lnTo>
                  <a:pt x="90120" y="164542"/>
                </a:lnTo>
                <a:lnTo>
                  <a:pt x="100202" y="147306"/>
                </a:lnTo>
                <a:lnTo>
                  <a:pt x="101690" y="136738"/>
                </a:lnTo>
                <a:lnTo>
                  <a:pt x="52104" y="140491"/>
                </a:lnTo>
                <a:lnTo>
                  <a:pt x="50968" y="121143"/>
                </a:lnTo>
                <a:lnTo>
                  <a:pt x="100554" y="117390"/>
                </a:lnTo>
                <a:lnTo>
                  <a:pt x="97844" y="107140"/>
                </a:lnTo>
                <a:lnTo>
                  <a:pt x="85836" y="91575"/>
                </a:lnTo>
                <a:lnTo>
                  <a:pt x="68805" y="81758"/>
                </a:lnTo>
                <a:lnTo>
                  <a:pt x="48507" y="79222"/>
                </a:lnTo>
                <a:close/>
              </a:path>
              <a:path extrusionOk="0" h="182879" w="1149985">
                <a:moveTo>
                  <a:pt x="1095150" y="0"/>
                </a:moveTo>
                <a:lnTo>
                  <a:pt x="1075328" y="5573"/>
                </a:lnTo>
                <a:lnTo>
                  <a:pt x="1059595" y="17870"/>
                </a:lnTo>
                <a:lnTo>
                  <a:pt x="1049514" y="35106"/>
                </a:lnTo>
                <a:lnTo>
                  <a:pt x="1046643" y="55496"/>
                </a:lnTo>
                <a:lnTo>
                  <a:pt x="1051872" y="75272"/>
                </a:lnTo>
                <a:lnTo>
                  <a:pt x="1063880" y="90836"/>
                </a:lnTo>
                <a:lnTo>
                  <a:pt x="1080911" y="100654"/>
                </a:lnTo>
                <a:lnTo>
                  <a:pt x="1101209" y="103190"/>
                </a:lnTo>
                <a:lnTo>
                  <a:pt x="1121032" y="97617"/>
                </a:lnTo>
                <a:lnTo>
                  <a:pt x="1136764" y="85320"/>
                </a:lnTo>
                <a:lnTo>
                  <a:pt x="1146846" y="68084"/>
                </a:lnTo>
                <a:lnTo>
                  <a:pt x="1148334" y="57516"/>
                </a:lnTo>
                <a:lnTo>
                  <a:pt x="1098748" y="61269"/>
                </a:lnTo>
                <a:lnTo>
                  <a:pt x="1097612" y="41921"/>
                </a:lnTo>
                <a:lnTo>
                  <a:pt x="1147197" y="38167"/>
                </a:lnTo>
                <a:lnTo>
                  <a:pt x="1144487" y="27917"/>
                </a:lnTo>
                <a:lnTo>
                  <a:pt x="1132479" y="12353"/>
                </a:lnTo>
                <a:lnTo>
                  <a:pt x="1115449" y="2536"/>
                </a:lnTo>
                <a:lnTo>
                  <a:pt x="1095150" y="0"/>
                </a:lnTo>
                <a:close/>
              </a:path>
              <a:path extrusionOk="0" h="182879" w="1149985">
                <a:moveTo>
                  <a:pt x="100554" y="117390"/>
                </a:moveTo>
                <a:lnTo>
                  <a:pt x="50968" y="121143"/>
                </a:lnTo>
                <a:lnTo>
                  <a:pt x="52104" y="140491"/>
                </a:lnTo>
                <a:lnTo>
                  <a:pt x="101690" y="136738"/>
                </a:lnTo>
                <a:lnTo>
                  <a:pt x="103073" y="126916"/>
                </a:lnTo>
                <a:lnTo>
                  <a:pt x="100554" y="117390"/>
                </a:lnTo>
                <a:close/>
              </a:path>
              <a:path extrusionOk="0" h="182879" w="1149985">
                <a:moveTo>
                  <a:pt x="1048026" y="45674"/>
                </a:moveTo>
                <a:lnTo>
                  <a:pt x="100554" y="117390"/>
                </a:lnTo>
                <a:lnTo>
                  <a:pt x="103073" y="126916"/>
                </a:lnTo>
                <a:lnTo>
                  <a:pt x="101690" y="136738"/>
                </a:lnTo>
                <a:lnTo>
                  <a:pt x="1049162" y="65022"/>
                </a:lnTo>
                <a:lnTo>
                  <a:pt x="1046643" y="55496"/>
                </a:lnTo>
                <a:lnTo>
                  <a:pt x="1048026" y="45674"/>
                </a:lnTo>
                <a:close/>
              </a:path>
              <a:path extrusionOk="0" h="182879" w="1149985">
                <a:moveTo>
                  <a:pt x="1147197" y="38167"/>
                </a:moveTo>
                <a:lnTo>
                  <a:pt x="1097612" y="41921"/>
                </a:lnTo>
                <a:lnTo>
                  <a:pt x="1098748" y="61269"/>
                </a:lnTo>
                <a:lnTo>
                  <a:pt x="1148334" y="57516"/>
                </a:lnTo>
                <a:lnTo>
                  <a:pt x="1149716" y="47694"/>
                </a:lnTo>
                <a:lnTo>
                  <a:pt x="1147197" y="3816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26"/>
          <p:cNvSpPr/>
          <p:nvPr/>
        </p:nvSpPr>
        <p:spPr>
          <a:xfrm>
            <a:off x="4815297" y="8099929"/>
            <a:ext cx="1209040" cy="257810"/>
          </a:xfrm>
          <a:custGeom>
            <a:rect b="b" l="l" r="r" t="t"/>
            <a:pathLst>
              <a:path extrusionOk="0" h="257809" w="1209039">
                <a:moveTo>
                  <a:pt x="1109229" y="67818"/>
                </a:moveTo>
                <a:lnTo>
                  <a:pt x="1112993" y="78921"/>
                </a:lnTo>
                <a:lnTo>
                  <a:pt x="1125993" y="93430"/>
                </a:lnTo>
                <a:lnTo>
                  <a:pt x="1143600" y="101765"/>
                </a:lnTo>
                <a:lnTo>
                  <a:pt x="1163965" y="102545"/>
                </a:lnTo>
                <a:lnTo>
                  <a:pt x="1183308" y="95266"/>
                </a:lnTo>
                <a:lnTo>
                  <a:pt x="1198125" y="81625"/>
                </a:lnTo>
                <a:lnTo>
                  <a:pt x="1206987" y="63538"/>
                </a:lnTo>
                <a:lnTo>
                  <a:pt x="1207751" y="52852"/>
                </a:lnTo>
                <a:lnTo>
                  <a:pt x="1158456" y="60919"/>
                </a:lnTo>
                <a:lnTo>
                  <a:pt x="1109229" y="67818"/>
                </a:lnTo>
                <a:close/>
              </a:path>
              <a:path extrusionOk="0" h="257809" w="1209039">
                <a:moveTo>
                  <a:pt x="44496" y="155052"/>
                </a:moveTo>
                <a:lnTo>
                  <a:pt x="25153" y="162330"/>
                </a:lnTo>
                <a:lnTo>
                  <a:pt x="10336" y="175972"/>
                </a:lnTo>
                <a:lnTo>
                  <a:pt x="1474" y="194058"/>
                </a:lnTo>
                <a:lnTo>
                  <a:pt x="0" y="214672"/>
                </a:lnTo>
                <a:lnTo>
                  <a:pt x="6542" y="233974"/>
                </a:lnTo>
                <a:lnTo>
                  <a:pt x="19542" y="248482"/>
                </a:lnTo>
                <a:lnTo>
                  <a:pt x="37149" y="256817"/>
                </a:lnTo>
                <a:lnTo>
                  <a:pt x="57514" y="257597"/>
                </a:lnTo>
                <a:lnTo>
                  <a:pt x="76857" y="250319"/>
                </a:lnTo>
                <a:lnTo>
                  <a:pt x="91674" y="236677"/>
                </a:lnTo>
                <a:lnTo>
                  <a:pt x="100536" y="218591"/>
                </a:lnTo>
                <a:lnTo>
                  <a:pt x="101217" y="209075"/>
                </a:lnTo>
                <a:lnTo>
                  <a:pt x="52005" y="215972"/>
                </a:lnTo>
                <a:lnTo>
                  <a:pt x="50005" y="196678"/>
                </a:lnTo>
                <a:lnTo>
                  <a:pt x="98860" y="188682"/>
                </a:lnTo>
                <a:lnTo>
                  <a:pt x="95469" y="178676"/>
                </a:lnTo>
                <a:lnTo>
                  <a:pt x="82468" y="164167"/>
                </a:lnTo>
                <a:lnTo>
                  <a:pt x="64861" y="155832"/>
                </a:lnTo>
                <a:lnTo>
                  <a:pt x="44496" y="155052"/>
                </a:lnTo>
                <a:close/>
              </a:path>
              <a:path extrusionOk="0" h="257809" w="1209039">
                <a:moveTo>
                  <a:pt x="1107244" y="48521"/>
                </a:moveTo>
                <a:lnTo>
                  <a:pt x="1106450" y="59619"/>
                </a:lnTo>
                <a:lnTo>
                  <a:pt x="1109229" y="67818"/>
                </a:lnTo>
                <a:lnTo>
                  <a:pt x="1158456" y="60919"/>
                </a:lnTo>
                <a:lnTo>
                  <a:pt x="1156456" y="41625"/>
                </a:lnTo>
                <a:lnTo>
                  <a:pt x="1107244" y="48521"/>
                </a:lnTo>
                <a:close/>
              </a:path>
              <a:path extrusionOk="0" h="257809" w="1209039">
                <a:moveTo>
                  <a:pt x="1150947" y="0"/>
                </a:moveTo>
                <a:lnTo>
                  <a:pt x="1131604" y="7278"/>
                </a:lnTo>
                <a:lnTo>
                  <a:pt x="1116787" y="20919"/>
                </a:lnTo>
                <a:lnTo>
                  <a:pt x="1107925" y="39006"/>
                </a:lnTo>
                <a:lnTo>
                  <a:pt x="1107244" y="48521"/>
                </a:lnTo>
                <a:lnTo>
                  <a:pt x="1156456" y="41625"/>
                </a:lnTo>
                <a:lnTo>
                  <a:pt x="1158456" y="60919"/>
                </a:lnTo>
                <a:lnTo>
                  <a:pt x="1207751" y="52852"/>
                </a:lnTo>
                <a:lnTo>
                  <a:pt x="1208462" y="42925"/>
                </a:lnTo>
                <a:lnTo>
                  <a:pt x="1201920" y="23623"/>
                </a:lnTo>
                <a:lnTo>
                  <a:pt x="1188920" y="9114"/>
                </a:lnTo>
                <a:lnTo>
                  <a:pt x="1171312" y="780"/>
                </a:lnTo>
                <a:lnTo>
                  <a:pt x="1150947" y="0"/>
                </a:lnTo>
                <a:close/>
              </a:path>
              <a:path extrusionOk="0" h="257809" w="1209039">
                <a:moveTo>
                  <a:pt x="99232" y="189779"/>
                </a:moveTo>
                <a:lnTo>
                  <a:pt x="102011" y="197977"/>
                </a:lnTo>
                <a:lnTo>
                  <a:pt x="101217" y="209075"/>
                </a:lnTo>
                <a:lnTo>
                  <a:pt x="1109229" y="67818"/>
                </a:lnTo>
                <a:lnTo>
                  <a:pt x="1106450" y="59619"/>
                </a:lnTo>
                <a:lnTo>
                  <a:pt x="1107244" y="48521"/>
                </a:lnTo>
                <a:lnTo>
                  <a:pt x="99232" y="189779"/>
                </a:lnTo>
                <a:close/>
              </a:path>
              <a:path extrusionOk="0" h="257809" w="1209039">
                <a:moveTo>
                  <a:pt x="50005" y="196678"/>
                </a:moveTo>
                <a:lnTo>
                  <a:pt x="52005" y="215972"/>
                </a:lnTo>
                <a:lnTo>
                  <a:pt x="101217" y="209075"/>
                </a:lnTo>
                <a:lnTo>
                  <a:pt x="102011" y="197977"/>
                </a:lnTo>
                <a:lnTo>
                  <a:pt x="99232" y="189779"/>
                </a:lnTo>
                <a:lnTo>
                  <a:pt x="50005" y="196678"/>
                </a:lnTo>
                <a:close/>
              </a:path>
              <a:path extrusionOk="0" h="257809" w="1209039">
                <a:moveTo>
                  <a:pt x="98860" y="188682"/>
                </a:moveTo>
                <a:lnTo>
                  <a:pt x="50005" y="196678"/>
                </a:lnTo>
                <a:lnTo>
                  <a:pt x="99232" y="189779"/>
                </a:lnTo>
                <a:lnTo>
                  <a:pt x="98860" y="18868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26"/>
          <p:cNvSpPr/>
          <p:nvPr/>
        </p:nvSpPr>
        <p:spPr>
          <a:xfrm>
            <a:off x="5921566" y="7954702"/>
            <a:ext cx="1179195" cy="247650"/>
          </a:xfrm>
          <a:custGeom>
            <a:rect b="b" l="l" r="r" t="t"/>
            <a:pathLst>
              <a:path extrusionOk="0" h="247650" w="1179195">
                <a:moveTo>
                  <a:pt x="1120241" y="0"/>
                </a:moveTo>
                <a:lnTo>
                  <a:pt x="1100904" y="6781"/>
                </a:lnTo>
                <a:lnTo>
                  <a:pt x="1086238" y="19995"/>
                </a:lnTo>
                <a:lnTo>
                  <a:pt x="1077651" y="37771"/>
                </a:lnTo>
                <a:lnTo>
                  <a:pt x="1077089" y="48198"/>
                </a:lnTo>
                <a:lnTo>
                  <a:pt x="1126369" y="41544"/>
                </a:lnTo>
                <a:lnTo>
                  <a:pt x="1129114" y="60729"/>
                </a:lnTo>
                <a:lnTo>
                  <a:pt x="1079892" y="67553"/>
                </a:lnTo>
                <a:lnTo>
                  <a:pt x="1083490" y="77581"/>
                </a:lnTo>
                <a:lnTo>
                  <a:pt x="1096845" y="92314"/>
                </a:lnTo>
                <a:lnTo>
                  <a:pt x="1114726" y="101017"/>
                </a:lnTo>
                <a:lnTo>
                  <a:pt x="1135242" y="102273"/>
                </a:lnTo>
                <a:lnTo>
                  <a:pt x="1154580" y="95492"/>
                </a:lnTo>
                <a:lnTo>
                  <a:pt x="1169245" y="82277"/>
                </a:lnTo>
                <a:lnTo>
                  <a:pt x="1177833" y="64502"/>
                </a:lnTo>
                <a:lnTo>
                  <a:pt x="1178405" y="53896"/>
                </a:lnTo>
                <a:lnTo>
                  <a:pt x="1129114" y="60729"/>
                </a:lnTo>
                <a:lnTo>
                  <a:pt x="1178414" y="53717"/>
                </a:lnTo>
                <a:lnTo>
                  <a:pt x="1178936" y="44040"/>
                </a:lnTo>
                <a:lnTo>
                  <a:pt x="1171994" y="24692"/>
                </a:lnTo>
                <a:lnTo>
                  <a:pt x="1158638" y="9959"/>
                </a:lnTo>
                <a:lnTo>
                  <a:pt x="1140758" y="1256"/>
                </a:lnTo>
                <a:lnTo>
                  <a:pt x="1120241" y="0"/>
                </a:lnTo>
                <a:close/>
              </a:path>
              <a:path extrusionOk="0" h="247650" w="1179195">
                <a:moveTo>
                  <a:pt x="43694" y="145361"/>
                </a:moveTo>
                <a:lnTo>
                  <a:pt x="24356" y="152142"/>
                </a:lnTo>
                <a:lnTo>
                  <a:pt x="9690" y="165357"/>
                </a:lnTo>
                <a:lnTo>
                  <a:pt x="1103" y="183132"/>
                </a:lnTo>
                <a:lnTo>
                  <a:pt x="0" y="203595"/>
                </a:lnTo>
                <a:lnTo>
                  <a:pt x="6942" y="222942"/>
                </a:lnTo>
                <a:lnTo>
                  <a:pt x="20298" y="237675"/>
                </a:lnTo>
                <a:lnTo>
                  <a:pt x="38178" y="246378"/>
                </a:lnTo>
                <a:lnTo>
                  <a:pt x="58694" y="247635"/>
                </a:lnTo>
                <a:lnTo>
                  <a:pt x="78032" y="240854"/>
                </a:lnTo>
                <a:lnTo>
                  <a:pt x="92698" y="227639"/>
                </a:lnTo>
                <a:lnTo>
                  <a:pt x="101285" y="209863"/>
                </a:lnTo>
                <a:lnTo>
                  <a:pt x="101847" y="199436"/>
                </a:lnTo>
                <a:lnTo>
                  <a:pt x="52566" y="206090"/>
                </a:lnTo>
                <a:lnTo>
                  <a:pt x="49822" y="186905"/>
                </a:lnTo>
                <a:lnTo>
                  <a:pt x="99044" y="180081"/>
                </a:lnTo>
                <a:lnTo>
                  <a:pt x="95446" y="170054"/>
                </a:lnTo>
                <a:lnTo>
                  <a:pt x="82090" y="155320"/>
                </a:lnTo>
                <a:lnTo>
                  <a:pt x="64210" y="146617"/>
                </a:lnTo>
                <a:lnTo>
                  <a:pt x="43694" y="145361"/>
                </a:lnTo>
                <a:close/>
              </a:path>
              <a:path extrusionOk="0" h="247650" w="1179195">
                <a:moveTo>
                  <a:pt x="1077089" y="48198"/>
                </a:moveTo>
                <a:lnTo>
                  <a:pt x="1076547" y="58233"/>
                </a:lnTo>
                <a:lnTo>
                  <a:pt x="1079831" y="67384"/>
                </a:lnTo>
                <a:lnTo>
                  <a:pt x="1129114" y="60729"/>
                </a:lnTo>
                <a:lnTo>
                  <a:pt x="1126369" y="41544"/>
                </a:lnTo>
                <a:lnTo>
                  <a:pt x="1077089" y="48198"/>
                </a:lnTo>
                <a:close/>
              </a:path>
              <a:path extrusionOk="0" h="247650" w="1179195">
                <a:moveTo>
                  <a:pt x="99105" y="180250"/>
                </a:moveTo>
                <a:lnTo>
                  <a:pt x="102389" y="189401"/>
                </a:lnTo>
                <a:lnTo>
                  <a:pt x="101847" y="199436"/>
                </a:lnTo>
                <a:lnTo>
                  <a:pt x="1079831" y="67384"/>
                </a:lnTo>
                <a:lnTo>
                  <a:pt x="1076547" y="58233"/>
                </a:lnTo>
                <a:lnTo>
                  <a:pt x="1077089" y="48198"/>
                </a:lnTo>
                <a:lnTo>
                  <a:pt x="99105" y="180250"/>
                </a:lnTo>
                <a:close/>
              </a:path>
              <a:path extrusionOk="0" h="247650" w="1179195">
                <a:moveTo>
                  <a:pt x="49822" y="186905"/>
                </a:moveTo>
                <a:lnTo>
                  <a:pt x="52566" y="206090"/>
                </a:lnTo>
                <a:lnTo>
                  <a:pt x="101847" y="199436"/>
                </a:lnTo>
                <a:lnTo>
                  <a:pt x="102389" y="189401"/>
                </a:lnTo>
                <a:lnTo>
                  <a:pt x="99105" y="180250"/>
                </a:lnTo>
                <a:lnTo>
                  <a:pt x="49822" y="186905"/>
                </a:lnTo>
                <a:close/>
              </a:path>
              <a:path extrusionOk="0" h="247650" w="1179195">
                <a:moveTo>
                  <a:pt x="99044" y="180081"/>
                </a:moveTo>
                <a:lnTo>
                  <a:pt x="49822" y="186905"/>
                </a:lnTo>
                <a:lnTo>
                  <a:pt x="99105" y="180250"/>
                </a:lnTo>
                <a:lnTo>
                  <a:pt x="99044" y="18008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26"/>
          <p:cNvSpPr/>
          <p:nvPr/>
        </p:nvSpPr>
        <p:spPr>
          <a:xfrm>
            <a:off x="6997343" y="7566897"/>
            <a:ext cx="1205865" cy="490855"/>
          </a:xfrm>
          <a:custGeom>
            <a:rect b="b" l="l" r="r" t="t"/>
            <a:pathLst>
              <a:path extrusionOk="0" h="490854" w="1205865">
                <a:moveTo>
                  <a:pt x="1135215" y="2941"/>
                </a:moveTo>
                <a:lnTo>
                  <a:pt x="1117692" y="13485"/>
                </a:lnTo>
                <a:lnTo>
                  <a:pt x="1106115" y="29357"/>
                </a:lnTo>
                <a:lnTo>
                  <a:pt x="1101467" y="48445"/>
                </a:lnTo>
                <a:lnTo>
                  <a:pt x="1103129" y="58740"/>
                </a:lnTo>
                <a:lnTo>
                  <a:pt x="1150039" y="42232"/>
                </a:lnTo>
                <a:lnTo>
                  <a:pt x="1156804" y="60393"/>
                </a:lnTo>
                <a:lnTo>
                  <a:pt x="1109983" y="77048"/>
                </a:lnTo>
                <a:lnTo>
                  <a:pt x="1115640" y="86102"/>
                </a:lnTo>
                <a:lnTo>
                  <a:pt x="1131862" y="97765"/>
                </a:lnTo>
                <a:lnTo>
                  <a:pt x="1151242" y="102625"/>
                </a:lnTo>
                <a:lnTo>
                  <a:pt x="1171627" y="99684"/>
                </a:lnTo>
                <a:lnTo>
                  <a:pt x="1189151" y="89140"/>
                </a:lnTo>
                <a:lnTo>
                  <a:pt x="1200727" y="73267"/>
                </a:lnTo>
                <a:lnTo>
                  <a:pt x="1205376" y="54180"/>
                </a:lnTo>
                <a:lnTo>
                  <a:pt x="1203686" y="43715"/>
                </a:lnTo>
                <a:lnTo>
                  <a:pt x="1156804" y="60393"/>
                </a:lnTo>
                <a:lnTo>
                  <a:pt x="1203659" y="43546"/>
                </a:lnTo>
                <a:lnTo>
                  <a:pt x="1202116" y="33990"/>
                </a:lnTo>
                <a:lnTo>
                  <a:pt x="1191203" y="16523"/>
                </a:lnTo>
                <a:lnTo>
                  <a:pt x="1174980" y="4860"/>
                </a:lnTo>
                <a:lnTo>
                  <a:pt x="1155600" y="0"/>
                </a:lnTo>
                <a:lnTo>
                  <a:pt x="1135215" y="2941"/>
                </a:lnTo>
                <a:close/>
              </a:path>
              <a:path extrusionOk="0" h="490854" w="1205865">
                <a:moveTo>
                  <a:pt x="33748" y="390571"/>
                </a:moveTo>
                <a:lnTo>
                  <a:pt x="16225" y="401115"/>
                </a:lnTo>
                <a:lnTo>
                  <a:pt x="4648" y="416987"/>
                </a:lnTo>
                <a:lnTo>
                  <a:pt x="0" y="436075"/>
                </a:lnTo>
                <a:lnTo>
                  <a:pt x="3259" y="456265"/>
                </a:lnTo>
                <a:lnTo>
                  <a:pt x="14173" y="473732"/>
                </a:lnTo>
                <a:lnTo>
                  <a:pt x="30395" y="485395"/>
                </a:lnTo>
                <a:lnTo>
                  <a:pt x="49775" y="490255"/>
                </a:lnTo>
                <a:lnTo>
                  <a:pt x="70160" y="487314"/>
                </a:lnTo>
                <a:lnTo>
                  <a:pt x="87684" y="476770"/>
                </a:lnTo>
                <a:lnTo>
                  <a:pt x="99260" y="460897"/>
                </a:lnTo>
                <a:lnTo>
                  <a:pt x="103909" y="441810"/>
                </a:lnTo>
                <a:lnTo>
                  <a:pt x="102247" y="431514"/>
                </a:lnTo>
                <a:lnTo>
                  <a:pt x="55337" y="448023"/>
                </a:lnTo>
                <a:lnTo>
                  <a:pt x="48572" y="429862"/>
                </a:lnTo>
                <a:lnTo>
                  <a:pt x="95392" y="413206"/>
                </a:lnTo>
                <a:lnTo>
                  <a:pt x="89736" y="404153"/>
                </a:lnTo>
                <a:lnTo>
                  <a:pt x="73513" y="392490"/>
                </a:lnTo>
                <a:lnTo>
                  <a:pt x="54133" y="387630"/>
                </a:lnTo>
                <a:lnTo>
                  <a:pt x="33748" y="390571"/>
                </a:lnTo>
                <a:close/>
              </a:path>
              <a:path extrusionOk="0" h="490854" w="1205865">
                <a:moveTo>
                  <a:pt x="1103129" y="58740"/>
                </a:moveTo>
                <a:lnTo>
                  <a:pt x="1104727" y="68635"/>
                </a:lnTo>
                <a:lnTo>
                  <a:pt x="1109892" y="76902"/>
                </a:lnTo>
                <a:lnTo>
                  <a:pt x="1156804" y="60393"/>
                </a:lnTo>
                <a:lnTo>
                  <a:pt x="1150039" y="42232"/>
                </a:lnTo>
                <a:lnTo>
                  <a:pt x="1103129" y="58740"/>
                </a:lnTo>
                <a:close/>
              </a:path>
              <a:path extrusionOk="0" h="490854" w="1205865">
                <a:moveTo>
                  <a:pt x="95483" y="413352"/>
                </a:moveTo>
                <a:lnTo>
                  <a:pt x="100649" y="421620"/>
                </a:lnTo>
                <a:lnTo>
                  <a:pt x="102247" y="431514"/>
                </a:lnTo>
                <a:lnTo>
                  <a:pt x="1109892" y="76902"/>
                </a:lnTo>
                <a:lnTo>
                  <a:pt x="1104727" y="68635"/>
                </a:lnTo>
                <a:lnTo>
                  <a:pt x="1103129" y="58740"/>
                </a:lnTo>
                <a:lnTo>
                  <a:pt x="95483" y="413352"/>
                </a:lnTo>
                <a:close/>
              </a:path>
              <a:path extrusionOk="0" h="490854" w="1205865">
                <a:moveTo>
                  <a:pt x="48572" y="429862"/>
                </a:moveTo>
                <a:lnTo>
                  <a:pt x="55337" y="448023"/>
                </a:lnTo>
                <a:lnTo>
                  <a:pt x="102247" y="431514"/>
                </a:lnTo>
                <a:lnTo>
                  <a:pt x="100649" y="421620"/>
                </a:lnTo>
                <a:lnTo>
                  <a:pt x="95483" y="413352"/>
                </a:lnTo>
                <a:lnTo>
                  <a:pt x="48572" y="429862"/>
                </a:lnTo>
                <a:close/>
              </a:path>
              <a:path extrusionOk="0" h="490854" w="1205865">
                <a:moveTo>
                  <a:pt x="95392" y="413206"/>
                </a:moveTo>
                <a:lnTo>
                  <a:pt x="48572" y="429862"/>
                </a:lnTo>
                <a:lnTo>
                  <a:pt x="95483" y="413352"/>
                </a:lnTo>
                <a:lnTo>
                  <a:pt x="95392" y="4132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6"/>
          <p:cNvSpPr/>
          <p:nvPr/>
        </p:nvSpPr>
        <p:spPr>
          <a:xfrm>
            <a:off x="8099707" y="7177940"/>
            <a:ext cx="1188085" cy="492759"/>
          </a:xfrm>
          <a:custGeom>
            <a:rect b="b" l="l" r="r" t="t"/>
            <a:pathLst>
              <a:path extrusionOk="0" h="492759" w="1188084">
                <a:moveTo>
                  <a:pt x="36527" y="390013"/>
                </a:moveTo>
                <a:lnTo>
                  <a:pt x="18640" y="400645"/>
                </a:lnTo>
                <a:lnTo>
                  <a:pt x="6088" y="416810"/>
                </a:lnTo>
                <a:lnTo>
                  <a:pt x="0" y="436349"/>
                </a:lnTo>
                <a:lnTo>
                  <a:pt x="1501" y="457104"/>
                </a:lnTo>
                <a:lnTo>
                  <a:pt x="10659" y="475147"/>
                </a:lnTo>
                <a:lnTo>
                  <a:pt x="25452" y="487291"/>
                </a:lnTo>
                <a:lnTo>
                  <a:pt x="43872" y="492487"/>
                </a:lnTo>
                <a:lnTo>
                  <a:pt x="63912" y="489688"/>
                </a:lnTo>
                <a:lnTo>
                  <a:pt x="81799" y="479055"/>
                </a:lnTo>
                <a:lnTo>
                  <a:pt x="94351" y="462890"/>
                </a:lnTo>
                <a:lnTo>
                  <a:pt x="100440" y="443351"/>
                </a:lnTo>
                <a:lnTo>
                  <a:pt x="99662" y="432594"/>
                </a:lnTo>
                <a:lnTo>
                  <a:pt x="52803" y="449189"/>
                </a:lnTo>
                <a:lnTo>
                  <a:pt x="47636" y="430511"/>
                </a:lnTo>
                <a:lnTo>
                  <a:pt x="94488" y="413827"/>
                </a:lnTo>
                <a:lnTo>
                  <a:pt x="89780" y="404553"/>
                </a:lnTo>
                <a:lnTo>
                  <a:pt x="74987" y="392409"/>
                </a:lnTo>
                <a:lnTo>
                  <a:pt x="56567" y="387213"/>
                </a:lnTo>
                <a:lnTo>
                  <a:pt x="36527" y="390013"/>
                </a:lnTo>
                <a:close/>
              </a:path>
              <a:path extrusionOk="0" h="492759" w="1188084">
                <a:moveTo>
                  <a:pt x="1181883" y="26691"/>
                </a:moveTo>
                <a:lnTo>
                  <a:pt x="1134992" y="43298"/>
                </a:lnTo>
                <a:lnTo>
                  <a:pt x="1140159" y="61975"/>
                </a:lnTo>
                <a:lnTo>
                  <a:pt x="1093307" y="78659"/>
                </a:lnTo>
                <a:lnTo>
                  <a:pt x="1098015" y="87934"/>
                </a:lnTo>
                <a:lnTo>
                  <a:pt x="1112808" y="100077"/>
                </a:lnTo>
                <a:lnTo>
                  <a:pt x="1131228" y="105274"/>
                </a:lnTo>
                <a:lnTo>
                  <a:pt x="1151268" y="102474"/>
                </a:lnTo>
                <a:lnTo>
                  <a:pt x="1169155" y="91841"/>
                </a:lnTo>
                <a:lnTo>
                  <a:pt x="1181707" y="75676"/>
                </a:lnTo>
                <a:lnTo>
                  <a:pt x="1187795" y="56137"/>
                </a:lnTo>
                <a:lnTo>
                  <a:pt x="1186294" y="35382"/>
                </a:lnTo>
                <a:lnTo>
                  <a:pt x="1181883" y="26691"/>
                </a:lnTo>
                <a:close/>
              </a:path>
              <a:path extrusionOk="0" h="492759" w="1188084">
                <a:moveTo>
                  <a:pt x="94488" y="413827"/>
                </a:moveTo>
                <a:lnTo>
                  <a:pt x="47636" y="430511"/>
                </a:lnTo>
                <a:lnTo>
                  <a:pt x="52803" y="449189"/>
                </a:lnTo>
                <a:lnTo>
                  <a:pt x="99655" y="432505"/>
                </a:lnTo>
                <a:lnTo>
                  <a:pt x="98939" y="422596"/>
                </a:lnTo>
                <a:lnTo>
                  <a:pt x="94488" y="413827"/>
                </a:lnTo>
                <a:close/>
              </a:path>
              <a:path extrusionOk="0" h="492759" w="1188084">
                <a:moveTo>
                  <a:pt x="99655" y="432505"/>
                </a:moveTo>
                <a:lnTo>
                  <a:pt x="52803" y="449189"/>
                </a:lnTo>
                <a:lnTo>
                  <a:pt x="99662" y="432594"/>
                </a:lnTo>
                <a:close/>
              </a:path>
              <a:path extrusionOk="0" h="492759" w="1188084">
                <a:moveTo>
                  <a:pt x="1088140" y="59982"/>
                </a:moveTo>
                <a:lnTo>
                  <a:pt x="94488" y="413827"/>
                </a:lnTo>
                <a:lnTo>
                  <a:pt x="98939" y="422596"/>
                </a:lnTo>
                <a:lnTo>
                  <a:pt x="99655" y="432505"/>
                </a:lnTo>
                <a:lnTo>
                  <a:pt x="1093307" y="78659"/>
                </a:lnTo>
                <a:lnTo>
                  <a:pt x="1088856" y="69891"/>
                </a:lnTo>
                <a:lnTo>
                  <a:pt x="1088140" y="59982"/>
                </a:lnTo>
                <a:close/>
              </a:path>
              <a:path extrusionOk="0" h="492759" w="1188084">
                <a:moveTo>
                  <a:pt x="1134992" y="43298"/>
                </a:moveTo>
                <a:lnTo>
                  <a:pt x="1088140" y="59982"/>
                </a:lnTo>
                <a:lnTo>
                  <a:pt x="1088856" y="69891"/>
                </a:lnTo>
                <a:lnTo>
                  <a:pt x="1093307" y="78659"/>
                </a:lnTo>
                <a:lnTo>
                  <a:pt x="1140159" y="61975"/>
                </a:lnTo>
                <a:lnTo>
                  <a:pt x="1134992" y="43298"/>
                </a:lnTo>
                <a:close/>
              </a:path>
              <a:path extrusionOk="0" h="492759" w="1188084">
                <a:moveTo>
                  <a:pt x="1123883" y="2799"/>
                </a:moveTo>
                <a:lnTo>
                  <a:pt x="1105996" y="13432"/>
                </a:lnTo>
                <a:lnTo>
                  <a:pt x="1093444" y="29597"/>
                </a:lnTo>
                <a:lnTo>
                  <a:pt x="1087355" y="49136"/>
                </a:lnTo>
                <a:lnTo>
                  <a:pt x="1088140" y="59982"/>
                </a:lnTo>
                <a:lnTo>
                  <a:pt x="1181883" y="26691"/>
                </a:lnTo>
                <a:lnTo>
                  <a:pt x="1177136" y="17339"/>
                </a:lnTo>
                <a:lnTo>
                  <a:pt x="1162343" y="5196"/>
                </a:lnTo>
                <a:lnTo>
                  <a:pt x="1143923" y="0"/>
                </a:lnTo>
                <a:lnTo>
                  <a:pt x="1123883" y="27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26"/>
          <p:cNvSpPr/>
          <p:nvPr/>
        </p:nvSpPr>
        <p:spPr>
          <a:xfrm>
            <a:off x="8931924" y="6684985"/>
            <a:ext cx="600710" cy="125730"/>
          </a:xfrm>
          <a:custGeom>
            <a:rect b="b" l="l" r="r" t="t"/>
            <a:pathLst>
              <a:path extrusionOk="0" h="125729" w="600709">
                <a:moveTo>
                  <a:pt x="30340" y="7030"/>
                </a:moveTo>
                <a:lnTo>
                  <a:pt x="18253" y="7030"/>
                </a:lnTo>
                <a:lnTo>
                  <a:pt x="10553" y="19963"/>
                </a:lnTo>
                <a:lnTo>
                  <a:pt x="4848" y="34048"/>
                </a:lnTo>
                <a:lnTo>
                  <a:pt x="1282" y="49392"/>
                </a:lnTo>
                <a:lnTo>
                  <a:pt x="0" y="66107"/>
                </a:lnTo>
                <a:lnTo>
                  <a:pt x="1282" y="82858"/>
                </a:lnTo>
                <a:lnTo>
                  <a:pt x="4848" y="98228"/>
                </a:lnTo>
                <a:lnTo>
                  <a:pt x="10553" y="112337"/>
                </a:lnTo>
                <a:lnTo>
                  <a:pt x="18253" y="125308"/>
                </a:lnTo>
                <a:lnTo>
                  <a:pt x="30340" y="125308"/>
                </a:lnTo>
                <a:lnTo>
                  <a:pt x="24148" y="113985"/>
                </a:lnTo>
                <a:lnTo>
                  <a:pt x="18823" y="99384"/>
                </a:lnTo>
                <a:lnTo>
                  <a:pt x="15087" y="82858"/>
                </a:lnTo>
                <a:lnTo>
                  <a:pt x="13690" y="66107"/>
                </a:lnTo>
                <a:lnTo>
                  <a:pt x="15095" y="49306"/>
                </a:lnTo>
                <a:lnTo>
                  <a:pt x="18823" y="32891"/>
                </a:lnTo>
                <a:lnTo>
                  <a:pt x="24148" y="18316"/>
                </a:lnTo>
                <a:lnTo>
                  <a:pt x="30340" y="7030"/>
                </a:lnTo>
                <a:close/>
              </a:path>
              <a:path extrusionOk="0" h="125729" w="600709">
                <a:moveTo>
                  <a:pt x="66970" y="71780"/>
                </a:moveTo>
                <a:lnTo>
                  <a:pt x="55254" y="71780"/>
                </a:lnTo>
                <a:lnTo>
                  <a:pt x="55254" y="108288"/>
                </a:lnTo>
                <a:lnTo>
                  <a:pt x="129995" y="108288"/>
                </a:lnTo>
                <a:lnTo>
                  <a:pt x="129995" y="98791"/>
                </a:lnTo>
                <a:lnTo>
                  <a:pt x="66970" y="98791"/>
                </a:lnTo>
                <a:lnTo>
                  <a:pt x="66970" y="71780"/>
                </a:lnTo>
                <a:close/>
              </a:path>
              <a:path extrusionOk="0" h="125729" w="600709">
                <a:moveTo>
                  <a:pt x="125308" y="0"/>
                </a:moveTo>
                <a:lnTo>
                  <a:pt x="113591" y="0"/>
                </a:lnTo>
                <a:lnTo>
                  <a:pt x="113591" y="80044"/>
                </a:lnTo>
                <a:lnTo>
                  <a:pt x="125308" y="80044"/>
                </a:lnTo>
                <a:lnTo>
                  <a:pt x="125308" y="41810"/>
                </a:lnTo>
                <a:lnTo>
                  <a:pt x="141465" y="41810"/>
                </a:lnTo>
                <a:lnTo>
                  <a:pt x="141465" y="32067"/>
                </a:lnTo>
                <a:lnTo>
                  <a:pt x="125308" y="32067"/>
                </a:lnTo>
                <a:lnTo>
                  <a:pt x="125308" y="0"/>
                </a:lnTo>
                <a:close/>
              </a:path>
              <a:path extrusionOk="0" h="125729" w="600709">
                <a:moveTo>
                  <a:pt x="92747" y="9496"/>
                </a:moveTo>
                <a:lnTo>
                  <a:pt x="43413" y="9496"/>
                </a:lnTo>
                <a:lnTo>
                  <a:pt x="43413" y="60927"/>
                </a:lnTo>
                <a:lnTo>
                  <a:pt x="52170" y="60927"/>
                </a:lnTo>
                <a:lnTo>
                  <a:pt x="68136" y="60765"/>
                </a:lnTo>
                <a:lnTo>
                  <a:pt x="81293" y="60187"/>
                </a:lnTo>
                <a:lnTo>
                  <a:pt x="92807" y="59054"/>
                </a:lnTo>
                <a:lnTo>
                  <a:pt x="103848" y="57227"/>
                </a:lnTo>
                <a:lnTo>
                  <a:pt x="102984" y="51184"/>
                </a:lnTo>
                <a:lnTo>
                  <a:pt x="55007" y="51184"/>
                </a:lnTo>
                <a:lnTo>
                  <a:pt x="55007" y="18993"/>
                </a:lnTo>
                <a:lnTo>
                  <a:pt x="92747" y="18993"/>
                </a:lnTo>
                <a:lnTo>
                  <a:pt x="92747" y="9496"/>
                </a:lnTo>
                <a:close/>
              </a:path>
              <a:path extrusionOk="0" h="125729" w="600709">
                <a:moveTo>
                  <a:pt x="102491" y="47730"/>
                </a:moveTo>
                <a:lnTo>
                  <a:pt x="92244" y="49475"/>
                </a:lnTo>
                <a:lnTo>
                  <a:pt x="81616" y="50544"/>
                </a:lnTo>
                <a:lnTo>
                  <a:pt x="69555" y="51069"/>
                </a:lnTo>
                <a:lnTo>
                  <a:pt x="55007" y="51184"/>
                </a:lnTo>
                <a:lnTo>
                  <a:pt x="102984" y="51184"/>
                </a:lnTo>
                <a:lnTo>
                  <a:pt x="102491" y="47730"/>
                </a:lnTo>
                <a:close/>
              </a:path>
              <a:path extrusionOk="0" h="125729" w="600709">
                <a:moveTo>
                  <a:pt x="183892" y="5180"/>
                </a:moveTo>
                <a:lnTo>
                  <a:pt x="172433" y="6813"/>
                </a:lnTo>
                <a:lnTo>
                  <a:pt x="163403" y="11493"/>
                </a:lnTo>
                <a:lnTo>
                  <a:pt x="157494" y="18751"/>
                </a:lnTo>
                <a:lnTo>
                  <a:pt x="155402" y="28120"/>
                </a:lnTo>
                <a:lnTo>
                  <a:pt x="157494" y="37426"/>
                </a:lnTo>
                <a:lnTo>
                  <a:pt x="163403" y="44662"/>
                </a:lnTo>
                <a:lnTo>
                  <a:pt x="172433" y="49332"/>
                </a:lnTo>
                <a:lnTo>
                  <a:pt x="183892" y="50937"/>
                </a:lnTo>
                <a:lnTo>
                  <a:pt x="195398" y="49332"/>
                </a:lnTo>
                <a:lnTo>
                  <a:pt x="204481" y="44662"/>
                </a:lnTo>
                <a:lnTo>
                  <a:pt x="207141" y="41440"/>
                </a:lnTo>
                <a:lnTo>
                  <a:pt x="173840" y="41440"/>
                </a:lnTo>
                <a:lnTo>
                  <a:pt x="166625" y="36137"/>
                </a:lnTo>
                <a:lnTo>
                  <a:pt x="166625" y="20041"/>
                </a:lnTo>
                <a:lnTo>
                  <a:pt x="173840" y="14615"/>
                </a:lnTo>
                <a:lnTo>
                  <a:pt x="207050" y="14615"/>
                </a:lnTo>
                <a:lnTo>
                  <a:pt x="204481" y="11493"/>
                </a:lnTo>
                <a:lnTo>
                  <a:pt x="195398" y="6813"/>
                </a:lnTo>
                <a:lnTo>
                  <a:pt x="183892" y="5180"/>
                </a:lnTo>
                <a:close/>
              </a:path>
              <a:path extrusionOk="0" h="125729" w="600709">
                <a:moveTo>
                  <a:pt x="183892" y="41317"/>
                </a:moveTo>
                <a:lnTo>
                  <a:pt x="173840" y="41440"/>
                </a:lnTo>
                <a:lnTo>
                  <a:pt x="194190" y="41440"/>
                </a:lnTo>
                <a:lnTo>
                  <a:pt x="183892" y="41317"/>
                </a:lnTo>
                <a:close/>
              </a:path>
              <a:path extrusionOk="0" h="125729" w="600709">
                <a:moveTo>
                  <a:pt x="207050" y="14615"/>
                </a:moveTo>
                <a:lnTo>
                  <a:pt x="194190" y="14615"/>
                </a:lnTo>
                <a:lnTo>
                  <a:pt x="201405" y="20041"/>
                </a:lnTo>
                <a:lnTo>
                  <a:pt x="201405" y="36137"/>
                </a:lnTo>
                <a:lnTo>
                  <a:pt x="194190" y="41440"/>
                </a:lnTo>
                <a:lnTo>
                  <a:pt x="207141" y="41440"/>
                </a:lnTo>
                <a:lnTo>
                  <a:pt x="210454" y="37426"/>
                </a:lnTo>
                <a:lnTo>
                  <a:pt x="212629" y="28120"/>
                </a:lnTo>
                <a:lnTo>
                  <a:pt x="210454" y="18751"/>
                </a:lnTo>
                <a:lnTo>
                  <a:pt x="207050" y="14615"/>
                </a:lnTo>
                <a:close/>
              </a:path>
              <a:path extrusionOk="0" h="125729" w="600709">
                <a:moveTo>
                  <a:pt x="194190" y="14615"/>
                </a:moveTo>
                <a:lnTo>
                  <a:pt x="173840" y="14615"/>
                </a:lnTo>
                <a:lnTo>
                  <a:pt x="183892" y="14676"/>
                </a:lnTo>
                <a:lnTo>
                  <a:pt x="194190" y="14615"/>
                </a:lnTo>
                <a:close/>
              </a:path>
              <a:path extrusionOk="0" h="125729" w="600709">
                <a:moveTo>
                  <a:pt x="190429" y="68697"/>
                </a:moveTo>
                <a:lnTo>
                  <a:pt x="178712" y="68697"/>
                </a:lnTo>
                <a:lnTo>
                  <a:pt x="178712" y="107178"/>
                </a:lnTo>
                <a:lnTo>
                  <a:pt x="190429" y="107178"/>
                </a:lnTo>
                <a:lnTo>
                  <a:pt x="190429" y="68697"/>
                </a:lnTo>
                <a:close/>
              </a:path>
              <a:path extrusionOk="0" h="125729" w="600709">
                <a:moveTo>
                  <a:pt x="220276" y="55500"/>
                </a:moveTo>
                <a:lnTo>
                  <a:pt x="201578" y="57671"/>
                </a:lnTo>
                <a:lnTo>
                  <a:pt x="182481" y="58900"/>
                </a:lnTo>
                <a:lnTo>
                  <a:pt x="164090" y="59446"/>
                </a:lnTo>
                <a:lnTo>
                  <a:pt x="147508" y="59570"/>
                </a:lnTo>
                <a:lnTo>
                  <a:pt x="149111" y="69314"/>
                </a:lnTo>
                <a:lnTo>
                  <a:pt x="163172" y="69167"/>
                </a:lnTo>
                <a:lnTo>
                  <a:pt x="170791" y="68993"/>
                </a:lnTo>
                <a:lnTo>
                  <a:pt x="178712" y="68697"/>
                </a:lnTo>
                <a:lnTo>
                  <a:pt x="190429" y="68697"/>
                </a:lnTo>
                <a:lnTo>
                  <a:pt x="190429" y="68019"/>
                </a:lnTo>
                <a:lnTo>
                  <a:pt x="198098" y="67414"/>
                </a:lnTo>
                <a:lnTo>
                  <a:pt x="205807" y="66600"/>
                </a:lnTo>
                <a:lnTo>
                  <a:pt x="213505" y="65556"/>
                </a:lnTo>
                <a:lnTo>
                  <a:pt x="221139" y="64257"/>
                </a:lnTo>
                <a:lnTo>
                  <a:pt x="220276" y="55500"/>
                </a:lnTo>
                <a:close/>
              </a:path>
              <a:path extrusionOk="0" h="125729" w="600709">
                <a:moveTo>
                  <a:pt x="239516" y="246"/>
                </a:moveTo>
                <a:lnTo>
                  <a:pt x="227922" y="246"/>
                </a:lnTo>
                <a:lnTo>
                  <a:pt x="227922" y="110631"/>
                </a:lnTo>
                <a:lnTo>
                  <a:pt x="239516" y="110631"/>
                </a:lnTo>
                <a:lnTo>
                  <a:pt x="239516" y="246"/>
                </a:lnTo>
                <a:close/>
              </a:path>
              <a:path extrusionOk="0" h="125729" w="600709">
                <a:moveTo>
                  <a:pt x="274111" y="83497"/>
                </a:moveTo>
                <a:lnTo>
                  <a:pt x="264553" y="83497"/>
                </a:lnTo>
                <a:lnTo>
                  <a:pt x="260545" y="87444"/>
                </a:lnTo>
                <a:lnTo>
                  <a:pt x="260545" y="97064"/>
                </a:lnTo>
                <a:lnTo>
                  <a:pt x="264553" y="100949"/>
                </a:lnTo>
                <a:lnTo>
                  <a:pt x="269363" y="101011"/>
                </a:lnTo>
                <a:lnTo>
                  <a:pt x="274111" y="100949"/>
                </a:lnTo>
                <a:lnTo>
                  <a:pt x="278058" y="97064"/>
                </a:lnTo>
                <a:lnTo>
                  <a:pt x="278058" y="87444"/>
                </a:lnTo>
                <a:lnTo>
                  <a:pt x="274111" y="83497"/>
                </a:lnTo>
                <a:close/>
              </a:path>
              <a:path extrusionOk="0" h="125729" w="600709">
                <a:moveTo>
                  <a:pt x="274111" y="34780"/>
                </a:moveTo>
                <a:lnTo>
                  <a:pt x="264553" y="34780"/>
                </a:lnTo>
                <a:lnTo>
                  <a:pt x="260545" y="38727"/>
                </a:lnTo>
                <a:lnTo>
                  <a:pt x="260545" y="48347"/>
                </a:lnTo>
                <a:lnTo>
                  <a:pt x="264553" y="52232"/>
                </a:lnTo>
                <a:lnTo>
                  <a:pt x="269363" y="52294"/>
                </a:lnTo>
                <a:lnTo>
                  <a:pt x="274111" y="52232"/>
                </a:lnTo>
                <a:lnTo>
                  <a:pt x="278058" y="48347"/>
                </a:lnTo>
                <a:lnTo>
                  <a:pt x="278058" y="38727"/>
                </a:lnTo>
                <a:lnTo>
                  <a:pt x="274111" y="34780"/>
                </a:lnTo>
                <a:close/>
              </a:path>
              <a:path extrusionOk="0" h="125729" w="600709">
                <a:moveTo>
                  <a:pt x="413048" y="71164"/>
                </a:moveTo>
                <a:lnTo>
                  <a:pt x="338184" y="71164"/>
                </a:lnTo>
                <a:lnTo>
                  <a:pt x="338184" y="80537"/>
                </a:lnTo>
                <a:lnTo>
                  <a:pt x="401331" y="80537"/>
                </a:lnTo>
                <a:lnTo>
                  <a:pt x="401331" y="110754"/>
                </a:lnTo>
                <a:lnTo>
                  <a:pt x="413048" y="110754"/>
                </a:lnTo>
                <a:lnTo>
                  <a:pt x="413048" y="71164"/>
                </a:lnTo>
                <a:close/>
              </a:path>
              <a:path extrusionOk="0" h="125729" w="600709">
                <a:moveTo>
                  <a:pt x="413048" y="37740"/>
                </a:moveTo>
                <a:lnTo>
                  <a:pt x="401331" y="37740"/>
                </a:lnTo>
                <a:lnTo>
                  <a:pt x="401331" y="65244"/>
                </a:lnTo>
                <a:lnTo>
                  <a:pt x="413048" y="65244"/>
                </a:lnTo>
                <a:lnTo>
                  <a:pt x="413048" y="37740"/>
                </a:lnTo>
                <a:close/>
              </a:path>
              <a:path extrusionOk="0" h="125729" w="600709">
                <a:moveTo>
                  <a:pt x="351504" y="6290"/>
                </a:moveTo>
                <a:lnTo>
                  <a:pt x="339942" y="8232"/>
                </a:lnTo>
                <a:lnTo>
                  <a:pt x="330745" y="13736"/>
                </a:lnTo>
                <a:lnTo>
                  <a:pt x="324682" y="22177"/>
                </a:lnTo>
                <a:lnTo>
                  <a:pt x="322520" y="32930"/>
                </a:lnTo>
                <a:lnTo>
                  <a:pt x="324682" y="43755"/>
                </a:lnTo>
                <a:lnTo>
                  <a:pt x="330745" y="52232"/>
                </a:lnTo>
                <a:lnTo>
                  <a:pt x="339942" y="57749"/>
                </a:lnTo>
                <a:lnTo>
                  <a:pt x="351504" y="59694"/>
                </a:lnTo>
                <a:lnTo>
                  <a:pt x="361798" y="58137"/>
                </a:lnTo>
                <a:lnTo>
                  <a:pt x="370305" y="53666"/>
                </a:lnTo>
                <a:lnTo>
                  <a:pt x="373722" y="49827"/>
                </a:lnTo>
                <a:lnTo>
                  <a:pt x="351504" y="49827"/>
                </a:lnTo>
                <a:lnTo>
                  <a:pt x="341329" y="49765"/>
                </a:lnTo>
                <a:lnTo>
                  <a:pt x="333682" y="43043"/>
                </a:lnTo>
                <a:lnTo>
                  <a:pt x="333682" y="23063"/>
                </a:lnTo>
                <a:lnTo>
                  <a:pt x="341329" y="16218"/>
                </a:lnTo>
                <a:lnTo>
                  <a:pt x="373754" y="16156"/>
                </a:lnTo>
                <a:lnTo>
                  <a:pt x="370305" y="12302"/>
                </a:lnTo>
                <a:lnTo>
                  <a:pt x="361798" y="7845"/>
                </a:lnTo>
                <a:lnTo>
                  <a:pt x="351504" y="6290"/>
                </a:lnTo>
                <a:close/>
              </a:path>
              <a:path extrusionOk="0" h="125729" w="600709">
                <a:moveTo>
                  <a:pt x="373754" y="16156"/>
                </a:moveTo>
                <a:lnTo>
                  <a:pt x="351504" y="16156"/>
                </a:lnTo>
                <a:lnTo>
                  <a:pt x="361433" y="16218"/>
                </a:lnTo>
                <a:lnTo>
                  <a:pt x="369018" y="23063"/>
                </a:lnTo>
                <a:lnTo>
                  <a:pt x="369018" y="43043"/>
                </a:lnTo>
                <a:lnTo>
                  <a:pt x="361433" y="49765"/>
                </a:lnTo>
                <a:lnTo>
                  <a:pt x="351504" y="49827"/>
                </a:lnTo>
                <a:lnTo>
                  <a:pt x="373722" y="49827"/>
                </a:lnTo>
                <a:lnTo>
                  <a:pt x="376488" y="46720"/>
                </a:lnTo>
                <a:lnTo>
                  <a:pt x="379809" y="37740"/>
                </a:lnTo>
                <a:lnTo>
                  <a:pt x="413048" y="37740"/>
                </a:lnTo>
                <a:lnTo>
                  <a:pt x="413048" y="28120"/>
                </a:lnTo>
                <a:lnTo>
                  <a:pt x="379809" y="28120"/>
                </a:lnTo>
                <a:lnTo>
                  <a:pt x="376488" y="19211"/>
                </a:lnTo>
                <a:lnTo>
                  <a:pt x="373754" y="16156"/>
                </a:lnTo>
                <a:close/>
              </a:path>
              <a:path extrusionOk="0" h="125729" w="600709">
                <a:moveTo>
                  <a:pt x="413048" y="123"/>
                </a:moveTo>
                <a:lnTo>
                  <a:pt x="401331" y="123"/>
                </a:lnTo>
                <a:lnTo>
                  <a:pt x="401331" y="28120"/>
                </a:lnTo>
                <a:lnTo>
                  <a:pt x="413048" y="28120"/>
                </a:lnTo>
                <a:lnTo>
                  <a:pt x="413048" y="123"/>
                </a:lnTo>
                <a:close/>
              </a:path>
              <a:path extrusionOk="0" h="125729" w="600709">
                <a:moveTo>
                  <a:pt x="487296" y="75850"/>
                </a:moveTo>
                <a:lnTo>
                  <a:pt x="475702" y="75850"/>
                </a:lnTo>
                <a:lnTo>
                  <a:pt x="475702" y="108288"/>
                </a:lnTo>
                <a:lnTo>
                  <a:pt x="555500" y="108288"/>
                </a:lnTo>
                <a:lnTo>
                  <a:pt x="555500" y="98791"/>
                </a:lnTo>
                <a:lnTo>
                  <a:pt x="487296" y="98791"/>
                </a:lnTo>
                <a:lnTo>
                  <a:pt x="487296" y="75850"/>
                </a:lnTo>
                <a:close/>
              </a:path>
              <a:path extrusionOk="0" h="125729" w="600709">
                <a:moveTo>
                  <a:pt x="552787" y="246"/>
                </a:moveTo>
                <a:lnTo>
                  <a:pt x="541070" y="246"/>
                </a:lnTo>
                <a:lnTo>
                  <a:pt x="541070" y="65120"/>
                </a:lnTo>
                <a:lnTo>
                  <a:pt x="518870" y="65120"/>
                </a:lnTo>
                <a:lnTo>
                  <a:pt x="518870" y="73384"/>
                </a:lnTo>
                <a:lnTo>
                  <a:pt x="541070" y="73384"/>
                </a:lnTo>
                <a:lnTo>
                  <a:pt x="541070" y="83991"/>
                </a:lnTo>
                <a:lnTo>
                  <a:pt x="552787" y="83991"/>
                </a:lnTo>
                <a:lnTo>
                  <a:pt x="552787" y="246"/>
                </a:lnTo>
                <a:close/>
              </a:path>
              <a:path extrusionOk="0" h="125729" w="600709">
                <a:moveTo>
                  <a:pt x="503576" y="59632"/>
                </a:moveTo>
                <a:lnTo>
                  <a:pt x="491859" y="59632"/>
                </a:lnTo>
                <a:lnTo>
                  <a:pt x="491859" y="80537"/>
                </a:lnTo>
                <a:lnTo>
                  <a:pt x="503576" y="80537"/>
                </a:lnTo>
                <a:lnTo>
                  <a:pt x="503576" y="59632"/>
                </a:lnTo>
                <a:close/>
              </a:path>
              <a:path extrusionOk="0" h="125729" w="600709">
                <a:moveTo>
                  <a:pt x="531943" y="47360"/>
                </a:moveTo>
                <a:lnTo>
                  <a:pt x="513698" y="49103"/>
                </a:lnTo>
                <a:lnTo>
                  <a:pt x="494997" y="50066"/>
                </a:lnTo>
                <a:lnTo>
                  <a:pt x="476885" y="50508"/>
                </a:lnTo>
                <a:lnTo>
                  <a:pt x="460409" y="50690"/>
                </a:lnTo>
                <a:lnTo>
                  <a:pt x="461889" y="60064"/>
                </a:lnTo>
                <a:lnTo>
                  <a:pt x="476203" y="60010"/>
                </a:lnTo>
                <a:lnTo>
                  <a:pt x="483907" y="59882"/>
                </a:lnTo>
                <a:lnTo>
                  <a:pt x="491859" y="59632"/>
                </a:lnTo>
                <a:lnTo>
                  <a:pt x="503576" y="59632"/>
                </a:lnTo>
                <a:lnTo>
                  <a:pt x="503576" y="59015"/>
                </a:lnTo>
                <a:lnTo>
                  <a:pt x="510908" y="58444"/>
                </a:lnTo>
                <a:lnTo>
                  <a:pt x="518245" y="57728"/>
                </a:lnTo>
                <a:lnTo>
                  <a:pt x="525525" y="56839"/>
                </a:lnTo>
                <a:lnTo>
                  <a:pt x="532683" y="55747"/>
                </a:lnTo>
                <a:lnTo>
                  <a:pt x="531943" y="47360"/>
                </a:lnTo>
                <a:close/>
              </a:path>
              <a:path extrusionOk="0" h="125729" w="600709">
                <a:moveTo>
                  <a:pt x="496546" y="4440"/>
                </a:moveTo>
                <a:lnTo>
                  <a:pt x="485320" y="5837"/>
                </a:lnTo>
                <a:lnTo>
                  <a:pt x="476620" y="9789"/>
                </a:lnTo>
                <a:lnTo>
                  <a:pt x="471007" y="15939"/>
                </a:lnTo>
                <a:lnTo>
                  <a:pt x="469042" y="23926"/>
                </a:lnTo>
                <a:lnTo>
                  <a:pt x="471016" y="31902"/>
                </a:lnTo>
                <a:lnTo>
                  <a:pt x="476643" y="37964"/>
                </a:lnTo>
                <a:lnTo>
                  <a:pt x="485346" y="41817"/>
                </a:lnTo>
                <a:lnTo>
                  <a:pt x="496546" y="43167"/>
                </a:lnTo>
                <a:lnTo>
                  <a:pt x="507640" y="41817"/>
                </a:lnTo>
                <a:lnTo>
                  <a:pt x="516295" y="37964"/>
                </a:lnTo>
                <a:lnTo>
                  <a:pt x="519478" y="34533"/>
                </a:lnTo>
                <a:lnTo>
                  <a:pt x="486741" y="34533"/>
                </a:lnTo>
                <a:lnTo>
                  <a:pt x="480081" y="30463"/>
                </a:lnTo>
                <a:lnTo>
                  <a:pt x="480081" y="17328"/>
                </a:lnTo>
                <a:lnTo>
                  <a:pt x="486741" y="13073"/>
                </a:lnTo>
                <a:lnTo>
                  <a:pt x="519299" y="13073"/>
                </a:lnTo>
                <a:lnTo>
                  <a:pt x="516295" y="9789"/>
                </a:lnTo>
                <a:lnTo>
                  <a:pt x="507640" y="5837"/>
                </a:lnTo>
                <a:lnTo>
                  <a:pt x="496546" y="4440"/>
                </a:lnTo>
                <a:close/>
              </a:path>
              <a:path extrusionOk="0" h="125729" w="600709">
                <a:moveTo>
                  <a:pt x="519299" y="13073"/>
                </a:moveTo>
                <a:lnTo>
                  <a:pt x="505981" y="13073"/>
                </a:lnTo>
                <a:lnTo>
                  <a:pt x="512765" y="17328"/>
                </a:lnTo>
                <a:lnTo>
                  <a:pt x="512765" y="30463"/>
                </a:lnTo>
                <a:lnTo>
                  <a:pt x="505981" y="34533"/>
                </a:lnTo>
                <a:lnTo>
                  <a:pt x="519478" y="34533"/>
                </a:lnTo>
                <a:lnTo>
                  <a:pt x="521920" y="31902"/>
                </a:lnTo>
                <a:lnTo>
                  <a:pt x="523926" y="23926"/>
                </a:lnTo>
                <a:lnTo>
                  <a:pt x="521920" y="15939"/>
                </a:lnTo>
                <a:lnTo>
                  <a:pt x="519299" y="13073"/>
                </a:lnTo>
                <a:close/>
              </a:path>
              <a:path extrusionOk="0" h="125729" w="600709">
                <a:moveTo>
                  <a:pt x="505981" y="13073"/>
                </a:moveTo>
                <a:lnTo>
                  <a:pt x="486741" y="13073"/>
                </a:lnTo>
                <a:lnTo>
                  <a:pt x="496546" y="13196"/>
                </a:lnTo>
                <a:lnTo>
                  <a:pt x="505981" y="13073"/>
                </a:lnTo>
                <a:close/>
              </a:path>
              <a:path extrusionOk="0" h="125729" w="600709">
                <a:moveTo>
                  <a:pt x="582140" y="7030"/>
                </a:moveTo>
                <a:lnTo>
                  <a:pt x="570054" y="7030"/>
                </a:lnTo>
                <a:lnTo>
                  <a:pt x="576245" y="18316"/>
                </a:lnTo>
                <a:lnTo>
                  <a:pt x="581570" y="32891"/>
                </a:lnTo>
                <a:lnTo>
                  <a:pt x="585306" y="49392"/>
                </a:lnTo>
                <a:lnTo>
                  <a:pt x="586704" y="66107"/>
                </a:lnTo>
                <a:lnTo>
                  <a:pt x="585299" y="82945"/>
                </a:lnTo>
                <a:lnTo>
                  <a:pt x="581570" y="99384"/>
                </a:lnTo>
                <a:lnTo>
                  <a:pt x="576245" y="113985"/>
                </a:lnTo>
                <a:lnTo>
                  <a:pt x="570054" y="125308"/>
                </a:lnTo>
                <a:lnTo>
                  <a:pt x="582140" y="125308"/>
                </a:lnTo>
                <a:lnTo>
                  <a:pt x="589840" y="112337"/>
                </a:lnTo>
                <a:lnTo>
                  <a:pt x="595545" y="98228"/>
                </a:lnTo>
                <a:lnTo>
                  <a:pt x="599112" y="82858"/>
                </a:lnTo>
                <a:lnTo>
                  <a:pt x="600394" y="66107"/>
                </a:lnTo>
                <a:lnTo>
                  <a:pt x="599112" y="49392"/>
                </a:lnTo>
                <a:lnTo>
                  <a:pt x="595545" y="34048"/>
                </a:lnTo>
                <a:lnTo>
                  <a:pt x="589840" y="19963"/>
                </a:lnTo>
                <a:lnTo>
                  <a:pt x="582140" y="7030"/>
                </a:lnTo>
                <a:close/>
              </a:path>
            </a:pathLst>
          </a:custGeom>
          <a:solidFill>
            <a:srgbClr val="A0A0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6"/>
          <p:cNvSpPr/>
          <p:nvPr/>
        </p:nvSpPr>
        <p:spPr>
          <a:xfrm>
            <a:off x="11381852" y="4774723"/>
            <a:ext cx="2586355" cy="283210"/>
          </a:xfrm>
          <a:custGeom>
            <a:rect b="b" l="l" r="r" t="t"/>
            <a:pathLst>
              <a:path extrusionOk="0" h="283210" w="2586355">
                <a:moveTo>
                  <a:pt x="0" y="0"/>
                </a:moveTo>
                <a:lnTo>
                  <a:pt x="2586308" y="0"/>
                </a:lnTo>
                <a:lnTo>
                  <a:pt x="2586308" y="282713"/>
                </a:lnTo>
                <a:lnTo>
                  <a:pt x="0" y="282713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26"/>
          <p:cNvSpPr/>
          <p:nvPr/>
        </p:nvSpPr>
        <p:spPr>
          <a:xfrm>
            <a:off x="11474372" y="4623795"/>
            <a:ext cx="2396490" cy="320040"/>
          </a:xfrm>
          <a:custGeom>
            <a:rect b="b" l="l" r="r" t="t"/>
            <a:pathLst>
              <a:path extrusionOk="0" h="320039" w="2396490">
                <a:moveTo>
                  <a:pt x="137839" y="7771"/>
                </a:moveTo>
                <a:lnTo>
                  <a:pt x="93504" y="14309"/>
                </a:lnTo>
                <a:lnTo>
                  <a:pt x="55570" y="33470"/>
                </a:lnTo>
                <a:lnTo>
                  <a:pt x="26020" y="64579"/>
                </a:lnTo>
                <a:lnTo>
                  <a:pt x="6835" y="106956"/>
                </a:lnTo>
                <a:lnTo>
                  <a:pt x="0" y="159926"/>
                </a:lnTo>
                <a:lnTo>
                  <a:pt x="6737" y="212738"/>
                </a:lnTo>
                <a:lnTo>
                  <a:pt x="25725" y="255096"/>
                </a:lnTo>
                <a:lnTo>
                  <a:pt x="55129" y="286264"/>
                </a:lnTo>
                <a:lnTo>
                  <a:pt x="93112" y="305504"/>
                </a:lnTo>
                <a:lnTo>
                  <a:pt x="137839" y="312081"/>
                </a:lnTo>
                <a:lnTo>
                  <a:pt x="188644" y="303428"/>
                </a:lnTo>
                <a:lnTo>
                  <a:pt x="227542" y="280280"/>
                </a:lnTo>
                <a:lnTo>
                  <a:pt x="245156" y="257681"/>
                </a:lnTo>
                <a:lnTo>
                  <a:pt x="138657" y="257681"/>
                </a:lnTo>
                <a:lnTo>
                  <a:pt x="107702" y="251294"/>
                </a:lnTo>
                <a:lnTo>
                  <a:pt x="83669" y="232655"/>
                </a:lnTo>
                <a:lnTo>
                  <a:pt x="68111" y="202090"/>
                </a:lnTo>
                <a:lnTo>
                  <a:pt x="62579" y="159926"/>
                </a:lnTo>
                <a:lnTo>
                  <a:pt x="68060" y="118366"/>
                </a:lnTo>
                <a:lnTo>
                  <a:pt x="83567" y="87734"/>
                </a:lnTo>
                <a:lnTo>
                  <a:pt x="107702" y="68759"/>
                </a:lnTo>
                <a:lnTo>
                  <a:pt x="139066" y="62170"/>
                </a:lnTo>
                <a:lnTo>
                  <a:pt x="246030" y="62170"/>
                </a:lnTo>
                <a:lnTo>
                  <a:pt x="224398" y="35814"/>
                </a:lnTo>
                <a:lnTo>
                  <a:pt x="185509" y="14938"/>
                </a:lnTo>
                <a:lnTo>
                  <a:pt x="137839" y="7771"/>
                </a:lnTo>
                <a:close/>
              </a:path>
              <a:path extrusionOk="0" h="320039" w="2396490">
                <a:moveTo>
                  <a:pt x="203691" y="206963"/>
                </a:moveTo>
                <a:lnTo>
                  <a:pt x="195773" y="228405"/>
                </a:lnTo>
                <a:lnTo>
                  <a:pt x="181604" y="244286"/>
                </a:lnTo>
                <a:lnTo>
                  <a:pt x="162220" y="254186"/>
                </a:lnTo>
                <a:lnTo>
                  <a:pt x="138657" y="257681"/>
                </a:lnTo>
                <a:lnTo>
                  <a:pt x="245156" y="257681"/>
                </a:lnTo>
                <a:lnTo>
                  <a:pt x="253594" y="246855"/>
                </a:lnTo>
                <a:lnTo>
                  <a:pt x="265862" y="207372"/>
                </a:lnTo>
                <a:lnTo>
                  <a:pt x="203691" y="206963"/>
                </a:lnTo>
                <a:close/>
              </a:path>
              <a:path extrusionOk="0" h="320039" w="2396490">
                <a:moveTo>
                  <a:pt x="246030" y="62170"/>
                </a:moveTo>
                <a:lnTo>
                  <a:pt x="139066" y="62170"/>
                </a:lnTo>
                <a:lnTo>
                  <a:pt x="163054" y="65899"/>
                </a:lnTo>
                <a:lnTo>
                  <a:pt x="182499" y="76358"/>
                </a:lnTo>
                <a:lnTo>
                  <a:pt x="196383" y="92914"/>
                </a:lnTo>
                <a:lnTo>
                  <a:pt x="203691" y="114934"/>
                </a:lnTo>
                <a:lnTo>
                  <a:pt x="265862" y="114934"/>
                </a:lnTo>
                <a:lnTo>
                  <a:pt x="252013" y="69459"/>
                </a:lnTo>
                <a:lnTo>
                  <a:pt x="246030" y="62170"/>
                </a:lnTo>
                <a:close/>
              </a:path>
              <a:path extrusionOk="0" h="320039" w="2396490">
                <a:moveTo>
                  <a:pt x="459950" y="11861"/>
                </a:moveTo>
                <a:lnTo>
                  <a:pt x="381009" y="11861"/>
                </a:lnTo>
                <a:lnTo>
                  <a:pt x="278345" y="307991"/>
                </a:lnTo>
                <a:lnTo>
                  <a:pt x="344606" y="307991"/>
                </a:lnTo>
                <a:lnTo>
                  <a:pt x="366898" y="239685"/>
                </a:lnTo>
                <a:lnTo>
                  <a:pt x="538618" y="239685"/>
                </a:lnTo>
                <a:lnTo>
                  <a:pt x="522093" y="191829"/>
                </a:lnTo>
                <a:lnTo>
                  <a:pt x="382440" y="191829"/>
                </a:lnTo>
                <a:lnTo>
                  <a:pt x="419457" y="78531"/>
                </a:lnTo>
                <a:lnTo>
                  <a:pt x="482971" y="78531"/>
                </a:lnTo>
                <a:lnTo>
                  <a:pt x="459950" y="11861"/>
                </a:lnTo>
                <a:close/>
              </a:path>
              <a:path extrusionOk="0" h="320039" w="2396490">
                <a:moveTo>
                  <a:pt x="538618" y="239685"/>
                </a:moveTo>
                <a:lnTo>
                  <a:pt x="474061" y="239685"/>
                </a:lnTo>
                <a:lnTo>
                  <a:pt x="496352" y="307991"/>
                </a:lnTo>
                <a:lnTo>
                  <a:pt x="562204" y="307991"/>
                </a:lnTo>
                <a:lnTo>
                  <a:pt x="538618" y="239685"/>
                </a:lnTo>
                <a:close/>
              </a:path>
              <a:path extrusionOk="0" h="320039" w="2396490">
                <a:moveTo>
                  <a:pt x="482971" y="78531"/>
                </a:moveTo>
                <a:lnTo>
                  <a:pt x="421502" y="78531"/>
                </a:lnTo>
                <a:lnTo>
                  <a:pt x="458518" y="191829"/>
                </a:lnTo>
                <a:lnTo>
                  <a:pt x="522093" y="191829"/>
                </a:lnTo>
                <a:lnTo>
                  <a:pt x="482971" y="78531"/>
                </a:lnTo>
                <a:close/>
              </a:path>
              <a:path extrusionOk="0" h="320039" w="2396490">
                <a:moveTo>
                  <a:pt x="705983" y="7771"/>
                </a:moveTo>
                <a:lnTo>
                  <a:pt x="661606" y="14410"/>
                </a:lnTo>
                <a:lnTo>
                  <a:pt x="623570" y="33791"/>
                </a:lnTo>
                <a:lnTo>
                  <a:pt x="593898" y="65109"/>
                </a:lnTo>
                <a:lnTo>
                  <a:pt x="574612" y="107558"/>
                </a:lnTo>
                <a:lnTo>
                  <a:pt x="567734" y="160335"/>
                </a:lnTo>
                <a:lnTo>
                  <a:pt x="574269" y="212084"/>
                </a:lnTo>
                <a:lnTo>
                  <a:pt x="592917" y="254213"/>
                </a:lnTo>
                <a:lnTo>
                  <a:pt x="622245" y="285642"/>
                </a:lnTo>
                <a:lnTo>
                  <a:pt x="660820" y="305291"/>
                </a:lnTo>
                <a:lnTo>
                  <a:pt x="707210" y="312081"/>
                </a:lnTo>
                <a:lnTo>
                  <a:pt x="758705" y="303453"/>
                </a:lnTo>
                <a:lnTo>
                  <a:pt x="799213" y="278644"/>
                </a:lnTo>
                <a:lnTo>
                  <a:pt x="813326" y="257681"/>
                </a:lnTo>
                <a:lnTo>
                  <a:pt x="707619" y="257681"/>
                </a:lnTo>
                <a:lnTo>
                  <a:pt x="675610" y="251057"/>
                </a:lnTo>
                <a:lnTo>
                  <a:pt x="651251" y="231990"/>
                </a:lnTo>
                <a:lnTo>
                  <a:pt x="635750" y="201227"/>
                </a:lnTo>
                <a:lnTo>
                  <a:pt x="630314" y="159517"/>
                </a:lnTo>
                <a:lnTo>
                  <a:pt x="635887" y="118107"/>
                </a:lnTo>
                <a:lnTo>
                  <a:pt x="651583" y="87606"/>
                </a:lnTo>
                <a:lnTo>
                  <a:pt x="675869" y="68724"/>
                </a:lnTo>
                <a:lnTo>
                  <a:pt x="707210" y="62170"/>
                </a:lnTo>
                <a:lnTo>
                  <a:pt x="814329" y="62170"/>
                </a:lnTo>
                <a:lnTo>
                  <a:pt x="791186" y="35610"/>
                </a:lnTo>
                <a:lnTo>
                  <a:pt x="752793" y="15104"/>
                </a:lnTo>
                <a:lnTo>
                  <a:pt x="705983" y="7771"/>
                </a:lnTo>
                <a:close/>
              </a:path>
              <a:path extrusionOk="0" h="320039" w="2396490">
                <a:moveTo>
                  <a:pt x="835233" y="150109"/>
                </a:moveTo>
                <a:lnTo>
                  <a:pt x="711709" y="150109"/>
                </a:lnTo>
                <a:lnTo>
                  <a:pt x="711709" y="196329"/>
                </a:lnTo>
                <a:lnTo>
                  <a:pt x="775925" y="196329"/>
                </a:lnTo>
                <a:lnTo>
                  <a:pt x="770860" y="221589"/>
                </a:lnTo>
                <a:lnTo>
                  <a:pt x="757340" y="240886"/>
                </a:lnTo>
                <a:lnTo>
                  <a:pt x="736036" y="253243"/>
                </a:lnTo>
                <a:lnTo>
                  <a:pt x="707619" y="257681"/>
                </a:lnTo>
                <a:lnTo>
                  <a:pt x="813326" y="257681"/>
                </a:lnTo>
                <a:lnTo>
                  <a:pt x="825726" y="239263"/>
                </a:lnTo>
                <a:lnTo>
                  <a:pt x="835233" y="186921"/>
                </a:lnTo>
                <a:lnTo>
                  <a:pt x="835233" y="150109"/>
                </a:lnTo>
                <a:close/>
              </a:path>
              <a:path extrusionOk="0" h="320039" w="2396490">
                <a:moveTo>
                  <a:pt x="814329" y="62170"/>
                </a:moveTo>
                <a:lnTo>
                  <a:pt x="707210" y="62170"/>
                </a:lnTo>
                <a:lnTo>
                  <a:pt x="729504" y="65375"/>
                </a:lnTo>
                <a:lnTo>
                  <a:pt x="747677" y="74313"/>
                </a:lnTo>
                <a:lnTo>
                  <a:pt x="761363" y="88427"/>
                </a:lnTo>
                <a:lnTo>
                  <a:pt x="770199" y="107162"/>
                </a:lnTo>
                <a:lnTo>
                  <a:pt x="832369" y="107162"/>
                </a:lnTo>
                <a:lnTo>
                  <a:pt x="818575" y="67043"/>
                </a:lnTo>
                <a:lnTo>
                  <a:pt x="814329" y="62170"/>
                </a:lnTo>
                <a:close/>
              </a:path>
              <a:path extrusionOk="0" h="320039" w="2396490">
                <a:moveTo>
                  <a:pt x="988009" y="11861"/>
                </a:moveTo>
                <a:lnTo>
                  <a:pt x="871848" y="11861"/>
                </a:lnTo>
                <a:lnTo>
                  <a:pt x="871848" y="307991"/>
                </a:lnTo>
                <a:lnTo>
                  <a:pt x="933201" y="307991"/>
                </a:lnTo>
                <a:lnTo>
                  <a:pt x="933201" y="202873"/>
                </a:lnTo>
                <a:lnTo>
                  <a:pt x="1047073" y="202873"/>
                </a:lnTo>
                <a:lnTo>
                  <a:pt x="1041591" y="192852"/>
                </a:lnTo>
                <a:lnTo>
                  <a:pt x="1064007" y="179223"/>
                </a:lnTo>
                <a:lnTo>
                  <a:pt x="1080422" y="160360"/>
                </a:lnTo>
                <a:lnTo>
                  <a:pt x="1083562" y="152973"/>
                </a:lnTo>
                <a:lnTo>
                  <a:pt x="933201" y="152973"/>
                </a:lnTo>
                <a:lnTo>
                  <a:pt x="933201" y="62170"/>
                </a:lnTo>
                <a:lnTo>
                  <a:pt x="1082529" y="62170"/>
                </a:lnTo>
                <a:lnTo>
                  <a:pt x="1066209" y="38115"/>
                </a:lnTo>
                <a:lnTo>
                  <a:pt x="1032947" y="18690"/>
                </a:lnTo>
                <a:lnTo>
                  <a:pt x="988009" y="11861"/>
                </a:lnTo>
                <a:close/>
              </a:path>
              <a:path extrusionOk="0" h="320039" w="2396490">
                <a:moveTo>
                  <a:pt x="1047073" y="202873"/>
                </a:moveTo>
                <a:lnTo>
                  <a:pt x="980033" y="202873"/>
                </a:lnTo>
                <a:lnTo>
                  <a:pt x="1036683" y="307991"/>
                </a:lnTo>
                <a:lnTo>
                  <a:pt x="1104580" y="307991"/>
                </a:lnTo>
                <a:lnTo>
                  <a:pt x="1047073" y="202873"/>
                </a:lnTo>
                <a:close/>
              </a:path>
              <a:path extrusionOk="0" h="320039" w="2396490">
                <a:moveTo>
                  <a:pt x="1082529" y="62170"/>
                </a:moveTo>
                <a:lnTo>
                  <a:pt x="976557" y="62170"/>
                </a:lnTo>
                <a:lnTo>
                  <a:pt x="1000379" y="65280"/>
                </a:lnTo>
                <a:lnTo>
                  <a:pt x="1017280" y="74160"/>
                </a:lnTo>
                <a:lnTo>
                  <a:pt x="1027317" y="88600"/>
                </a:lnTo>
                <a:lnTo>
                  <a:pt x="1030547" y="108390"/>
                </a:lnTo>
                <a:lnTo>
                  <a:pt x="1027317" y="127866"/>
                </a:lnTo>
                <a:lnTo>
                  <a:pt x="1017280" y="141801"/>
                </a:lnTo>
                <a:lnTo>
                  <a:pt x="1000379" y="150177"/>
                </a:lnTo>
                <a:lnTo>
                  <a:pt x="976557" y="152973"/>
                </a:lnTo>
                <a:lnTo>
                  <a:pt x="1083562" y="152973"/>
                </a:lnTo>
                <a:lnTo>
                  <a:pt x="1090510" y="136628"/>
                </a:lnTo>
                <a:lnTo>
                  <a:pt x="1093945" y="108390"/>
                </a:lnTo>
                <a:lnTo>
                  <a:pt x="1086855" y="68545"/>
                </a:lnTo>
                <a:lnTo>
                  <a:pt x="1082529" y="62170"/>
                </a:lnTo>
                <a:close/>
              </a:path>
              <a:path extrusionOk="0" h="320039" w="2396490">
                <a:moveTo>
                  <a:pt x="1348371" y="77304"/>
                </a:moveTo>
                <a:lnTo>
                  <a:pt x="1278429" y="77304"/>
                </a:lnTo>
                <a:lnTo>
                  <a:pt x="1278429" y="307991"/>
                </a:lnTo>
                <a:lnTo>
                  <a:pt x="1348371" y="307991"/>
                </a:lnTo>
                <a:lnTo>
                  <a:pt x="1348371" y="77304"/>
                </a:lnTo>
                <a:close/>
              </a:path>
              <a:path extrusionOk="0" h="320039" w="2396490">
                <a:moveTo>
                  <a:pt x="1348371" y="11861"/>
                </a:moveTo>
                <a:lnTo>
                  <a:pt x="1283337" y="11861"/>
                </a:lnTo>
                <a:lnTo>
                  <a:pt x="1210123" y="57671"/>
                </a:lnTo>
                <a:lnTo>
                  <a:pt x="1210123" y="118206"/>
                </a:lnTo>
                <a:lnTo>
                  <a:pt x="1276793" y="77304"/>
                </a:lnTo>
                <a:lnTo>
                  <a:pt x="1348371" y="77304"/>
                </a:lnTo>
                <a:lnTo>
                  <a:pt x="1348371" y="11861"/>
                </a:lnTo>
                <a:close/>
              </a:path>
              <a:path extrusionOk="0" h="320039" w="2396490">
                <a:moveTo>
                  <a:pt x="1526098" y="7771"/>
                </a:moveTo>
                <a:lnTo>
                  <a:pt x="1483681" y="14269"/>
                </a:lnTo>
                <a:lnTo>
                  <a:pt x="1449255" y="33353"/>
                </a:lnTo>
                <a:lnTo>
                  <a:pt x="1423644" y="64402"/>
                </a:lnTo>
                <a:lnTo>
                  <a:pt x="1407673" y="106799"/>
                </a:lnTo>
                <a:lnTo>
                  <a:pt x="1402166" y="159926"/>
                </a:lnTo>
                <a:lnTo>
                  <a:pt x="1407673" y="213053"/>
                </a:lnTo>
                <a:lnTo>
                  <a:pt x="1423644" y="255450"/>
                </a:lnTo>
                <a:lnTo>
                  <a:pt x="1449255" y="286499"/>
                </a:lnTo>
                <a:lnTo>
                  <a:pt x="1483681" y="305582"/>
                </a:lnTo>
                <a:lnTo>
                  <a:pt x="1526098" y="312081"/>
                </a:lnTo>
                <a:lnTo>
                  <a:pt x="1568535" y="305602"/>
                </a:lnTo>
                <a:lnTo>
                  <a:pt x="1603000" y="286558"/>
                </a:lnTo>
                <a:lnTo>
                  <a:pt x="1628641" y="255538"/>
                </a:lnTo>
                <a:lnTo>
                  <a:pt x="1628758" y="255227"/>
                </a:lnTo>
                <a:lnTo>
                  <a:pt x="1526098" y="255227"/>
                </a:lnTo>
                <a:lnTo>
                  <a:pt x="1504602" y="249568"/>
                </a:lnTo>
                <a:lnTo>
                  <a:pt x="1488034" y="232194"/>
                </a:lnTo>
                <a:lnTo>
                  <a:pt x="1477409" y="202512"/>
                </a:lnTo>
                <a:lnTo>
                  <a:pt x="1473744" y="159926"/>
                </a:lnTo>
                <a:lnTo>
                  <a:pt x="1477610" y="117736"/>
                </a:lnTo>
                <a:lnTo>
                  <a:pt x="1488264" y="87913"/>
                </a:lnTo>
                <a:lnTo>
                  <a:pt x="1504746" y="70169"/>
                </a:lnTo>
                <a:lnTo>
                  <a:pt x="1526098" y="64215"/>
                </a:lnTo>
                <a:lnTo>
                  <a:pt x="1628342" y="64215"/>
                </a:lnTo>
                <a:lnTo>
                  <a:pt x="1603000" y="33470"/>
                </a:lnTo>
                <a:lnTo>
                  <a:pt x="1568535" y="14309"/>
                </a:lnTo>
                <a:lnTo>
                  <a:pt x="1526098" y="7771"/>
                </a:lnTo>
                <a:close/>
              </a:path>
              <a:path extrusionOk="0" h="320039" w="2396490">
                <a:moveTo>
                  <a:pt x="1628342" y="64215"/>
                </a:moveTo>
                <a:lnTo>
                  <a:pt x="1526098" y="64215"/>
                </a:lnTo>
                <a:lnTo>
                  <a:pt x="1547565" y="70169"/>
                </a:lnTo>
                <a:lnTo>
                  <a:pt x="1564086" y="87913"/>
                </a:lnTo>
                <a:lnTo>
                  <a:pt x="1574701" y="117736"/>
                </a:lnTo>
                <a:lnTo>
                  <a:pt x="1578453" y="159926"/>
                </a:lnTo>
                <a:lnTo>
                  <a:pt x="1574788" y="202512"/>
                </a:lnTo>
                <a:lnTo>
                  <a:pt x="1564163" y="232194"/>
                </a:lnTo>
                <a:lnTo>
                  <a:pt x="1547594" y="249568"/>
                </a:lnTo>
                <a:lnTo>
                  <a:pt x="1526098" y="255227"/>
                </a:lnTo>
                <a:lnTo>
                  <a:pt x="1628758" y="255227"/>
                </a:lnTo>
                <a:lnTo>
                  <a:pt x="1644603" y="213131"/>
                </a:lnTo>
                <a:lnTo>
                  <a:pt x="1650031" y="159926"/>
                </a:lnTo>
                <a:lnTo>
                  <a:pt x="1644603" y="106956"/>
                </a:lnTo>
                <a:lnTo>
                  <a:pt x="1628641" y="64579"/>
                </a:lnTo>
                <a:lnTo>
                  <a:pt x="1628342" y="64215"/>
                </a:lnTo>
                <a:close/>
              </a:path>
              <a:path extrusionOk="0" h="320039" w="2396490">
                <a:moveTo>
                  <a:pt x="1708733" y="238458"/>
                </a:moveTo>
                <a:lnTo>
                  <a:pt x="1694383" y="241327"/>
                </a:lnTo>
                <a:lnTo>
                  <a:pt x="1682582" y="249143"/>
                </a:lnTo>
                <a:lnTo>
                  <a:pt x="1674654" y="260717"/>
                </a:lnTo>
                <a:lnTo>
                  <a:pt x="1671922" y="274860"/>
                </a:lnTo>
                <a:lnTo>
                  <a:pt x="1674654" y="289390"/>
                </a:lnTo>
                <a:lnTo>
                  <a:pt x="1682582" y="301216"/>
                </a:lnTo>
                <a:lnTo>
                  <a:pt x="1694383" y="309170"/>
                </a:lnTo>
                <a:lnTo>
                  <a:pt x="1708733" y="312081"/>
                </a:lnTo>
                <a:lnTo>
                  <a:pt x="1722803" y="309170"/>
                </a:lnTo>
                <a:lnTo>
                  <a:pt x="1734629" y="301216"/>
                </a:lnTo>
                <a:lnTo>
                  <a:pt x="1742813" y="289390"/>
                </a:lnTo>
                <a:lnTo>
                  <a:pt x="1745954" y="274860"/>
                </a:lnTo>
                <a:lnTo>
                  <a:pt x="1742813" y="260717"/>
                </a:lnTo>
                <a:lnTo>
                  <a:pt x="1734629" y="249143"/>
                </a:lnTo>
                <a:lnTo>
                  <a:pt x="1722803" y="241327"/>
                </a:lnTo>
                <a:lnTo>
                  <a:pt x="1708733" y="238458"/>
                </a:lnTo>
                <a:close/>
              </a:path>
              <a:path extrusionOk="0" h="320039" w="2396490">
                <a:moveTo>
                  <a:pt x="1890960" y="7771"/>
                </a:moveTo>
                <a:lnTo>
                  <a:pt x="1848926" y="14724"/>
                </a:lnTo>
                <a:lnTo>
                  <a:pt x="1814332" y="34930"/>
                </a:lnTo>
                <a:lnTo>
                  <a:pt x="1788240" y="67406"/>
                </a:lnTo>
                <a:lnTo>
                  <a:pt x="1771709" y="111171"/>
                </a:lnTo>
                <a:lnTo>
                  <a:pt x="1765800" y="165243"/>
                </a:lnTo>
                <a:lnTo>
                  <a:pt x="1772442" y="222038"/>
                </a:lnTo>
                <a:lnTo>
                  <a:pt x="1790668" y="263607"/>
                </a:lnTo>
                <a:lnTo>
                  <a:pt x="1817925" y="291463"/>
                </a:lnTo>
                <a:lnTo>
                  <a:pt x="1851661" y="307117"/>
                </a:lnTo>
                <a:lnTo>
                  <a:pt x="1889324" y="312081"/>
                </a:lnTo>
                <a:lnTo>
                  <a:pt x="1936127" y="304469"/>
                </a:lnTo>
                <a:lnTo>
                  <a:pt x="1972482" y="283092"/>
                </a:lnTo>
                <a:lnTo>
                  <a:pt x="1990316" y="258090"/>
                </a:lnTo>
                <a:lnTo>
                  <a:pt x="1888915" y="258090"/>
                </a:lnTo>
                <a:lnTo>
                  <a:pt x="1869940" y="254467"/>
                </a:lnTo>
                <a:lnTo>
                  <a:pt x="1854915" y="244286"/>
                </a:lnTo>
                <a:lnTo>
                  <a:pt x="1845028" y="229044"/>
                </a:lnTo>
                <a:lnTo>
                  <a:pt x="1841468" y="210235"/>
                </a:lnTo>
                <a:lnTo>
                  <a:pt x="1845092" y="191219"/>
                </a:lnTo>
                <a:lnTo>
                  <a:pt x="1855119" y="175903"/>
                </a:lnTo>
                <a:lnTo>
                  <a:pt x="1870285" y="165687"/>
                </a:lnTo>
                <a:lnTo>
                  <a:pt x="1889324" y="161971"/>
                </a:lnTo>
                <a:lnTo>
                  <a:pt x="1992660" y="161971"/>
                </a:lnTo>
                <a:lnTo>
                  <a:pt x="1988533" y="155427"/>
                </a:lnTo>
                <a:lnTo>
                  <a:pt x="1834924" y="155427"/>
                </a:lnTo>
                <a:lnTo>
                  <a:pt x="1838417" y="118966"/>
                </a:lnTo>
                <a:lnTo>
                  <a:pt x="1848907" y="91211"/>
                </a:lnTo>
                <a:lnTo>
                  <a:pt x="1866415" y="73578"/>
                </a:lnTo>
                <a:lnTo>
                  <a:pt x="1890960" y="67488"/>
                </a:lnTo>
                <a:lnTo>
                  <a:pt x="1991817" y="67488"/>
                </a:lnTo>
                <a:lnTo>
                  <a:pt x="1990121" y="62039"/>
                </a:lnTo>
                <a:lnTo>
                  <a:pt x="1967139" y="33718"/>
                </a:lnTo>
                <a:lnTo>
                  <a:pt x="1933574" y="14715"/>
                </a:lnTo>
                <a:lnTo>
                  <a:pt x="1890960" y="7771"/>
                </a:lnTo>
                <a:close/>
              </a:path>
              <a:path extrusionOk="0" h="320039" w="2396490">
                <a:moveTo>
                  <a:pt x="1992660" y="161971"/>
                </a:moveTo>
                <a:lnTo>
                  <a:pt x="1889324" y="161971"/>
                </a:lnTo>
                <a:lnTo>
                  <a:pt x="1908292" y="165623"/>
                </a:lnTo>
                <a:lnTo>
                  <a:pt x="1923272" y="175699"/>
                </a:lnTo>
                <a:lnTo>
                  <a:pt x="1933037" y="190874"/>
                </a:lnTo>
                <a:lnTo>
                  <a:pt x="1936361" y="209826"/>
                </a:lnTo>
                <a:lnTo>
                  <a:pt x="1933002" y="229044"/>
                </a:lnTo>
                <a:lnTo>
                  <a:pt x="1923144" y="244388"/>
                </a:lnTo>
                <a:lnTo>
                  <a:pt x="1908033" y="254518"/>
                </a:lnTo>
                <a:lnTo>
                  <a:pt x="1888915" y="258090"/>
                </a:lnTo>
                <a:lnTo>
                  <a:pt x="1990316" y="258090"/>
                </a:lnTo>
                <a:lnTo>
                  <a:pt x="1995991" y="250134"/>
                </a:lnTo>
                <a:lnTo>
                  <a:pt x="2004258" y="207781"/>
                </a:lnTo>
                <a:lnTo>
                  <a:pt x="1997563" y="169746"/>
                </a:lnTo>
                <a:lnTo>
                  <a:pt x="1992660" y="161971"/>
                </a:lnTo>
                <a:close/>
              </a:path>
              <a:path extrusionOk="0" h="320039" w="2396490">
                <a:moveTo>
                  <a:pt x="1912638" y="112889"/>
                </a:moveTo>
                <a:lnTo>
                  <a:pt x="1888621" y="115768"/>
                </a:lnTo>
                <a:lnTo>
                  <a:pt x="1867134" y="124111"/>
                </a:lnTo>
                <a:lnTo>
                  <a:pt x="1849483" y="137478"/>
                </a:lnTo>
                <a:lnTo>
                  <a:pt x="1836969" y="155427"/>
                </a:lnTo>
                <a:lnTo>
                  <a:pt x="1988533" y="155427"/>
                </a:lnTo>
                <a:lnTo>
                  <a:pt x="1978618" y="139705"/>
                </a:lnTo>
                <a:lnTo>
                  <a:pt x="1949587" y="119979"/>
                </a:lnTo>
                <a:lnTo>
                  <a:pt x="1912638" y="112889"/>
                </a:lnTo>
                <a:close/>
              </a:path>
              <a:path extrusionOk="0" h="320039" w="2396490">
                <a:moveTo>
                  <a:pt x="1991817" y="67488"/>
                </a:moveTo>
                <a:lnTo>
                  <a:pt x="1890960" y="67488"/>
                </a:lnTo>
                <a:lnTo>
                  <a:pt x="1905582" y="69299"/>
                </a:lnTo>
                <a:lnTo>
                  <a:pt x="1917750" y="74927"/>
                </a:lnTo>
                <a:lnTo>
                  <a:pt x="1926851" y="84197"/>
                </a:lnTo>
                <a:lnTo>
                  <a:pt x="1932271" y="96937"/>
                </a:lnTo>
                <a:lnTo>
                  <a:pt x="2000986" y="96937"/>
                </a:lnTo>
                <a:lnTo>
                  <a:pt x="1991817" y="67488"/>
                </a:lnTo>
                <a:close/>
              </a:path>
              <a:path extrusionOk="0" h="320039" w="2396490">
                <a:moveTo>
                  <a:pt x="2325141" y="156245"/>
                </a:moveTo>
                <a:lnTo>
                  <a:pt x="2295075" y="162124"/>
                </a:lnTo>
                <a:lnTo>
                  <a:pt x="2272813" y="178894"/>
                </a:lnTo>
                <a:lnTo>
                  <a:pt x="2259024" y="204790"/>
                </a:lnTo>
                <a:lnTo>
                  <a:pt x="2254381" y="238049"/>
                </a:lnTo>
                <a:lnTo>
                  <a:pt x="2258880" y="271077"/>
                </a:lnTo>
                <a:lnTo>
                  <a:pt x="2272429" y="296896"/>
                </a:lnTo>
                <a:lnTo>
                  <a:pt x="2294644" y="313743"/>
                </a:lnTo>
                <a:lnTo>
                  <a:pt x="2325141" y="319852"/>
                </a:lnTo>
                <a:lnTo>
                  <a:pt x="2355588" y="313829"/>
                </a:lnTo>
                <a:lnTo>
                  <a:pt x="2377905" y="297126"/>
                </a:lnTo>
                <a:lnTo>
                  <a:pt x="2387362" y="279359"/>
                </a:lnTo>
                <a:lnTo>
                  <a:pt x="2325141" y="279359"/>
                </a:lnTo>
                <a:lnTo>
                  <a:pt x="2314392" y="276413"/>
                </a:lnTo>
                <a:lnTo>
                  <a:pt x="2306480" y="268060"/>
                </a:lnTo>
                <a:lnTo>
                  <a:pt x="2301559" y="255029"/>
                </a:lnTo>
                <a:lnTo>
                  <a:pt x="2299782" y="238049"/>
                </a:lnTo>
                <a:lnTo>
                  <a:pt x="2301501" y="221263"/>
                </a:lnTo>
                <a:lnTo>
                  <a:pt x="2306327" y="208062"/>
                </a:lnTo>
                <a:lnTo>
                  <a:pt x="2314219" y="199425"/>
                </a:lnTo>
                <a:lnTo>
                  <a:pt x="2325141" y="196329"/>
                </a:lnTo>
                <a:lnTo>
                  <a:pt x="2387280" y="196329"/>
                </a:lnTo>
                <a:lnTo>
                  <a:pt x="2378135" y="178894"/>
                </a:lnTo>
                <a:lnTo>
                  <a:pt x="2355847" y="162124"/>
                </a:lnTo>
                <a:lnTo>
                  <a:pt x="2325141" y="156245"/>
                </a:lnTo>
                <a:close/>
              </a:path>
              <a:path extrusionOk="0" h="320039" w="2396490">
                <a:moveTo>
                  <a:pt x="2348046" y="11861"/>
                </a:moveTo>
                <a:lnTo>
                  <a:pt x="2298146" y="11861"/>
                </a:lnTo>
                <a:lnTo>
                  <a:pt x="2094455" y="307991"/>
                </a:lnTo>
                <a:lnTo>
                  <a:pt x="2144355" y="307991"/>
                </a:lnTo>
                <a:lnTo>
                  <a:pt x="2348046" y="11861"/>
                </a:lnTo>
                <a:close/>
              </a:path>
              <a:path extrusionOk="0" h="320039" w="2396490">
                <a:moveTo>
                  <a:pt x="2387280" y="196329"/>
                </a:moveTo>
                <a:lnTo>
                  <a:pt x="2325141" y="196329"/>
                </a:lnTo>
                <a:lnTo>
                  <a:pt x="2336645" y="199281"/>
                </a:lnTo>
                <a:lnTo>
                  <a:pt x="2344621" y="207832"/>
                </a:lnTo>
                <a:lnTo>
                  <a:pt x="2349299" y="221061"/>
                </a:lnTo>
                <a:lnTo>
                  <a:pt x="2350910" y="238049"/>
                </a:lnTo>
                <a:lnTo>
                  <a:pt x="2349184" y="255029"/>
                </a:lnTo>
                <a:lnTo>
                  <a:pt x="2344314" y="268060"/>
                </a:lnTo>
                <a:lnTo>
                  <a:pt x="2336300" y="276413"/>
                </a:lnTo>
                <a:lnTo>
                  <a:pt x="2325141" y="279359"/>
                </a:lnTo>
                <a:lnTo>
                  <a:pt x="2387362" y="279359"/>
                </a:lnTo>
                <a:lnTo>
                  <a:pt x="2391633" y="271336"/>
                </a:lnTo>
                <a:lnTo>
                  <a:pt x="2396311" y="238049"/>
                </a:lnTo>
                <a:lnTo>
                  <a:pt x="2391719" y="204790"/>
                </a:lnTo>
                <a:lnTo>
                  <a:pt x="2387280" y="196329"/>
                </a:lnTo>
                <a:close/>
              </a:path>
              <a:path extrusionOk="0" h="320039" w="2396490">
                <a:moveTo>
                  <a:pt x="2118587" y="0"/>
                </a:moveTo>
                <a:lnTo>
                  <a:pt x="2088607" y="5879"/>
                </a:lnTo>
                <a:lnTo>
                  <a:pt x="2066335" y="22649"/>
                </a:lnTo>
                <a:lnTo>
                  <a:pt x="2052498" y="48545"/>
                </a:lnTo>
                <a:lnTo>
                  <a:pt x="2047827" y="81803"/>
                </a:lnTo>
                <a:lnTo>
                  <a:pt x="2052326" y="114825"/>
                </a:lnTo>
                <a:lnTo>
                  <a:pt x="2065875" y="140600"/>
                </a:lnTo>
                <a:lnTo>
                  <a:pt x="2088089" y="157325"/>
                </a:lnTo>
                <a:lnTo>
                  <a:pt x="2118587" y="163198"/>
                </a:lnTo>
                <a:lnTo>
                  <a:pt x="2149155" y="157411"/>
                </a:lnTo>
                <a:lnTo>
                  <a:pt x="2171555" y="140830"/>
                </a:lnTo>
                <a:lnTo>
                  <a:pt x="2181058" y="123114"/>
                </a:lnTo>
                <a:lnTo>
                  <a:pt x="2118587" y="123114"/>
                </a:lnTo>
                <a:lnTo>
                  <a:pt x="2107930" y="120168"/>
                </a:lnTo>
                <a:lnTo>
                  <a:pt x="2100053" y="111815"/>
                </a:lnTo>
                <a:lnTo>
                  <a:pt x="2095206" y="98784"/>
                </a:lnTo>
                <a:lnTo>
                  <a:pt x="2093637" y="81803"/>
                </a:lnTo>
                <a:lnTo>
                  <a:pt x="2095119" y="65018"/>
                </a:lnTo>
                <a:lnTo>
                  <a:pt x="2099823" y="51817"/>
                </a:lnTo>
                <a:lnTo>
                  <a:pt x="2107671" y="43180"/>
                </a:lnTo>
                <a:lnTo>
                  <a:pt x="2118587" y="40083"/>
                </a:lnTo>
                <a:lnTo>
                  <a:pt x="2180986" y="40083"/>
                </a:lnTo>
                <a:lnTo>
                  <a:pt x="2171785" y="22649"/>
                </a:lnTo>
                <a:lnTo>
                  <a:pt x="2149413" y="5879"/>
                </a:lnTo>
                <a:lnTo>
                  <a:pt x="2118587" y="0"/>
                </a:lnTo>
                <a:close/>
              </a:path>
              <a:path extrusionOk="0" h="320039" w="2396490">
                <a:moveTo>
                  <a:pt x="2180986" y="40083"/>
                </a:moveTo>
                <a:lnTo>
                  <a:pt x="2118587" y="40083"/>
                </a:lnTo>
                <a:lnTo>
                  <a:pt x="2130091" y="43036"/>
                </a:lnTo>
                <a:lnTo>
                  <a:pt x="2138066" y="51587"/>
                </a:lnTo>
                <a:lnTo>
                  <a:pt x="2142745" y="64816"/>
                </a:lnTo>
                <a:lnTo>
                  <a:pt x="2144355" y="81803"/>
                </a:lnTo>
                <a:lnTo>
                  <a:pt x="2142658" y="98784"/>
                </a:lnTo>
                <a:lnTo>
                  <a:pt x="2137836" y="111815"/>
                </a:lnTo>
                <a:lnTo>
                  <a:pt x="2129832" y="120168"/>
                </a:lnTo>
                <a:lnTo>
                  <a:pt x="2118587" y="123114"/>
                </a:lnTo>
                <a:lnTo>
                  <a:pt x="2181058" y="123114"/>
                </a:lnTo>
                <a:lnTo>
                  <a:pt x="2185366" y="115084"/>
                </a:lnTo>
                <a:lnTo>
                  <a:pt x="2190165" y="81803"/>
                </a:lnTo>
                <a:lnTo>
                  <a:pt x="2185452" y="48545"/>
                </a:lnTo>
                <a:lnTo>
                  <a:pt x="2180986" y="40083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26"/>
          <p:cNvSpPr/>
          <p:nvPr/>
        </p:nvSpPr>
        <p:spPr>
          <a:xfrm>
            <a:off x="11461774" y="5338352"/>
            <a:ext cx="2825750" cy="224154"/>
          </a:xfrm>
          <a:custGeom>
            <a:rect b="b" l="l" r="r" t="t"/>
            <a:pathLst>
              <a:path extrusionOk="0" h="224154" w="2825750">
                <a:moveTo>
                  <a:pt x="204427" y="79022"/>
                </a:moveTo>
                <a:lnTo>
                  <a:pt x="0" y="79022"/>
                </a:lnTo>
                <a:lnTo>
                  <a:pt x="0" y="103563"/>
                </a:lnTo>
                <a:lnTo>
                  <a:pt x="204427" y="103563"/>
                </a:lnTo>
                <a:lnTo>
                  <a:pt x="204427" y="79022"/>
                </a:lnTo>
                <a:close/>
              </a:path>
              <a:path extrusionOk="0" h="224154" w="2825750">
                <a:moveTo>
                  <a:pt x="180131" y="9080"/>
                </a:moveTo>
                <a:lnTo>
                  <a:pt x="25031" y="9080"/>
                </a:lnTo>
                <a:lnTo>
                  <a:pt x="25031" y="33866"/>
                </a:lnTo>
                <a:lnTo>
                  <a:pt x="148842" y="33866"/>
                </a:lnTo>
                <a:lnTo>
                  <a:pt x="148529" y="43596"/>
                </a:lnTo>
                <a:lnTo>
                  <a:pt x="147814" y="54281"/>
                </a:lnTo>
                <a:lnTo>
                  <a:pt x="146477" y="66048"/>
                </a:lnTo>
                <a:lnTo>
                  <a:pt x="144301" y="79022"/>
                </a:lnTo>
                <a:lnTo>
                  <a:pt x="175837" y="79022"/>
                </a:lnTo>
                <a:lnTo>
                  <a:pt x="178389" y="63017"/>
                </a:lnTo>
                <a:lnTo>
                  <a:pt x="179687" y="48622"/>
                </a:lnTo>
                <a:lnTo>
                  <a:pt x="180133" y="35745"/>
                </a:lnTo>
                <a:lnTo>
                  <a:pt x="180131" y="9080"/>
                </a:lnTo>
                <a:close/>
              </a:path>
              <a:path extrusionOk="0" h="224154" w="2825750">
                <a:moveTo>
                  <a:pt x="179150" y="119269"/>
                </a:moveTo>
                <a:lnTo>
                  <a:pt x="23068" y="119269"/>
                </a:lnTo>
                <a:lnTo>
                  <a:pt x="23068" y="143565"/>
                </a:lnTo>
                <a:lnTo>
                  <a:pt x="148228" y="143565"/>
                </a:lnTo>
                <a:lnTo>
                  <a:pt x="148228" y="158290"/>
                </a:lnTo>
                <a:lnTo>
                  <a:pt x="23314" y="158290"/>
                </a:lnTo>
                <a:lnTo>
                  <a:pt x="23314" y="221606"/>
                </a:lnTo>
                <a:lnTo>
                  <a:pt x="185285" y="221606"/>
                </a:lnTo>
                <a:lnTo>
                  <a:pt x="185285" y="197556"/>
                </a:lnTo>
                <a:lnTo>
                  <a:pt x="54481" y="197556"/>
                </a:lnTo>
                <a:lnTo>
                  <a:pt x="54481" y="181849"/>
                </a:lnTo>
                <a:lnTo>
                  <a:pt x="179150" y="181849"/>
                </a:lnTo>
                <a:lnTo>
                  <a:pt x="179150" y="119269"/>
                </a:lnTo>
                <a:close/>
              </a:path>
              <a:path extrusionOk="0" h="224154" w="2825750">
                <a:moveTo>
                  <a:pt x="421616" y="172769"/>
                </a:moveTo>
                <a:lnTo>
                  <a:pt x="217189" y="172769"/>
                </a:lnTo>
                <a:lnTo>
                  <a:pt x="217189" y="198537"/>
                </a:lnTo>
                <a:lnTo>
                  <a:pt x="421616" y="198537"/>
                </a:lnTo>
                <a:lnTo>
                  <a:pt x="421616" y="172769"/>
                </a:lnTo>
                <a:close/>
              </a:path>
              <a:path extrusionOk="0" h="224154" w="2825750">
                <a:moveTo>
                  <a:pt x="334495" y="139148"/>
                </a:moveTo>
                <a:lnTo>
                  <a:pt x="303328" y="139148"/>
                </a:lnTo>
                <a:lnTo>
                  <a:pt x="303328" y="172769"/>
                </a:lnTo>
                <a:lnTo>
                  <a:pt x="334495" y="172769"/>
                </a:lnTo>
                <a:lnTo>
                  <a:pt x="334495" y="139148"/>
                </a:lnTo>
                <a:close/>
              </a:path>
              <a:path extrusionOk="0" h="224154" w="2825750">
                <a:moveTo>
                  <a:pt x="398057" y="14479"/>
                </a:moveTo>
                <a:lnTo>
                  <a:pt x="240503" y="14479"/>
                </a:lnTo>
                <a:lnTo>
                  <a:pt x="240503" y="39511"/>
                </a:lnTo>
                <a:lnTo>
                  <a:pt x="367135" y="39511"/>
                </a:lnTo>
                <a:lnTo>
                  <a:pt x="367135" y="64052"/>
                </a:lnTo>
                <a:lnTo>
                  <a:pt x="240748" y="64052"/>
                </a:lnTo>
                <a:lnTo>
                  <a:pt x="240748" y="139148"/>
                </a:lnTo>
                <a:lnTo>
                  <a:pt x="403210" y="139148"/>
                </a:lnTo>
                <a:lnTo>
                  <a:pt x="403210" y="113625"/>
                </a:lnTo>
                <a:lnTo>
                  <a:pt x="272161" y="113625"/>
                </a:lnTo>
                <a:lnTo>
                  <a:pt x="272161" y="88593"/>
                </a:lnTo>
                <a:lnTo>
                  <a:pt x="398057" y="88593"/>
                </a:lnTo>
                <a:lnTo>
                  <a:pt x="398057" y="14479"/>
                </a:lnTo>
                <a:close/>
              </a:path>
              <a:path extrusionOk="0" h="224154" w="2825750">
                <a:moveTo>
                  <a:pt x="622608" y="70433"/>
                </a:moveTo>
                <a:lnTo>
                  <a:pt x="591441" y="70433"/>
                </a:lnTo>
                <a:lnTo>
                  <a:pt x="591441" y="114116"/>
                </a:lnTo>
                <a:lnTo>
                  <a:pt x="622608" y="114116"/>
                </a:lnTo>
                <a:lnTo>
                  <a:pt x="622608" y="70433"/>
                </a:lnTo>
                <a:close/>
              </a:path>
              <a:path extrusionOk="0" h="224154" w="2825750">
                <a:moveTo>
                  <a:pt x="475361" y="9571"/>
                </a:moveTo>
                <a:lnTo>
                  <a:pt x="443949" y="9571"/>
                </a:lnTo>
                <a:lnTo>
                  <a:pt x="443949" y="107981"/>
                </a:lnTo>
                <a:lnTo>
                  <a:pt x="550212" y="107981"/>
                </a:lnTo>
                <a:lnTo>
                  <a:pt x="550212" y="83439"/>
                </a:lnTo>
                <a:lnTo>
                  <a:pt x="475361" y="83439"/>
                </a:lnTo>
                <a:lnTo>
                  <a:pt x="475361" y="59389"/>
                </a:lnTo>
                <a:lnTo>
                  <a:pt x="622608" y="59389"/>
                </a:lnTo>
                <a:lnTo>
                  <a:pt x="622608" y="45155"/>
                </a:lnTo>
                <a:lnTo>
                  <a:pt x="550212" y="45155"/>
                </a:lnTo>
                <a:lnTo>
                  <a:pt x="550212" y="35093"/>
                </a:lnTo>
                <a:lnTo>
                  <a:pt x="475361" y="35093"/>
                </a:lnTo>
                <a:lnTo>
                  <a:pt x="475361" y="9571"/>
                </a:lnTo>
                <a:close/>
              </a:path>
              <a:path extrusionOk="0" h="224154" w="2825750">
                <a:moveTo>
                  <a:pt x="622608" y="59389"/>
                </a:moveTo>
                <a:lnTo>
                  <a:pt x="519290" y="59389"/>
                </a:lnTo>
                <a:lnTo>
                  <a:pt x="519290" y="83439"/>
                </a:lnTo>
                <a:lnTo>
                  <a:pt x="550212" y="83439"/>
                </a:lnTo>
                <a:lnTo>
                  <a:pt x="550212" y="70433"/>
                </a:lnTo>
                <a:lnTo>
                  <a:pt x="622608" y="70433"/>
                </a:lnTo>
                <a:lnTo>
                  <a:pt x="622608" y="59389"/>
                </a:lnTo>
                <a:close/>
              </a:path>
              <a:path extrusionOk="0" h="224154" w="2825750">
                <a:moveTo>
                  <a:pt x="622608" y="0"/>
                </a:moveTo>
                <a:lnTo>
                  <a:pt x="591441" y="0"/>
                </a:lnTo>
                <a:lnTo>
                  <a:pt x="591441" y="45155"/>
                </a:lnTo>
                <a:lnTo>
                  <a:pt x="622608" y="45155"/>
                </a:lnTo>
                <a:lnTo>
                  <a:pt x="622608" y="0"/>
                </a:lnTo>
                <a:close/>
              </a:path>
              <a:path extrusionOk="0" h="224154" w="2825750">
                <a:moveTo>
                  <a:pt x="550212" y="9571"/>
                </a:moveTo>
                <a:lnTo>
                  <a:pt x="519290" y="9571"/>
                </a:lnTo>
                <a:lnTo>
                  <a:pt x="519290" y="35093"/>
                </a:lnTo>
                <a:lnTo>
                  <a:pt x="550212" y="35093"/>
                </a:lnTo>
                <a:lnTo>
                  <a:pt x="550212" y="9571"/>
                </a:lnTo>
                <a:close/>
              </a:path>
              <a:path extrusionOk="0" h="224154" w="2825750">
                <a:moveTo>
                  <a:pt x="622608" y="122460"/>
                </a:moveTo>
                <a:lnTo>
                  <a:pt x="473889" y="122460"/>
                </a:lnTo>
                <a:lnTo>
                  <a:pt x="473889" y="147001"/>
                </a:lnTo>
                <a:lnTo>
                  <a:pt x="591441" y="147001"/>
                </a:lnTo>
                <a:lnTo>
                  <a:pt x="591441" y="160008"/>
                </a:lnTo>
                <a:lnTo>
                  <a:pt x="474134" y="160008"/>
                </a:lnTo>
                <a:lnTo>
                  <a:pt x="474134" y="220870"/>
                </a:lnTo>
                <a:lnTo>
                  <a:pt x="629234" y="220870"/>
                </a:lnTo>
                <a:lnTo>
                  <a:pt x="629234" y="196329"/>
                </a:lnTo>
                <a:lnTo>
                  <a:pt x="505547" y="196329"/>
                </a:lnTo>
                <a:lnTo>
                  <a:pt x="505547" y="182586"/>
                </a:lnTo>
                <a:lnTo>
                  <a:pt x="622608" y="182586"/>
                </a:lnTo>
                <a:lnTo>
                  <a:pt x="622608" y="122460"/>
                </a:lnTo>
                <a:close/>
              </a:path>
              <a:path extrusionOk="0" h="224154" w="2825750">
                <a:moveTo>
                  <a:pt x="903113" y="0"/>
                </a:moveTo>
                <a:lnTo>
                  <a:pt x="872928" y="0"/>
                </a:lnTo>
                <a:lnTo>
                  <a:pt x="872928" y="223324"/>
                </a:lnTo>
                <a:lnTo>
                  <a:pt x="903113" y="223324"/>
                </a:lnTo>
                <a:lnTo>
                  <a:pt x="903113" y="0"/>
                </a:lnTo>
                <a:close/>
              </a:path>
              <a:path extrusionOk="0" h="224154" w="2825750">
                <a:moveTo>
                  <a:pt x="855749" y="3926"/>
                </a:moveTo>
                <a:lnTo>
                  <a:pt x="826545" y="3926"/>
                </a:lnTo>
                <a:lnTo>
                  <a:pt x="826545" y="81476"/>
                </a:lnTo>
                <a:lnTo>
                  <a:pt x="786543" y="81476"/>
                </a:lnTo>
                <a:lnTo>
                  <a:pt x="786543" y="106999"/>
                </a:lnTo>
                <a:lnTo>
                  <a:pt x="826545" y="106999"/>
                </a:lnTo>
                <a:lnTo>
                  <a:pt x="826545" y="213262"/>
                </a:lnTo>
                <a:lnTo>
                  <a:pt x="855749" y="213262"/>
                </a:lnTo>
                <a:lnTo>
                  <a:pt x="855749" y="3926"/>
                </a:lnTo>
                <a:close/>
              </a:path>
              <a:path extrusionOk="0" h="224154" w="2825750">
                <a:moveTo>
                  <a:pt x="801758" y="25277"/>
                </a:moveTo>
                <a:lnTo>
                  <a:pt x="716355" y="25277"/>
                </a:lnTo>
                <a:lnTo>
                  <a:pt x="716355" y="173505"/>
                </a:lnTo>
                <a:lnTo>
                  <a:pt x="731816" y="173505"/>
                </a:lnTo>
                <a:lnTo>
                  <a:pt x="754661" y="173254"/>
                </a:lnTo>
                <a:lnTo>
                  <a:pt x="774871" y="172324"/>
                </a:lnTo>
                <a:lnTo>
                  <a:pt x="793677" y="170451"/>
                </a:lnTo>
                <a:lnTo>
                  <a:pt x="812311" y="167370"/>
                </a:lnTo>
                <a:lnTo>
                  <a:pt x="810412" y="147614"/>
                </a:lnTo>
                <a:lnTo>
                  <a:pt x="747032" y="147614"/>
                </a:lnTo>
                <a:lnTo>
                  <a:pt x="747032" y="50309"/>
                </a:lnTo>
                <a:lnTo>
                  <a:pt x="801758" y="50309"/>
                </a:lnTo>
                <a:lnTo>
                  <a:pt x="801758" y="25277"/>
                </a:lnTo>
                <a:close/>
              </a:path>
              <a:path extrusionOk="0" h="224154" w="2825750">
                <a:moveTo>
                  <a:pt x="809857" y="141847"/>
                </a:moveTo>
                <a:lnTo>
                  <a:pt x="794588" y="144474"/>
                </a:lnTo>
                <a:lnTo>
                  <a:pt x="779549" y="146203"/>
                </a:lnTo>
                <a:lnTo>
                  <a:pt x="763957" y="147196"/>
                </a:lnTo>
                <a:lnTo>
                  <a:pt x="747032" y="147614"/>
                </a:lnTo>
                <a:lnTo>
                  <a:pt x="810412" y="147614"/>
                </a:lnTo>
                <a:lnTo>
                  <a:pt x="809857" y="141847"/>
                </a:lnTo>
                <a:close/>
              </a:path>
              <a:path extrusionOk="0" h="224154" w="2825750">
                <a:moveTo>
                  <a:pt x="1113676" y="0"/>
                </a:moveTo>
                <a:lnTo>
                  <a:pt x="1082018" y="0"/>
                </a:lnTo>
                <a:lnTo>
                  <a:pt x="1082018" y="223815"/>
                </a:lnTo>
                <a:lnTo>
                  <a:pt x="1113676" y="223815"/>
                </a:lnTo>
                <a:lnTo>
                  <a:pt x="1113676" y="0"/>
                </a:lnTo>
                <a:close/>
              </a:path>
              <a:path extrusionOk="0" h="224154" w="2825750">
                <a:moveTo>
                  <a:pt x="992443" y="15706"/>
                </a:moveTo>
                <a:lnTo>
                  <a:pt x="968690" y="21279"/>
                </a:lnTo>
                <a:lnTo>
                  <a:pt x="949941" y="37195"/>
                </a:lnTo>
                <a:lnTo>
                  <a:pt x="937657" y="62244"/>
                </a:lnTo>
                <a:lnTo>
                  <a:pt x="933299" y="95219"/>
                </a:lnTo>
                <a:lnTo>
                  <a:pt x="937657" y="128388"/>
                </a:lnTo>
                <a:lnTo>
                  <a:pt x="949941" y="153504"/>
                </a:lnTo>
                <a:lnTo>
                  <a:pt x="968690" y="169418"/>
                </a:lnTo>
                <a:lnTo>
                  <a:pt x="992443" y="174978"/>
                </a:lnTo>
                <a:lnTo>
                  <a:pt x="1015792" y="169418"/>
                </a:lnTo>
                <a:lnTo>
                  <a:pt x="1034378" y="153504"/>
                </a:lnTo>
                <a:lnTo>
                  <a:pt x="1037798" y="146510"/>
                </a:lnTo>
                <a:lnTo>
                  <a:pt x="992443" y="146510"/>
                </a:lnTo>
                <a:lnTo>
                  <a:pt x="980550" y="143224"/>
                </a:lnTo>
                <a:lnTo>
                  <a:pt x="971384" y="133381"/>
                </a:lnTo>
                <a:lnTo>
                  <a:pt x="965507" y="117279"/>
                </a:lnTo>
                <a:lnTo>
                  <a:pt x="963485" y="95219"/>
                </a:lnTo>
                <a:lnTo>
                  <a:pt x="965507" y="73228"/>
                </a:lnTo>
                <a:lnTo>
                  <a:pt x="971384" y="57150"/>
                </a:lnTo>
                <a:lnTo>
                  <a:pt x="980550" y="47283"/>
                </a:lnTo>
                <a:lnTo>
                  <a:pt x="992443" y="43928"/>
                </a:lnTo>
                <a:lnTo>
                  <a:pt x="1037679" y="43928"/>
                </a:lnTo>
                <a:lnTo>
                  <a:pt x="1034378" y="37195"/>
                </a:lnTo>
                <a:lnTo>
                  <a:pt x="1015792" y="21279"/>
                </a:lnTo>
                <a:lnTo>
                  <a:pt x="992443" y="15706"/>
                </a:lnTo>
                <a:close/>
              </a:path>
              <a:path extrusionOk="0" h="224154" w="2825750">
                <a:moveTo>
                  <a:pt x="1037679" y="43928"/>
                </a:moveTo>
                <a:lnTo>
                  <a:pt x="992443" y="43928"/>
                </a:lnTo>
                <a:lnTo>
                  <a:pt x="1004018" y="47283"/>
                </a:lnTo>
                <a:lnTo>
                  <a:pt x="1012981" y="57150"/>
                </a:lnTo>
                <a:lnTo>
                  <a:pt x="1018792" y="73228"/>
                </a:lnTo>
                <a:lnTo>
                  <a:pt x="1020911" y="95219"/>
                </a:lnTo>
                <a:lnTo>
                  <a:pt x="1018792" y="117279"/>
                </a:lnTo>
                <a:lnTo>
                  <a:pt x="1012981" y="133381"/>
                </a:lnTo>
                <a:lnTo>
                  <a:pt x="1004018" y="143224"/>
                </a:lnTo>
                <a:lnTo>
                  <a:pt x="992443" y="146510"/>
                </a:lnTo>
                <a:lnTo>
                  <a:pt x="1037798" y="146510"/>
                </a:lnTo>
                <a:lnTo>
                  <a:pt x="1046660" y="128388"/>
                </a:lnTo>
                <a:lnTo>
                  <a:pt x="1051096" y="95219"/>
                </a:lnTo>
                <a:lnTo>
                  <a:pt x="1046660" y="62244"/>
                </a:lnTo>
                <a:lnTo>
                  <a:pt x="1037679" y="43928"/>
                </a:lnTo>
                <a:close/>
              </a:path>
              <a:path extrusionOk="0" h="224154" w="2825750">
                <a:moveTo>
                  <a:pt x="1332338" y="0"/>
                </a:moveTo>
                <a:lnTo>
                  <a:pt x="1301416" y="0"/>
                </a:lnTo>
                <a:lnTo>
                  <a:pt x="1301416" y="78777"/>
                </a:lnTo>
                <a:lnTo>
                  <a:pt x="1262150" y="78777"/>
                </a:lnTo>
                <a:lnTo>
                  <a:pt x="1262150" y="104054"/>
                </a:lnTo>
                <a:lnTo>
                  <a:pt x="1301416" y="104054"/>
                </a:lnTo>
                <a:lnTo>
                  <a:pt x="1301416" y="223815"/>
                </a:lnTo>
                <a:lnTo>
                  <a:pt x="1332338" y="223815"/>
                </a:lnTo>
                <a:lnTo>
                  <a:pt x="1332338" y="0"/>
                </a:lnTo>
                <a:close/>
              </a:path>
              <a:path extrusionOk="0" h="224154" w="2825750">
                <a:moveTo>
                  <a:pt x="1258469" y="18651"/>
                </a:moveTo>
                <a:lnTo>
                  <a:pt x="1154169" y="18651"/>
                </a:lnTo>
                <a:lnTo>
                  <a:pt x="1154169" y="173260"/>
                </a:lnTo>
                <a:lnTo>
                  <a:pt x="1171839" y="173260"/>
                </a:lnTo>
                <a:lnTo>
                  <a:pt x="1199045" y="172940"/>
                </a:lnTo>
                <a:lnTo>
                  <a:pt x="1224019" y="171987"/>
                </a:lnTo>
                <a:lnTo>
                  <a:pt x="1247936" y="170137"/>
                </a:lnTo>
                <a:lnTo>
                  <a:pt x="1271967" y="167125"/>
                </a:lnTo>
                <a:lnTo>
                  <a:pt x="1269496" y="147737"/>
                </a:lnTo>
                <a:lnTo>
                  <a:pt x="1185336" y="147737"/>
                </a:lnTo>
                <a:lnTo>
                  <a:pt x="1185336" y="105526"/>
                </a:lnTo>
                <a:lnTo>
                  <a:pt x="1250370" y="105526"/>
                </a:lnTo>
                <a:lnTo>
                  <a:pt x="1250370" y="80985"/>
                </a:lnTo>
                <a:lnTo>
                  <a:pt x="1185336" y="80985"/>
                </a:lnTo>
                <a:lnTo>
                  <a:pt x="1185336" y="43928"/>
                </a:lnTo>
                <a:lnTo>
                  <a:pt x="1258469" y="43928"/>
                </a:lnTo>
                <a:lnTo>
                  <a:pt x="1258469" y="18651"/>
                </a:lnTo>
                <a:close/>
              </a:path>
              <a:path extrusionOk="0" h="224154" w="2825750">
                <a:moveTo>
                  <a:pt x="1268776" y="142093"/>
                </a:moveTo>
                <a:lnTo>
                  <a:pt x="1248457" y="144752"/>
                </a:lnTo>
                <a:lnTo>
                  <a:pt x="1228345" y="146433"/>
                </a:lnTo>
                <a:lnTo>
                  <a:pt x="1207588" y="147356"/>
                </a:lnTo>
                <a:lnTo>
                  <a:pt x="1185336" y="147737"/>
                </a:lnTo>
                <a:lnTo>
                  <a:pt x="1269496" y="147737"/>
                </a:lnTo>
                <a:lnTo>
                  <a:pt x="1268776" y="142093"/>
                </a:lnTo>
                <a:close/>
              </a:path>
              <a:path extrusionOk="0" h="224154" w="2825750">
                <a:moveTo>
                  <a:pt x="1501426" y="13743"/>
                </a:moveTo>
                <a:lnTo>
                  <a:pt x="1470014" y="13743"/>
                </a:lnTo>
                <a:lnTo>
                  <a:pt x="1469978" y="38284"/>
                </a:lnTo>
                <a:lnTo>
                  <a:pt x="1466726" y="60493"/>
                </a:lnTo>
                <a:lnTo>
                  <a:pt x="1456869" y="81108"/>
                </a:lnTo>
                <a:lnTo>
                  <a:pt x="1439903" y="98225"/>
                </a:lnTo>
                <a:lnTo>
                  <a:pt x="1415287" y="110189"/>
                </a:lnTo>
                <a:lnTo>
                  <a:pt x="1432711" y="134976"/>
                </a:lnTo>
                <a:lnTo>
                  <a:pt x="1450544" y="126777"/>
                </a:lnTo>
                <a:lnTo>
                  <a:pt x="1465397" y="115680"/>
                </a:lnTo>
                <a:lnTo>
                  <a:pt x="1477282" y="102052"/>
                </a:lnTo>
                <a:lnTo>
                  <a:pt x="1486211" y="86262"/>
                </a:lnTo>
                <a:lnTo>
                  <a:pt x="1521666" y="86262"/>
                </a:lnTo>
                <a:lnTo>
                  <a:pt x="1513942" y="78623"/>
                </a:lnTo>
                <a:lnTo>
                  <a:pt x="1504452" y="59328"/>
                </a:lnTo>
                <a:lnTo>
                  <a:pt x="1501426" y="38284"/>
                </a:lnTo>
                <a:lnTo>
                  <a:pt x="1501426" y="13743"/>
                </a:lnTo>
                <a:close/>
              </a:path>
              <a:path extrusionOk="0" h="224154" w="2825750">
                <a:moveTo>
                  <a:pt x="1521666" y="86262"/>
                </a:moveTo>
                <a:lnTo>
                  <a:pt x="1486211" y="86262"/>
                </a:lnTo>
                <a:lnTo>
                  <a:pt x="1494842" y="100658"/>
                </a:lnTo>
                <a:lnTo>
                  <a:pt x="1506212" y="113088"/>
                </a:lnTo>
                <a:lnTo>
                  <a:pt x="1520342" y="123240"/>
                </a:lnTo>
                <a:lnTo>
                  <a:pt x="1537256" y="130804"/>
                </a:lnTo>
                <a:lnTo>
                  <a:pt x="1553699" y="106263"/>
                </a:lnTo>
                <a:lnTo>
                  <a:pt x="1530243" y="94744"/>
                </a:lnTo>
                <a:lnTo>
                  <a:pt x="1521666" y="86262"/>
                </a:lnTo>
                <a:close/>
              </a:path>
              <a:path extrusionOk="0" h="224154" w="2825750">
                <a:moveTo>
                  <a:pt x="1483020" y="147492"/>
                </a:moveTo>
                <a:lnTo>
                  <a:pt x="1451117" y="147492"/>
                </a:lnTo>
                <a:lnTo>
                  <a:pt x="1451117" y="219397"/>
                </a:lnTo>
                <a:lnTo>
                  <a:pt x="1604499" y="219397"/>
                </a:lnTo>
                <a:lnTo>
                  <a:pt x="1604499" y="194365"/>
                </a:lnTo>
                <a:lnTo>
                  <a:pt x="1483020" y="194365"/>
                </a:lnTo>
                <a:lnTo>
                  <a:pt x="1483020" y="147492"/>
                </a:lnTo>
                <a:close/>
              </a:path>
              <a:path extrusionOk="0" h="224154" w="2825750">
                <a:moveTo>
                  <a:pt x="1596155" y="0"/>
                </a:moveTo>
                <a:lnTo>
                  <a:pt x="1564742" y="0"/>
                </a:lnTo>
                <a:lnTo>
                  <a:pt x="1564742" y="163689"/>
                </a:lnTo>
                <a:lnTo>
                  <a:pt x="1596155" y="163689"/>
                </a:lnTo>
                <a:lnTo>
                  <a:pt x="1596155" y="91047"/>
                </a:lnTo>
                <a:lnTo>
                  <a:pt x="1626341" y="91047"/>
                </a:lnTo>
                <a:lnTo>
                  <a:pt x="1626341" y="64543"/>
                </a:lnTo>
                <a:lnTo>
                  <a:pt x="1596155" y="64543"/>
                </a:lnTo>
                <a:lnTo>
                  <a:pt x="1596155" y="0"/>
                </a:lnTo>
                <a:close/>
              </a:path>
              <a:path extrusionOk="0" h="224154" w="2825750">
                <a:moveTo>
                  <a:pt x="1824388" y="74605"/>
                </a:moveTo>
                <a:lnTo>
                  <a:pt x="1793220" y="74605"/>
                </a:lnTo>
                <a:lnTo>
                  <a:pt x="1793220" y="120006"/>
                </a:lnTo>
                <a:lnTo>
                  <a:pt x="1824388" y="120006"/>
                </a:lnTo>
                <a:lnTo>
                  <a:pt x="1824388" y="74605"/>
                </a:lnTo>
                <a:close/>
              </a:path>
              <a:path extrusionOk="0" h="224154" w="2825750">
                <a:moveTo>
                  <a:pt x="1698492" y="9571"/>
                </a:moveTo>
                <a:lnTo>
                  <a:pt x="1674683" y="13415"/>
                </a:lnTo>
                <a:lnTo>
                  <a:pt x="1655821" y="24403"/>
                </a:lnTo>
                <a:lnTo>
                  <a:pt x="1643447" y="41165"/>
                </a:lnTo>
                <a:lnTo>
                  <a:pt x="1639102" y="62334"/>
                </a:lnTo>
                <a:lnTo>
                  <a:pt x="1643447" y="83842"/>
                </a:lnTo>
                <a:lnTo>
                  <a:pt x="1655821" y="100772"/>
                </a:lnTo>
                <a:lnTo>
                  <a:pt x="1674683" y="111857"/>
                </a:lnTo>
                <a:lnTo>
                  <a:pt x="1698492" y="115834"/>
                </a:lnTo>
                <a:lnTo>
                  <a:pt x="1718767" y="112843"/>
                </a:lnTo>
                <a:lnTo>
                  <a:pt x="1735810" y="104422"/>
                </a:lnTo>
                <a:lnTo>
                  <a:pt x="1748550" y="91400"/>
                </a:lnTo>
                <a:lnTo>
                  <a:pt x="1749351" y="89575"/>
                </a:lnTo>
                <a:lnTo>
                  <a:pt x="1698492" y="89575"/>
                </a:lnTo>
                <a:lnTo>
                  <a:pt x="1686432" y="87665"/>
                </a:lnTo>
                <a:lnTo>
                  <a:pt x="1677018" y="82212"/>
                </a:lnTo>
                <a:lnTo>
                  <a:pt x="1670917" y="73631"/>
                </a:lnTo>
                <a:lnTo>
                  <a:pt x="1668797" y="62334"/>
                </a:lnTo>
                <a:lnTo>
                  <a:pt x="1670917" y="51097"/>
                </a:lnTo>
                <a:lnTo>
                  <a:pt x="1677018" y="42655"/>
                </a:lnTo>
                <a:lnTo>
                  <a:pt x="1686432" y="37365"/>
                </a:lnTo>
                <a:lnTo>
                  <a:pt x="1698492" y="35584"/>
                </a:lnTo>
                <a:lnTo>
                  <a:pt x="1749357" y="35584"/>
                </a:lnTo>
                <a:lnTo>
                  <a:pt x="1748256" y="33193"/>
                </a:lnTo>
                <a:lnTo>
                  <a:pt x="1735518" y="20507"/>
                </a:lnTo>
                <a:lnTo>
                  <a:pt x="1718592" y="12353"/>
                </a:lnTo>
                <a:lnTo>
                  <a:pt x="1698492" y="9571"/>
                </a:lnTo>
                <a:close/>
              </a:path>
              <a:path extrusionOk="0" h="224154" w="2825750">
                <a:moveTo>
                  <a:pt x="1749357" y="35584"/>
                </a:moveTo>
                <a:lnTo>
                  <a:pt x="1698492" y="35584"/>
                </a:lnTo>
                <a:lnTo>
                  <a:pt x="1710181" y="37365"/>
                </a:lnTo>
                <a:lnTo>
                  <a:pt x="1719398" y="42655"/>
                </a:lnTo>
                <a:lnTo>
                  <a:pt x="1725462" y="51097"/>
                </a:lnTo>
                <a:lnTo>
                  <a:pt x="1727696" y="62334"/>
                </a:lnTo>
                <a:lnTo>
                  <a:pt x="1725462" y="73631"/>
                </a:lnTo>
                <a:lnTo>
                  <a:pt x="1719398" y="82212"/>
                </a:lnTo>
                <a:lnTo>
                  <a:pt x="1710181" y="87665"/>
                </a:lnTo>
                <a:lnTo>
                  <a:pt x="1698492" y="89575"/>
                </a:lnTo>
                <a:lnTo>
                  <a:pt x="1749351" y="89575"/>
                </a:lnTo>
                <a:lnTo>
                  <a:pt x="1755918" y="74605"/>
                </a:lnTo>
                <a:lnTo>
                  <a:pt x="1824388" y="74605"/>
                </a:lnTo>
                <a:lnTo>
                  <a:pt x="1824388" y="49573"/>
                </a:lnTo>
                <a:lnTo>
                  <a:pt x="1755795" y="49573"/>
                </a:lnTo>
                <a:lnTo>
                  <a:pt x="1749357" y="35584"/>
                </a:lnTo>
                <a:close/>
              </a:path>
              <a:path extrusionOk="0" h="224154" w="2825750">
                <a:moveTo>
                  <a:pt x="1824388" y="0"/>
                </a:moveTo>
                <a:lnTo>
                  <a:pt x="1793220" y="0"/>
                </a:lnTo>
                <a:lnTo>
                  <a:pt x="1793220" y="49573"/>
                </a:lnTo>
                <a:lnTo>
                  <a:pt x="1824388" y="49573"/>
                </a:lnTo>
                <a:lnTo>
                  <a:pt x="1824388" y="0"/>
                </a:lnTo>
                <a:close/>
              </a:path>
              <a:path extrusionOk="0" h="224154" w="2825750">
                <a:moveTo>
                  <a:pt x="1706345" y="129822"/>
                </a:moveTo>
                <a:lnTo>
                  <a:pt x="1675423" y="129822"/>
                </a:lnTo>
                <a:lnTo>
                  <a:pt x="1675423" y="220870"/>
                </a:lnTo>
                <a:lnTo>
                  <a:pt x="1824388" y="220870"/>
                </a:lnTo>
                <a:lnTo>
                  <a:pt x="1824388" y="195592"/>
                </a:lnTo>
                <a:lnTo>
                  <a:pt x="1706345" y="195592"/>
                </a:lnTo>
                <a:lnTo>
                  <a:pt x="1706345" y="175469"/>
                </a:lnTo>
                <a:lnTo>
                  <a:pt x="1824388" y="175469"/>
                </a:lnTo>
                <a:lnTo>
                  <a:pt x="1824388" y="151418"/>
                </a:lnTo>
                <a:lnTo>
                  <a:pt x="1706345" y="151418"/>
                </a:lnTo>
                <a:lnTo>
                  <a:pt x="1706345" y="129822"/>
                </a:lnTo>
                <a:close/>
              </a:path>
              <a:path extrusionOk="0" h="224154" w="2825750">
                <a:moveTo>
                  <a:pt x="1824388" y="175469"/>
                </a:moveTo>
                <a:lnTo>
                  <a:pt x="1793220" y="175469"/>
                </a:lnTo>
                <a:lnTo>
                  <a:pt x="1793220" y="195592"/>
                </a:lnTo>
                <a:lnTo>
                  <a:pt x="1824388" y="195592"/>
                </a:lnTo>
                <a:lnTo>
                  <a:pt x="1824388" y="175469"/>
                </a:lnTo>
                <a:close/>
              </a:path>
              <a:path extrusionOk="0" h="224154" w="2825750">
                <a:moveTo>
                  <a:pt x="1824388" y="129822"/>
                </a:moveTo>
                <a:lnTo>
                  <a:pt x="1793220" y="129822"/>
                </a:lnTo>
                <a:lnTo>
                  <a:pt x="1793220" y="151418"/>
                </a:lnTo>
                <a:lnTo>
                  <a:pt x="1824388" y="151418"/>
                </a:lnTo>
                <a:lnTo>
                  <a:pt x="1824388" y="129822"/>
                </a:lnTo>
                <a:close/>
              </a:path>
              <a:path extrusionOk="0" h="224154" w="2825750">
                <a:moveTo>
                  <a:pt x="1998139" y="17178"/>
                </a:moveTo>
                <a:lnTo>
                  <a:pt x="1966481" y="17178"/>
                </a:lnTo>
                <a:lnTo>
                  <a:pt x="1966481" y="50554"/>
                </a:lnTo>
                <a:lnTo>
                  <a:pt x="1962828" y="82544"/>
                </a:lnTo>
                <a:lnTo>
                  <a:pt x="1951986" y="111922"/>
                </a:lnTo>
                <a:lnTo>
                  <a:pt x="1933851" y="136262"/>
                </a:lnTo>
                <a:lnTo>
                  <a:pt x="1908318" y="153136"/>
                </a:lnTo>
                <a:lnTo>
                  <a:pt x="1927215" y="179150"/>
                </a:lnTo>
                <a:lnTo>
                  <a:pt x="1945978" y="167717"/>
                </a:lnTo>
                <a:lnTo>
                  <a:pt x="1961450" y="152385"/>
                </a:lnTo>
                <a:lnTo>
                  <a:pt x="1973701" y="133716"/>
                </a:lnTo>
                <a:lnTo>
                  <a:pt x="1982801" y="112275"/>
                </a:lnTo>
                <a:lnTo>
                  <a:pt x="2014586" y="112275"/>
                </a:lnTo>
                <a:lnTo>
                  <a:pt x="2012097" y="108977"/>
                </a:lnTo>
                <a:lnTo>
                  <a:pt x="2001575" y="80922"/>
                </a:lnTo>
                <a:lnTo>
                  <a:pt x="1998139" y="50554"/>
                </a:lnTo>
                <a:lnTo>
                  <a:pt x="1998139" y="17178"/>
                </a:lnTo>
                <a:close/>
              </a:path>
              <a:path extrusionOk="0" h="224154" w="2825750">
                <a:moveTo>
                  <a:pt x="2014586" y="112275"/>
                </a:moveTo>
                <a:lnTo>
                  <a:pt x="1982801" y="112275"/>
                </a:lnTo>
                <a:lnTo>
                  <a:pt x="1991848" y="131906"/>
                </a:lnTo>
                <a:lnTo>
                  <a:pt x="2003737" y="149041"/>
                </a:lnTo>
                <a:lnTo>
                  <a:pt x="2018502" y="163162"/>
                </a:lnTo>
                <a:lnTo>
                  <a:pt x="2036178" y="173751"/>
                </a:lnTo>
                <a:lnTo>
                  <a:pt x="2054584" y="148719"/>
                </a:lnTo>
                <a:lnTo>
                  <a:pt x="2029751" y="132363"/>
                </a:lnTo>
                <a:lnTo>
                  <a:pt x="2014586" y="112275"/>
                </a:lnTo>
                <a:close/>
              </a:path>
              <a:path extrusionOk="0" h="224154" w="2825750">
                <a:moveTo>
                  <a:pt x="2098267" y="0"/>
                </a:moveTo>
                <a:lnTo>
                  <a:pt x="2066609" y="0"/>
                </a:lnTo>
                <a:lnTo>
                  <a:pt x="2066609" y="223815"/>
                </a:lnTo>
                <a:lnTo>
                  <a:pt x="2098267" y="223815"/>
                </a:lnTo>
                <a:lnTo>
                  <a:pt x="2098267" y="0"/>
                </a:lnTo>
                <a:close/>
              </a:path>
              <a:path extrusionOk="0" h="224154" w="2825750">
                <a:moveTo>
                  <a:pt x="2210911" y="40002"/>
                </a:moveTo>
                <a:lnTo>
                  <a:pt x="2179253" y="40002"/>
                </a:lnTo>
                <a:lnTo>
                  <a:pt x="2175834" y="61095"/>
                </a:lnTo>
                <a:lnTo>
                  <a:pt x="2165893" y="80740"/>
                </a:lnTo>
                <a:lnTo>
                  <a:pt x="2149073" y="97255"/>
                </a:lnTo>
                <a:lnTo>
                  <a:pt x="2125017" y="108962"/>
                </a:lnTo>
                <a:lnTo>
                  <a:pt x="2140968" y="133749"/>
                </a:lnTo>
                <a:lnTo>
                  <a:pt x="2159426" y="125491"/>
                </a:lnTo>
                <a:lnTo>
                  <a:pt x="2174697" y="114254"/>
                </a:lnTo>
                <a:lnTo>
                  <a:pt x="2186816" y="100463"/>
                </a:lnTo>
                <a:lnTo>
                  <a:pt x="2195818" y="84544"/>
                </a:lnTo>
                <a:lnTo>
                  <a:pt x="2232054" y="84544"/>
                </a:lnTo>
                <a:lnTo>
                  <a:pt x="2223381" y="76645"/>
                </a:lnTo>
                <a:lnTo>
                  <a:pt x="2214011" y="59134"/>
                </a:lnTo>
                <a:lnTo>
                  <a:pt x="2210911" y="40002"/>
                </a:lnTo>
                <a:close/>
              </a:path>
              <a:path extrusionOk="0" h="224154" w="2825750">
                <a:moveTo>
                  <a:pt x="2232054" y="84544"/>
                </a:moveTo>
                <a:lnTo>
                  <a:pt x="2195818" y="84544"/>
                </a:lnTo>
                <a:lnTo>
                  <a:pt x="2204562" y="98015"/>
                </a:lnTo>
                <a:lnTo>
                  <a:pt x="2216080" y="109668"/>
                </a:lnTo>
                <a:lnTo>
                  <a:pt x="2230381" y="119158"/>
                </a:lnTo>
                <a:lnTo>
                  <a:pt x="2247477" y="126141"/>
                </a:lnTo>
                <a:lnTo>
                  <a:pt x="2262447" y="101600"/>
                </a:lnTo>
                <a:lnTo>
                  <a:pt x="2239399" y="91233"/>
                </a:lnTo>
                <a:lnTo>
                  <a:pt x="2232054" y="84544"/>
                </a:lnTo>
                <a:close/>
              </a:path>
              <a:path extrusionOk="0" h="224154" w="2825750">
                <a:moveTo>
                  <a:pt x="2255330" y="14970"/>
                </a:moveTo>
                <a:lnTo>
                  <a:pt x="2133606" y="14970"/>
                </a:lnTo>
                <a:lnTo>
                  <a:pt x="2133606" y="40002"/>
                </a:lnTo>
                <a:lnTo>
                  <a:pt x="2255330" y="40002"/>
                </a:lnTo>
                <a:lnTo>
                  <a:pt x="2255330" y="14970"/>
                </a:lnTo>
                <a:close/>
              </a:path>
              <a:path extrusionOk="0" h="224154" w="2825750">
                <a:moveTo>
                  <a:pt x="2232507" y="136939"/>
                </a:moveTo>
                <a:lnTo>
                  <a:pt x="2200596" y="139767"/>
                </a:lnTo>
                <a:lnTo>
                  <a:pt x="2176461" y="148151"/>
                </a:lnTo>
                <a:lnTo>
                  <a:pt x="2161207" y="161666"/>
                </a:lnTo>
                <a:lnTo>
                  <a:pt x="2155938" y="179886"/>
                </a:lnTo>
                <a:lnTo>
                  <a:pt x="2161207" y="198234"/>
                </a:lnTo>
                <a:lnTo>
                  <a:pt x="2176461" y="211912"/>
                </a:lnTo>
                <a:lnTo>
                  <a:pt x="2200596" y="220436"/>
                </a:lnTo>
                <a:lnTo>
                  <a:pt x="2232507" y="223324"/>
                </a:lnTo>
                <a:lnTo>
                  <a:pt x="2263881" y="220436"/>
                </a:lnTo>
                <a:lnTo>
                  <a:pt x="2287571" y="211912"/>
                </a:lnTo>
                <a:lnTo>
                  <a:pt x="2301694" y="199028"/>
                </a:lnTo>
                <a:lnTo>
                  <a:pt x="2232507" y="199028"/>
                </a:lnTo>
                <a:lnTo>
                  <a:pt x="2213045" y="197832"/>
                </a:lnTo>
                <a:lnTo>
                  <a:pt x="2198839" y="194243"/>
                </a:lnTo>
                <a:lnTo>
                  <a:pt x="2190179" y="188261"/>
                </a:lnTo>
                <a:lnTo>
                  <a:pt x="2187351" y="179886"/>
                </a:lnTo>
                <a:lnTo>
                  <a:pt x="2190179" y="171674"/>
                </a:lnTo>
                <a:lnTo>
                  <a:pt x="2198839" y="165821"/>
                </a:lnTo>
                <a:lnTo>
                  <a:pt x="2213045" y="162337"/>
                </a:lnTo>
                <a:lnTo>
                  <a:pt x="2232507" y="161235"/>
                </a:lnTo>
                <a:lnTo>
                  <a:pt x="2302085" y="161235"/>
                </a:lnTo>
                <a:lnTo>
                  <a:pt x="2287571" y="148151"/>
                </a:lnTo>
                <a:lnTo>
                  <a:pt x="2263881" y="139767"/>
                </a:lnTo>
                <a:lnTo>
                  <a:pt x="2232507" y="136939"/>
                </a:lnTo>
                <a:close/>
              </a:path>
              <a:path extrusionOk="0" h="224154" w="2825750">
                <a:moveTo>
                  <a:pt x="2302085" y="161235"/>
                </a:moveTo>
                <a:lnTo>
                  <a:pt x="2232507" y="161235"/>
                </a:lnTo>
                <a:lnTo>
                  <a:pt x="2251664" y="162337"/>
                </a:lnTo>
                <a:lnTo>
                  <a:pt x="2265576" y="165821"/>
                </a:lnTo>
                <a:lnTo>
                  <a:pt x="2274058" y="171674"/>
                </a:lnTo>
                <a:lnTo>
                  <a:pt x="2276926" y="179886"/>
                </a:lnTo>
                <a:lnTo>
                  <a:pt x="2274058" y="188261"/>
                </a:lnTo>
                <a:lnTo>
                  <a:pt x="2265576" y="194243"/>
                </a:lnTo>
                <a:lnTo>
                  <a:pt x="2251664" y="197832"/>
                </a:lnTo>
                <a:lnTo>
                  <a:pt x="2232507" y="199028"/>
                </a:lnTo>
                <a:lnTo>
                  <a:pt x="2301694" y="199028"/>
                </a:lnTo>
                <a:lnTo>
                  <a:pt x="2302564" y="198234"/>
                </a:lnTo>
                <a:lnTo>
                  <a:pt x="2307848" y="179886"/>
                </a:lnTo>
                <a:lnTo>
                  <a:pt x="2302564" y="161666"/>
                </a:lnTo>
                <a:lnTo>
                  <a:pt x="2302085" y="161235"/>
                </a:lnTo>
                <a:close/>
              </a:path>
              <a:path extrusionOk="0" h="224154" w="2825750">
                <a:moveTo>
                  <a:pt x="2305639" y="0"/>
                </a:moveTo>
                <a:lnTo>
                  <a:pt x="2274227" y="0"/>
                </a:lnTo>
                <a:lnTo>
                  <a:pt x="2274227" y="132522"/>
                </a:lnTo>
                <a:lnTo>
                  <a:pt x="2305639" y="132522"/>
                </a:lnTo>
                <a:lnTo>
                  <a:pt x="2305639" y="77304"/>
                </a:lnTo>
                <a:lnTo>
                  <a:pt x="2335825" y="77304"/>
                </a:lnTo>
                <a:lnTo>
                  <a:pt x="2335825" y="51781"/>
                </a:lnTo>
                <a:lnTo>
                  <a:pt x="2305639" y="51781"/>
                </a:lnTo>
                <a:lnTo>
                  <a:pt x="2305639" y="0"/>
                </a:lnTo>
                <a:close/>
              </a:path>
              <a:path extrusionOk="0" h="224154" w="2825750">
                <a:moveTo>
                  <a:pt x="2481354" y="133749"/>
                </a:moveTo>
                <a:lnTo>
                  <a:pt x="2449941" y="133749"/>
                </a:lnTo>
                <a:lnTo>
                  <a:pt x="2449941" y="223324"/>
                </a:lnTo>
                <a:lnTo>
                  <a:pt x="2481354" y="223324"/>
                </a:lnTo>
                <a:lnTo>
                  <a:pt x="2481354" y="133749"/>
                </a:lnTo>
                <a:close/>
              </a:path>
              <a:path extrusionOk="0" h="224154" w="2825750">
                <a:moveTo>
                  <a:pt x="2558904" y="133749"/>
                </a:moveTo>
                <a:lnTo>
                  <a:pt x="2527737" y="133749"/>
                </a:lnTo>
                <a:lnTo>
                  <a:pt x="2527737" y="223324"/>
                </a:lnTo>
                <a:lnTo>
                  <a:pt x="2558904" y="223324"/>
                </a:lnTo>
                <a:lnTo>
                  <a:pt x="2558904" y="133749"/>
                </a:lnTo>
                <a:close/>
              </a:path>
              <a:path extrusionOk="0" h="224154" w="2825750">
                <a:moveTo>
                  <a:pt x="2607250" y="108471"/>
                </a:moveTo>
                <a:lnTo>
                  <a:pt x="2403559" y="108471"/>
                </a:lnTo>
                <a:lnTo>
                  <a:pt x="2403559" y="133749"/>
                </a:lnTo>
                <a:lnTo>
                  <a:pt x="2607250" y="133749"/>
                </a:lnTo>
                <a:lnTo>
                  <a:pt x="2607250" y="108471"/>
                </a:lnTo>
                <a:close/>
              </a:path>
              <a:path extrusionOk="0" h="224154" w="2825750">
                <a:moveTo>
                  <a:pt x="2580991" y="12270"/>
                </a:moveTo>
                <a:lnTo>
                  <a:pt x="2427854" y="12270"/>
                </a:lnTo>
                <a:lnTo>
                  <a:pt x="2427854" y="37547"/>
                </a:lnTo>
                <a:lnTo>
                  <a:pt x="2550437" y="37547"/>
                </a:lnTo>
                <a:lnTo>
                  <a:pt x="2550052" y="51787"/>
                </a:lnTo>
                <a:lnTo>
                  <a:pt x="2549011" y="68270"/>
                </a:lnTo>
                <a:lnTo>
                  <a:pt x="2546934" y="87122"/>
                </a:lnTo>
                <a:lnTo>
                  <a:pt x="2543443" y="108471"/>
                </a:lnTo>
                <a:lnTo>
                  <a:pt x="2575101" y="108471"/>
                </a:lnTo>
                <a:lnTo>
                  <a:pt x="2578437" y="82889"/>
                </a:lnTo>
                <a:lnTo>
                  <a:pt x="2580163" y="61092"/>
                </a:lnTo>
                <a:lnTo>
                  <a:pt x="2580830" y="42676"/>
                </a:lnTo>
                <a:lnTo>
                  <a:pt x="2580883" y="37547"/>
                </a:lnTo>
                <a:lnTo>
                  <a:pt x="2580991" y="12270"/>
                </a:lnTo>
                <a:close/>
              </a:path>
              <a:path extrusionOk="0" h="224154" w="2825750">
                <a:moveTo>
                  <a:pt x="2825175" y="171542"/>
                </a:moveTo>
                <a:lnTo>
                  <a:pt x="2620748" y="171542"/>
                </a:lnTo>
                <a:lnTo>
                  <a:pt x="2620748" y="197310"/>
                </a:lnTo>
                <a:lnTo>
                  <a:pt x="2825175" y="197310"/>
                </a:lnTo>
                <a:lnTo>
                  <a:pt x="2825175" y="171542"/>
                </a:lnTo>
                <a:close/>
              </a:path>
              <a:path extrusionOk="0" h="224154" w="2825750">
                <a:moveTo>
                  <a:pt x="2738054" y="125896"/>
                </a:moveTo>
                <a:lnTo>
                  <a:pt x="2706887" y="125896"/>
                </a:lnTo>
                <a:lnTo>
                  <a:pt x="2706887" y="171542"/>
                </a:lnTo>
                <a:lnTo>
                  <a:pt x="2738054" y="171542"/>
                </a:lnTo>
                <a:lnTo>
                  <a:pt x="2738054" y="125896"/>
                </a:lnTo>
                <a:close/>
              </a:path>
              <a:path extrusionOk="0" h="224154" w="2825750">
                <a:moveTo>
                  <a:pt x="2802352" y="16442"/>
                </a:moveTo>
                <a:lnTo>
                  <a:pt x="2642344" y="16442"/>
                </a:lnTo>
                <a:lnTo>
                  <a:pt x="2642344" y="125896"/>
                </a:lnTo>
                <a:lnTo>
                  <a:pt x="2802352" y="125896"/>
                </a:lnTo>
                <a:lnTo>
                  <a:pt x="2802352" y="101354"/>
                </a:lnTo>
                <a:lnTo>
                  <a:pt x="2673266" y="101354"/>
                </a:lnTo>
                <a:lnTo>
                  <a:pt x="2673266" y="41474"/>
                </a:lnTo>
                <a:lnTo>
                  <a:pt x="2802352" y="41474"/>
                </a:lnTo>
                <a:lnTo>
                  <a:pt x="2802352" y="16442"/>
                </a:lnTo>
                <a:close/>
              </a:path>
              <a:path extrusionOk="0" h="224154" w="2825750">
                <a:moveTo>
                  <a:pt x="2802352" y="41474"/>
                </a:moveTo>
                <a:lnTo>
                  <a:pt x="2771430" y="41474"/>
                </a:lnTo>
                <a:lnTo>
                  <a:pt x="2771430" y="101354"/>
                </a:lnTo>
                <a:lnTo>
                  <a:pt x="2802352" y="101354"/>
                </a:lnTo>
                <a:lnTo>
                  <a:pt x="2802352" y="41474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26"/>
          <p:cNvSpPr/>
          <p:nvPr/>
        </p:nvSpPr>
        <p:spPr>
          <a:xfrm>
            <a:off x="11461529" y="5656405"/>
            <a:ext cx="798830" cy="157480"/>
          </a:xfrm>
          <a:custGeom>
            <a:rect b="b" l="l" r="r" t="t"/>
            <a:pathLst>
              <a:path extrusionOk="0" h="157479" w="798829">
                <a:moveTo>
                  <a:pt x="31412" y="5071"/>
                </a:moveTo>
                <a:lnTo>
                  <a:pt x="14070" y="5071"/>
                </a:lnTo>
                <a:lnTo>
                  <a:pt x="0" y="51699"/>
                </a:lnTo>
                <a:lnTo>
                  <a:pt x="23232" y="51699"/>
                </a:lnTo>
                <a:lnTo>
                  <a:pt x="31412" y="5071"/>
                </a:lnTo>
                <a:close/>
              </a:path>
              <a:path extrusionOk="0" h="157479" w="798829">
                <a:moveTo>
                  <a:pt x="98164" y="28467"/>
                </a:moveTo>
                <a:lnTo>
                  <a:pt x="73459" y="28467"/>
                </a:lnTo>
                <a:lnTo>
                  <a:pt x="73459" y="123523"/>
                </a:lnTo>
                <a:lnTo>
                  <a:pt x="98164" y="123523"/>
                </a:lnTo>
                <a:lnTo>
                  <a:pt x="98164" y="28467"/>
                </a:lnTo>
                <a:close/>
              </a:path>
              <a:path extrusionOk="0" h="157479" w="798829">
                <a:moveTo>
                  <a:pt x="98164" y="5071"/>
                </a:moveTo>
                <a:lnTo>
                  <a:pt x="74932" y="5071"/>
                </a:lnTo>
                <a:lnTo>
                  <a:pt x="45646" y="23723"/>
                </a:lnTo>
                <a:lnTo>
                  <a:pt x="45646" y="45482"/>
                </a:lnTo>
                <a:lnTo>
                  <a:pt x="72805" y="28467"/>
                </a:lnTo>
                <a:lnTo>
                  <a:pt x="98164" y="28467"/>
                </a:lnTo>
                <a:lnTo>
                  <a:pt x="98164" y="5071"/>
                </a:lnTo>
                <a:close/>
              </a:path>
              <a:path extrusionOk="0" h="157479" w="798829">
                <a:moveTo>
                  <a:pt x="149537" y="90147"/>
                </a:moveTo>
                <a:lnTo>
                  <a:pt x="125323" y="90147"/>
                </a:lnTo>
                <a:lnTo>
                  <a:pt x="129623" y="104073"/>
                </a:lnTo>
                <a:lnTo>
                  <a:pt x="138555" y="115169"/>
                </a:lnTo>
                <a:lnTo>
                  <a:pt x="151505" y="122507"/>
                </a:lnTo>
                <a:lnTo>
                  <a:pt x="167861" y="125159"/>
                </a:lnTo>
                <a:lnTo>
                  <a:pt x="188052" y="120824"/>
                </a:lnTo>
                <a:lnTo>
                  <a:pt x="203435" y="108267"/>
                </a:lnTo>
                <a:lnTo>
                  <a:pt x="205486" y="104054"/>
                </a:lnTo>
                <a:lnTo>
                  <a:pt x="158372" y="104054"/>
                </a:lnTo>
                <a:lnTo>
                  <a:pt x="151582" y="98900"/>
                </a:lnTo>
                <a:lnTo>
                  <a:pt x="149537" y="90147"/>
                </a:lnTo>
                <a:close/>
              </a:path>
              <a:path extrusionOk="0" h="157479" w="798829">
                <a:moveTo>
                  <a:pt x="216019" y="65933"/>
                </a:moveTo>
                <a:lnTo>
                  <a:pt x="192566" y="65933"/>
                </a:lnTo>
                <a:lnTo>
                  <a:pt x="190937" y="81863"/>
                </a:lnTo>
                <a:lnTo>
                  <a:pt x="186226" y="93859"/>
                </a:lnTo>
                <a:lnTo>
                  <a:pt x="178508" y="101422"/>
                </a:lnTo>
                <a:lnTo>
                  <a:pt x="167861" y="104054"/>
                </a:lnTo>
                <a:lnTo>
                  <a:pt x="205486" y="104054"/>
                </a:lnTo>
                <a:lnTo>
                  <a:pt x="213220" y="88164"/>
                </a:lnTo>
                <a:lnTo>
                  <a:pt x="216019" y="65933"/>
                </a:lnTo>
                <a:close/>
              </a:path>
              <a:path extrusionOk="0" h="157479" w="798829">
                <a:moveTo>
                  <a:pt x="168843" y="3435"/>
                </a:moveTo>
                <a:lnTo>
                  <a:pt x="150553" y="6470"/>
                </a:lnTo>
                <a:lnTo>
                  <a:pt x="136397" y="15010"/>
                </a:lnTo>
                <a:lnTo>
                  <a:pt x="127257" y="28030"/>
                </a:lnTo>
                <a:lnTo>
                  <a:pt x="124014" y="44501"/>
                </a:lnTo>
                <a:lnTo>
                  <a:pt x="126895" y="59775"/>
                </a:lnTo>
                <a:lnTo>
                  <a:pt x="134669" y="71844"/>
                </a:lnTo>
                <a:lnTo>
                  <a:pt x="146400" y="79771"/>
                </a:lnTo>
                <a:lnTo>
                  <a:pt x="161153" y="82621"/>
                </a:lnTo>
                <a:lnTo>
                  <a:pt x="170682" y="81486"/>
                </a:lnTo>
                <a:lnTo>
                  <a:pt x="179221" y="78204"/>
                </a:lnTo>
                <a:lnTo>
                  <a:pt x="186334" y="72958"/>
                </a:lnTo>
                <a:lnTo>
                  <a:pt x="191584" y="65933"/>
                </a:lnTo>
                <a:lnTo>
                  <a:pt x="216019" y="65933"/>
                </a:lnTo>
                <a:lnTo>
                  <a:pt x="216183" y="64624"/>
                </a:lnTo>
                <a:lnTo>
                  <a:pt x="168843" y="64624"/>
                </a:lnTo>
                <a:lnTo>
                  <a:pt x="160454" y="63023"/>
                </a:lnTo>
                <a:lnTo>
                  <a:pt x="153883" y="58622"/>
                </a:lnTo>
                <a:lnTo>
                  <a:pt x="149597" y="52028"/>
                </a:lnTo>
                <a:lnTo>
                  <a:pt x="148187" y="44501"/>
                </a:lnTo>
                <a:lnTo>
                  <a:pt x="148094" y="43683"/>
                </a:lnTo>
                <a:lnTo>
                  <a:pt x="149565" y="35591"/>
                </a:lnTo>
                <a:lnTo>
                  <a:pt x="153934" y="28907"/>
                </a:lnTo>
                <a:lnTo>
                  <a:pt x="160603" y="24417"/>
                </a:lnTo>
                <a:lnTo>
                  <a:pt x="169006" y="22741"/>
                </a:lnTo>
                <a:lnTo>
                  <a:pt x="205845" y="22741"/>
                </a:lnTo>
                <a:lnTo>
                  <a:pt x="201932" y="16207"/>
                </a:lnTo>
                <a:lnTo>
                  <a:pt x="186660" y="6443"/>
                </a:lnTo>
                <a:lnTo>
                  <a:pt x="168843" y="3435"/>
                </a:lnTo>
                <a:close/>
              </a:path>
              <a:path extrusionOk="0" h="157479" w="798829">
                <a:moveTo>
                  <a:pt x="205845" y="22741"/>
                </a:moveTo>
                <a:lnTo>
                  <a:pt x="169006" y="22741"/>
                </a:lnTo>
                <a:lnTo>
                  <a:pt x="177388" y="24460"/>
                </a:lnTo>
                <a:lnTo>
                  <a:pt x="184038" y="29009"/>
                </a:lnTo>
                <a:lnTo>
                  <a:pt x="188447" y="35660"/>
                </a:lnTo>
                <a:lnTo>
                  <a:pt x="190112" y="43683"/>
                </a:lnTo>
                <a:lnTo>
                  <a:pt x="188479" y="51752"/>
                </a:lnTo>
                <a:lnTo>
                  <a:pt x="183986" y="58418"/>
                </a:lnTo>
                <a:lnTo>
                  <a:pt x="177239" y="62951"/>
                </a:lnTo>
                <a:lnTo>
                  <a:pt x="168843" y="64624"/>
                </a:lnTo>
                <a:lnTo>
                  <a:pt x="216183" y="64624"/>
                </a:lnTo>
                <a:lnTo>
                  <a:pt x="216616" y="61189"/>
                </a:lnTo>
                <a:lnTo>
                  <a:pt x="212602" y="34023"/>
                </a:lnTo>
                <a:lnTo>
                  <a:pt x="205845" y="22741"/>
                </a:lnTo>
                <a:close/>
              </a:path>
              <a:path extrusionOk="0" h="157479" w="798829">
                <a:moveTo>
                  <a:pt x="317889" y="69533"/>
                </a:moveTo>
                <a:lnTo>
                  <a:pt x="259318" y="69533"/>
                </a:lnTo>
                <a:lnTo>
                  <a:pt x="269073" y="71024"/>
                </a:lnTo>
                <a:lnTo>
                  <a:pt x="287847" y="77413"/>
                </a:lnTo>
                <a:lnTo>
                  <a:pt x="297602" y="78858"/>
                </a:lnTo>
                <a:lnTo>
                  <a:pt x="305291" y="78858"/>
                </a:lnTo>
                <a:lnTo>
                  <a:pt x="312326" y="75750"/>
                </a:lnTo>
                <a:lnTo>
                  <a:pt x="317889" y="69860"/>
                </a:lnTo>
                <a:lnTo>
                  <a:pt x="317889" y="69533"/>
                </a:lnTo>
                <a:close/>
              </a:path>
              <a:path extrusionOk="0" h="157479" w="798829">
                <a:moveTo>
                  <a:pt x="259808" y="49573"/>
                </a:moveTo>
                <a:lnTo>
                  <a:pt x="252119" y="49654"/>
                </a:lnTo>
                <a:lnTo>
                  <a:pt x="245084" y="52681"/>
                </a:lnTo>
                <a:lnTo>
                  <a:pt x="239521" y="58571"/>
                </a:lnTo>
                <a:lnTo>
                  <a:pt x="239521" y="78531"/>
                </a:lnTo>
                <a:lnTo>
                  <a:pt x="244920" y="72641"/>
                </a:lnTo>
                <a:lnTo>
                  <a:pt x="251710" y="69615"/>
                </a:lnTo>
                <a:lnTo>
                  <a:pt x="259318" y="69533"/>
                </a:lnTo>
                <a:lnTo>
                  <a:pt x="317889" y="69533"/>
                </a:lnTo>
                <a:lnTo>
                  <a:pt x="317889" y="58898"/>
                </a:lnTo>
                <a:lnTo>
                  <a:pt x="298093" y="58898"/>
                </a:lnTo>
                <a:lnTo>
                  <a:pt x="288303" y="57453"/>
                </a:lnTo>
                <a:lnTo>
                  <a:pt x="269552" y="51064"/>
                </a:lnTo>
                <a:lnTo>
                  <a:pt x="259808" y="49573"/>
                </a:lnTo>
                <a:close/>
              </a:path>
              <a:path extrusionOk="0" h="157479" w="798829">
                <a:moveTo>
                  <a:pt x="317889" y="49900"/>
                </a:moveTo>
                <a:lnTo>
                  <a:pt x="312490" y="55871"/>
                </a:lnTo>
                <a:lnTo>
                  <a:pt x="305700" y="58898"/>
                </a:lnTo>
                <a:lnTo>
                  <a:pt x="317889" y="58898"/>
                </a:lnTo>
                <a:lnTo>
                  <a:pt x="317889" y="49900"/>
                </a:lnTo>
                <a:close/>
              </a:path>
              <a:path extrusionOk="0" h="157479" w="798829">
                <a:moveTo>
                  <a:pt x="371225" y="5071"/>
                </a:moveTo>
                <a:lnTo>
                  <a:pt x="347993" y="5071"/>
                </a:lnTo>
                <a:lnTo>
                  <a:pt x="339812" y="51699"/>
                </a:lnTo>
                <a:lnTo>
                  <a:pt x="357155" y="51699"/>
                </a:lnTo>
                <a:lnTo>
                  <a:pt x="371225" y="5071"/>
                </a:lnTo>
                <a:close/>
              </a:path>
              <a:path extrusionOk="0" h="157479" w="798829">
                <a:moveTo>
                  <a:pt x="466051" y="23068"/>
                </a:moveTo>
                <a:lnTo>
                  <a:pt x="427506" y="23068"/>
                </a:lnTo>
                <a:lnTo>
                  <a:pt x="435036" y="24208"/>
                </a:lnTo>
                <a:lnTo>
                  <a:pt x="440994" y="27588"/>
                </a:lnTo>
                <a:lnTo>
                  <a:pt x="444911" y="32961"/>
                </a:lnTo>
                <a:lnTo>
                  <a:pt x="446321" y="40083"/>
                </a:lnTo>
                <a:lnTo>
                  <a:pt x="445215" y="46709"/>
                </a:lnTo>
                <a:lnTo>
                  <a:pt x="441955" y="52906"/>
                </a:lnTo>
                <a:lnTo>
                  <a:pt x="436623" y="59317"/>
                </a:lnTo>
                <a:lnTo>
                  <a:pt x="429306" y="66588"/>
                </a:lnTo>
                <a:lnTo>
                  <a:pt x="386768" y="105690"/>
                </a:lnTo>
                <a:lnTo>
                  <a:pt x="386931" y="123523"/>
                </a:lnTo>
                <a:lnTo>
                  <a:pt x="471680" y="123523"/>
                </a:lnTo>
                <a:lnTo>
                  <a:pt x="471680" y="103236"/>
                </a:lnTo>
                <a:lnTo>
                  <a:pt x="421125" y="103236"/>
                </a:lnTo>
                <a:lnTo>
                  <a:pt x="421125" y="102581"/>
                </a:lnTo>
                <a:lnTo>
                  <a:pt x="454238" y="70370"/>
                </a:lnTo>
                <a:lnTo>
                  <a:pt x="463725" y="58540"/>
                </a:lnTo>
                <a:lnTo>
                  <a:pt x="468641" y="48321"/>
                </a:lnTo>
                <a:lnTo>
                  <a:pt x="470044" y="38447"/>
                </a:lnTo>
                <a:lnTo>
                  <a:pt x="467015" y="24314"/>
                </a:lnTo>
                <a:lnTo>
                  <a:pt x="466051" y="23068"/>
                </a:lnTo>
                <a:close/>
              </a:path>
              <a:path extrusionOk="0" h="157479" w="798829">
                <a:moveTo>
                  <a:pt x="427833" y="3435"/>
                </a:moveTo>
                <a:lnTo>
                  <a:pt x="410726" y="6110"/>
                </a:lnTo>
                <a:lnTo>
                  <a:pt x="397423" y="13732"/>
                </a:lnTo>
                <a:lnTo>
                  <a:pt x="388813" y="25695"/>
                </a:lnTo>
                <a:lnTo>
                  <a:pt x="385786" y="41392"/>
                </a:lnTo>
                <a:lnTo>
                  <a:pt x="409182" y="41392"/>
                </a:lnTo>
                <a:lnTo>
                  <a:pt x="410446" y="33721"/>
                </a:lnTo>
                <a:lnTo>
                  <a:pt x="414141" y="27935"/>
                </a:lnTo>
                <a:lnTo>
                  <a:pt x="419938" y="24298"/>
                </a:lnTo>
                <a:lnTo>
                  <a:pt x="427506" y="23068"/>
                </a:lnTo>
                <a:lnTo>
                  <a:pt x="466051" y="23068"/>
                </a:lnTo>
                <a:lnTo>
                  <a:pt x="458448" y="13241"/>
                </a:lnTo>
                <a:lnTo>
                  <a:pt x="445127" y="6018"/>
                </a:lnTo>
                <a:lnTo>
                  <a:pt x="427833" y="3435"/>
                </a:lnTo>
                <a:close/>
              </a:path>
              <a:path extrusionOk="0" h="157479" w="798829">
                <a:moveTo>
                  <a:pt x="568305" y="23068"/>
                </a:moveTo>
                <a:lnTo>
                  <a:pt x="529761" y="23068"/>
                </a:lnTo>
                <a:lnTo>
                  <a:pt x="537291" y="24208"/>
                </a:lnTo>
                <a:lnTo>
                  <a:pt x="543248" y="27588"/>
                </a:lnTo>
                <a:lnTo>
                  <a:pt x="547166" y="32961"/>
                </a:lnTo>
                <a:lnTo>
                  <a:pt x="548576" y="40083"/>
                </a:lnTo>
                <a:lnTo>
                  <a:pt x="547470" y="46709"/>
                </a:lnTo>
                <a:lnTo>
                  <a:pt x="544209" y="52906"/>
                </a:lnTo>
                <a:lnTo>
                  <a:pt x="538878" y="59317"/>
                </a:lnTo>
                <a:lnTo>
                  <a:pt x="531561" y="66588"/>
                </a:lnTo>
                <a:lnTo>
                  <a:pt x="489023" y="105690"/>
                </a:lnTo>
                <a:lnTo>
                  <a:pt x="489186" y="123523"/>
                </a:lnTo>
                <a:lnTo>
                  <a:pt x="573935" y="123523"/>
                </a:lnTo>
                <a:lnTo>
                  <a:pt x="573935" y="103236"/>
                </a:lnTo>
                <a:lnTo>
                  <a:pt x="523380" y="103236"/>
                </a:lnTo>
                <a:lnTo>
                  <a:pt x="523380" y="102581"/>
                </a:lnTo>
                <a:lnTo>
                  <a:pt x="556493" y="70370"/>
                </a:lnTo>
                <a:lnTo>
                  <a:pt x="565979" y="58540"/>
                </a:lnTo>
                <a:lnTo>
                  <a:pt x="570895" y="48321"/>
                </a:lnTo>
                <a:lnTo>
                  <a:pt x="572299" y="38447"/>
                </a:lnTo>
                <a:lnTo>
                  <a:pt x="569270" y="24314"/>
                </a:lnTo>
                <a:lnTo>
                  <a:pt x="568305" y="23068"/>
                </a:lnTo>
                <a:close/>
              </a:path>
              <a:path extrusionOk="0" h="157479" w="798829">
                <a:moveTo>
                  <a:pt x="530088" y="3435"/>
                </a:moveTo>
                <a:lnTo>
                  <a:pt x="512981" y="6110"/>
                </a:lnTo>
                <a:lnTo>
                  <a:pt x="499678" y="13732"/>
                </a:lnTo>
                <a:lnTo>
                  <a:pt x="491068" y="25695"/>
                </a:lnTo>
                <a:lnTo>
                  <a:pt x="488041" y="41392"/>
                </a:lnTo>
                <a:lnTo>
                  <a:pt x="511437" y="41392"/>
                </a:lnTo>
                <a:lnTo>
                  <a:pt x="512701" y="33721"/>
                </a:lnTo>
                <a:lnTo>
                  <a:pt x="516396" y="27935"/>
                </a:lnTo>
                <a:lnTo>
                  <a:pt x="522193" y="24298"/>
                </a:lnTo>
                <a:lnTo>
                  <a:pt x="529761" y="23068"/>
                </a:lnTo>
                <a:lnTo>
                  <a:pt x="568305" y="23068"/>
                </a:lnTo>
                <a:lnTo>
                  <a:pt x="560703" y="13241"/>
                </a:lnTo>
                <a:lnTo>
                  <a:pt x="547382" y="6018"/>
                </a:lnTo>
                <a:lnTo>
                  <a:pt x="530088" y="3435"/>
                </a:lnTo>
                <a:close/>
              </a:path>
              <a:path extrusionOk="0" h="157479" w="798829">
                <a:moveTo>
                  <a:pt x="643468" y="0"/>
                </a:moveTo>
                <a:lnTo>
                  <a:pt x="620399" y="0"/>
                </a:lnTo>
                <a:lnTo>
                  <a:pt x="609883" y="17203"/>
                </a:lnTo>
                <a:lnTo>
                  <a:pt x="601973" y="35901"/>
                </a:lnTo>
                <a:lnTo>
                  <a:pt x="596978" y="56241"/>
                </a:lnTo>
                <a:lnTo>
                  <a:pt x="595204" y="78368"/>
                </a:lnTo>
                <a:lnTo>
                  <a:pt x="596978" y="100543"/>
                </a:lnTo>
                <a:lnTo>
                  <a:pt x="601973" y="120916"/>
                </a:lnTo>
                <a:lnTo>
                  <a:pt x="609883" y="139648"/>
                </a:lnTo>
                <a:lnTo>
                  <a:pt x="620399" y="156899"/>
                </a:lnTo>
                <a:lnTo>
                  <a:pt x="643468" y="156899"/>
                </a:lnTo>
                <a:lnTo>
                  <a:pt x="635101" y="141822"/>
                </a:lnTo>
                <a:lnTo>
                  <a:pt x="627700" y="122480"/>
                </a:lnTo>
                <a:lnTo>
                  <a:pt x="622416" y="100715"/>
                </a:lnTo>
                <a:lnTo>
                  <a:pt x="620399" y="78368"/>
                </a:lnTo>
                <a:lnTo>
                  <a:pt x="622416" y="56057"/>
                </a:lnTo>
                <a:lnTo>
                  <a:pt x="627700" y="34306"/>
                </a:lnTo>
                <a:lnTo>
                  <a:pt x="635101" y="14994"/>
                </a:lnTo>
                <a:lnTo>
                  <a:pt x="643468" y="0"/>
                </a:lnTo>
                <a:close/>
              </a:path>
              <a:path extrusionOk="0" h="157479" w="798829">
                <a:moveTo>
                  <a:pt x="736888" y="5071"/>
                </a:moveTo>
                <a:lnTo>
                  <a:pt x="657375" y="5071"/>
                </a:lnTo>
                <a:lnTo>
                  <a:pt x="657375" y="123523"/>
                </a:lnTo>
                <a:lnTo>
                  <a:pt x="737052" y="123523"/>
                </a:lnTo>
                <a:lnTo>
                  <a:pt x="737052" y="103236"/>
                </a:lnTo>
                <a:lnTo>
                  <a:pt x="681916" y="103236"/>
                </a:lnTo>
                <a:lnTo>
                  <a:pt x="681916" y="74441"/>
                </a:lnTo>
                <a:lnTo>
                  <a:pt x="732798" y="74441"/>
                </a:lnTo>
                <a:lnTo>
                  <a:pt x="732798" y="54154"/>
                </a:lnTo>
                <a:lnTo>
                  <a:pt x="681916" y="54154"/>
                </a:lnTo>
                <a:lnTo>
                  <a:pt x="681916" y="25359"/>
                </a:lnTo>
                <a:lnTo>
                  <a:pt x="736888" y="25359"/>
                </a:lnTo>
                <a:lnTo>
                  <a:pt x="736888" y="5071"/>
                </a:lnTo>
                <a:close/>
              </a:path>
              <a:path extrusionOk="0" h="157479" w="798829">
                <a:moveTo>
                  <a:pt x="773045" y="0"/>
                </a:moveTo>
                <a:lnTo>
                  <a:pt x="749977" y="0"/>
                </a:lnTo>
                <a:lnTo>
                  <a:pt x="758344" y="14994"/>
                </a:lnTo>
                <a:lnTo>
                  <a:pt x="765744" y="34306"/>
                </a:lnTo>
                <a:lnTo>
                  <a:pt x="771028" y="56057"/>
                </a:lnTo>
                <a:lnTo>
                  <a:pt x="773045" y="78368"/>
                </a:lnTo>
                <a:lnTo>
                  <a:pt x="771028" y="100715"/>
                </a:lnTo>
                <a:lnTo>
                  <a:pt x="765744" y="122480"/>
                </a:lnTo>
                <a:lnTo>
                  <a:pt x="758344" y="141822"/>
                </a:lnTo>
                <a:lnTo>
                  <a:pt x="749977" y="156899"/>
                </a:lnTo>
                <a:lnTo>
                  <a:pt x="773045" y="156899"/>
                </a:lnTo>
                <a:lnTo>
                  <a:pt x="783562" y="139648"/>
                </a:lnTo>
                <a:lnTo>
                  <a:pt x="791472" y="120916"/>
                </a:lnTo>
                <a:lnTo>
                  <a:pt x="796467" y="100543"/>
                </a:lnTo>
                <a:lnTo>
                  <a:pt x="798241" y="78368"/>
                </a:lnTo>
                <a:lnTo>
                  <a:pt x="796467" y="56241"/>
                </a:lnTo>
                <a:lnTo>
                  <a:pt x="791472" y="35901"/>
                </a:lnTo>
                <a:lnTo>
                  <a:pt x="783562" y="17203"/>
                </a:lnTo>
                <a:lnTo>
                  <a:pt x="773045" y="0"/>
                </a:lnTo>
                <a:close/>
              </a:path>
            </a:pathLst>
          </a:custGeom>
          <a:solidFill>
            <a:srgbClr val="A0A0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6"/>
          <p:cNvSpPr/>
          <p:nvPr/>
        </p:nvSpPr>
        <p:spPr>
          <a:xfrm>
            <a:off x="15706587" y="6904874"/>
            <a:ext cx="819150" cy="125730"/>
          </a:xfrm>
          <a:custGeom>
            <a:rect b="b" l="l" r="r" t="t"/>
            <a:pathLst>
              <a:path extrusionOk="0" h="125729" w="819150">
                <a:moveTo>
                  <a:pt x="30340" y="7030"/>
                </a:moveTo>
                <a:lnTo>
                  <a:pt x="18253" y="7030"/>
                </a:lnTo>
                <a:lnTo>
                  <a:pt x="10553" y="19963"/>
                </a:lnTo>
                <a:lnTo>
                  <a:pt x="4848" y="34048"/>
                </a:lnTo>
                <a:lnTo>
                  <a:pt x="1282" y="49392"/>
                </a:lnTo>
                <a:lnTo>
                  <a:pt x="0" y="66107"/>
                </a:lnTo>
                <a:lnTo>
                  <a:pt x="1282" y="82858"/>
                </a:lnTo>
                <a:lnTo>
                  <a:pt x="4848" y="98228"/>
                </a:lnTo>
                <a:lnTo>
                  <a:pt x="10553" y="112337"/>
                </a:lnTo>
                <a:lnTo>
                  <a:pt x="18253" y="125308"/>
                </a:lnTo>
                <a:lnTo>
                  <a:pt x="30340" y="125308"/>
                </a:lnTo>
                <a:lnTo>
                  <a:pt x="24148" y="113985"/>
                </a:lnTo>
                <a:lnTo>
                  <a:pt x="18823" y="99384"/>
                </a:lnTo>
                <a:lnTo>
                  <a:pt x="15087" y="82858"/>
                </a:lnTo>
                <a:lnTo>
                  <a:pt x="13690" y="66107"/>
                </a:lnTo>
                <a:lnTo>
                  <a:pt x="15095" y="49306"/>
                </a:lnTo>
                <a:lnTo>
                  <a:pt x="18823" y="32891"/>
                </a:lnTo>
                <a:lnTo>
                  <a:pt x="24148" y="18316"/>
                </a:lnTo>
                <a:lnTo>
                  <a:pt x="30340" y="7030"/>
                </a:lnTo>
                <a:close/>
              </a:path>
              <a:path extrusionOk="0" h="125729" w="819150">
                <a:moveTo>
                  <a:pt x="66970" y="71780"/>
                </a:moveTo>
                <a:lnTo>
                  <a:pt x="55254" y="71780"/>
                </a:lnTo>
                <a:lnTo>
                  <a:pt x="55254" y="108288"/>
                </a:lnTo>
                <a:lnTo>
                  <a:pt x="129995" y="108288"/>
                </a:lnTo>
                <a:lnTo>
                  <a:pt x="129995" y="98791"/>
                </a:lnTo>
                <a:lnTo>
                  <a:pt x="66970" y="98791"/>
                </a:lnTo>
                <a:lnTo>
                  <a:pt x="66970" y="71780"/>
                </a:lnTo>
                <a:close/>
              </a:path>
              <a:path extrusionOk="0" h="125729" w="819150">
                <a:moveTo>
                  <a:pt x="125308" y="0"/>
                </a:moveTo>
                <a:lnTo>
                  <a:pt x="113591" y="0"/>
                </a:lnTo>
                <a:lnTo>
                  <a:pt x="113591" y="80044"/>
                </a:lnTo>
                <a:lnTo>
                  <a:pt x="125308" y="80044"/>
                </a:lnTo>
                <a:lnTo>
                  <a:pt x="125308" y="41810"/>
                </a:lnTo>
                <a:lnTo>
                  <a:pt x="141465" y="41810"/>
                </a:lnTo>
                <a:lnTo>
                  <a:pt x="141465" y="32067"/>
                </a:lnTo>
                <a:lnTo>
                  <a:pt x="125308" y="32067"/>
                </a:lnTo>
                <a:lnTo>
                  <a:pt x="125308" y="0"/>
                </a:lnTo>
                <a:close/>
              </a:path>
              <a:path extrusionOk="0" h="125729" w="819150">
                <a:moveTo>
                  <a:pt x="92747" y="9496"/>
                </a:moveTo>
                <a:lnTo>
                  <a:pt x="43413" y="9496"/>
                </a:lnTo>
                <a:lnTo>
                  <a:pt x="43413" y="60927"/>
                </a:lnTo>
                <a:lnTo>
                  <a:pt x="52170" y="60927"/>
                </a:lnTo>
                <a:lnTo>
                  <a:pt x="68136" y="60765"/>
                </a:lnTo>
                <a:lnTo>
                  <a:pt x="81293" y="60187"/>
                </a:lnTo>
                <a:lnTo>
                  <a:pt x="92807" y="59054"/>
                </a:lnTo>
                <a:lnTo>
                  <a:pt x="103848" y="57227"/>
                </a:lnTo>
                <a:lnTo>
                  <a:pt x="102984" y="51184"/>
                </a:lnTo>
                <a:lnTo>
                  <a:pt x="55007" y="51184"/>
                </a:lnTo>
                <a:lnTo>
                  <a:pt x="55007" y="18993"/>
                </a:lnTo>
                <a:lnTo>
                  <a:pt x="92747" y="18993"/>
                </a:lnTo>
                <a:lnTo>
                  <a:pt x="92747" y="9496"/>
                </a:lnTo>
                <a:close/>
              </a:path>
              <a:path extrusionOk="0" h="125729" w="819150">
                <a:moveTo>
                  <a:pt x="102491" y="47730"/>
                </a:moveTo>
                <a:lnTo>
                  <a:pt x="92244" y="49475"/>
                </a:lnTo>
                <a:lnTo>
                  <a:pt x="81616" y="50544"/>
                </a:lnTo>
                <a:lnTo>
                  <a:pt x="69555" y="51069"/>
                </a:lnTo>
                <a:lnTo>
                  <a:pt x="55007" y="51184"/>
                </a:lnTo>
                <a:lnTo>
                  <a:pt x="102984" y="51184"/>
                </a:lnTo>
                <a:lnTo>
                  <a:pt x="102491" y="47730"/>
                </a:lnTo>
                <a:close/>
              </a:path>
              <a:path extrusionOk="0" h="125729" w="819150">
                <a:moveTo>
                  <a:pt x="183892" y="5180"/>
                </a:moveTo>
                <a:lnTo>
                  <a:pt x="172433" y="6813"/>
                </a:lnTo>
                <a:lnTo>
                  <a:pt x="163403" y="11493"/>
                </a:lnTo>
                <a:lnTo>
                  <a:pt x="157494" y="18751"/>
                </a:lnTo>
                <a:lnTo>
                  <a:pt x="155402" y="28120"/>
                </a:lnTo>
                <a:lnTo>
                  <a:pt x="157494" y="37426"/>
                </a:lnTo>
                <a:lnTo>
                  <a:pt x="163403" y="44662"/>
                </a:lnTo>
                <a:lnTo>
                  <a:pt x="172433" y="49332"/>
                </a:lnTo>
                <a:lnTo>
                  <a:pt x="183892" y="50937"/>
                </a:lnTo>
                <a:lnTo>
                  <a:pt x="195398" y="49332"/>
                </a:lnTo>
                <a:lnTo>
                  <a:pt x="204481" y="44662"/>
                </a:lnTo>
                <a:lnTo>
                  <a:pt x="207141" y="41440"/>
                </a:lnTo>
                <a:lnTo>
                  <a:pt x="173840" y="41440"/>
                </a:lnTo>
                <a:lnTo>
                  <a:pt x="166625" y="36137"/>
                </a:lnTo>
                <a:lnTo>
                  <a:pt x="166625" y="20041"/>
                </a:lnTo>
                <a:lnTo>
                  <a:pt x="173840" y="14615"/>
                </a:lnTo>
                <a:lnTo>
                  <a:pt x="207050" y="14615"/>
                </a:lnTo>
                <a:lnTo>
                  <a:pt x="204481" y="11493"/>
                </a:lnTo>
                <a:lnTo>
                  <a:pt x="195398" y="6813"/>
                </a:lnTo>
                <a:lnTo>
                  <a:pt x="183892" y="5180"/>
                </a:lnTo>
                <a:close/>
              </a:path>
              <a:path extrusionOk="0" h="125729" w="819150">
                <a:moveTo>
                  <a:pt x="183892" y="41317"/>
                </a:moveTo>
                <a:lnTo>
                  <a:pt x="173840" y="41440"/>
                </a:lnTo>
                <a:lnTo>
                  <a:pt x="194190" y="41440"/>
                </a:lnTo>
                <a:lnTo>
                  <a:pt x="183892" y="41317"/>
                </a:lnTo>
                <a:close/>
              </a:path>
              <a:path extrusionOk="0" h="125729" w="819150">
                <a:moveTo>
                  <a:pt x="207050" y="14615"/>
                </a:moveTo>
                <a:lnTo>
                  <a:pt x="194190" y="14615"/>
                </a:lnTo>
                <a:lnTo>
                  <a:pt x="201405" y="20041"/>
                </a:lnTo>
                <a:lnTo>
                  <a:pt x="201405" y="36137"/>
                </a:lnTo>
                <a:lnTo>
                  <a:pt x="194190" y="41440"/>
                </a:lnTo>
                <a:lnTo>
                  <a:pt x="207141" y="41440"/>
                </a:lnTo>
                <a:lnTo>
                  <a:pt x="210454" y="37426"/>
                </a:lnTo>
                <a:lnTo>
                  <a:pt x="212629" y="28120"/>
                </a:lnTo>
                <a:lnTo>
                  <a:pt x="210454" y="18751"/>
                </a:lnTo>
                <a:lnTo>
                  <a:pt x="207050" y="14615"/>
                </a:lnTo>
                <a:close/>
              </a:path>
              <a:path extrusionOk="0" h="125729" w="819150">
                <a:moveTo>
                  <a:pt x="194190" y="14615"/>
                </a:moveTo>
                <a:lnTo>
                  <a:pt x="173840" y="14615"/>
                </a:lnTo>
                <a:lnTo>
                  <a:pt x="183892" y="14676"/>
                </a:lnTo>
                <a:lnTo>
                  <a:pt x="194190" y="14615"/>
                </a:lnTo>
                <a:close/>
              </a:path>
              <a:path extrusionOk="0" h="125729" w="819150">
                <a:moveTo>
                  <a:pt x="190429" y="68697"/>
                </a:moveTo>
                <a:lnTo>
                  <a:pt x="178712" y="68697"/>
                </a:lnTo>
                <a:lnTo>
                  <a:pt x="178712" y="107178"/>
                </a:lnTo>
                <a:lnTo>
                  <a:pt x="190429" y="107178"/>
                </a:lnTo>
                <a:lnTo>
                  <a:pt x="190429" y="68697"/>
                </a:lnTo>
                <a:close/>
              </a:path>
              <a:path extrusionOk="0" h="125729" w="819150">
                <a:moveTo>
                  <a:pt x="220276" y="55500"/>
                </a:moveTo>
                <a:lnTo>
                  <a:pt x="201578" y="57671"/>
                </a:lnTo>
                <a:lnTo>
                  <a:pt x="182481" y="58900"/>
                </a:lnTo>
                <a:lnTo>
                  <a:pt x="164090" y="59446"/>
                </a:lnTo>
                <a:lnTo>
                  <a:pt x="147508" y="59570"/>
                </a:lnTo>
                <a:lnTo>
                  <a:pt x="149111" y="69314"/>
                </a:lnTo>
                <a:lnTo>
                  <a:pt x="163172" y="69167"/>
                </a:lnTo>
                <a:lnTo>
                  <a:pt x="170791" y="68993"/>
                </a:lnTo>
                <a:lnTo>
                  <a:pt x="178712" y="68697"/>
                </a:lnTo>
                <a:lnTo>
                  <a:pt x="190429" y="68697"/>
                </a:lnTo>
                <a:lnTo>
                  <a:pt x="190429" y="68019"/>
                </a:lnTo>
                <a:lnTo>
                  <a:pt x="198098" y="67414"/>
                </a:lnTo>
                <a:lnTo>
                  <a:pt x="205807" y="66600"/>
                </a:lnTo>
                <a:lnTo>
                  <a:pt x="213505" y="65556"/>
                </a:lnTo>
                <a:lnTo>
                  <a:pt x="221139" y="64257"/>
                </a:lnTo>
                <a:lnTo>
                  <a:pt x="220276" y="55500"/>
                </a:lnTo>
                <a:close/>
              </a:path>
              <a:path extrusionOk="0" h="125729" w="819150">
                <a:moveTo>
                  <a:pt x="239516" y="246"/>
                </a:moveTo>
                <a:lnTo>
                  <a:pt x="227922" y="246"/>
                </a:lnTo>
                <a:lnTo>
                  <a:pt x="227922" y="110631"/>
                </a:lnTo>
                <a:lnTo>
                  <a:pt x="239516" y="110631"/>
                </a:lnTo>
                <a:lnTo>
                  <a:pt x="239516" y="246"/>
                </a:lnTo>
                <a:close/>
              </a:path>
              <a:path extrusionOk="0" h="125729" w="819150">
                <a:moveTo>
                  <a:pt x="274111" y="83497"/>
                </a:moveTo>
                <a:lnTo>
                  <a:pt x="264553" y="83497"/>
                </a:lnTo>
                <a:lnTo>
                  <a:pt x="260545" y="87444"/>
                </a:lnTo>
                <a:lnTo>
                  <a:pt x="260545" y="97064"/>
                </a:lnTo>
                <a:lnTo>
                  <a:pt x="264553" y="100949"/>
                </a:lnTo>
                <a:lnTo>
                  <a:pt x="269363" y="101011"/>
                </a:lnTo>
                <a:lnTo>
                  <a:pt x="274111" y="100949"/>
                </a:lnTo>
                <a:lnTo>
                  <a:pt x="278058" y="97064"/>
                </a:lnTo>
                <a:lnTo>
                  <a:pt x="278058" y="87444"/>
                </a:lnTo>
                <a:lnTo>
                  <a:pt x="274111" y="83497"/>
                </a:lnTo>
                <a:close/>
              </a:path>
              <a:path extrusionOk="0" h="125729" w="819150">
                <a:moveTo>
                  <a:pt x="274111" y="34780"/>
                </a:moveTo>
                <a:lnTo>
                  <a:pt x="264553" y="34780"/>
                </a:lnTo>
                <a:lnTo>
                  <a:pt x="260545" y="38727"/>
                </a:lnTo>
                <a:lnTo>
                  <a:pt x="260545" y="48347"/>
                </a:lnTo>
                <a:lnTo>
                  <a:pt x="264553" y="52232"/>
                </a:lnTo>
                <a:lnTo>
                  <a:pt x="269363" y="52294"/>
                </a:lnTo>
                <a:lnTo>
                  <a:pt x="274111" y="52232"/>
                </a:lnTo>
                <a:lnTo>
                  <a:pt x="278058" y="48347"/>
                </a:lnTo>
                <a:lnTo>
                  <a:pt x="278058" y="38727"/>
                </a:lnTo>
                <a:lnTo>
                  <a:pt x="274111" y="34780"/>
                </a:lnTo>
                <a:close/>
              </a:path>
              <a:path extrusionOk="0" h="125729" w="819150">
                <a:moveTo>
                  <a:pt x="361124" y="3700"/>
                </a:moveTo>
                <a:lnTo>
                  <a:pt x="349161" y="3700"/>
                </a:lnTo>
                <a:lnTo>
                  <a:pt x="349161" y="14060"/>
                </a:lnTo>
                <a:lnTo>
                  <a:pt x="347208" y="25128"/>
                </a:lnTo>
                <a:lnTo>
                  <a:pt x="341676" y="35173"/>
                </a:lnTo>
                <a:lnTo>
                  <a:pt x="332918" y="43449"/>
                </a:lnTo>
                <a:lnTo>
                  <a:pt x="321287" y="49210"/>
                </a:lnTo>
                <a:lnTo>
                  <a:pt x="327084" y="58460"/>
                </a:lnTo>
                <a:lnTo>
                  <a:pt x="336370" y="54212"/>
                </a:lnTo>
                <a:lnTo>
                  <a:pt x="344250" y="48293"/>
                </a:lnTo>
                <a:lnTo>
                  <a:pt x="350594" y="40952"/>
                </a:lnTo>
                <a:lnTo>
                  <a:pt x="355266" y="32437"/>
                </a:lnTo>
                <a:lnTo>
                  <a:pt x="367504" y="32437"/>
                </a:lnTo>
                <a:lnTo>
                  <a:pt x="363011" y="24631"/>
                </a:lnTo>
                <a:lnTo>
                  <a:pt x="361124" y="14060"/>
                </a:lnTo>
                <a:lnTo>
                  <a:pt x="361124" y="3700"/>
                </a:lnTo>
                <a:close/>
              </a:path>
              <a:path extrusionOk="0" h="125729" w="819150">
                <a:moveTo>
                  <a:pt x="367504" y="32437"/>
                </a:moveTo>
                <a:lnTo>
                  <a:pt x="355266" y="32437"/>
                </a:lnTo>
                <a:lnTo>
                  <a:pt x="359878" y="40305"/>
                </a:lnTo>
                <a:lnTo>
                  <a:pt x="366127" y="47052"/>
                </a:lnTo>
                <a:lnTo>
                  <a:pt x="373867" y="52504"/>
                </a:lnTo>
                <a:lnTo>
                  <a:pt x="382955" y="56487"/>
                </a:lnTo>
                <a:lnTo>
                  <a:pt x="388628" y="47360"/>
                </a:lnTo>
                <a:lnTo>
                  <a:pt x="377167" y="41957"/>
                </a:lnTo>
                <a:lnTo>
                  <a:pt x="368493" y="34156"/>
                </a:lnTo>
                <a:lnTo>
                  <a:pt x="367504" y="32437"/>
                </a:lnTo>
                <a:close/>
              </a:path>
              <a:path extrusionOk="0" h="125729" w="819150">
                <a:moveTo>
                  <a:pt x="351751" y="64750"/>
                </a:moveTo>
                <a:lnTo>
                  <a:pt x="340281" y="64750"/>
                </a:lnTo>
                <a:lnTo>
                  <a:pt x="340281" y="109274"/>
                </a:lnTo>
                <a:lnTo>
                  <a:pt x="412555" y="109274"/>
                </a:lnTo>
                <a:lnTo>
                  <a:pt x="412555" y="99654"/>
                </a:lnTo>
                <a:lnTo>
                  <a:pt x="351751" y="99654"/>
                </a:lnTo>
                <a:lnTo>
                  <a:pt x="351751" y="86457"/>
                </a:lnTo>
                <a:lnTo>
                  <a:pt x="412555" y="86457"/>
                </a:lnTo>
                <a:lnTo>
                  <a:pt x="412555" y="77207"/>
                </a:lnTo>
                <a:lnTo>
                  <a:pt x="351751" y="77207"/>
                </a:lnTo>
                <a:lnTo>
                  <a:pt x="351751" y="64750"/>
                </a:lnTo>
                <a:close/>
              </a:path>
              <a:path extrusionOk="0" h="125729" w="819150">
                <a:moveTo>
                  <a:pt x="412555" y="86457"/>
                </a:moveTo>
                <a:lnTo>
                  <a:pt x="400961" y="86457"/>
                </a:lnTo>
                <a:lnTo>
                  <a:pt x="400961" y="99654"/>
                </a:lnTo>
                <a:lnTo>
                  <a:pt x="412555" y="99654"/>
                </a:lnTo>
                <a:lnTo>
                  <a:pt x="412555" y="86457"/>
                </a:lnTo>
                <a:close/>
              </a:path>
              <a:path extrusionOk="0" h="125729" w="819150">
                <a:moveTo>
                  <a:pt x="412555" y="64750"/>
                </a:moveTo>
                <a:lnTo>
                  <a:pt x="400961" y="64750"/>
                </a:lnTo>
                <a:lnTo>
                  <a:pt x="400961" y="77207"/>
                </a:lnTo>
                <a:lnTo>
                  <a:pt x="412555" y="77207"/>
                </a:lnTo>
                <a:lnTo>
                  <a:pt x="412555" y="64750"/>
                </a:lnTo>
                <a:close/>
              </a:path>
              <a:path extrusionOk="0" h="125729" w="819150">
                <a:moveTo>
                  <a:pt x="412555" y="123"/>
                </a:moveTo>
                <a:lnTo>
                  <a:pt x="400838" y="123"/>
                </a:lnTo>
                <a:lnTo>
                  <a:pt x="400838" y="59447"/>
                </a:lnTo>
                <a:lnTo>
                  <a:pt x="412555" y="59447"/>
                </a:lnTo>
                <a:lnTo>
                  <a:pt x="412555" y="123"/>
                </a:lnTo>
                <a:close/>
              </a:path>
              <a:path extrusionOk="0" h="125729" w="819150">
                <a:moveTo>
                  <a:pt x="522200" y="71164"/>
                </a:moveTo>
                <a:lnTo>
                  <a:pt x="447335" y="71164"/>
                </a:lnTo>
                <a:lnTo>
                  <a:pt x="447335" y="80537"/>
                </a:lnTo>
                <a:lnTo>
                  <a:pt x="510483" y="80537"/>
                </a:lnTo>
                <a:lnTo>
                  <a:pt x="510483" y="110754"/>
                </a:lnTo>
                <a:lnTo>
                  <a:pt x="522200" y="110754"/>
                </a:lnTo>
                <a:lnTo>
                  <a:pt x="522200" y="71164"/>
                </a:lnTo>
                <a:close/>
              </a:path>
              <a:path extrusionOk="0" h="125729" w="819150">
                <a:moveTo>
                  <a:pt x="522200" y="37740"/>
                </a:moveTo>
                <a:lnTo>
                  <a:pt x="510483" y="37740"/>
                </a:lnTo>
                <a:lnTo>
                  <a:pt x="510483" y="65244"/>
                </a:lnTo>
                <a:lnTo>
                  <a:pt x="522200" y="65244"/>
                </a:lnTo>
                <a:lnTo>
                  <a:pt x="522200" y="37740"/>
                </a:lnTo>
                <a:close/>
              </a:path>
              <a:path extrusionOk="0" h="125729" w="819150">
                <a:moveTo>
                  <a:pt x="460656" y="6290"/>
                </a:moveTo>
                <a:lnTo>
                  <a:pt x="449094" y="8232"/>
                </a:lnTo>
                <a:lnTo>
                  <a:pt x="439897" y="13736"/>
                </a:lnTo>
                <a:lnTo>
                  <a:pt x="433833" y="22177"/>
                </a:lnTo>
                <a:lnTo>
                  <a:pt x="431672" y="32930"/>
                </a:lnTo>
                <a:lnTo>
                  <a:pt x="433833" y="43755"/>
                </a:lnTo>
                <a:lnTo>
                  <a:pt x="439897" y="52232"/>
                </a:lnTo>
                <a:lnTo>
                  <a:pt x="449094" y="57749"/>
                </a:lnTo>
                <a:lnTo>
                  <a:pt x="460656" y="59694"/>
                </a:lnTo>
                <a:lnTo>
                  <a:pt x="470949" y="58137"/>
                </a:lnTo>
                <a:lnTo>
                  <a:pt x="479456" y="53666"/>
                </a:lnTo>
                <a:lnTo>
                  <a:pt x="482874" y="49827"/>
                </a:lnTo>
                <a:lnTo>
                  <a:pt x="460656" y="49827"/>
                </a:lnTo>
                <a:lnTo>
                  <a:pt x="450480" y="49765"/>
                </a:lnTo>
                <a:lnTo>
                  <a:pt x="442834" y="43043"/>
                </a:lnTo>
                <a:lnTo>
                  <a:pt x="442834" y="23063"/>
                </a:lnTo>
                <a:lnTo>
                  <a:pt x="450480" y="16218"/>
                </a:lnTo>
                <a:lnTo>
                  <a:pt x="482906" y="16156"/>
                </a:lnTo>
                <a:lnTo>
                  <a:pt x="479456" y="12302"/>
                </a:lnTo>
                <a:lnTo>
                  <a:pt x="470949" y="7845"/>
                </a:lnTo>
                <a:lnTo>
                  <a:pt x="460656" y="6290"/>
                </a:lnTo>
                <a:close/>
              </a:path>
              <a:path extrusionOk="0" h="125729" w="819150">
                <a:moveTo>
                  <a:pt x="482906" y="16156"/>
                </a:moveTo>
                <a:lnTo>
                  <a:pt x="460656" y="16156"/>
                </a:lnTo>
                <a:lnTo>
                  <a:pt x="470584" y="16218"/>
                </a:lnTo>
                <a:lnTo>
                  <a:pt x="478169" y="23063"/>
                </a:lnTo>
                <a:lnTo>
                  <a:pt x="478169" y="43043"/>
                </a:lnTo>
                <a:lnTo>
                  <a:pt x="470584" y="49765"/>
                </a:lnTo>
                <a:lnTo>
                  <a:pt x="460656" y="49827"/>
                </a:lnTo>
                <a:lnTo>
                  <a:pt x="482874" y="49827"/>
                </a:lnTo>
                <a:lnTo>
                  <a:pt x="485640" y="46720"/>
                </a:lnTo>
                <a:lnTo>
                  <a:pt x="488961" y="37740"/>
                </a:lnTo>
                <a:lnTo>
                  <a:pt x="522200" y="37740"/>
                </a:lnTo>
                <a:lnTo>
                  <a:pt x="522200" y="28120"/>
                </a:lnTo>
                <a:lnTo>
                  <a:pt x="488961" y="28120"/>
                </a:lnTo>
                <a:lnTo>
                  <a:pt x="485640" y="19211"/>
                </a:lnTo>
                <a:lnTo>
                  <a:pt x="482906" y="16156"/>
                </a:lnTo>
                <a:close/>
              </a:path>
              <a:path extrusionOk="0" h="125729" w="819150">
                <a:moveTo>
                  <a:pt x="522200" y="123"/>
                </a:moveTo>
                <a:lnTo>
                  <a:pt x="510483" y="123"/>
                </a:lnTo>
                <a:lnTo>
                  <a:pt x="510483" y="28120"/>
                </a:lnTo>
                <a:lnTo>
                  <a:pt x="522200" y="28120"/>
                </a:lnTo>
                <a:lnTo>
                  <a:pt x="522200" y="123"/>
                </a:lnTo>
                <a:close/>
              </a:path>
              <a:path extrusionOk="0" h="125729" w="819150">
                <a:moveTo>
                  <a:pt x="624074" y="6290"/>
                </a:moveTo>
                <a:lnTo>
                  <a:pt x="574740" y="6290"/>
                </a:lnTo>
                <a:lnTo>
                  <a:pt x="574740" y="51924"/>
                </a:lnTo>
                <a:lnTo>
                  <a:pt x="583497" y="51924"/>
                </a:lnTo>
                <a:lnTo>
                  <a:pt x="599216" y="51786"/>
                </a:lnTo>
                <a:lnTo>
                  <a:pt x="612396" y="51237"/>
                </a:lnTo>
                <a:lnTo>
                  <a:pt x="624108" y="50076"/>
                </a:lnTo>
                <a:lnTo>
                  <a:pt x="635421" y="48100"/>
                </a:lnTo>
                <a:lnTo>
                  <a:pt x="634607" y="42550"/>
                </a:lnTo>
                <a:lnTo>
                  <a:pt x="586334" y="42550"/>
                </a:lnTo>
                <a:lnTo>
                  <a:pt x="586334" y="15663"/>
                </a:lnTo>
                <a:lnTo>
                  <a:pt x="624074" y="15663"/>
                </a:lnTo>
                <a:lnTo>
                  <a:pt x="624074" y="6290"/>
                </a:lnTo>
                <a:close/>
              </a:path>
              <a:path extrusionOk="0" h="125729" w="819150">
                <a:moveTo>
                  <a:pt x="634064" y="38850"/>
                </a:moveTo>
                <a:lnTo>
                  <a:pt x="623476" y="40651"/>
                </a:lnTo>
                <a:lnTo>
                  <a:pt x="612627" y="41787"/>
                </a:lnTo>
                <a:lnTo>
                  <a:pt x="600565" y="42380"/>
                </a:lnTo>
                <a:lnTo>
                  <a:pt x="586334" y="42550"/>
                </a:lnTo>
                <a:lnTo>
                  <a:pt x="634607" y="42550"/>
                </a:lnTo>
                <a:lnTo>
                  <a:pt x="634064" y="38850"/>
                </a:lnTo>
                <a:close/>
              </a:path>
              <a:path extrusionOk="0" h="125729" w="819150">
                <a:moveTo>
                  <a:pt x="656881" y="60804"/>
                </a:moveTo>
                <a:lnTo>
                  <a:pt x="585470" y="60804"/>
                </a:lnTo>
                <a:lnTo>
                  <a:pt x="585470" y="70177"/>
                </a:lnTo>
                <a:lnTo>
                  <a:pt x="645288" y="70177"/>
                </a:lnTo>
                <a:lnTo>
                  <a:pt x="645288" y="80044"/>
                </a:lnTo>
                <a:lnTo>
                  <a:pt x="585717" y="80044"/>
                </a:lnTo>
                <a:lnTo>
                  <a:pt x="585717" y="109274"/>
                </a:lnTo>
                <a:lnTo>
                  <a:pt x="660705" y="109274"/>
                </a:lnTo>
                <a:lnTo>
                  <a:pt x="660705" y="99777"/>
                </a:lnTo>
                <a:lnTo>
                  <a:pt x="597187" y="99777"/>
                </a:lnTo>
                <a:lnTo>
                  <a:pt x="597187" y="89047"/>
                </a:lnTo>
                <a:lnTo>
                  <a:pt x="656881" y="89047"/>
                </a:lnTo>
                <a:lnTo>
                  <a:pt x="656881" y="60804"/>
                </a:lnTo>
                <a:close/>
              </a:path>
              <a:path extrusionOk="0" h="125729" w="819150">
                <a:moveTo>
                  <a:pt x="656881" y="123"/>
                </a:moveTo>
                <a:lnTo>
                  <a:pt x="645165" y="123"/>
                </a:lnTo>
                <a:lnTo>
                  <a:pt x="645165" y="55624"/>
                </a:lnTo>
                <a:lnTo>
                  <a:pt x="656881" y="55624"/>
                </a:lnTo>
                <a:lnTo>
                  <a:pt x="656881" y="32313"/>
                </a:lnTo>
                <a:lnTo>
                  <a:pt x="672915" y="32313"/>
                </a:lnTo>
                <a:lnTo>
                  <a:pt x="672915" y="22693"/>
                </a:lnTo>
                <a:lnTo>
                  <a:pt x="656881" y="22693"/>
                </a:lnTo>
                <a:lnTo>
                  <a:pt x="656881" y="123"/>
                </a:lnTo>
                <a:close/>
              </a:path>
              <a:path extrusionOk="0" h="125729" w="819150">
                <a:moveTo>
                  <a:pt x="771213" y="123"/>
                </a:moveTo>
                <a:lnTo>
                  <a:pt x="759620" y="123"/>
                </a:lnTo>
                <a:lnTo>
                  <a:pt x="759620" y="41687"/>
                </a:lnTo>
                <a:lnTo>
                  <a:pt x="739393" y="41687"/>
                </a:lnTo>
                <a:lnTo>
                  <a:pt x="739393" y="51430"/>
                </a:lnTo>
                <a:lnTo>
                  <a:pt x="759620" y="51430"/>
                </a:lnTo>
                <a:lnTo>
                  <a:pt x="759620" y="110878"/>
                </a:lnTo>
                <a:lnTo>
                  <a:pt x="771213" y="110878"/>
                </a:lnTo>
                <a:lnTo>
                  <a:pt x="771213" y="123"/>
                </a:lnTo>
                <a:close/>
              </a:path>
              <a:path extrusionOk="0" h="125729" w="819150">
                <a:moveTo>
                  <a:pt x="732856" y="10113"/>
                </a:moveTo>
                <a:lnTo>
                  <a:pt x="683028" y="10113"/>
                </a:lnTo>
                <a:lnTo>
                  <a:pt x="683028" y="19610"/>
                </a:lnTo>
                <a:lnTo>
                  <a:pt x="721509" y="19610"/>
                </a:lnTo>
                <a:lnTo>
                  <a:pt x="721509" y="40083"/>
                </a:lnTo>
                <a:lnTo>
                  <a:pt x="683275" y="40083"/>
                </a:lnTo>
                <a:lnTo>
                  <a:pt x="683275" y="84607"/>
                </a:lnTo>
                <a:lnTo>
                  <a:pt x="692032" y="84607"/>
                </a:lnTo>
                <a:lnTo>
                  <a:pt x="705830" y="84385"/>
                </a:lnTo>
                <a:lnTo>
                  <a:pt x="718426" y="83798"/>
                </a:lnTo>
                <a:lnTo>
                  <a:pt x="730466" y="82691"/>
                </a:lnTo>
                <a:lnTo>
                  <a:pt x="742599" y="80907"/>
                </a:lnTo>
                <a:lnTo>
                  <a:pt x="741967" y="74740"/>
                </a:lnTo>
                <a:lnTo>
                  <a:pt x="694992" y="74740"/>
                </a:lnTo>
                <a:lnTo>
                  <a:pt x="694992" y="49580"/>
                </a:lnTo>
                <a:lnTo>
                  <a:pt x="732856" y="49580"/>
                </a:lnTo>
                <a:lnTo>
                  <a:pt x="732856" y="10113"/>
                </a:lnTo>
                <a:close/>
              </a:path>
              <a:path extrusionOk="0" h="125729" w="819150">
                <a:moveTo>
                  <a:pt x="741613" y="71287"/>
                </a:moveTo>
                <a:lnTo>
                  <a:pt x="730304" y="72980"/>
                </a:lnTo>
                <a:lnTo>
                  <a:pt x="719135" y="74008"/>
                </a:lnTo>
                <a:lnTo>
                  <a:pt x="707549" y="74539"/>
                </a:lnTo>
                <a:lnTo>
                  <a:pt x="694992" y="74740"/>
                </a:lnTo>
                <a:lnTo>
                  <a:pt x="741967" y="74740"/>
                </a:lnTo>
                <a:lnTo>
                  <a:pt x="741613" y="71287"/>
                </a:lnTo>
                <a:close/>
              </a:path>
              <a:path extrusionOk="0" h="125729" w="819150">
                <a:moveTo>
                  <a:pt x="800443" y="7030"/>
                </a:moveTo>
                <a:lnTo>
                  <a:pt x="788357" y="7030"/>
                </a:lnTo>
                <a:lnTo>
                  <a:pt x="794548" y="18316"/>
                </a:lnTo>
                <a:lnTo>
                  <a:pt x="799873" y="32891"/>
                </a:lnTo>
                <a:lnTo>
                  <a:pt x="803609" y="49392"/>
                </a:lnTo>
                <a:lnTo>
                  <a:pt x="805007" y="66107"/>
                </a:lnTo>
                <a:lnTo>
                  <a:pt x="803602" y="82945"/>
                </a:lnTo>
                <a:lnTo>
                  <a:pt x="799873" y="99384"/>
                </a:lnTo>
                <a:lnTo>
                  <a:pt x="794548" y="113985"/>
                </a:lnTo>
                <a:lnTo>
                  <a:pt x="788357" y="125308"/>
                </a:lnTo>
                <a:lnTo>
                  <a:pt x="800443" y="125308"/>
                </a:lnTo>
                <a:lnTo>
                  <a:pt x="808143" y="112337"/>
                </a:lnTo>
                <a:lnTo>
                  <a:pt x="813848" y="98228"/>
                </a:lnTo>
                <a:lnTo>
                  <a:pt x="817414" y="82858"/>
                </a:lnTo>
                <a:lnTo>
                  <a:pt x="818697" y="66107"/>
                </a:lnTo>
                <a:lnTo>
                  <a:pt x="817414" y="49392"/>
                </a:lnTo>
                <a:lnTo>
                  <a:pt x="813848" y="34048"/>
                </a:lnTo>
                <a:lnTo>
                  <a:pt x="808143" y="19963"/>
                </a:lnTo>
                <a:lnTo>
                  <a:pt x="800443" y="7030"/>
                </a:lnTo>
                <a:close/>
              </a:path>
            </a:pathLst>
          </a:custGeom>
          <a:solidFill>
            <a:srgbClr val="A0A0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6"/>
          <p:cNvSpPr/>
          <p:nvPr/>
        </p:nvSpPr>
        <p:spPr>
          <a:xfrm>
            <a:off x="11622028" y="10124722"/>
            <a:ext cx="544195" cy="147320"/>
          </a:xfrm>
          <a:custGeom>
            <a:rect b="b" l="l" r="r" t="t"/>
            <a:pathLst>
              <a:path extrusionOk="0" h="147320" w="544195">
                <a:moveTo>
                  <a:pt x="66430" y="17332"/>
                </a:moveTo>
                <a:lnTo>
                  <a:pt x="36198" y="17332"/>
                </a:lnTo>
                <a:lnTo>
                  <a:pt x="44327" y="18593"/>
                </a:lnTo>
                <a:lnTo>
                  <a:pt x="50846" y="22192"/>
                </a:lnTo>
                <a:lnTo>
                  <a:pt x="55179" y="27847"/>
                </a:lnTo>
                <a:lnTo>
                  <a:pt x="56751" y="35277"/>
                </a:lnTo>
                <a:lnTo>
                  <a:pt x="55614" y="42208"/>
                </a:lnTo>
                <a:lnTo>
                  <a:pt x="52197" y="48909"/>
                </a:lnTo>
                <a:lnTo>
                  <a:pt x="46495" y="56157"/>
                </a:lnTo>
                <a:lnTo>
                  <a:pt x="38498" y="64727"/>
                </a:lnTo>
                <a:lnTo>
                  <a:pt x="0" y="103532"/>
                </a:lnTo>
                <a:lnTo>
                  <a:pt x="0" y="115803"/>
                </a:lnTo>
                <a:lnTo>
                  <a:pt x="74697" y="115803"/>
                </a:lnTo>
                <a:lnTo>
                  <a:pt x="74697" y="101385"/>
                </a:lnTo>
                <a:lnTo>
                  <a:pt x="23467" y="101385"/>
                </a:lnTo>
                <a:lnTo>
                  <a:pt x="23467" y="100465"/>
                </a:lnTo>
                <a:lnTo>
                  <a:pt x="58987" y="64033"/>
                </a:lnTo>
                <a:lnTo>
                  <a:pt x="72856" y="34817"/>
                </a:lnTo>
                <a:lnTo>
                  <a:pt x="70120" y="22277"/>
                </a:lnTo>
                <a:lnTo>
                  <a:pt x="66430" y="17332"/>
                </a:lnTo>
                <a:close/>
              </a:path>
              <a:path extrusionOk="0" h="147320" w="544195">
                <a:moveTo>
                  <a:pt x="36504" y="3221"/>
                </a:moveTo>
                <a:lnTo>
                  <a:pt x="21849" y="5635"/>
                </a:lnTo>
                <a:lnTo>
                  <a:pt x="10257" y="12471"/>
                </a:lnTo>
                <a:lnTo>
                  <a:pt x="2662" y="23118"/>
                </a:lnTo>
                <a:lnTo>
                  <a:pt x="0" y="36965"/>
                </a:lnTo>
                <a:lnTo>
                  <a:pt x="15951" y="36965"/>
                </a:lnTo>
                <a:lnTo>
                  <a:pt x="17411" y="28914"/>
                </a:lnTo>
                <a:lnTo>
                  <a:pt x="21473" y="22719"/>
                </a:lnTo>
                <a:lnTo>
                  <a:pt x="27836" y="18738"/>
                </a:lnTo>
                <a:lnTo>
                  <a:pt x="36198" y="17332"/>
                </a:lnTo>
                <a:lnTo>
                  <a:pt x="66430" y="17332"/>
                </a:lnTo>
                <a:lnTo>
                  <a:pt x="62647" y="12260"/>
                </a:lnTo>
                <a:lnTo>
                  <a:pt x="51190" y="5623"/>
                </a:lnTo>
                <a:lnTo>
                  <a:pt x="36504" y="3221"/>
                </a:lnTo>
                <a:close/>
              </a:path>
              <a:path extrusionOk="0" h="147320" w="544195">
                <a:moveTo>
                  <a:pt x="132061" y="3221"/>
                </a:moveTo>
                <a:lnTo>
                  <a:pt x="114913" y="7056"/>
                </a:lnTo>
                <a:lnTo>
                  <a:pt x="102085" y="18204"/>
                </a:lnTo>
                <a:lnTo>
                  <a:pt x="94045" y="36125"/>
                </a:lnTo>
                <a:lnTo>
                  <a:pt x="91262" y="60279"/>
                </a:lnTo>
                <a:lnTo>
                  <a:pt x="94024" y="84530"/>
                </a:lnTo>
                <a:lnTo>
                  <a:pt x="102027" y="102440"/>
                </a:lnTo>
                <a:lnTo>
                  <a:pt x="114848" y="113533"/>
                </a:lnTo>
                <a:lnTo>
                  <a:pt x="132061" y="117337"/>
                </a:lnTo>
                <a:lnTo>
                  <a:pt x="149264" y="113533"/>
                </a:lnTo>
                <a:lnTo>
                  <a:pt x="161691" y="102766"/>
                </a:lnTo>
                <a:lnTo>
                  <a:pt x="132061" y="102766"/>
                </a:lnTo>
                <a:lnTo>
                  <a:pt x="121971" y="100020"/>
                </a:lnTo>
                <a:lnTo>
                  <a:pt x="114432" y="91904"/>
                </a:lnTo>
                <a:lnTo>
                  <a:pt x="109726" y="78597"/>
                </a:lnTo>
                <a:lnTo>
                  <a:pt x="108134" y="60279"/>
                </a:lnTo>
                <a:lnTo>
                  <a:pt x="109770" y="41955"/>
                </a:lnTo>
                <a:lnTo>
                  <a:pt x="114490" y="28557"/>
                </a:lnTo>
                <a:lnTo>
                  <a:pt x="122014" y="20321"/>
                </a:lnTo>
                <a:lnTo>
                  <a:pt x="132061" y="17485"/>
                </a:lnTo>
                <a:lnTo>
                  <a:pt x="161154" y="17485"/>
                </a:lnTo>
                <a:lnTo>
                  <a:pt x="149167" y="7056"/>
                </a:lnTo>
                <a:lnTo>
                  <a:pt x="132061" y="3221"/>
                </a:lnTo>
                <a:close/>
              </a:path>
              <a:path extrusionOk="0" h="147320" w="544195">
                <a:moveTo>
                  <a:pt x="161154" y="17485"/>
                </a:moveTo>
                <a:lnTo>
                  <a:pt x="132061" y="17485"/>
                </a:lnTo>
                <a:lnTo>
                  <a:pt x="142077" y="20321"/>
                </a:lnTo>
                <a:lnTo>
                  <a:pt x="149605" y="28557"/>
                </a:lnTo>
                <a:lnTo>
                  <a:pt x="154343" y="41955"/>
                </a:lnTo>
                <a:lnTo>
                  <a:pt x="155989" y="60279"/>
                </a:lnTo>
                <a:lnTo>
                  <a:pt x="154353" y="78597"/>
                </a:lnTo>
                <a:lnTo>
                  <a:pt x="149633" y="91904"/>
                </a:lnTo>
                <a:lnTo>
                  <a:pt x="142109" y="100020"/>
                </a:lnTo>
                <a:lnTo>
                  <a:pt x="132061" y="102766"/>
                </a:lnTo>
                <a:lnTo>
                  <a:pt x="161691" y="102766"/>
                </a:lnTo>
                <a:lnTo>
                  <a:pt x="162067" y="102440"/>
                </a:lnTo>
                <a:lnTo>
                  <a:pt x="170067" y="84530"/>
                </a:lnTo>
                <a:lnTo>
                  <a:pt x="172861" y="60279"/>
                </a:lnTo>
                <a:lnTo>
                  <a:pt x="170034" y="36125"/>
                </a:lnTo>
                <a:lnTo>
                  <a:pt x="161981" y="18204"/>
                </a:lnTo>
                <a:lnTo>
                  <a:pt x="161154" y="17485"/>
                </a:lnTo>
                <a:close/>
              </a:path>
              <a:path extrusionOk="0" h="147320" w="544195">
                <a:moveTo>
                  <a:pt x="232527" y="21626"/>
                </a:moveTo>
                <a:lnTo>
                  <a:pt x="215501" y="21626"/>
                </a:lnTo>
                <a:lnTo>
                  <a:pt x="215501" y="115803"/>
                </a:lnTo>
                <a:lnTo>
                  <a:pt x="232527" y="115803"/>
                </a:lnTo>
                <a:lnTo>
                  <a:pt x="232527" y="21626"/>
                </a:lnTo>
                <a:close/>
              </a:path>
              <a:path extrusionOk="0" h="147320" w="544195">
                <a:moveTo>
                  <a:pt x="232527" y="4754"/>
                </a:moveTo>
                <a:lnTo>
                  <a:pt x="215962" y="4754"/>
                </a:lnTo>
                <a:lnTo>
                  <a:pt x="188353" y="22853"/>
                </a:lnTo>
                <a:lnTo>
                  <a:pt x="188353" y="38959"/>
                </a:lnTo>
                <a:lnTo>
                  <a:pt x="214888" y="21626"/>
                </a:lnTo>
                <a:lnTo>
                  <a:pt x="232527" y="21626"/>
                </a:lnTo>
                <a:lnTo>
                  <a:pt x="232527" y="4754"/>
                </a:lnTo>
                <a:close/>
              </a:path>
              <a:path extrusionOk="0" h="147320" w="544195">
                <a:moveTo>
                  <a:pt x="276701" y="86660"/>
                </a:moveTo>
                <a:lnTo>
                  <a:pt x="259982" y="86660"/>
                </a:lnTo>
                <a:lnTo>
                  <a:pt x="264083" y="99057"/>
                </a:lnTo>
                <a:lnTo>
                  <a:pt x="272023" y="108757"/>
                </a:lnTo>
                <a:lnTo>
                  <a:pt x="283299" y="115078"/>
                </a:lnTo>
                <a:lnTo>
                  <a:pt x="297407" y="117337"/>
                </a:lnTo>
                <a:lnTo>
                  <a:pt x="315417" y="113277"/>
                </a:lnTo>
                <a:lnTo>
                  <a:pt x="327719" y="102612"/>
                </a:lnTo>
                <a:lnTo>
                  <a:pt x="297407" y="102612"/>
                </a:lnTo>
                <a:lnTo>
                  <a:pt x="289772" y="101403"/>
                </a:lnTo>
                <a:lnTo>
                  <a:pt x="283718" y="98116"/>
                </a:lnTo>
                <a:lnTo>
                  <a:pt x="279332" y="93089"/>
                </a:lnTo>
                <a:lnTo>
                  <a:pt x="276701" y="86660"/>
                </a:lnTo>
                <a:close/>
              </a:path>
              <a:path extrusionOk="0" h="147320" w="544195">
                <a:moveTo>
                  <a:pt x="340114" y="62273"/>
                </a:moveTo>
                <a:lnTo>
                  <a:pt x="324709" y="62273"/>
                </a:lnTo>
                <a:lnTo>
                  <a:pt x="322784" y="79274"/>
                </a:lnTo>
                <a:lnTo>
                  <a:pt x="317414" y="91933"/>
                </a:lnTo>
                <a:lnTo>
                  <a:pt x="308867" y="99846"/>
                </a:lnTo>
                <a:lnTo>
                  <a:pt x="297407" y="102612"/>
                </a:lnTo>
                <a:lnTo>
                  <a:pt x="327719" y="102612"/>
                </a:lnTo>
                <a:lnTo>
                  <a:pt x="329100" y="101403"/>
                </a:lnTo>
                <a:lnTo>
                  <a:pt x="337774" y="82265"/>
                </a:lnTo>
                <a:lnTo>
                  <a:pt x="340114" y="62273"/>
                </a:lnTo>
                <a:close/>
              </a:path>
              <a:path extrusionOk="0" h="147320" w="544195">
                <a:moveTo>
                  <a:pt x="298941" y="3221"/>
                </a:moveTo>
                <a:lnTo>
                  <a:pt x="282519" y="6051"/>
                </a:lnTo>
                <a:lnTo>
                  <a:pt x="269942" y="14015"/>
                </a:lnTo>
                <a:lnTo>
                  <a:pt x="261896" y="25976"/>
                </a:lnTo>
                <a:lnTo>
                  <a:pt x="259062" y="40799"/>
                </a:lnTo>
                <a:lnTo>
                  <a:pt x="261866" y="55465"/>
                </a:lnTo>
                <a:lnTo>
                  <a:pt x="269530" y="67018"/>
                </a:lnTo>
                <a:lnTo>
                  <a:pt x="280933" y="74588"/>
                </a:lnTo>
                <a:lnTo>
                  <a:pt x="294953" y="77304"/>
                </a:lnTo>
                <a:lnTo>
                  <a:pt x="303593" y="76271"/>
                </a:lnTo>
                <a:lnTo>
                  <a:pt x="311384" y="73297"/>
                </a:lnTo>
                <a:lnTo>
                  <a:pt x="318054" y="68568"/>
                </a:lnTo>
                <a:lnTo>
                  <a:pt x="322301" y="63500"/>
                </a:lnTo>
                <a:lnTo>
                  <a:pt x="298634" y="63500"/>
                </a:lnTo>
                <a:lnTo>
                  <a:pt x="289332" y="61749"/>
                </a:lnTo>
                <a:lnTo>
                  <a:pt x="282021" y="56856"/>
                </a:lnTo>
                <a:lnTo>
                  <a:pt x="277227" y="49534"/>
                </a:lnTo>
                <a:lnTo>
                  <a:pt x="275533" y="40799"/>
                </a:lnTo>
                <a:lnTo>
                  <a:pt x="275504" y="40339"/>
                </a:lnTo>
                <a:lnTo>
                  <a:pt x="277221" y="31503"/>
                </a:lnTo>
                <a:lnTo>
                  <a:pt x="282146" y="24138"/>
                </a:lnTo>
                <a:lnTo>
                  <a:pt x="289602" y="19160"/>
                </a:lnTo>
                <a:lnTo>
                  <a:pt x="298941" y="17332"/>
                </a:lnTo>
                <a:lnTo>
                  <a:pt x="329126" y="17332"/>
                </a:lnTo>
                <a:lnTo>
                  <a:pt x="327499" y="14571"/>
                </a:lnTo>
                <a:lnTo>
                  <a:pt x="314079" y="5862"/>
                </a:lnTo>
                <a:lnTo>
                  <a:pt x="298941" y="3221"/>
                </a:lnTo>
                <a:close/>
              </a:path>
              <a:path extrusionOk="0" h="147320" w="544195">
                <a:moveTo>
                  <a:pt x="329126" y="17332"/>
                </a:moveTo>
                <a:lnTo>
                  <a:pt x="298941" y="17332"/>
                </a:lnTo>
                <a:lnTo>
                  <a:pt x="308335" y="19233"/>
                </a:lnTo>
                <a:lnTo>
                  <a:pt x="315765" y="24320"/>
                </a:lnTo>
                <a:lnTo>
                  <a:pt x="320651" y="31665"/>
                </a:lnTo>
                <a:lnTo>
                  <a:pt x="322409" y="40339"/>
                </a:lnTo>
                <a:lnTo>
                  <a:pt x="320581" y="49145"/>
                </a:lnTo>
                <a:lnTo>
                  <a:pt x="315554" y="56550"/>
                </a:lnTo>
                <a:lnTo>
                  <a:pt x="308011" y="61639"/>
                </a:lnTo>
                <a:lnTo>
                  <a:pt x="298634" y="63500"/>
                </a:lnTo>
                <a:lnTo>
                  <a:pt x="322301" y="63500"/>
                </a:lnTo>
                <a:lnTo>
                  <a:pt x="323329" y="62273"/>
                </a:lnTo>
                <a:lnTo>
                  <a:pt x="340114" y="62273"/>
                </a:lnTo>
                <a:lnTo>
                  <a:pt x="340748" y="56856"/>
                </a:lnTo>
                <a:lnTo>
                  <a:pt x="340694" y="55465"/>
                </a:lnTo>
                <a:lnTo>
                  <a:pt x="337108" y="30872"/>
                </a:lnTo>
                <a:lnTo>
                  <a:pt x="329126" y="17332"/>
                </a:lnTo>
                <a:close/>
              </a:path>
              <a:path extrusionOk="0" h="147320" w="544195">
                <a:moveTo>
                  <a:pt x="399867" y="0"/>
                </a:moveTo>
                <a:lnTo>
                  <a:pt x="384835" y="0"/>
                </a:lnTo>
                <a:lnTo>
                  <a:pt x="375260" y="16084"/>
                </a:lnTo>
                <a:lnTo>
                  <a:pt x="368164" y="33600"/>
                </a:lnTo>
                <a:lnTo>
                  <a:pt x="363730" y="52683"/>
                </a:lnTo>
                <a:lnTo>
                  <a:pt x="362135" y="73470"/>
                </a:lnTo>
                <a:lnTo>
                  <a:pt x="363730" y="94302"/>
                </a:lnTo>
                <a:lnTo>
                  <a:pt x="368164" y="113416"/>
                </a:lnTo>
                <a:lnTo>
                  <a:pt x="375260" y="130963"/>
                </a:lnTo>
                <a:lnTo>
                  <a:pt x="384835" y="147093"/>
                </a:lnTo>
                <a:lnTo>
                  <a:pt x="399867" y="147093"/>
                </a:lnTo>
                <a:lnTo>
                  <a:pt x="392166" y="133012"/>
                </a:lnTo>
                <a:lnTo>
                  <a:pt x="385545" y="114854"/>
                </a:lnTo>
                <a:lnTo>
                  <a:pt x="380907" y="94410"/>
                </a:lnTo>
                <a:lnTo>
                  <a:pt x="379160" y="73470"/>
                </a:lnTo>
                <a:lnTo>
                  <a:pt x="380907" y="52575"/>
                </a:lnTo>
                <a:lnTo>
                  <a:pt x="385545" y="32162"/>
                </a:lnTo>
                <a:lnTo>
                  <a:pt x="392166" y="14035"/>
                </a:lnTo>
                <a:lnTo>
                  <a:pt x="399867" y="0"/>
                </a:lnTo>
                <a:close/>
              </a:path>
              <a:path extrusionOk="0" h="147320" w="544195">
                <a:moveTo>
                  <a:pt x="455851" y="4754"/>
                </a:moveTo>
                <a:lnTo>
                  <a:pt x="416279" y="4754"/>
                </a:lnTo>
                <a:lnTo>
                  <a:pt x="416279" y="115803"/>
                </a:lnTo>
                <a:lnTo>
                  <a:pt x="433151" y="115803"/>
                </a:lnTo>
                <a:lnTo>
                  <a:pt x="433151" y="76844"/>
                </a:lnTo>
                <a:lnTo>
                  <a:pt x="455851" y="76844"/>
                </a:lnTo>
                <a:lnTo>
                  <a:pt x="472738" y="74091"/>
                </a:lnTo>
                <a:lnTo>
                  <a:pt x="484764" y="66500"/>
                </a:lnTo>
                <a:lnTo>
                  <a:pt x="487328" y="62426"/>
                </a:lnTo>
                <a:lnTo>
                  <a:pt x="433151" y="62426"/>
                </a:lnTo>
                <a:lnTo>
                  <a:pt x="433151" y="19172"/>
                </a:lnTo>
                <a:lnTo>
                  <a:pt x="487369" y="19172"/>
                </a:lnTo>
                <a:lnTo>
                  <a:pt x="484792" y="15069"/>
                </a:lnTo>
                <a:lnTo>
                  <a:pt x="472770" y="7496"/>
                </a:lnTo>
                <a:lnTo>
                  <a:pt x="455851" y="4754"/>
                </a:lnTo>
                <a:close/>
              </a:path>
              <a:path extrusionOk="0" h="147320" w="544195">
                <a:moveTo>
                  <a:pt x="487369" y="19172"/>
                </a:moveTo>
                <a:lnTo>
                  <a:pt x="454164" y="19172"/>
                </a:lnTo>
                <a:lnTo>
                  <a:pt x="464674" y="20815"/>
                </a:lnTo>
                <a:lnTo>
                  <a:pt x="471870" y="25298"/>
                </a:lnTo>
                <a:lnTo>
                  <a:pt x="476003" y="32125"/>
                </a:lnTo>
                <a:lnTo>
                  <a:pt x="477325" y="40799"/>
                </a:lnTo>
                <a:lnTo>
                  <a:pt x="476003" y="49463"/>
                </a:lnTo>
                <a:lnTo>
                  <a:pt x="471870" y="56329"/>
                </a:lnTo>
                <a:lnTo>
                  <a:pt x="464674" y="60837"/>
                </a:lnTo>
                <a:lnTo>
                  <a:pt x="454164" y="62426"/>
                </a:lnTo>
                <a:lnTo>
                  <a:pt x="487328" y="62426"/>
                </a:lnTo>
                <a:lnTo>
                  <a:pt x="491958" y="55070"/>
                </a:lnTo>
                <a:lnTo>
                  <a:pt x="494350" y="40799"/>
                </a:lnTo>
                <a:lnTo>
                  <a:pt x="491969" y="26496"/>
                </a:lnTo>
                <a:lnTo>
                  <a:pt x="487369" y="19172"/>
                </a:lnTo>
                <a:close/>
              </a:path>
              <a:path extrusionOk="0" h="147320" w="544195">
                <a:moveTo>
                  <a:pt x="520885" y="0"/>
                </a:moveTo>
                <a:lnTo>
                  <a:pt x="505854" y="0"/>
                </a:lnTo>
                <a:lnTo>
                  <a:pt x="513554" y="14035"/>
                </a:lnTo>
                <a:lnTo>
                  <a:pt x="520176" y="32162"/>
                </a:lnTo>
                <a:lnTo>
                  <a:pt x="524813" y="52575"/>
                </a:lnTo>
                <a:lnTo>
                  <a:pt x="526560" y="73470"/>
                </a:lnTo>
                <a:lnTo>
                  <a:pt x="524813" y="94410"/>
                </a:lnTo>
                <a:lnTo>
                  <a:pt x="520176" y="114854"/>
                </a:lnTo>
                <a:lnTo>
                  <a:pt x="513554" y="133012"/>
                </a:lnTo>
                <a:lnTo>
                  <a:pt x="505854" y="147093"/>
                </a:lnTo>
                <a:lnTo>
                  <a:pt x="520885" y="147093"/>
                </a:lnTo>
                <a:lnTo>
                  <a:pt x="530461" y="130963"/>
                </a:lnTo>
                <a:lnTo>
                  <a:pt x="537556" y="113416"/>
                </a:lnTo>
                <a:lnTo>
                  <a:pt x="541991" y="94302"/>
                </a:lnTo>
                <a:lnTo>
                  <a:pt x="543586" y="73470"/>
                </a:lnTo>
                <a:lnTo>
                  <a:pt x="541991" y="52683"/>
                </a:lnTo>
                <a:lnTo>
                  <a:pt x="537556" y="33600"/>
                </a:lnTo>
                <a:lnTo>
                  <a:pt x="530461" y="16084"/>
                </a:lnTo>
                <a:lnTo>
                  <a:pt x="5208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6"/>
          <p:cNvSpPr/>
          <p:nvPr/>
        </p:nvSpPr>
        <p:spPr>
          <a:xfrm>
            <a:off x="11741041" y="7855886"/>
            <a:ext cx="414655" cy="114300"/>
          </a:xfrm>
          <a:custGeom>
            <a:rect b="b" l="l" r="r" t="t"/>
            <a:pathLst>
              <a:path extrusionOk="0" h="114300" w="414654">
                <a:moveTo>
                  <a:pt x="17276" y="83557"/>
                </a:moveTo>
                <a:lnTo>
                  <a:pt x="0" y="83557"/>
                </a:lnTo>
                <a:lnTo>
                  <a:pt x="3367" y="95938"/>
                </a:lnTo>
                <a:lnTo>
                  <a:pt x="11740" y="105566"/>
                </a:lnTo>
                <a:lnTo>
                  <a:pt x="24295" y="111806"/>
                </a:lnTo>
                <a:lnTo>
                  <a:pt x="40208" y="114027"/>
                </a:lnTo>
                <a:lnTo>
                  <a:pt x="56137" y="111627"/>
                </a:lnTo>
                <a:lnTo>
                  <a:pt x="68813" y="104957"/>
                </a:lnTo>
                <a:lnTo>
                  <a:pt x="73238" y="99578"/>
                </a:lnTo>
                <a:lnTo>
                  <a:pt x="39894" y="99578"/>
                </a:lnTo>
                <a:lnTo>
                  <a:pt x="31213" y="98355"/>
                </a:lnTo>
                <a:lnTo>
                  <a:pt x="24168" y="95101"/>
                </a:lnTo>
                <a:lnTo>
                  <a:pt x="19331" y="90080"/>
                </a:lnTo>
                <a:lnTo>
                  <a:pt x="17276" y="83557"/>
                </a:lnTo>
                <a:close/>
              </a:path>
              <a:path extrusionOk="0" h="114300" w="414654">
                <a:moveTo>
                  <a:pt x="70318" y="14135"/>
                </a:moveTo>
                <a:lnTo>
                  <a:pt x="40208" y="14135"/>
                </a:lnTo>
                <a:lnTo>
                  <a:pt x="48220" y="15284"/>
                </a:lnTo>
                <a:lnTo>
                  <a:pt x="54363" y="18729"/>
                </a:lnTo>
                <a:lnTo>
                  <a:pt x="58297" y="24119"/>
                </a:lnTo>
                <a:lnTo>
                  <a:pt x="59684" y="31098"/>
                </a:lnTo>
                <a:lnTo>
                  <a:pt x="58086" y="38286"/>
                </a:lnTo>
                <a:lnTo>
                  <a:pt x="53617" y="43840"/>
                </a:lnTo>
                <a:lnTo>
                  <a:pt x="46763" y="47420"/>
                </a:lnTo>
                <a:lnTo>
                  <a:pt x="38009" y="48689"/>
                </a:lnTo>
                <a:lnTo>
                  <a:pt x="28585" y="48689"/>
                </a:lnTo>
                <a:lnTo>
                  <a:pt x="28585" y="62511"/>
                </a:lnTo>
                <a:lnTo>
                  <a:pt x="38009" y="62511"/>
                </a:lnTo>
                <a:lnTo>
                  <a:pt x="48694" y="63910"/>
                </a:lnTo>
                <a:lnTo>
                  <a:pt x="56582" y="67812"/>
                </a:lnTo>
                <a:lnTo>
                  <a:pt x="61465" y="73775"/>
                </a:lnTo>
                <a:lnTo>
                  <a:pt x="63139" y="81358"/>
                </a:lnTo>
                <a:lnTo>
                  <a:pt x="61406" y="88689"/>
                </a:lnTo>
                <a:lnTo>
                  <a:pt x="56582" y="94414"/>
                </a:lnTo>
                <a:lnTo>
                  <a:pt x="49224" y="98167"/>
                </a:lnTo>
                <a:lnTo>
                  <a:pt x="39894" y="99578"/>
                </a:lnTo>
                <a:lnTo>
                  <a:pt x="73238" y="99578"/>
                </a:lnTo>
                <a:lnTo>
                  <a:pt x="77159" y="94812"/>
                </a:lnTo>
                <a:lnTo>
                  <a:pt x="80102" y="81987"/>
                </a:lnTo>
                <a:lnTo>
                  <a:pt x="78558" y="72187"/>
                </a:lnTo>
                <a:lnTo>
                  <a:pt x="73878" y="64258"/>
                </a:lnTo>
                <a:lnTo>
                  <a:pt x="66342" y="58596"/>
                </a:lnTo>
                <a:lnTo>
                  <a:pt x="56228" y="55600"/>
                </a:lnTo>
                <a:lnTo>
                  <a:pt x="56228" y="54658"/>
                </a:lnTo>
                <a:lnTo>
                  <a:pt x="64356" y="51403"/>
                </a:lnTo>
                <a:lnTo>
                  <a:pt x="70599" y="46058"/>
                </a:lnTo>
                <a:lnTo>
                  <a:pt x="74605" y="38887"/>
                </a:lnTo>
                <a:lnTo>
                  <a:pt x="76018" y="30156"/>
                </a:lnTo>
                <a:lnTo>
                  <a:pt x="73576" y="18729"/>
                </a:lnTo>
                <a:lnTo>
                  <a:pt x="73455" y="18376"/>
                </a:lnTo>
                <a:lnTo>
                  <a:pt x="70318" y="14135"/>
                </a:lnTo>
                <a:close/>
              </a:path>
              <a:path extrusionOk="0" h="114300" w="414654">
                <a:moveTo>
                  <a:pt x="40522" y="0"/>
                </a:moveTo>
                <a:lnTo>
                  <a:pt x="25836" y="2105"/>
                </a:lnTo>
                <a:lnTo>
                  <a:pt x="13860" y="8245"/>
                </a:lnTo>
                <a:lnTo>
                  <a:pt x="5713" y="17802"/>
                </a:lnTo>
                <a:lnTo>
                  <a:pt x="2513" y="30156"/>
                </a:lnTo>
                <a:lnTo>
                  <a:pt x="18847" y="30156"/>
                </a:lnTo>
                <a:lnTo>
                  <a:pt x="20749" y="23456"/>
                </a:lnTo>
                <a:lnTo>
                  <a:pt x="25463" y="18376"/>
                </a:lnTo>
                <a:lnTo>
                  <a:pt x="32210" y="15181"/>
                </a:lnTo>
                <a:lnTo>
                  <a:pt x="40208" y="14135"/>
                </a:lnTo>
                <a:lnTo>
                  <a:pt x="70318" y="14135"/>
                </a:lnTo>
                <a:lnTo>
                  <a:pt x="66398" y="8834"/>
                </a:lnTo>
                <a:lnTo>
                  <a:pt x="55212" y="2326"/>
                </a:lnTo>
                <a:lnTo>
                  <a:pt x="40522" y="0"/>
                </a:lnTo>
                <a:close/>
              </a:path>
              <a:path extrusionOk="0" h="114300" w="414654">
                <a:moveTo>
                  <a:pt x="140418" y="0"/>
                </a:moveTo>
                <a:lnTo>
                  <a:pt x="122358" y="3973"/>
                </a:lnTo>
                <a:lnTo>
                  <a:pt x="108671" y="15765"/>
                </a:lnTo>
                <a:lnTo>
                  <a:pt x="100021" y="34831"/>
                </a:lnTo>
                <a:lnTo>
                  <a:pt x="97129" y="60096"/>
                </a:lnTo>
                <a:lnTo>
                  <a:pt x="97177" y="61401"/>
                </a:lnTo>
                <a:lnTo>
                  <a:pt x="100659" y="86242"/>
                </a:lnTo>
                <a:lnTo>
                  <a:pt x="110242" y="102640"/>
                </a:lnTo>
                <a:lnTo>
                  <a:pt x="123683" y="111382"/>
                </a:lnTo>
                <a:lnTo>
                  <a:pt x="138847" y="114027"/>
                </a:lnTo>
                <a:lnTo>
                  <a:pt x="155130" y="111203"/>
                </a:lnTo>
                <a:lnTo>
                  <a:pt x="167688" y="103210"/>
                </a:lnTo>
                <a:lnTo>
                  <a:pt x="169914" y="99892"/>
                </a:lnTo>
                <a:lnTo>
                  <a:pt x="138847" y="99892"/>
                </a:lnTo>
                <a:lnTo>
                  <a:pt x="129335" y="97982"/>
                </a:lnTo>
                <a:lnTo>
                  <a:pt x="121884" y="92863"/>
                </a:lnTo>
                <a:lnTo>
                  <a:pt x="117025" y="85447"/>
                </a:lnTo>
                <a:lnTo>
                  <a:pt x="115288" y="76646"/>
                </a:lnTo>
                <a:lnTo>
                  <a:pt x="117118" y="67780"/>
                </a:lnTo>
                <a:lnTo>
                  <a:pt x="122159" y="60371"/>
                </a:lnTo>
                <a:lnTo>
                  <a:pt x="129733" y="55288"/>
                </a:lnTo>
                <a:lnTo>
                  <a:pt x="132884" y="54658"/>
                </a:lnTo>
                <a:lnTo>
                  <a:pt x="113089" y="54658"/>
                </a:lnTo>
                <a:lnTo>
                  <a:pt x="114929" y="37800"/>
                </a:lnTo>
                <a:lnTo>
                  <a:pt x="120274" y="25228"/>
                </a:lnTo>
                <a:lnTo>
                  <a:pt x="128859" y="17397"/>
                </a:lnTo>
                <a:lnTo>
                  <a:pt x="140418" y="14763"/>
                </a:lnTo>
                <a:lnTo>
                  <a:pt x="170821" y="14763"/>
                </a:lnTo>
                <a:lnTo>
                  <a:pt x="165607" y="8422"/>
                </a:lnTo>
                <a:lnTo>
                  <a:pt x="154404" y="2171"/>
                </a:lnTo>
                <a:lnTo>
                  <a:pt x="140418" y="0"/>
                </a:lnTo>
                <a:close/>
              </a:path>
              <a:path extrusionOk="0" h="114300" w="414654">
                <a:moveTo>
                  <a:pt x="170528" y="53401"/>
                </a:moveTo>
                <a:lnTo>
                  <a:pt x="139161" y="53401"/>
                </a:lnTo>
                <a:lnTo>
                  <a:pt x="148403" y="55195"/>
                </a:lnTo>
                <a:lnTo>
                  <a:pt x="155731" y="60096"/>
                </a:lnTo>
                <a:lnTo>
                  <a:pt x="160586" y="67382"/>
                </a:lnTo>
                <a:lnTo>
                  <a:pt x="162343" y="76018"/>
                </a:lnTo>
                <a:lnTo>
                  <a:pt x="162343" y="76646"/>
                </a:lnTo>
                <a:lnTo>
                  <a:pt x="160537" y="85513"/>
                </a:lnTo>
                <a:lnTo>
                  <a:pt x="155574" y="93001"/>
                </a:lnTo>
                <a:lnTo>
                  <a:pt x="148138" y="98044"/>
                </a:lnTo>
                <a:lnTo>
                  <a:pt x="138847" y="99892"/>
                </a:lnTo>
                <a:lnTo>
                  <a:pt x="169914" y="99892"/>
                </a:lnTo>
                <a:lnTo>
                  <a:pt x="175799" y="91123"/>
                </a:lnTo>
                <a:lnTo>
                  <a:pt x="178741" y="76018"/>
                </a:lnTo>
                <a:lnTo>
                  <a:pt x="175863" y="61401"/>
                </a:lnTo>
                <a:lnTo>
                  <a:pt x="170528" y="53401"/>
                </a:lnTo>
                <a:close/>
              </a:path>
              <a:path extrusionOk="0" h="114300" w="414654">
                <a:moveTo>
                  <a:pt x="142931" y="39579"/>
                </a:moveTo>
                <a:lnTo>
                  <a:pt x="134201" y="40676"/>
                </a:lnTo>
                <a:lnTo>
                  <a:pt x="126341" y="43643"/>
                </a:lnTo>
                <a:lnTo>
                  <a:pt x="119629" y="48348"/>
                </a:lnTo>
                <a:lnTo>
                  <a:pt x="114345" y="54658"/>
                </a:lnTo>
                <a:lnTo>
                  <a:pt x="132884" y="54658"/>
                </a:lnTo>
                <a:lnTo>
                  <a:pt x="139161" y="53401"/>
                </a:lnTo>
                <a:lnTo>
                  <a:pt x="170528" y="53401"/>
                </a:lnTo>
                <a:lnTo>
                  <a:pt x="168198" y="49906"/>
                </a:lnTo>
                <a:lnTo>
                  <a:pt x="156853" y="42357"/>
                </a:lnTo>
                <a:lnTo>
                  <a:pt x="142931" y="39579"/>
                </a:lnTo>
                <a:close/>
              </a:path>
              <a:path extrusionOk="0" h="114300" w="414654">
                <a:moveTo>
                  <a:pt x="170821" y="14763"/>
                </a:moveTo>
                <a:lnTo>
                  <a:pt x="140418" y="14763"/>
                </a:lnTo>
                <a:lnTo>
                  <a:pt x="148003" y="15843"/>
                </a:lnTo>
                <a:lnTo>
                  <a:pt x="153984" y="19043"/>
                </a:lnTo>
                <a:lnTo>
                  <a:pt x="158286" y="23952"/>
                </a:lnTo>
                <a:lnTo>
                  <a:pt x="160836" y="30156"/>
                </a:lnTo>
                <a:lnTo>
                  <a:pt x="177485" y="30156"/>
                </a:lnTo>
                <a:lnTo>
                  <a:pt x="173482" y="18000"/>
                </a:lnTo>
                <a:lnTo>
                  <a:pt x="170821" y="14763"/>
                </a:lnTo>
                <a:close/>
              </a:path>
              <a:path extrusionOk="0" h="114300" w="414654">
                <a:moveTo>
                  <a:pt x="235602" y="0"/>
                </a:moveTo>
                <a:lnTo>
                  <a:pt x="220914" y="2139"/>
                </a:lnTo>
                <a:lnTo>
                  <a:pt x="209274" y="8285"/>
                </a:lnTo>
                <a:lnTo>
                  <a:pt x="201610" y="17669"/>
                </a:lnTo>
                <a:lnTo>
                  <a:pt x="198849" y="29527"/>
                </a:lnTo>
                <a:lnTo>
                  <a:pt x="200226" y="38132"/>
                </a:lnTo>
                <a:lnTo>
                  <a:pt x="204091" y="45469"/>
                </a:lnTo>
                <a:lnTo>
                  <a:pt x="210047" y="51040"/>
                </a:lnTo>
                <a:lnTo>
                  <a:pt x="217697" y="54343"/>
                </a:lnTo>
                <a:lnTo>
                  <a:pt x="217697" y="54972"/>
                </a:lnTo>
                <a:lnTo>
                  <a:pt x="208658" y="58191"/>
                </a:lnTo>
                <a:lnTo>
                  <a:pt x="201342" y="64356"/>
                </a:lnTo>
                <a:lnTo>
                  <a:pt x="196471" y="72818"/>
                </a:lnTo>
                <a:lnTo>
                  <a:pt x="194765" y="82929"/>
                </a:lnTo>
                <a:lnTo>
                  <a:pt x="197678" y="95408"/>
                </a:lnTo>
                <a:lnTo>
                  <a:pt x="206054" y="105252"/>
                </a:lnTo>
                <a:lnTo>
                  <a:pt x="218995" y="111708"/>
                </a:lnTo>
                <a:lnTo>
                  <a:pt x="235602" y="114027"/>
                </a:lnTo>
                <a:lnTo>
                  <a:pt x="251966" y="111708"/>
                </a:lnTo>
                <a:lnTo>
                  <a:pt x="264855" y="105252"/>
                </a:lnTo>
                <a:lnTo>
                  <a:pt x="269468" y="99892"/>
                </a:lnTo>
                <a:lnTo>
                  <a:pt x="235602" y="99892"/>
                </a:lnTo>
                <a:lnTo>
                  <a:pt x="225643" y="98635"/>
                </a:lnTo>
                <a:lnTo>
                  <a:pt x="218128" y="94905"/>
                </a:lnTo>
                <a:lnTo>
                  <a:pt x="213382" y="89113"/>
                </a:lnTo>
                <a:lnTo>
                  <a:pt x="211728" y="81672"/>
                </a:lnTo>
                <a:lnTo>
                  <a:pt x="213515" y="73743"/>
                </a:lnTo>
                <a:lnTo>
                  <a:pt x="218482" y="67478"/>
                </a:lnTo>
                <a:lnTo>
                  <a:pt x="226041" y="63362"/>
                </a:lnTo>
                <a:lnTo>
                  <a:pt x="235602" y="61882"/>
                </a:lnTo>
                <a:lnTo>
                  <a:pt x="266575" y="61882"/>
                </a:lnTo>
                <a:lnTo>
                  <a:pt x="262170" y="58191"/>
                </a:lnTo>
                <a:lnTo>
                  <a:pt x="253193" y="54972"/>
                </a:lnTo>
                <a:lnTo>
                  <a:pt x="253193" y="54343"/>
                </a:lnTo>
                <a:lnTo>
                  <a:pt x="260754" y="51040"/>
                </a:lnTo>
                <a:lnTo>
                  <a:pt x="263255" y="48689"/>
                </a:lnTo>
                <a:lnTo>
                  <a:pt x="235602" y="48689"/>
                </a:lnTo>
                <a:lnTo>
                  <a:pt x="227403" y="47327"/>
                </a:lnTo>
                <a:lnTo>
                  <a:pt x="221015" y="43683"/>
                </a:lnTo>
                <a:lnTo>
                  <a:pt x="216894" y="38065"/>
                </a:lnTo>
                <a:lnTo>
                  <a:pt x="215498" y="30784"/>
                </a:lnTo>
                <a:lnTo>
                  <a:pt x="216850" y="23799"/>
                </a:lnTo>
                <a:lnTo>
                  <a:pt x="220897" y="18376"/>
                </a:lnTo>
                <a:lnTo>
                  <a:pt x="227270" y="14837"/>
                </a:lnTo>
                <a:lnTo>
                  <a:pt x="235602" y="13507"/>
                </a:lnTo>
                <a:lnTo>
                  <a:pt x="265838" y="13507"/>
                </a:lnTo>
                <a:lnTo>
                  <a:pt x="261596" y="8285"/>
                </a:lnTo>
                <a:lnTo>
                  <a:pt x="250086" y="2139"/>
                </a:lnTo>
                <a:lnTo>
                  <a:pt x="235602" y="0"/>
                </a:lnTo>
                <a:close/>
              </a:path>
              <a:path extrusionOk="0" h="114300" w="414654">
                <a:moveTo>
                  <a:pt x="266575" y="61882"/>
                </a:moveTo>
                <a:lnTo>
                  <a:pt x="235602" y="61882"/>
                </a:lnTo>
                <a:lnTo>
                  <a:pt x="244981" y="63362"/>
                </a:lnTo>
                <a:lnTo>
                  <a:pt x="252447" y="67478"/>
                </a:lnTo>
                <a:lnTo>
                  <a:pt x="257380" y="73743"/>
                </a:lnTo>
                <a:lnTo>
                  <a:pt x="259161" y="81672"/>
                </a:lnTo>
                <a:lnTo>
                  <a:pt x="257490" y="89113"/>
                </a:lnTo>
                <a:lnTo>
                  <a:pt x="252741" y="94905"/>
                </a:lnTo>
                <a:lnTo>
                  <a:pt x="245313" y="98635"/>
                </a:lnTo>
                <a:lnTo>
                  <a:pt x="235602" y="99892"/>
                </a:lnTo>
                <a:lnTo>
                  <a:pt x="269468" y="99892"/>
                </a:lnTo>
                <a:lnTo>
                  <a:pt x="273326" y="95408"/>
                </a:lnTo>
                <a:lnTo>
                  <a:pt x="276438" y="82929"/>
                </a:lnTo>
                <a:lnTo>
                  <a:pt x="274529" y="72818"/>
                </a:lnTo>
                <a:lnTo>
                  <a:pt x="269527" y="64356"/>
                </a:lnTo>
                <a:lnTo>
                  <a:pt x="266575" y="61882"/>
                </a:lnTo>
                <a:close/>
              </a:path>
              <a:path extrusionOk="0" h="114300" w="414654">
                <a:moveTo>
                  <a:pt x="265838" y="13507"/>
                </a:moveTo>
                <a:lnTo>
                  <a:pt x="235602" y="13507"/>
                </a:lnTo>
                <a:lnTo>
                  <a:pt x="243686" y="14859"/>
                </a:lnTo>
                <a:lnTo>
                  <a:pt x="249973" y="18435"/>
                </a:lnTo>
                <a:lnTo>
                  <a:pt x="254022" y="23866"/>
                </a:lnTo>
                <a:lnTo>
                  <a:pt x="255392" y="30784"/>
                </a:lnTo>
                <a:lnTo>
                  <a:pt x="253978" y="38065"/>
                </a:lnTo>
                <a:lnTo>
                  <a:pt x="249855" y="43683"/>
                </a:lnTo>
                <a:lnTo>
                  <a:pt x="243553" y="47327"/>
                </a:lnTo>
                <a:lnTo>
                  <a:pt x="235602" y="48689"/>
                </a:lnTo>
                <a:lnTo>
                  <a:pt x="263255" y="48689"/>
                </a:lnTo>
                <a:lnTo>
                  <a:pt x="266681" y="45469"/>
                </a:lnTo>
                <a:lnTo>
                  <a:pt x="270575" y="38132"/>
                </a:lnTo>
                <a:lnTo>
                  <a:pt x="272040" y="29527"/>
                </a:lnTo>
                <a:lnTo>
                  <a:pt x="269218" y="17669"/>
                </a:lnTo>
                <a:lnTo>
                  <a:pt x="265838" y="13507"/>
                </a:lnTo>
                <a:close/>
              </a:path>
              <a:path extrusionOk="0" h="114300" w="414654">
                <a:moveTo>
                  <a:pt x="307172" y="91724"/>
                </a:moveTo>
                <a:lnTo>
                  <a:pt x="295393" y="91724"/>
                </a:lnTo>
                <a:lnTo>
                  <a:pt x="290367" y="96593"/>
                </a:lnTo>
                <a:lnTo>
                  <a:pt x="290367" y="108687"/>
                </a:lnTo>
                <a:lnTo>
                  <a:pt x="295393" y="113556"/>
                </a:lnTo>
                <a:lnTo>
                  <a:pt x="301361" y="113399"/>
                </a:lnTo>
                <a:lnTo>
                  <a:pt x="307334" y="113399"/>
                </a:lnTo>
                <a:lnTo>
                  <a:pt x="312198" y="108687"/>
                </a:lnTo>
                <a:lnTo>
                  <a:pt x="312041" y="102719"/>
                </a:lnTo>
                <a:lnTo>
                  <a:pt x="312198" y="96593"/>
                </a:lnTo>
                <a:lnTo>
                  <a:pt x="307172" y="91724"/>
                </a:lnTo>
                <a:close/>
              </a:path>
              <a:path extrusionOk="0" h="114300" w="414654">
                <a:moveTo>
                  <a:pt x="307334" y="113399"/>
                </a:moveTo>
                <a:lnTo>
                  <a:pt x="301361" y="113399"/>
                </a:lnTo>
                <a:lnTo>
                  <a:pt x="307172" y="113556"/>
                </a:lnTo>
                <a:lnTo>
                  <a:pt x="307334" y="113399"/>
                </a:lnTo>
                <a:close/>
              </a:path>
              <a:path extrusionOk="0" h="114300" w="414654">
                <a:moveTo>
                  <a:pt x="399317" y="90782"/>
                </a:moveTo>
                <a:lnTo>
                  <a:pt x="383296" y="90782"/>
                </a:lnTo>
                <a:lnTo>
                  <a:pt x="383296" y="112457"/>
                </a:lnTo>
                <a:lnTo>
                  <a:pt x="399317" y="112457"/>
                </a:lnTo>
                <a:lnTo>
                  <a:pt x="399317" y="90782"/>
                </a:lnTo>
                <a:close/>
              </a:path>
              <a:path extrusionOk="0" h="114300" w="414654">
                <a:moveTo>
                  <a:pt x="399317" y="1256"/>
                </a:moveTo>
                <a:lnTo>
                  <a:pt x="378585" y="1256"/>
                </a:lnTo>
                <a:lnTo>
                  <a:pt x="329581" y="77275"/>
                </a:lnTo>
                <a:lnTo>
                  <a:pt x="329581" y="90782"/>
                </a:lnTo>
                <a:lnTo>
                  <a:pt x="414395" y="90782"/>
                </a:lnTo>
                <a:lnTo>
                  <a:pt x="414395" y="76646"/>
                </a:lnTo>
                <a:lnTo>
                  <a:pt x="347172" y="76646"/>
                </a:lnTo>
                <a:lnTo>
                  <a:pt x="347172" y="75704"/>
                </a:lnTo>
                <a:lnTo>
                  <a:pt x="382354" y="21360"/>
                </a:lnTo>
                <a:lnTo>
                  <a:pt x="399317" y="21360"/>
                </a:lnTo>
                <a:lnTo>
                  <a:pt x="399317" y="1256"/>
                </a:lnTo>
                <a:close/>
              </a:path>
              <a:path extrusionOk="0" h="114300" w="414654">
                <a:moveTo>
                  <a:pt x="399317" y="21360"/>
                </a:moveTo>
                <a:lnTo>
                  <a:pt x="383296" y="21360"/>
                </a:lnTo>
                <a:lnTo>
                  <a:pt x="383296" y="76646"/>
                </a:lnTo>
                <a:lnTo>
                  <a:pt x="399317" y="76646"/>
                </a:lnTo>
                <a:lnTo>
                  <a:pt x="399317" y="213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26"/>
          <p:cNvSpPr/>
          <p:nvPr/>
        </p:nvSpPr>
        <p:spPr>
          <a:xfrm>
            <a:off x="11455148" y="8429373"/>
            <a:ext cx="0" cy="10160"/>
          </a:xfrm>
          <a:custGeom>
            <a:rect b="b" l="l" r="r" t="t"/>
            <a:pathLst>
              <a:path extrusionOk="0" h="10159" w="120000">
                <a:moveTo>
                  <a:pt x="0" y="10159"/>
                </a:move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6EF9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6"/>
          <p:cNvSpPr/>
          <p:nvPr/>
        </p:nvSpPr>
        <p:spPr>
          <a:xfrm>
            <a:off x="11460384" y="8114519"/>
            <a:ext cx="0" cy="314960"/>
          </a:xfrm>
          <a:custGeom>
            <a:rect b="b" l="l" r="r" t="t"/>
            <a:pathLst>
              <a:path extrusionOk="0" h="314959" w="120000">
                <a:moveTo>
                  <a:pt x="0" y="0"/>
                </a:moveTo>
                <a:lnTo>
                  <a:pt x="0" y="314854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26"/>
          <p:cNvSpPr/>
          <p:nvPr/>
        </p:nvSpPr>
        <p:spPr>
          <a:xfrm>
            <a:off x="12423705" y="8261528"/>
            <a:ext cx="0" cy="167640"/>
          </a:xfrm>
          <a:custGeom>
            <a:rect b="b" l="l" r="r" t="t"/>
            <a:pathLst>
              <a:path extrusionOk="0" h="167640" w="120000">
                <a:moveTo>
                  <a:pt x="0" y="0"/>
                </a:moveTo>
                <a:lnTo>
                  <a:pt x="0" y="167534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26"/>
          <p:cNvSpPr/>
          <p:nvPr/>
        </p:nvSpPr>
        <p:spPr>
          <a:xfrm>
            <a:off x="11455148" y="8261528"/>
            <a:ext cx="0" cy="10795"/>
          </a:xfrm>
          <a:custGeom>
            <a:rect b="b" l="l" r="r" t="t"/>
            <a:pathLst>
              <a:path extrusionOk="0" h="10795" w="120000">
                <a:moveTo>
                  <a:pt x="0" y="0"/>
                </a:moveTo>
                <a:lnTo>
                  <a:pt x="0" y="10470"/>
                </a:lnTo>
                <a:lnTo>
                  <a:pt x="0" y="0"/>
                </a:lnTo>
                <a:close/>
              </a:path>
            </a:pathLst>
          </a:custGeom>
          <a:solidFill>
            <a:srgbClr val="6EF9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6"/>
          <p:cNvSpPr/>
          <p:nvPr/>
        </p:nvSpPr>
        <p:spPr>
          <a:xfrm>
            <a:off x="11455148" y="8261839"/>
            <a:ext cx="0" cy="10160"/>
          </a:xfrm>
          <a:custGeom>
            <a:rect b="b" l="l" r="r" t="t"/>
            <a:pathLst>
              <a:path extrusionOk="0" h="10159" w="120000">
                <a:moveTo>
                  <a:pt x="0" y="10159"/>
                </a:move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6EF9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6"/>
          <p:cNvSpPr/>
          <p:nvPr/>
        </p:nvSpPr>
        <p:spPr>
          <a:xfrm>
            <a:off x="11465619" y="8266764"/>
            <a:ext cx="953135" cy="0"/>
          </a:xfrm>
          <a:custGeom>
            <a:rect b="b" l="l" r="r" t="t"/>
            <a:pathLst>
              <a:path extrusionOk="0" h="120000" w="953134">
                <a:moveTo>
                  <a:pt x="0" y="0"/>
                </a:moveTo>
                <a:lnTo>
                  <a:pt x="952850" y="0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6"/>
          <p:cNvSpPr/>
          <p:nvPr/>
        </p:nvSpPr>
        <p:spPr>
          <a:xfrm>
            <a:off x="12423705" y="8114936"/>
            <a:ext cx="0" cy="157480"/>
          </a:xfrm>
          <a:custGeom>
            <a:rect b="b" l="l" r="r" t="t"/>
            <a:pathLst>
              <a:path extrusionOk="0" h="157479" w="120000">
                <a:moveTo>
                  <a:pt x="0" y="0"/>
                </a:moveTo>
                <a:lnTo>
                  <a:pt x="0" y="157063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6"/>
          <p:cNvSpPr/>
          <p:nvPr/>
        </p:nvSpPr>
        <p:spPr>
          <a:xfrm>
            <a:off x="11455148" y="8114936"/>
            <a:ext cx="0" cy="10795"/>
          </a:xfrm>
          <a:custGeom>
            <a:rect b="b" l="l" r="r" t="t"/>
            <a:pathLst>
              <a:path extrusionOk="0" h="10795" w="120000">
                <a:moveTo>
                  <a:pt x="0" y="0"/>
                </a:moveTo>
                <a:lnTo>
                  <a:pt x="0" y="10470"/>
                </a:lnTo>
                <a:lnTo>
                  <a:pt x="0" y="0"/>
                </a:lnTo>
                <a:close/>
              </a:path>
            </a:pathLst>
          </a:custGeom>
          <a:solidFill>
            <a:srgbClr val="6EF9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26"/>
          <p:cNvSpPr/>
          <p:nvPr/>
        </p:nvSpPr>
        <p:spPr>
          <a:xfrm>
            <a:off x="11465619" y="8120171"/>
            <a:ext cx="953135" cy="0"/>
          </a:xfrm>
          <a:custGeom>
            <a:rect b="b" l="l" r="r" t="t"/>
            <a:pathLst>
              <a:path extrusionOk="0" h="120000" w="953134">
                <a:moveTo>
                  <a:pt x="0" y="0"/>
                </a:moveTo>
                <a:lnTo>
                  <a:pt x="952850" y="0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26"/>
          <p:cNvSpPr/>
          <p:nvPr/>
        </p:nvSpPr>
        <p:spPr>
          <a:xfrm>
            <a:off x="11455148" y="8502359"/>
            <a:ext cx="974090" cy="1057910"/>
          </a:xfrm>
          <a:custGeom>
            <a:rect b="b" l="l" r="r" t="t"/>
            <a:pathLst>
              <a:path extrusionOk="0" h="1057909" w="974090">
                <a:moveTo>
                  <a:pt x="0" y="0"/>
                </a:moveTo>
                <a:lnTo>
                  <a:pt x="973792" y="0"/>
                </a:lnTo>
                <a:lnTo>
                  <a:pt x="973792" y="1057559"/>
                </a:lnTo>
                <a:lnTo>
                  <a:pt x="0" y="1057559"/>
                </a:lnTo>
                <a:lnTo>
                  <a:pt x="0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6"/>
          <p:cNvSpPr/>
          <p:nvPr/>
        </p:nvSpPr>
        <p:spPr>
          <a:xfrm>
            <a:off x="11455148" y="9559918"/>
            <a:ext cx="974090" cy="104775"/>
          </a:xfrm>
          <a:custGeom>
            <a:rect b="b" l="l" r="r" t="t"/>
            <a:pathLst>
              <a:path extrusionOk="0" h="104775" w="974090">
                <a:moveTo>
                  <a:pt x="0" y="0"/>
                </a:moveTo>
                <a:lnTo>
                  <a:pt x="973792" y="0"/>
                </a:lnTo>
                <a:lnTo>
                  <a:pt x="973792" y="104708"/>
                </a:lnTo>
                <a:lnTo>
                  <a:pt x="0" y="104708"/>
                </a:lnTo>
                <a:lnTo>
                  <a:pt x="0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6"/>
          <p:cNvSpPr/>
          <p:nvPr/>
        </p:nvSpPr>
        <p:spPr>
          <a:xfrm>
            <a:off x="11455148" y="9664627"/>
            <a:ext cx="974090" cy="325120"/>
          </a:xfrm>
          <a:custGeom>
            <a:rect b="b" l="l" r="r" t="t"/>
            <a:pathLst>
              <a:path extrusionOk="0" h="325120" w="974090">
                <a:moveTo>
                  <a:pt x="0" y="0"/>
                </a:moveTo>
                <a:lnTo>
                  <a:pt x="973792" y="0"/>
                </a:lnTo>
                <a:lnTo>
                  <a:pt x="973792" y="324597"/>
                </a:lnTo>
                <a:lnTo>
                  <a:pt x="0" y="324597"/>
                </a:lnTo>
                <a:lnTo>
                  <a:pt x="0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6"/>
          <p:cNvSpPr/>
          <p:nvPr/>
        </p:nvSpPr>
        <p:spPr>
          <a:xfrm>
            <a:off x="11455148" y="8429063"/>
            <a:ext cx="974090" cy="73660"/>
          </a:xfrm>
          <a:custGeom>
            <a:rect b="b" l="l" r="r" t="t"/>
            <a:pathLst>
              <a:path extrusionOk="0" h="73659" w="974090">
                <a:moveTo>
                  <a:pt x="0" y="73296"/>
                </a:moveTo>
                <a:lnTo>
                  <a:pt x="973792" y="73296"/>
                </a:lnTo>
                <a:lnTo>
                  <a:pt x="973792" y="0"/>
                </a:lnTo>
                <a:lnTo>
                  <a:pt x="0" y="0"/>
                </a:lnTo>
                <a:lnTo>
                  <a:pt x="0" y="73296"/>
                </a:lnTo>
                <a:close/>
              </a:path>
            </a:pathLst>
          </a:custGeom>
          <a:solidFill>
            <a:srgbClr val="B7E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6"/>
          <p:cNvSpPr/>
          <p:nvPr/>
        </p:nvSpPr>
        <p:spPr>
          <a:xfrm>
            <a:off x="13045989" y="10125241"/>
            <a:ext cx="564515" cy="139065"/>
          </a:xfrm>
          <a:custGeom>
            <a:rect b="b" l="l" r="r" t="t"/>
            <a:pathLst>
              <a:path extrusionOk="0" h="139065" w="564515">
                <a:moveTo>
                  <a:pt x="66689" y="16962"/>
                </a:moveTo>
                <a:lnTo>
                  <a:pt x="36124" y="16962"/>
                </a:lnTo>
                <a:lnTo>
                  <a:pt x="44333" y="18148"/>
                </a:lnTo>
                <a:lnTo>
                  <a:pt x="50908" y="21733"/>
                </a:lnTo>
                <a:lnTo>
                  <a:pt x="55274" y="27409"/>
                </a:lnTo>
                <a:lnTo>
                  <a:pt x="56856" y="34868"/>
                </a:lnTo>
                <a:lnTo>
                  <a:pt x="55710" y="41707"/>
                </a:lnTo>
                <a:lnTo>
                  <a:pt x="52282" y="48355"/>
                </a:lnTo>
                <a:lnTo>
                  <a:pt x="46586" y="55563"/>
                </a:lnTo>
                <a:lnTo>
                  <a:pt x="38637" y="64081"/>
                </a:lnTo>
                <a:lnTo>
                  <a:pt x="0" y="103033"/>
                </a:lnTo>
                <a:lnTo>
                  <a:pt x="0" y="115284"/>
                </a:lnTo>
                <a:lnTo>
                  <a:pt x="74762" y="115284"/>
                </a:lnTo>
                <a:lnTo>
                  <a:pt x="74762" y="100834"/>
                </a:lnTo>
                <a:lnTo>
                  <a:pt x="23559" y="100834"/>
                </a:lnTo>
                <a:lnTo>
                  <a:pt x="23559" y="99892"/>
                </a:lnTo>
                <a:lnTo>
                  <a:pt x="59095" y="63416"/>
                </a:lnTo>
                <a:lnTo>
                  <a:pt x="72877" y="34239"/>
                </a:lnTo>
                <a:lnTo>
                  <a:pt x="70214" y="21689"/>
                </a:lnTo>
                <a:lnTo>
                  <a:pt x="66689" y="16962"/>
                </a:lnTo>
                <a:close/>
              </a:path>
              <a:path extrusionOk="0" h="139065" w="564515">
                <a:moveTo>
                  <a:pt x="36752" y="2827"/>
                </a:moveTo>
                <a:lnTo>
                  <a:pt x="21998" y="5163"/>
                </a:lnTo>
                <a:lnTo>
                  <a:pt x="10366" y="11976"/>
                </a:lnTo>
                <a:lnTo>
                  <a:pt x="2738" y="22617"/>
                </a:lnTo>
                <a:lnTo>
                  <a:pt x="0" y="36438"/>
                </a:lnTo>
                <a:lnTo>
                  <a:pt x="16020" y="36438"/>
                </a:lnTo>
                <a:lnTo>
                  <a:pt x="17438" y="28403"/>
                </a:lnTo>
                <a:lnTo>
                  <a:pt x="21478" y="22224"/>
                </a:lnTo>
                <a:lnTo>
                  <a:pt x="27814" y="18283"/>
                </a:lnTo>
                <a:lnTo>
                  <a:pt x="36124" y="16962"/>
                </a:lnTo>
                <a:lnTo>
                  <a:pt x="66689" y="16962"/>
                </a:lnTo>
                <a:lnTo>
                  <a:pt x="62766" y="11701"/>
                </a:lnTo>
                <a:lnTo>
                  <a:pt x="51342" y="5129"/>
                </a:lnTo>
                <a:lnTo>
                  <a:pt x="36752" y="2827"/>
                </a:lnTo>
                <a:close/>
              </a:path>
              <a:path extrusionOk="0" h="139065" w="564515">
                <a:moveTo>
                  <a:pt x="131893" y="2827"/>
                </a:moveTo>
                <a:lnTo>
                  <a:pt x="114800" y="6586"/>
                </a:lnTo>
                <a:lnTo>
                  <a:pt x="101992" y="17708"/>
                </a:lnTo>
                <a:lnTo>
                  <a:pt x="93926" y="35604"/>
                </a:lnTo>
                <a:lnTo>
                  <a:pt x="91057" y="59684"/>
                </a:lnTo>
                <a:lnTo>
                  <a:pt x="93904" y="83989"/>
                </a:lnTo>
                <a:lnTo>
                  <a:pt x="101934" y="101934"/>
                </a:lnTo>
                <a:lnTo>
                  <a:pt x="114734" y="113046"/>
                </a:lnTo>
                <a:lnTo>
                  <a:pt x="131893" y="116855"/>
                </a:lnTo>
                <a:lnTo>
                  <a:pt x="149141" y="113046"/>
                </a:lnTo>
                <a:lnTo>
                  <a:pt x="161427" y="102405"/>
                </a:lnTo>
                <a:lnTo>
                  <a:pt x="131893" y="102405"/>
                </a:lnTo>
                <a:lnTo>
                  <a:pt x="121868" y="99573"/>
                </a:lnTo>
                <a:lnTo>
                  <a:pt x="114361" y="91410"/>
                </a:lnTo>
                <a:lnTo>
                  <a:pt x="109652" y="78065"/>
                </a:lnTo>
                <a:lnTo>
                  <a:pt x="108020" y="59684"/>
                </a:lnTo>
                <a:lnTo>
                  <a:pt x="109674" y="41413"/>
                </a:lnTo>
                <a:lnTo>
                  <a:pt x="114420" y="28016"/>
                </a:lnTo>
                <a:lnTo>
                  <a:pt x="121935" y="19772"/>
                </a:lnTo>
                <a:lnTo>
                  <a:pt x="131893" y="16962"/>
                </a:lnTo>
                <a:lnTo>
                  <a:pt x="161051" y="16962"/>
                </a:lnTo>
                <a:lnTo>
                  <a:pt x="149075" y="6586"/>
                </a:lnTo>
                <a:lnTo>
                  <a:pt x="131893" y="2827"/>
                </a:lnTo>
                <a:close/>
              </a:path>
              <a:path extrusionOk="0" h="139065" w="564515">
                <a:moveTo>
                  <a:pt x="161051" y="16962"/>
                </a:moveTo>
                <a:lnTo>
                  <a:pt x="131893" y="16962"/>
                </a:lnTo>
                <a:lnTo>
                  <a:pt x="141941" y="19772"/>
                </a:lnTo>
                <a:lnTo>
                  <a:pt x="149484" y="28016"/>
                </a:lnTo>
                <a:lnTo>
                  <a:pt x="154201" y="41413"/>
                </a:lnTo>
                <a:lnTo>
                  <a:pt x="155767" y="59684"/>
                </a:lnTo>
                <a:lnTo>
                  <a:pt x="154223" y="78065"/>
                </a:lnTo>
                <a:lnTo>
                  <a:pt x="149543" y="91410"/>
                </a:lnTo>
                <a:lnTo>
                  <a:pt x="142007" y="99573"/>
                </a:lnTo>
                <a:lnTo>
                  <a:pt x="131893" y="102405"/>
                </a:lnTo>
                <a:lnTo>
                  <a:pt x="161427" y="102405"/>
                </a:lnTo>
                <a:lnTo>
                  <a:pt x="161971" y="101934"/>
                </a:lnTo>
                <a:lnTo>
                  <a:pt x="169971" y="83989"/>
                </a:lnTo>
                <a:lnTo>
                  <a:pt x="172730" y="59684"/>
                </a:lnTo>
                <a:lnTo>
                  <a:pt x="169949" y="35604"/>
                </a:lnTo>
                <a:lnTo>
                  <a:pt x="161912" y="17708"/>
                </a:lnTo>
                <a:lnTo>
                  <a:pt x="161051" y="16962"/>
                </a:lnTo>
                <a:close/>
              </a:path>
              <a:path extrusionOk="0" h="139065" w="564515">
                <a:moveTo>
                  <a:pt x="256730" y="16962"/>
                </a:moveTo>
                <a:lnTo>
                  <a:pt x="226164" y="16962"/>
                </a:lnTo>
                <a:lnTo>
                  <a:pt x="234374" y="18148"/>
                </a:lnTo>
                <a:lnTo>
                  <a:pt x="240948" y="21733"/>
                </a:lnTo>
                <a:lnTo>
                  <a:pt x="245314" y="27409"/>
                </a:lnTo>
                <a:lnTo>
                  <a:pt x="246897" y="34868"/>
                </a:lnTo>
                <a:lnTo>
                  <a:pt x="245751" y="41707"/>
                </a:lnTo>
                <a:lnTo>
                  <a:pt x="242322" y="48355"/>
                </a:lnTo>
                <a:lnTo>
                  <a:pt x="236626" y="55563"/>
                </a:lnTo>
                <a:lnTo>
                  <a:pt x="228678" y="64081"/>
                </a:lnTo>
                <a:lnTo>
                  <a:pt x="190040" y="103033"/>
                </a:lnTo>
                <a:lnTo>
                  <a:pt x="190040" y="115284"/>
                </a:lnTo>
                <a:lnTo>
                  <a:pt x="264802" y="115284"/>
                </a:lnTo>
                <a:lnTo>
                  <a:pt x="264802" y="100834"/>
                </a:lnTo>
                <a:lnTo>
                  <a:pt x="213599" y="100834"/>
                </a:lnTo>
                <a:lnTo>
                  <a:pt x="213599" y="99892"/>
                </a:lnTo>
                <a:lnTo>
                  <a:pt x="249135" y="63416"/>
                </a:lnTo>
                <a:lnTo>
                  <a:pt x="262917" y="34239"/>
                </a:lnTo>
                <a:lnTo>
                  <a:pt x="260255" y="21689"/>
                </a:lnTo>
                <a:lnTo>
                  <a:pt x="256730" y="16962"/>
                </a:lnTo>
                <a:close/>
              </a:path>
              <a:path extrusionOk="0" h="139065" w="564515">
                <a:moveTo>
                  <a:pt x="226793" y="2827"/>
                </a:moveTo>
                <a:lnTo>
                  <a:pt x="212039" y="5163"/>
                </a:lnTo>
                <a:lnTo>
                  <a:pt x="200406" y="11976"/>
                </a:lnTo>
                <a:lnTo>
                  <a:pt x="192779" y="22617"/>
                </a:lnTo>
                <a:lnTo>
                  <a:pt x="190040" y="36438"/>
                </a:lnTo>
                <a:lnTo>
                  <a:pt x="206060" y="36438"/>
                </a:lnTo>
                <a:lnTo>
                  <a:pt x="207479" y="28403"/>
                </a:lnTo>
                <a:lnTo>
                  <a:pt x="211518" y="22224"/>
                </a:lnTo>
                <a:lnTo>
                  <a:pt x="217855" y="18283"/>
                </a:lnTo>
                <a:lnTo>
                  <a:pt x="226164" y="16962"/>
                </a:lnTo>
                <a:lnTo>
                  <a:pt x="256730" y="16962"/>
                </a:lnTo>
                <a:lnTo>
                  <a:pt x="252806" y="11701"/>
                </a:lnTo>
                <a:lnTo>
                  <a:pt x="241382" y="5129"/>
                </a:lnTo>
                <a:lnTo>
                  <a:pt x="226793" y="2827"/>
                </a:lnTo>
                <a:close/>
              </a:path>
              <a:path extrusionOk="0" h="139065" w="564515">
                <a:moveTo>
                  <a:pt x="321934" y="2827"/>
                </a:moveTo>
                <a:lnTo>
                  <a:pt x="304841" y="6586"/>
                </a:lnTo>
                <a:lnTo>
                  <a:pt x="292033" y="17708"/>
                </a:lnTo>
                <a:lnTo>
                  <a:pt x="283966" y="35604"/>
                </a:lnTo>
                <a:lnTo>
                  <a:pt x="281097" y="59684"/>
                </a:lnTo>
                <a:lnTo>
                  <a:pt x="283944" y="83989"/>
                </a:lnTo>
                <a:lnTo>
                  <a:pt x="291974" y="101934"/>
                </a:lnTo>
                <a:lnTo>
                  <a:pt x="304775" y="113046"/>
                </a:lnTo>
                <a:lnTo>
                  <a:pt x="321934" y="116855"/>
                </a:lnTo>
                <a:lnTo>
                  <a:pt x="339181" y="113046"/>
                </a:lnTo>
                <a:lnTo>
                  <a:pt x="351467" y="102405"/>
                </a:lnTo>
                <a:lnTo>
                  <a:pt x="321934" y="102405"/>
                </a:lnTo>
                <a:lnTo>
                  <a:pt x="311909" y="99573"/>
                </a:lnTo>
                <a:lnTo>
                  <a:pt x="304402" y="91410"/>
                </a:lnTo>
                <a:lnTo>
                  <a:pt x="299692" y="78065"/>
                </a:lnTo>
                <a:lnTo>
                  <a:pt x="298060" y="59684"/>
                </a:lnTo>
                <a:lnTo>
                  <a:pt x="299714" y="41413"/>
                </a:lnTo>
                <a:lnTo>
                  <a:pt x="304461" y="28016"/>
                </a:lnTo>
                <a:lnTo>
                  <a:pt x="311975" y="19772"/>
                </a:lnTo>
                <a:lnTo>
                  <a:pt x="321934" y="16962"/>
                </a:lnTo>
                <a:lnTo>
                  <a:pt x="351091" y="16962"/>
                </a:lnTo>
                <a:lnTo>
                  <a:pt x="339115" y="6586"/>
                </a:lnTo>
                <a:lnTo>
                  <a:pt x="321934" y="2827"/>
                </a:lnTo>
                <a:close/>
              </a:path>
              <a:path extrusionOk="0" h="139065" w="564515">
                <a:moveTo>
                  <a:pt x="351091" y="16962"/>
                </a:moveTo>
                <a:lnTo>
                  <a:pt x="321934" y="16962"/>
                </a:lnTo>
                <a:lnTo>
                  <a:pt x="331981" y="19772"/>
                </a:lnTo>
                <a:lnTo>
                  <a:pt x="339525" y="28016"/>
                </a:lnTo>
                <a:lnTo>
                  <a:pt x="344242" y="41413"/>
                </a:lnTo>
                <a:lnTo>
                  <a:pt x="345807" y="59684"/>
                </a:lnTo>
                <a:lnTo>
                  <a:pt x="344264" y="78065"/>
                </a:lnTo>
                <a:lnTo>
                  <a:pt x="339584" y="91410"/>
                </a:lnTo>
                <a:lnTo>
                  <a:pt x="332047" y="99573"/>
                </a:lnTo>
                <a:lnTo>
                  <a:pt x="321934" y="102405"/>
                </a:lnTo>
                <a:lnTo>
                  <a:pt x="351467" y="102405"/>
                </a:lnTo>
                <a:lnTo>
                  <a:pt x="352011" y="101934"/>
                </a:lnTo>
                <a:lnTo>
                  <a:pt x="360012" y="83989"/>
                </a:lnTo>
                <a:lnTo>
                  <a:pt x="362770" y="59684"/>
                </a:lnTo>
                <a:lnTo>
                  <a:pt x="359990" y="35604"/>
                </a:lnTo>
                <a:lnTo>
                  <a:pt x="351953" y="17708"/>
                </a:lnTo>
                <a:lnTo>
                  <a:pt x="351091" y="16962"/>
                </a:lnTo>
                <a:close/>
              </a:path>
              <a:path extrusionOk="0" h="139065" w="564515">
                <a:moveTo>
                  <a:pt x="421231" y="0"/>
                </a:moveTo>
                <a:lnTo>
                  <a:pt x="406153" y="0"/>
                </a:lnTo>
                <a:lnTo>
                  <a:pt x="397033" y="15149"/>
                </a:lnTo>
                <a:lnTo>
                  <a:pt x="390447" y="31667"/>
                </a:lnTo>
                <a:lnTo>
                  <a:pt x="386451" y="49629"/>
                </a:lnTo>
                <a:lnTo>
                  <a:pt x="385106" y="69107"/>
                </a:lnTo>
                <a:lnTo>
                  <a:pt x="386451" y="88745"/>
                </a:lnTo>
                <a:lnTo>
                  <a:pt x="390447" y="106763"/>
                </a:lnTo>
                <a:lnTo>
                  <a:pt x="397033" y="123309"/>
                </a:lnTo>
                <a:lnTo>
                  <a:pt x="406153" y="138529"/>
                </a:lnTo>
                <a:lnTo>
                  <a:pt x="421231" y="138529"/>
                </a:lnTo>
                <a:lnTo>
                  <a:pt x="413665" y="125230"/>
                </a:lnTo>
                <a:lnTo>
                  <a:pt x="407586" y="108118"/>
                </a:lnTo>
                <a:lnTo>
                  <a:pt x="403539" y="88856"/>
                </a:lnTo>
                <a:lnTo>
                  <a:pt x="402069" y="69107"/>
                </a:lnTo>
                <a:lnTo>
                  <a:pt x="403539" y="49541"/>
                </a:lnTo>
                <a:lnTo>
                  <a:pt x="407586" y="30372"/>
                </a:lnTo>
                <a:lnTo>
                  <a:pt x="413665" y="13293"/>
                </a:lnTo>
                <a:lnTo>
                  <a:pt x="421231" y="0"/>
                </a:lnTo>
                <a:close/>
              </a:path>
              <a:path extrusionOk="0" h="139065" w="564515">
                <a:moveTo>
                  <a:pt x="477522" y="4083"/>
                </a:moveTo>
                <a:lnTo>
                  <a:pt x="437942" y="4083"/>
                </a:lnTo>
                <a:lnTo>
                  <a:pt x="437942" y="115284"/>
                </a:lnTo>
                <a:lnTo>
                  <a:pt x="454905" y="115284"/>
                </a:lnTo>
                <a:lnTo>
                  <a:pt x="454905" y="76332"/>
                </a:lnTo>
                <a:lnTo>
                  <a:pt x="477522" y="76332"/>
                </a:lnTo>
                <a:lnTo>
                  <a:pt x="494426" y="73581"/>
                </a:lnTo>
                <a:lnTo>
                  <a:pt x="506500" y="65986"/>
                </a:lnTo>
                <a:lnTo>
                  <a:pt x="509096" y="61882"/>
                </a:lnTo>
                <a:lnTo>
                  <a:pt x="454905" y="61882"/>
                </a:lnTo>
                <a:lnTo>
                  <a:pt x="454905" y="18847"/>
                </a:lnTo>
                <a:lnTo>
                  <a:pt x="509272" y="18847"/>
                </a:lnTo>
                <a:lnTo>
                  <a:pt x="506559" y="14547"/>
                </a:lnTo>
                <a:lnTo>
                  <a:pt x="494492" y="6923"/>
                </a:lnTo>
                <a:lnTo>
                  <a:pt x="477522" y="4083"/>
                </a:lnTo>
                <a:close/>
              </a:path>
              <a:path extrusionOk="0" h="139065" w="564515">
                <a:moveTo>
                  <a:pt x="509272" y="18847"/>
                </a:moveTo>
                <a:lnTo>
                  <a:pt x="475952" y="18847"/>
                </a:lnTo>
                <a:lnTo>
                  <a:pt x="486453" y="20351"/>
                </a:lnTo>
                <a:lnTo>
                  <a:pt x="493641" y="24757"/>
                </a:lnTo>
                <a:lnTo>
                  <a:pt x="497796" y="31547"/>
                </a:lnTo>
                <a:lnTo>
                  <a:pt x="499197" y="40208"/>
                </a:lnTo>
                <a:lnTo>
                  <a:pt x="497796" y="48895"/>
                </a:lnTo>
                <a:lnTo>
                  <a:pt x="493641" y="55757"/>
                </a:lnTo>
                <a:lnTo>
                  <a:pt x="486453" y="60263"/>
                </a:lnTo>
                <a:lnTo>
                  <a:pt x="475952" y="61882"/>
                </a:lnTo>
                <a:lnTo>
                  <a:pt x="509096" y="61882"/>
                </a:lnTo>
                <a:lnTo>
                  <a:pt x="513745" y="54532"/>
                </a:lnTo>
                <a:lnTo>
                  <a:pt x="516160" y="40208"/>
                </a:lnTo>
                <a:lnTo>
                  <a:pt x="513767" y="25971"/>
                </a:lnTo>
                <a:lnTo>
                  <a:pt x="509272" y="18847"/>
                </a:lnTo>
                <a:close/>
              </a:path>
              <a:path extrusionOk="0" h="139065" w="564515">
                <a:moveTo>
                  <a:pt x="542916" y="0"/>
                </a:moveTo>
                <a:lnTo>
                  <a:pt x="527838" y="0"/>
                </a:lnTo>
                <a:lnTo>
                  <a:pt x="535404" y="13298"/>
                </a:lnTo>
                <a:lnTo>
                  <a:pt x="541483" y="30411"/>
                </a:lnTo>
                <a:lnTo>
                  <a:pt x="545529" y="49673"/>
                </a:lnTo>
                <a:lnTo>
                  <a:pt x="546999" y="69421"/>
                </a:lnTo>
                <a:lnTo>
                  <a:pt x="545529" y="88988"/>
                </a:lnTo>
                <a:lnTo>
                  <a:pt x="541483" y="108157"/>
                </a:lnTo>
                <a:lnTo>
                  <a:pt x="535404" y="125235"/>
                </a:lnTo>
                <a:lnTo>
                  <a:pt x="527838" y="138529"/>
                </a:lnTo>
                <a:lnTo>
                  <a:pt x="542916" y="138529"/>
                </a:lnTo>
                <a:lnTo>
                  <a:pt x="552035" y="123380"/>
                </a:lnTo>
                <a:lnTo>
                  <a:pt x="558622" y="106861"/>
                </a:lnTo>
                <a:lnTo>
                  <a:pt x="562617" y="88900"/>
                </a:lnTo>
                <a:lnTo>
                  <a:pt x="563962" y="69421"/>
                </a:lnTo>
                <a:lnTo>
                  <a:pt x="562617" y="49784"/>
                </a:lnTo>
                <a:lnTo>
                  <a:pt x="558622" y="31766"/>
                </a:lnTo>
                <a:lnTo>
                  <a:pt x="552035" y="15220"/>
                </a:lnTo>
                <a:lnTo>
                  <a:pt x="5429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26"/>
          <p:cNvSpPr/>
          <p:nvPr/>
        </p:nvSpPr>
        <p:spPr>
          <a:xfrm>
            <a:off x="13149124" y="7635998"/>
            <a:ext cx="381000" cy="114300"/>
          </a:xfrm>
          <a:custGeom>
            <a:rect b="b" l="l" r="r" t="t"/>
            <a:pathLst>
              <a:path extrusionOk="0" h="114300" w="381000">
                <a:moveTo>
                  <a:pt x="69736" y="90782"/>
                </a:moveTo>
                <a:lnTo>
                  <a:pt x="53715" y="90782"/>
                </a:lnTo>
                <a:lnTo>
                  <a:pt x="53715" y="112457"/>
                </a:lnTo>
                <a:lnTo>
                  <a:pt x="69736" y="112457"/>
                </a:lnTo>
                <a:lnTo>
                  <a:pt x="69736" y="90782"/>
                </a:lnTo>
                <a:close/>
              </a:path>
              <a:path extrusionOk="0" h="114300" w="381000">
                <a:moveTo>
                  <a:pt x="69736" y="1256"/>
                </a:moveTo>
                <a:lnTo>
                  <a:pt x="49003" y="1256"/>
                </a:lnTo>
                <a:lnTo>
                  <a:pt x="0" y="77275"/>
                </a:lnTo>
                <a:lnTo>
                  <a:pt x="0" y="90782"/>
                </a:lnTo>
                <a:lnTo>
                  <a:pt x="84814" y="90782"/>
                </a:lnTo>
                <a:lnTo>
                  <a:pt x="84814" y="76646"/>
                </a:lnTo>
                <a:lnTo>
                  <a:pt x="17591" y="76646"/>
                </a:lnTo>
                <a:lnTo>
                  <a:pt x="17591" y="75704"/>
                </a:lnTo>
                <a:lnTo>
                  <a:pt x="52773" y="21360"/>
                </a:lnTo>
                <a:lnTo>
                  <a:pt x="69736" y="21360"/>
                </a:lnTo>
                <a:lnTo>
                  <a:pt x="69736" y="1256"/>
                </a:lnTo>
                <a:close/>
              </a:path>
              <a:path extrusionOk="0" h="114300" w="381000">
                <a:moveTo>
                  <a:pt x="69736" y="21360"/>
                </a:moveTo>
                <a:lnTo>
                  <a:pt x="53715" y="21360"/>
                </a:lnTo>
                <a:lnTo>
                  <a:pt x="53715" y="76646"/>
                </a:lnTo>
                <a:lnTo>
                  <a:pt x="69736" y="76646"/>
                </a:lnTo>
                <a:lnTo>
                  <a:pt x="69736" y="21360"/>
                </a:lnTo>
                <a:close/>
              </a:path>
              <a:path extrusionOk="0" h="114300" w="381000">
                <a:moveTo>
                  <a:pt x="142303" y="18219"/>
                </a:moveTo>
                <a:lnTo>
                  <a:pt x="125340" y="18219"/>
                </a:lnTo>
                <a:lnTo>
                  <a:pt x="125340" y="112457"/>
                </a:lnTo>
                <a:lnTo>
                  <a:pt x="142303" y="112457"/>
                </a:lnTo>
                <a:lnTo>
                  <a:pt x="142303" y="18219"/>
                </a:lnTo>
                <a:close/>
              </a:path>
              <a:path extrusionOk="0" h="114300" w="381000">
                <a:moveTo>
                  <a:pt x="142303" y="1256"/>
                </a:moveTo>
                <a:lnTo>
                  <a:pt x="125968" y="1256"/>
                </a:lnTo>
                <a:lnTo>
                  <a:pt x="98325" y="19475"/>
                </a:lnTo>
                <a:lnTo>
                  <a:pt x="98325" y="35496"/>
                </a:lnTo>
                <a:lnTo>
                  <a:pt x="124711" y="18219"/>
                </a:lnTo>
                <a:lnTo>
                  <a:pt x="142303" y="18219"/>
                </a:lnTo>
                <a:lnTo>
                  <a:pt x="142303" y="1256"/>
                </a:lnTo>
                <a:close/>
              </a:path>
              <a:path extrusionOk="0" h="114300" w="381000">
                <a:moveTo>
                  <a:pt x="237302" y="14135"/>
                </a:moveTo>
                <a:lnTo>
                  <a:pt x="206737" y="14135"/>
                </a:lnTo>
                <a:lnTo>
                  <a:pt x="214946" y="15321"/>
                </a:lnTo>
                <a:lnTo>
                  <a:pt x="221520" y="18906"/>
                </a:lnTo>
                <a:lnTo>
                  <a:pt x="225886" y="24582"/>
                </a:lnTo>
                <a:lnTo>
                  <a:pt x="227469" y="32040"/>
                </a:lnTo>
                <a:lnTo>
                  <a:pt x="226323" y="38880"/>
                </a:lnTo>
                <a:lnTo>
                  <a:pt x="222894" y="45528"/>
                </a:lnTo>
                <a:lnTo>
                  <a:pt x="217198" y="52736"/>
                </a:lnTo>
                <a:lnTo>
                  <a:pt x="209250" y="61254"/>
                </a:lnTo>
                <a:lnTo>
                  <a:pt x="170612" y="100206"/>
                </a:lnTo>
                <a:lnTo>
                  <a:pt x="170612" y="112457"/>
                </a:lnTo>
                <a:lnTo>
                  <a:pt x="245374" y="112457"/>
                </a:lnTo>
                <a:lnTo>
                  <a:pt x="245374" y="98007"/>
                </a:lnTo>
                <a:lnTo>
                  <a:pt x="194171" y="98007"/>
                </a:lnTo>
                <a:lnTo>
                  <a:pt x="194171" y="97065"/>
                </a:lnTo>
                <a:lnTo>
                  <a:pt x="229707" y="60589"/>
                </a:lnTo>
                <a:lnTo>
                  <a:pt x="243489" y="31412"/>
                </a:lnTo>
                <a:lnTo>
                  <a:pt x="240827" y="18862"/>
                </a:lnTo>
                <a:lnTo>
                  <a:pt x="237302" y="14135"/>
                </a:lnTo>
                <a:close/>
              </a:path>
              <a:path extrusionOk="0" h="114300" w="381000">
                <a:moveTo>
                  <a:pt x="207365" y="0"/>
                </a:moveTo>
                <a:lnTo>
                  <a:pt x="192611" y="2336"/>
                </a:lnTo>
                <a:lnTo>
                  <a:pt x="180978" y="9148"/>
                </a:lnTo>
                <a:lnTo>
                  <a:pt x="173351" y="19789"/>
                </a:lnTo>
                <a:lnTo>
                  <a:pt x="170612" y="33611"/>
                </a:lnTo>
                <a:lnTo>
                  <a:pt x="186632" y="33611"/>
                </a:lnTo>
                <a:lnTo>
                  <a:pt x="188051" y="25576"/>
                </a:lnTo>
                <a:lnTo>
                  <a:pt x="192090" y="19397"/>
                </a:lnTo>
                <a:lnTo>
                  <a:pt x="198427" y="15455"/>
                </a:lnTo>
                <a:lnTo>
                  <a:pt x="206737" y="14135"/>
                </a:lnTo>
                <a:lnTo>
                  <a:pt x="237302" y="14135"/>
                </a:lnTo>
                <a:lnTo>
                  <a:pt x="233378" y="8874"/>
                </a:lnTo>
                <a:lnTo>
                  <a:pt x="221954" y="2301"/>
                </a:lnTo>
                <a:lnTo>
                  <a:pt x="207365" y="0"/>
                </a:lnTo>
                <a:close/>
              </a:path>
              <a:path extrusionOk="0" h="114300" w="381000">
                <a:moveTo>
                  <a:pt x="280674" y="91724"/>
                </a:moveTo>
                <a:lnTo>
                  <a:pt x="268894" y="91724"/>
                </a:lnTo>
                <a:lnTo>
                  <a:pt x="263868" y="96593"/>
                </a:lnTo>
                <a:lnTo>
                  <a:pt x="263868" y="108687"/>
                </a:lnTo>
                <a:lnTo>
                  <a:pt x="268894" y="113556"/>
                </a:lnTo>
                <a:lnTo>
                  <a:pt x="274863" y="113399"/>
                </a:lnTo>
                <a:lnTo>
                  <a:pt x="280836" y="113399"/>
                </a:lnTo>
                <a:lnTo>
                  <a:pt x="285700" y="108687"/>
                </a:lnTo>
                <a:lnTo>
                  <a:pt x="285543" y="102719"/>
                </a:lnTo>
                <a:lnTo>
                  <a:pt x="285700" y="96593"/>
                </a:lnTo>
                <a:lnTo>
                  <a:pt x="280674" y="91724"/>
                </a:lnTo>
                <a:close/>
              </a:path>
              <a:path extrusionOk="0" h="114300" w="381000">
                <a:moveTo>
                  <a:pt x="280836" y="113399"/>
                </a:moveTo>
                <a:lnTo>
                  <a:pt x="274863" y="113399"/>
                </a:lnTo>
                <a:lnTo>
                  <a:pt x="280674" y="113556"/>
                </a:lnTo>
                <a:lnTo>
                  <a:pt x="280836" y="113399"/>
                </a:lnTo>
                <a:close/>
              </a:path>
              <a:path extrusionOk="0" h="114300" w="381000">
                <a:moveTo>
                  <a:pt x="320243" y="83557"/>
                </a:moveTo>
                <a:lnTo>
                  <a:pt x="303908" y="83557"/>
                </a:lnTo>
                <a:lnTo>
                  <a:pt x="307082" y="95739"/>
                </a:lnTo>
                <a:lnTo>
                  <a:pt x="315040" y="105389"/>
                </a:lnTo>
                <a:lnTo>
                  <a:pt x="326857" y="111740"/>
                </a:lnTo>
                <a:lnTo>
                  <a:pt x="341604" y="114027"/>
                </a:lnTo>
                <a:lnTo>
                  <a:pt x="357435" y="111230"/>
                </a:lnTo>
                <a:lnTo>
                  <a:pt x="369895" y="103426"/>
                </a:lnTo>
                <a:lnTo>
                  <a:pt x="372304" y="99892"/>
                </a:lnTo>
                <a:lnTo>
                  <a:pt x="341604" y="99892"/>
                </a:lnTo>
                <a:lnTo>
                  <a:pt x="333561" y="98665"/>
                </a:lnTo>
                <a:lnTo>
                  <a:pt x="326977" y="95258"/>
                </a:lnTo>
                <a:lnTo>
                  <a:pt x="322366" y="90085"/>
                </a:lnTo>
                <a:lnTo>
                  <a:pt x="320243" y="83557"/>
                </a:lnTo>
                <a:close/>
              </a:path>
              <a:path extrusionOk="0" h="114300" w="381000">
                <a:moveTo>
                  <a:pt x="372919" y="53401"/>
                </a:moveTo>
                <a:lnTo>
                  <a:pt x="340661" y="53401"/>
                </a:lnTo>
                <a:lnTo>
                  <a:pt x="350289" y="55227"/>
                </a:lnTo>
                <a:lnTo>
                  <a:pt x="357840" y="60115"/>
                </a:lnTo>
                <a:lnTo>
                  <a:pt x="362770" y="67537"/>
                </a:lnTo>
                <a:lnTo>
                  <a:pt x="364535" y="76961"/>
                </a:lnTo>
                <a:lnTo>
                  <a:pt x="362829" y="86109"/>
                </a:lnTo>
                <a:lnTo>
                  <a:pt x="358076" y="93374"/>
                </a:lnTo>
                <a:lnTo>
                  <a:pt x="350819" y="98164"/>
                </a:lnTo>
                <a:lnTo>
                  <a:pt x="341604" y="99892"/>
                </a:lnTo>
                <a:lnTo>
                  <a:pt x="372304" y="99892"/>
                </a:lnTo>
                <a:lnTo>
                  <a:pt x="378025" y="91499"/>
                </a:lnTo>
                <a:lnTo>
                  <a:pt x="380869" y="76332"/>
                </a:lnTo>
                <a:lnTo>
                  <a:pt x="378207" y="61556"/>
                </a:lnTo>
                <a:lnTo>
                  <a:pt x="372919" y="53401"/>
                </a:lnTo>
                <a:close/>
              </a:path>
              <a:path extrusionOk="0" h="114300" w="381000">
                <a:moveTo>
                  <a:pt x="375215" y="1256"/>
                </a:moveTo>
                <a:lnTo>
                  <a:pt x="312390" y="1256"/>
                </a:lnTo>
                <a:lnTo>
                  <a:pt x="305165" y="63139"/>
                </a:lnTo>
                <a:lnTo>
                  <a:pt x="321185" y="63139"/>
                </a:lnTo>
                <a:lnTo>
                  <a:pt x="324955" y="56385"/>
                </a:lnTo>
                <a:lnTo>
                  <a:pt x="331709" y="53401"/>
                </a:lnTo>
                <a:lnTo>
                  <a:pt x="372919" y="53401"/>
                </a:lnTo>
                <a:lnTo>
                  <a:pt x="370641" y="49887"/>
                </a:lnTo>
                <a:lnTo>
                  <a:pt x="366005" y="46804"/>
                </a:lnTo>
                <a:lnTo>
                  <a:pt x="322756" y="46804"/>
                </a:lnTo>
                <a:lnTo>
                  <a:pt x="326525" y="16020"/>
                </a:lnTo>
                <a:lnTo>
                  <a:pt x="375215" y="16020"/>
                </a:lnTo>
                <a:lnTo>
                  <a:pt x="375215" y="1256"/>
                </a:lnTo>
                <a:close/>
              </a:path>
              <a:path extrusionOk="0" h="114300" w="381000">
                <a:moveTo>
                  <a:pt x="336106" y="39422"/>
                </a:moveTo>
                <a:lnTo>
                  <a:pt x="328410" y="42564"/>
                </a:lnTo>
                <a:lnTo>
                  <a:pt x="323698" y="46804"/>
                </a:lnTo>
                <a:lnTo>
                  <a:pt x="366005" y="46804"/>
                </a:lnTo>
                <a:lnTo>
                  <a:pt x="359158" y="42252"/>
                </a:lnTo>
                <a:lnTo>
                  <a:pt x="344745" y="39579"/>
                </a:lnTo>
                <a:lnTo>
                  <a:pt x="336106" y="394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26"/>
          <p:cNvSpPr/>
          <p:nvPr/>
        </p:nvSpPr>
        <p:spPr>
          <a:xfrm>
            <a:off x="12847776" y="8261839"/>
            <a:ext cx="0" cy="10160"/>
          </a:xfrm>
          <a:custGeom>
            <a:rect b="b" l="l" r="r" t="t"/>
            <a:pathLst>
              <a:path extrusionOk="0" h="10159" w="120000">
                <a:moveTo>
                  <a:pt x="0" y="10159"/>
                </a:move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6EF9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26"/>
          <p:cNvSpPr/>
          <p:nvPr/>
        </p:nvSpPr>
        <p:spPr>
          <a:xfrm>
            <a:off x="12853011" y="7895252"/>
            <a:ext cx="0" cy="367029"/>
          </a:xfrm>
          <a:custGeom>
            <a:rect b="b" l="l" r="r" t="t"/>
            <a:pathLst>
              <a:path extrusionOk="0" h="367029" w="120000">
                <a:moveTo>
                  <a:pt x="0" y="0"/>
                </a:moveTo>
                <a:lnTo>
                  <a:pt x="0" y="366586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26"/>
          <p:cNvSpPr/>
          <p:nvPr/>
        </p:nvSpPr>
        <p:spPr>
          <a:xfrm>
            <a:off x="13816333" y="8062581"/>
            <a:ext cx="0" cy="199390"/>
          </a:xfrm>
          <a:custGeom>
            <a:rect b="b" l="l" r="r" t="t"/>
            <a:pathLst>
              <a:path extrusionOk="0" h="199390" w="120000">
                <a:moveTo>
                  <a:pt x="0" y="0"/>
                </a:moveTo>
                <a:lnTo>
                  <a:pt x="0" y="198946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26"/>
          <p:cNvSpPr/>
          <p:nvPr/>
        </p:nvSpPr>
        <p:spPr>
          <a:xfrm>
            <a:off x="12847776" y="8062581"/>
            <a:ext cx="0" cy="10795"/>
          </a:xfrm>
          <a:custGeom>
            <a:rect b="b" l="l" r="r" t="t"/>
            <a:pathLst>
              <a:path extrusionOk="0" h="10795" w="120000">
                <a:moveTo>
                  <a:pt x="0" y="0"/>
                </a:moveTo>
                <a:lnTo>
                  <a:pt x="0" y="10470"/>
                </a:lnTo>
                <a:lnTo>
                  <a:pt x="0" y="0"/>
                </a:lnTo>
                <a:close/>
              </a:path>
            </a:pathLst>
          </a:custGeom>
          <a:solidFill>
            <a:srgbClr val="6EF9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6"/>
          <p:cNvSpPr/>
          <p:nvPr/>
        </p:nvSpPr>
        <p:spPr>
          <a:xfrm>
            <a:off x="12847776" y="8062892"/>
            <a:ext cx="0" cy="10160"/>
          </a:xfrm>
          <a:custGeom>
            <a:rect b="b" l="l" r="r" t="t"/>
            <a:pathLst>
              <a:path extrusionOk="0" h="10159" w="120000">
                <a:moveTo>
                  <a:pt x="0" y="10159"/>
                </a:move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6EF9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26"/>
          <p:cNvSpPr/>
          <p:nvPr/>
        </p:nvSpPr>
        <p:spPr>
          <a:xfrm>
            <a:off x="12858246" y="8067816"/>
            <a:ext cx="953135" cy="0"/>
          </a:xfrm>
          <a:custGeom>
            <a:rect b="b" l="l" r="r" t="t"/>
            <a:pathLst>
              <a:path extrusionOk="0" h="120000" w="953134">
                <a:moveTo>
                  <a:pt x="0" y="0"/>
                </a:moveTo>
                <a:lnTo>
                  <a:pt x="952850" y="0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26"/>
          <p:cNvSpPr/>
          <p:nvPr/>
        </p:nvSpPr>
        <p:spPr>
          <a:xfrm>
            <a:off x="13816333" y="7895047"/>
            <a:ext cx="0" cy="178434"/>
          </a:xfrm>
          <a:custGeom>
            <a:rect b="b" l="l" r="r" t="t"/>
            <a:pathLst>
              <a:path extrusionOk="0" h="178434" w="120000">
                <a:moveTo>
                  <a:pt x="0" y="0"/>
                </a:moveTo>
                <a:lnTo>
                  <a:pt x="0" y="178004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26"/>
          <p:cNvSpPr/>
          <p:nvPr/>
        </p:nvSpPr>
        <p:spPr>
          <a:xfrm>
            <a:off x="12847776" y="7895047"/>
            <a:ext cx="0" cy="10795"/>
          </a:xfrm>
          <a:custGeom>
            <a:rect b="b" l="l" r="r" t="t"/>
            <a:pathLst>
              <a:path extrusionOk="0" h="10795" w="120000">
                <a:moveTo>
                  <a:pt x="0" y="0"/>
                </a:moveTo>
                <a:lnTo>
                  <a:pt x="0" y="10470"/>
                </a:lnTo>
                <a:lnTo>
                  <a:pt x="0" y="0"/>
                </a:lnTo>
                <a:close/>
              </a:path>
            </a:pathLst>
          </a:custGeom>
          <a:solidFill>
            <a:srgbClr val="6EF9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26"/>
          <p:cNvSpPr/>
          <p:nvPr/>
        </p:nvSpPr>
        <p:spPr>
          <a:xfrm>
            <a:off x="12858246" y="7900282"/>
            <a:ext cx="953134" cy="0"/>
          </a:xfrm>
          <a:custGeom>
            <a:rect b="b" l="l" r="r" t="t"/>
            <a:pathLst>
              <a:path extrusionOk="0" h="120000" w="953134">
                <a:moveTo>
                  <a:pt x="0" y="0"/>
                </a:moveTo>
                <a:lnTo>
                  <a:pt x="952850" y="0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26"/>
          <p:cNvSpPr/>
          <p:nvPr/>
        </p:nvSpPr>
        <p:spPr>
          <a:xfrm>
            <a:off x="12847776" y="8313883"/>
            <a:ext cx="974090" cy="1235710"/>
          </a:xfrm>
          <a:custGeom>
            <a:rect b="b" l="l" r="r" t="t"/>
            <a:pathLst>
              <a:path extrusionOk="0" h="1235709" w="974090">
                <a:moveTo>
                  <a:pt x="0" y="0"/>
                </a:moveTo>
                <a:lnTo>
                  <a:pt x="973792" y="0"/>
                </a:lnTo>
                <a:lnTo>
                  <a:pt x="973792" y="1235564"/>
                </a:lnTo>
                <a:lnTo>
                  <a:pt x="0" y="1235564"/>
                </a:lnTo>
                <a:lnTo>
                  <a:pt x="0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6"/>
          <p:cNvSpPr/>
          <p:nvPr/>
        </p:nvSpPr>
        <p:spPr>
          <a:xfrm>
            <a:off x="12847776" y="9549447"/>
            <a:ext cx="974090" cy="104775"/>
          </a:xfrm>
          <a:custGeom>
            <a:rect b="b" l="l" r="r" t="t"/>
            <a:pathLst>
              <a:path extrusionOk="0" h="104775" w="974090">
                <a:moveTo>
                  <a:pt x="0" y="0"/>
                </a:moveTo>
                <a:lnTo>
                  <a:pt x="973792" y="0"/>
                </a:lnTo>
                <a:lnTo>
                  <a:pt x="973792" y="104708"/>
                </a:lnTo>
                <a:lnTo>
                  <a:pt x="0" y="104708"/>
                </a:lnTo>
                <a:lnTo>
                  <a:pt x="0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26"/>
          <p:cNvSpPr/>
          <p:nvPr/>
        </p:nvSpPr>
        <p:spPr>
          <a:xfrm>
            <a:off x="12847776" y="9654156"/>
            <a:ext cx="974090" cy="335280"/>
          </a:xfrm>
          <a:custGeom>
            <a:rect b="b" l="l" r="r" t="t"/>
            <a:pathLst>
              <a:path extrusionOk="0" h="335279" w="974090">
                <a:moveTo>
                  <a:pt x="0" y="0"/>
                </a:moveTo>
                <a:lnTo>
                  <a:pt x="973792" y="0"/>
                </a:lnTo>
                <a:lnTo>
                  <a:pt x="973792" y="335068"/>
                </a:lnTo>
                <a:lnTo>
                  <a:pt x="0" y="335068"/>
                </a:lnTo>
                <a:lnTo>
                  <a:pt x="0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26"/>
          <p:cNvSpPr/>
          <p:nvPr/>
        </p:nvSpPr>
        <p:spPr>
          <a:xfrm>
            <a:off x="12847776" y="8261528"/>
            <a:ext cx="974090" cy="52705"/>
          </a:xfrm>
          <a:custGeom>
            <a:rect b="b" l="l" r="r" t="t"/>
            <a:pathLst>
              <a:path extrusionOk="0" h="52704" w="974090">
                <a:moveTo>
                  <a:pt x="0" y="52354"/>
                </a:moveTo>
                <a:lnTo>
                  <a:pt x="973792" y="52354"/>
                </a:lnTo>
                <a:lnTo>
                  <a:pt x="973792" y="0"/>
                </a:lnTo>
                <a:lnTo>
                  <a:pt x="0" y="0"/>
                </a:lnTo>
                <a:lnTo>
                  <a:pt x="0" y="52354"/>
                </a:lnTo>
                <a:close/>
              </a:path>
            </a:pathLst>
          </a:custGeom>
          <a:solidFill>
            <a:srgbClr val="B7E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6"/>
          <p:cNvSpPr/>
          <p:nvPr/>
        </p:nvSpPr>
        <p:spPr>
          <a:xfrm>
            <a:off x="14459559" y="10125241"/>
            <a:ext cx="537845" cy="139065"/>
          </a:xfrm>
          <a:custGeom>
            <a:rect b="b" l="l" r="r" t="t"/>
            <a:pathLst>
              <a:path extrusionOk="0" h="139065" w="537844">
                <a:moveTo>
                  <a:pt x="66689" y="16962"/>
                </a:moveTo>
                <a:lnTo>
                  <a:pt x="36124" y="16962"/>
                </a:lnTo>
                <a:lnTo>
                  <a:pt x="44333" y="18148"/>
                </a:lnTo>
                <a:lnTo>
                  <a:pt x="50908" y="21733"/>
                </a:lnTo>
                <a:lnTo>
                  <a:pt x="55274" y="27409"/>
                </a:lnTo>
                <a:lnTo>
                  <a:pt x="56856" y="34868"/>
                </a:lnTo>
                <a:lnTo>
                  <a:pt x="55710" y="41707"/>
                </a:lnTo>
                <a:lnTo>
                  <a:pt x="52282" y="48355"/>
                </a:lnTo>
                <a:lnTo>
                  <a:pt x="46586" y="55563"/>
                </a:lnTo>
                <a:lnTo>
                  <a:pt x="38637" y="64081"/>
                </a:lnTo>
                <a:lnTo>
                  <a:pt x="0" y="103033"/>
                </a:lnTo>
                <a:lnTo>
                  <a:pt x="0" y="115284"/>
                </a:lnTo>
                <a:lnTo>
                  <a:pt x="74762" y="115284"/>
                </a:lnTo>
                <a:lnTo>
                  <a:pt x="74762" y="100834"/>
                </a:lnTo>
                <a:lnTo>
                  <a:pt x="23559" y="100834"/>
                </a:lnTo>
                <a:lnTo>
                  <a:pt x="23559" y="99892"/>
                </a:lnTo>
                <a:lnTo>
                  <a:pt x="59095" y="63416"/>
                </a:lnTo>
                <a:lnTo>
                  <a:pt x="72877" y="34239"/>
                </a:lnTo>
                <a:lnTo>
                  <a:pt x="70214" y="21689"/>
                </a:lnTo>
                <a:lnTo>
                  <a:pt x="66689" y="16962"/>
                </a:lnTo>
                <a:close/>
              </a:path>
              <a:path extrusionOk="0" h="139065" w="537844">
                <a:moveTo>
                  <a:pt x="36752" y="2827"/>
                </a:moveTo>
                <a:lnTo>
                  <a:pt x="21998" y="5163"/>
                </a:lnTo>
                <a:lnTo>
                  <a:pt x="10366" y="11976"/>
                </a:lnTo>
                <a:lnTo>
                  <a:pt x="2738" y="22617"/>
                </a:lnTo>
                <a:lnTo>
                  <a:pt x="0" y="36438"/>
                </a:lnTo>
                <a:lnTo>
                  <a:pt x="16020" y="36438"/>
                </a:lnTo>
                <a:lnTo>
                  <a:pt x="17438" y="28403"/>
                </a:lnTo>
                <a:lnTo>
                  <a:pt x="21478" y="22224"/>
                </a:lnTo>
                <a:lnTo>
                  <a:pt x="27814" y="18283"/>
                </a:lnTo>
                <a:lnTo>
                  <a:pt x="36124" y="16962"/>
                </a:lnTo>
                <a:lnTo>
                  <a:pt x="66689" y="16962"/>
                </a:lnTo>
                <a:lnTo>
                  <a:pt x="62766" y="11701"/>
                </a:lnTo>
                <a:lnTo>
                  <a:pt x="51342" y="5129"/>
                </a:lnTo>
                <a:lnTo>
                  <a:pt x="36752" y="2827"/>
                </a:lnTo>
                <a:close/>
              </a:path>
              <a:path extrusionOk="0" h="139065" w="537844">
                <a:moveTo>
                  <a:pt x="131893" y="2827"/>
                </a:moveTo>
                <a:lnTo>
                  <a:pt x="114800" y="6586"/>
                </a:lnTo>
                <a:lnTo>
                  <a:pt x="101992" y="17708"/>
                </a:lnTo>
                <a:lnTo>
                  <a:pt x="93926" y="35604"/>
                </a:lnTo>
                <a:lnTo>
                  <a:pt x="91057" y="59684"/>
                </a:lnTo>
                <a:lnTo>
                  <a:pt x="93904" y="83989"/>
                </a:lnTo>
                <a:lnTo>
                  <a:pt x="101934" y="101934"/>
                </a:lnTo>
                <a:lnTo>
                  <a:pt x="114734" y="113046"/>
                </a:lnTo>
                <a:lnTo>
                  <a:pt x="131893" y="116855"/>
                </a:lnTo>
                <a:lnTo>
                  <a:pt x="149141" y="113046"/>
                </a:lnTo>
                <a:lnTo>
                  <a:pt x="161427" y="102405"/>
                </a:lnTo>
                <a:lnTo>
                  <a:pt x="131893" y="102405"/>
                </a:lnTo>
                <a:lnTo>
                  <a:pt x="121868" y="99573"/>
                </a:lnTo>
                <a:lnTo>
                  <a:pt x="114361" y="91410"/>
                </a:lnTo>
                <a:lnTo>
                  <a:pt x="109652" y="78065"/>
                </a:lnTo>
                <a:lnTo>
                  <a:pt x="108020" y="59684"/>
                </a:lnTo>
                <a:lnTo>
                  <a:pt x="109674" y="41413"/>
                </a:lnTo>
                <a:lnTo>
                  <a:pt x="114420" y="28016"/>
                </a:lnTo>
                <a:lnTo>
                  <a:pt x="121935" y="19772"/>
                </a:lnTo>
                <a:lnTo>
                  <a:pt x="131893" y="16962"/>
                </a:lnTo>
                <a:lnTo>
                  <a:pt x="161051" y="16962"/>
                </a:lnTo>
                <a:lnTo>
                  <a:pt x="149075" y="6586"/>
                </a:lnTo>
                <a:lnTo>
                  <a:pt x="131893" y="2827"/>
                </a:lnTo>
                <a:close/>
              </a:path>
              <a:path extrusionOk="0" h="139065" w="537844">
                <a:moveTo>
                  <a:pt x="161051" y="16962"/>
                </a:moveTo>
                <a:lnTo>
                  <a:pt x="131893" y="16962"/>
                </a:lnTo>
                <a:lnTo>
                  <a:pt x="141941" y="19772"/>
                </a:lnTo>
                <a:lnTo>
                  <a:pt x="149484" y="28016"/>
                </a:lnTo>
                <a:lnTo>
                  <a:pt x="154201" y="41413"/>
                </a:lnTo>
                <a:lnTo>
                  <a:pt x="155767" y="59684"/>
                </a:lnTo>
                <a:lnTo>
                  <a:pt x="154223" y="78065"/>
                </a:lnTo>
                <a:lnTo>
                  <a:pt x="149543" y="91410"/>
                </a:lnTo>
                <a:lnTo>
                  <a:pt x="142007" y="99573"/>
                </a:lnTo>
                <a:lnTo>
                  <a:pt x="131893" y="102405"/>
                </a:lnTo>
                <a:lnTo>
                  <a:pt x="161427" y="102405"/>
                </a:lnTo>
                <a:lnTo>
                  <a:pt x="161971" y="101934"/>
                </a:lnTo>
                <a:lnTo>
                  <a:pt x="169971" y="83989"/>
                </a:lnTo>
                <a:lnTo>
                  <a:pt x="172730" y="59684"/>
                </a:lnTo>
                <a:lnTo>
                  <a:pt x="169949" y="35604"/>
                </a:lnTo>
                <a:lnTo>
                  <a:pt x="161912" y="17708"/>
                </a:lnTo>
                <a:lnTo>
                  <a:pt x="161051" y="16962"/>
                </a:lnTo>
                <a:close/>
              </a:path>
              <a:path extrusionOk="0" h="139065" w="537844">
                <a:moveTo>
                  <a:pt x="256730" y="16962"/>
                </a:moveTo>
                <a:lnTo>
                  <a:pt x="226164" y="16962"/>
                </a:lnTo>
                <a:lnTo>
                  <a:pt x="234374" y="18148"/>
                </a:lnTo>
                <a:lnTo>
                  <a:pt x="240948" y="21733"/>
                </a:lnTo>
                <a:lnTo>
                  <a:pt x="245314" y="27409"/>
                </a:lnTo>
                <a:lnTo>
                  <a:pt x="246897" y="34868"/>
                </a:lnTo>
                <a:lnTo>
                  <a:pt x="245751" y="41707"/>
                </a:lnTo>
                <a:lnTo>
                  <a:pt x="242322" y="48355"/>
                </a:lnTo>
                <a:lnTo>
                  <a:pt x="236626" y="55563"/>
                </a:lnTo>
                <a:lnTo>
                  <a:pt x="228678" y="64081"/>
                </a:lnTo>
                <a:lnTo>
                  <a:pt x="190040" y="103033"/>
                </a:lnTo>
                <a:lnTo>
                  <a:pt x="190040" y="115284"/>
                </a:lnTo>
                <a:lnTo>
                  <a:pt x="264802" y="115284"/>
                </a:lnTo>
                <a:lnTo>
                  <a:pt x="264802" y="100834"/>
                </a:lnTo>
                <a:lnTo>
                  <a:pt x="213599" y="100834"/>
                </a:lnTo>
                <a:lnTo>
                  <a:pt x="213599" y="99892"/>
                </a:lnTo>
                <a:lnTo>
                  <a:pt x="249135" y="63416"/>
                </a:lnTo>
                <a:lnTo>
                  <a:pt x="262917" y="34239"/>
                </a:lnTo>
                <a:lnTo>
                  <a:pt x="260255" y="21689"/>
                </a:lnTo>
                <a:lnTo>
                  <a:pt x="256730" y="16962"/>
                </a:lnTo>
                <a:close/>
              </a:path>
              <a:path extrusionOk="0" h="139065" w="537844">
                <a:moveTo>
                  <a:pt x="226793" y="2827"/>
                </a:moveTo>
                <a:lnTo>
                  <a:pt x="212039" y="5163"/>
                </a:lnTo>
                <a:lnTo>
                  <a:pt x="200406" y="11976"/>
                </a:lnTo>
                <a:lnTo>
                  <a:pt x="192779" y="22617"/>
                </a:lnTo>
                <a:lnTo>
                  <a:pt x="190040" y="36438"/>
                </a:lnTo>
                <a:lnTo>
                  <a:pt x="206060" y="36438"/>
                </a:lnTo>
                <a:lnTo>
                  <a:pt x="207479" y="28403"/>
                </a:lnTo>
                <a:lnTo>
                  <a:pt x="211518" y="22224"/>
                </a:lnTo>
                <a:lnTo>
                  <a:pt x="217855" y="18283"/>
                </a:lnTo>
                <a:lnTo>
                  <a:pt x="226164" y="16962"/>
                </a:lnTo>
                <a:lnTo>
                  <a:pt x="256730" y="16962"/>
                </a:lnTo>
                <a:lnTo>
                  <a:pt x="252806" y="11701"/>
                </a:lnTo>
                <a:lnTo>
                  <a:pt x="241382" y="5129"/>
                </a:lnTo>
                <a:lnTo>
                  <a:pt x="226793" y="2827"/>
                </a:lnTo>
                <a:close/>
              </a:path>
              <a:path extrusionOk="0" h="139065" w="537844">
                <a:moveTo>
                  <a:pt x="325389" y="21046"/>
                </a:moveTo>
                <a:lnTo>
                  <a:pt x="308426" y="21046"/>
                </a:lnTo>
                <a:lnTo>
                  <a:pt x="308426" y="115284"/>
                </a:lnTo>
                <a:lnTo>
                  <a:pt x="325389" y="115284"/>
                </a:lnTo>
                <a:lnTo>
                  <a:pt x="325389" y="21046"/>
                </a:lnTo>
                <a:close/>
              </a:path>
              <a:path extrusionOk="0" h="139065" w="537844">
                <a:moveTo>
                  <a:pt x="325389" y="4083"/>
                </a:moveTo>
                <a:lnTo>
                  <a:pt x="309055" y="4083"/>
                </a:lnTo>
                <a:lnTo>
                  <a:pt x="281411" y="22302"/>
                </a:lnTo>
                <a:lnTo>
                  <a:pt x="281411" y="38323"/>
                </a:lnTo>
                <a:lnTo>
                  <a:pt x="307798" y="21046"/>
                </a:lnTo>
                <a:lnTo>
                  <a:pt x="325389" y="21046"/>
                </a:lnTo>
                <a:lnTo>
                  <a:pt x="325389" y="4083"/>
                </a:lnTo>
                <a:close/>
              </a:path>
              <a:path extrusionOk="0" h="139065" w="537844">
                <a:moveTo>
                  <a:pt x="394849" y="0"/>
                </a:moveTo>
                <a:lnTo>
                  <a:pt x="379771" y="0"/>
                </a:lnTo>
                <a:lnTo>
                  <a:pt x="370652" y="15149"/>
                </a:lnTo>
                <a:lnTo>
                  <a:pt x="364065" y="31667"/>
                </a:lnTo>
                <a:lnTo>
                  <a:pt x="360070" y="49629"/>
                </a:lnTo>
                <a:lnTo>
                  <a:pt x="358725" y="69107"/>
                </a:lnTo>
                <a:lnTo>
                  <a:pt x="360070" y="88745"/>
                </a:lnTo>
                <a:lnTo>
                  <a:pt x="364065" y="106763"/>
                </a:lnTo>
                <a:lnTo>
                  <a:pt x="370652" y="123309"/>
                </a:lnTo>
                <a:lnTo>
                  <a:pt x="379771" y="138529"/>
                </a:lnTo>
                <a:lnTo>
                  <a:pt x="394849" y="138529"/>
                </a:lnTo>
                <a:lnTo>
                  <a:pt x="387283" y="125230"/>
                </a:lnTo>
                <a:lnTo>
                  <a:pt x="381204" y="108118"/>
                </a:lnTo>
                <a:lnTo>
                  <a:pt x="377158" y="88856"/>
                </a:lnTo>
                <a:lnTo>
                  <a:pt x="375687" y="69107"/>
                </a:lnTo>
                <a:lnTo>
                  <a:pt x="377158" y="49541"/>
                </a:lnTo>
                <a:lnTo>
                  <a:pt x="381204" y="30372"/>
                </a:lnTo>
                <a:lnTo>
                  <a:pt x="387283" y="13293"/>
                </a:lnTo>
                <a:lnTo>
                  <a:pt x="394849" y="0"/>
                </a:lnTo>
                <a:close/>
              </a:path>
              <a:path extrusionOk="0" h="139065" w="537844">
                <a:moveTo>
                  <a:pt x="451140" y="4083"/>
                </a:moveTo>
                <a:lnTo>
                  <a:pt x="411561" y="4083"/>
                </a:lnTo>
                <a:lnTo>
                  <a:pt x="411561" y="115284"/>
                </a:lnTo>
                <a:lnTo>
                  <a:pt x="428523" y="115284"/>
                </a:lnTo>
                <a:lnTo>
                  <a:pt x="428523" y="76332"/>
                </a:lnTo>
                <a:lnTo>
                  <a:pt x="451140" y="76332"/>
                </a:lnTo>
                <a:lnTo>
                  <a:pt x="468044" y="73581"/>
                </a:lnTo>
                <a:lnTo>
                  <a:pt x="480119" y="65986"/>
                </a:lnTo>
                <a:lnTo>
                  <a:pt x="482714" y="61882"/>
                </a:lnTo>
                <a:lnTo>
                  <a:pt x="428523" y="61882"/>
                </a:lnTo>
                <a:lnTo>
                  <a:pt x="428523" y="18847"/>
                </a:lnTo>
                <a:lnTo>
                  <a:pt x="482890" y="18847"/>
                </a:lnTo>
                <a:lnTo>
                  <a:pt x="480178" y="14547"/>
                </a:lnTo>
                <a:lnTo>
                  <a:pt x="468111" y="6923"/>
                </a:lnTo>
                <a:lnTo>
                  <a:pt x="451140" y="4083"/>
                </a:lnTo>
                <a:close/>
              </a:path>
              <a:path extrusionOk="0" h="139065" w="537844">
                <a:moveTo>
                  <a:pt x="482890" y="18847"/>
                </a:moveTo>
                <a:lnTo>
                  <a:pt x="449570" y="18847"/>
                </a:lnTo>
                <a:lnTo>
                  <a:pt x="460071" y="20351"/>
                </a:lnTo>
                <a:lnTo>
                  <a:pt x="467259" y="24757"/>
                </a:lnTo>
                <a:lnTo>
                  <a:pt x="471414" y="31547"/>
                </a:lnTo>
                <a:lnTo>
                  <a:pt x="472815" y="40208"/>
                </a:lnTo>
                <a:lnTo>
                  <a:pt x="471414" y="48895"/>
                </a:lnTo>
                <a:lnTo>
                  <a:pt x="467259" y="55757"/>
                </a:lnTo>
                <a:lnTo>
                  <a:pt x="460071" y="60263"/>
                </a:lnTo>
                <a:lnTo>
                  <a:pt x="449570" y="61882"/>
                </a:lnTo>
                <a:lnTo>
                  <a:pt x="482714" y="61882"/>
                </a:lnTo>
                <a:lnTo>
                  <a:pt x="487363" y="54532"/>
                </a:lnTo>
                <a:lnTo>
                  <a:pt x="489778" y="40208"/>
                </a:lnTo>
                <a:lnTo>
                  <a:pt x="487385" y="25971"/>
                </a:lnTo>
                <a:lnTo>
                  <a:pt x="482890" y="18847"/>
                </a:lnTo>
                <a:close/>
              </a:path>
              <a:path extrusionOk="0" h="139065" w="537844">
                <a:moveTo>
                  <a:pt x="516534" y="0"/>
                </a:moveTo>
                <a:lnTo>
                  <a:pt x="501456" y="0"/>
                </a:lnTo>
                <a:lnTo>
                  <a:pt x="509022" y="13298"/>
                </a:lnTo>
                <a:lnTo>
                  <a:pt x="515101" y="30411"/>
                </a:lnTo>
                <a:lnTo>
                  <a:pt x="519148" y="49673"/>
                </a:lnTo>
                <a:lnTo>
                  <a:pt x="520618" y="69421"/>
                </a:lnTo>
                <a:lnTo>
                  <a:pt x="519148" y="88988"/>
                </a:lnTo>
                <a:lnTo>
                  <a:pt x="515101" y="108157"/>
                </a:lnTo>
                <a:lnTo>
                  <a:pt x="509022" y="125235"/>
                </a:lnTo>
                <a:lnTo>
                  <a:pt x="501456" y="138529"/>
                </a:lnTo>
                <a:lnTo>
                  <a:pt x="516534" y="138529"/>
                </a:lnTo>
                <a:lnTo>
                  <a:pt x="525653" y="123380"/>
                </a:lnTo>
                <a:lnTo>
                  <a:pt x="532240" y="106861"/>
                </a:lnTo>
                <a:lnTo>
                  <a:pt x="536236" y="88900"/>
                </a:lnTo>
                <a:lnTo>
                  <a:pt x="537580" y="69421"/>
                </a:lnTo>
                <a:lnTo>
                  <a:pt x="536236" y="49784"/>
                </a:lnTo>
                <a:lnTo>
                  <a:pt x="532240" y="31766"/>
                </a:lnTo>
                <a:lnTo>
                  <a:pt x="525653" y="15220"/>
                </a:lnTo>
                <a:lnTo>
                  <a:pt x="51653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26"/>
          <p:cNvSpPr/>
          <p:nvPr/>
        </p:nvSpPr>
        <p:spPr>
          <a:xfrm>
            <a:off x="14523248" y="7426580"/>
            <a:ext cx="407034" cy="114300"/>
          </a:xfrm>
          <a:custGeom>
            <a:rect b="b" l="l" r="r" t="t"/>
            <a:pathLst>
              <a:path extrusionOk="0" h="114300" w="407034">
                <a:moveTo>
                  <a:pt x="69736" y="90782"/>
                </a:moveTo>
                <a:lnTo>
                  <a:pt x="53715" y="90782"/>
                </a:lnTo>
                <a:lnTo>
                  <a:pt x="53715" y="112457"/>
                </a:lnTo>
                <a:lnTo>
                  <a:pt x="69736" y="112457"/>
                </a:lnTo>
                <a:lnTo>
                  <a:pt x="69736" y="90782"/>
                </a:lnTo>
                <a:close/>
              </a:path>
              <a:path extrusionOk="0" h="114300" w="407034">
                <a:moveTo>
                  <a:pt x="69736" y="1256"/>
                </a:moveTo>
                <a:lnTo>
                  <a:pt x="49003" y="1256"/>
                </a:lnTo>
                <a:lnTo>
                  <a:pt x="0" y="77275"/>
                </a:lnTo>
                <a:lnTo>
                  <a:pt x="0" y="90782"/>
                </a:lnTo>
                <a:lnTo>
                  <a:pt x="84814" y="90782"/>
                </a:lnTo>
                <a:lnTo>
                  <a:pt x="84814" y="76646"/>
                </a:lnTo>
                <a:lnTo>
                  <a:pt x="17591" y="76646"/>
                </a:lnTo>
                <a:lnTo>
                  <a:pt x="17591" y="75704"/>
                </a:lnTo>
                <a:lnTo>
                  <a:pt x="52773" y="21360"/>
                </a:lnTo>
                <a:lnTo>
                  <a:pt x="69736" y="21360"/>
                </a:lnTo>
                <a:lnTo>
                  <a:pt x="69736" y="1256"/>
                </a:lnTo>
                <a:close/>
              </a:path>
              <a:path extrusionOk="0" h="114300" w="407034">
                <a:moveTo>
                  <a:pt x="69736" y="21360"/>
                </a:moveTo>
                <a:lnTo>
                  <a:pt x="53715" y="21360"/>
                </a:lnTo>
                <a:lnTo>
                  <a:pt x="53715" y="76646"/>
                </a:lnTo>
                <a:lnTo>
                  <a:pt x="69736" y="76646"/>
                </a:lnTo>
                <a:lnTo>
                  <a:pt x="69736" y="21360"/>
                </a:lnTo>
                <a:close/>
              </a:path>
              <a:path extrusionOk="0" h="114300" w="407034">
                <a:moveTo>
                  <a:pt x="118392" y="83557"/>
                </a:moveTo>
                <a:lnTo>
                  <a:pt x="102058" y="83557"/>
                </a:lnTo>
                <a:lnTo>
                  <a:pt x="105231" y="95739"/>
                </a:lnTo>
                <a:lnTo>
                  <a:pt x="113189" y="105389"/>
                </a:lnTo>
                <a:lnTo>
                  <a:pt x="125006" y="111740"/>
                </a:lnTo>
                <a:lnTo>
                  <a:pt x="139753" y="114027"/>
                </a:lnTo>
                <a:lnTo>
                  <a:pt x="155584" y="111230"/>
                </a:lnTo>
                <a:lnTo>
                  <a:pt x="168044" y="103426"/>
                </a:lnTo>
                <a:lnTo>
                  <a:pt x="170453" y="99892"/>
                </a:lnTo>
                <a:lnTo>
                  <a:pt x="139753" y="99892"/>
                </a:lnTo>
                <a:lnTo>
                  <a:pt x="131711" y="98665"/>
                </a:lnTo>
                <a:lnTo>
                  <a:pt x="125126" y="95258"/>
                </a:lnTo>
                <a:lnTo>
                  <a:pt x="120515" y="90085"/>
                </a:lnTo>
                <a:lnTo>
                  <a:pt x="118392" y="83557"/>
                </a:lnTo>
                <a:close/>
              </a:path>
              <a:path extrusionOk="0" h="114300" w="407034">
                <a:moveTo>
                  <a:pt x="171068" y="53401"/>
                </a:moveTo>
                <a:lnTo>
                  <a:pt x="138810" y="53401"/>
                </a:lnTo>
                <a:lnTo>
                  <a:pt x="148438" y="55227"/>
                </a:lnTo>
                <a:lnTo>
                  <a:pt x="155989" y="60115"/>
                </a:lnTo>
                <a:lnTo>
                  <a:pt x="160919" y="67537"/>
                </a:lnTo>
                <a:lnTo>
                  <a:pt x="162684" y="76961"/>
                </a:lnTo>
                <a:lnTo>
                  <a:pt x="160978" y="86109"/>
                </a:lnTo>
                <a:lnTo>
                  <a:pt x="156225" y="93374"/>
                </a:lnTo>
                <a:lnTo>
                  <a:pt x="148968" y="98164"/>
                </a:lnTo>
                <a:lnTo>
                  <a:pt x="139753" y="99892"/>
                </a:lnTo>
                <a:lnTo>
                  <a:pt x="170453" y="99892"/>
                </a:lnTo>
                <a:lnTo>
                  <a:pt x="176174" y="91499"/>
                </a:lnTo>
                <a:lnTo>
                  <a:pt x="179019" y="76332"/>
                </a:lnTo>
                <a:lnTo>
                  <a:pt x="176356" y="61556"/>
                </a:lnTo>
                <a:lnTo>
                  <a:pt x="171068" y="53401"/>
                </a:lnTo>
                <a:close/>
              </a:path>
              <a:path extrusionOk="0" h="114300" w="407034">
                <a:moveTo>
                  <a:pt x="173364" y="1256"/>
                </a:moveTo>
                <a:lnTo>
                  <a:pt x="110539" y="1256"/>
                </a:lnTo>
                <a:lnTo>
                  <a:pt x="103314" y="63139"/>
                </a:lnTo>
                <a:lnTo>
                  <a:pt x="119334" y="63139"/>
                </a:lnTo>
                <a:lnTo>
                  <a:pt x="123104" y="56385"/>
                </a:lnTo>
                <a:lnTo>
                  <a:pt x="129858" y="53401"/>
                </a:lnTo>
                <a:lnTo>
                  <a:pt x="171068" y="53401"/>
                </a:lnTo>
                <a:lnTo>
                  <a:pt x="168790" y="49887"/>
                </a:lnTo>
                <a:lnTo>
                  <a:pt x="164154" y="46804"/>
                </a:lnTo>
                <a:lnTo>
                  <a:pt x="120905" y="46804"/>
                </a:lnTo>
                <a:lnTo>
                  <a:pt x="124675" y="16020"/>
                </a:lnTo>
                <a:lnTo>
                  <a:pt x="173364" y="16020"/>
                </a:lnTo>
                <a:lnTo>
                  <a:pt x="173364" y="1256"/>
                </a:lnTo>
                <a:close/>
              </a:path>
              <a:path extrusionOk="0" h="114300" w="407034">
                <a:moveTo>
                  <a:pt x="134255" y="39422"/>
                </a:moveTo>
                <a:lnTo>
                  <a:pt x="126559" y="42564"/>
                </a:lnTo>
                <a:lnTo>
                  <a:pt x="121847" y="46804"/>
                </a:lnTo>
                <a:lnTo>
                  <a:pt x="164154" y="46804"/>
                </a:lnTo>
                <a:lnTo>
                  <a:pt x="157307" y="42252"/>
                </a:lnTo>
                <a:lnTo>
                  <a:pt x="142894" y="39579"/>
                </a:lnTo>
                <a:lnTo>
                  <a:pt x="134255" y="39422"/>
                </a:lnTo>
                <a:close/>
              </a:path>
              <a:path extrusionOk="0" h="114300" w="407034">
                <a:moveTo>
                  <a:pt x="238773" y="0"/>
                </a:moveTo>
                <a:lnTo>
                  <a:pt x="220713" y="3973"/>
                </a:lnTo>
                <a:lnTo>
                  <a:pt x="207026" y="15765"/>
                </a:lnTo>
                <a:lnTo>
                  <a:pt x="198375" y="34831"/>
                </a:lnTo>
                <a:lnTo>
                  <a:pt x="195484" y="60096"/>
                </a:lnTo>
                <a:lnTo>
                  <a:pt x="195532" y="61401"/>
                </a:lnTo>
                <a:lnTo>
                  <a:pt x="199013" y="86242"/>
                </a:lnTo>
                <a:lnTo>
                  <a:pt x="208597" y="102640"/>
                </a:lnTo>
                <a:lnTo>
                  <a:pt x="222038" y="111382"/>
                </a:lnTo>
                <a:lnTo>
                  <a:pt x="237202" y="114027"/>
                </a:lnTo>
                <a:lnTo>
                  <a:pt x="253485" y="111203"/>
                </a:lnTo>
                <a:lnTo>
                  <a:pt x="266043" y="103210"/>
                </a:lnTo>
                <a:lnTo>
                  <a:pt x="268269" y="99892"/>
                </a:lnTo>
                <a:lnTo>
                  <a:pt x="237202" y="99892"/>
                </a:lnTo>
                <a:lnTo>
                  <a:pt x="227690" y="97982"/>
                </a:lnTo>
                <a:lnTo>
                  <a:pt x="220239" y="92863"/>
                </a:lnTo>
                <a:lnTo>
                  <a:pt x="215380" y="85447"/>
                </a:lnTo>
                <a:lnTo>
                  <a:pt x="213642" y="76646"/>
                </a:lnTo>
                <a:lnTo>
                  <a:pt x="215473" y="67780"/>
                </a:lnTo>
                <a:lnTo>
                  <a:pt x="220514" y="60371"/>
                </a:lnTo>
                <a:lnTo>
                  <a:pt x="228087" y="55288"/>
                </a:lnTo>
                <a:lnTo>
                  <a:pt x="231238" y="54658"/>
                </a:lnTo>
                <a:lnTo>
                  <a:pt x="211443" y="54658"/>
                </a:lnTo>
                <a:lnTo>
                  <a:pt x="213284" y="37800"/>
                </a:lnTo>
                <a:lnTo>
                  <a:pt x="218629" y="25228"/>
                </a:lnTo>
                <a:lnTo>
                  <a:pt x="227214" y="17397"/>
                </a:lnTo>
                <a:lnTo>
                  <a:pt x="238773" y="14763"/>
                </a:lnTo>
                <a:lnTo>
                  <a:pt x="269175" y="14763"/>
                </a:lnTo>
                <a:lnTo>
                  <a:pt x="263962" y="8422"/>
                </a:lnTo>
                <a:lnTo>
                  <a:pt x="252758" y="2171"/>
                </a:lnTo>
                <a:lnTo>
                  <a:pt x="238773" y="0"/>
                </a:lnTo>
                <a:close/>
              </a:path>
              <a:path extrusionOk="0" h="114300" w="407034">
                <a:moveTo>
                  <a:pt x="268883" y="53401"/>
                </a:moveTo>
                <a:lnTo>
                  <a:pt x="237516" y="53401"/>
                </a:lnTo>
                <a:lnTo>
                  <a:pt x="246758" y="55195"/>
                </a:lnTo>
                <a:lnTo>
                  <a:pt x="254086" y="60096"/>
                </a:lnTo>
                <a:lnTo>
                  <a:pt x="258940" y="67382"/>
                </a:lnTo>
                <a:lnTo>
                  <a:pt x="260697" y="76018"/>
                </a:lnTo>
                <a:lnTo>
                  <a:pt x="260697" y="76646"/>
                </a:lnTo>
                <a:lnTo>
                  <a:pt x="258891" y="85513"/>
                </a:lnTo>
                <a:lnTo>
                  <a:pt x="253929" y="93001"/>
                </a:lnTo>
                <a:lnTo>
                  <a:pt x="246493" y="98044"/>
                </a:lnTo>
                <a:lnTo>
                  <a:pt x="237202" y="99892"/>
                </a:lnTo>
                <a:lnTo>
                  <a:pt x="268269" y="99892"/>
                </a:lnTo>
                <a:lnTo>
                  <a:pt x="274153" y="91123"/>
                </a:lnTo>
                <a:lnTo>
                  <a:pt x="277096" y="76018"/>
                </a:lnTo>
                <a:lnTo>
                  <a:pt x="274217" y="61401"/>
                </a:lnTo>
                <a:lnTo>
                  <a:pt x="268883" y="53401"/>
                </a:lnTo>
                <a:close/>
              </a:path>
              <a:path extrusionOk="0" h="114300" w="407034">
                <a:moveTo>
                  <a:pt x="241286" y="39579"/>
                </a:moveTo>
                <a:lnTo>
                  <a:pt x="232556" y="40676"/>
                </a:lnTo>
                <a:lnTo>
                  <a:pt x="224696" y="43643"/>
                </a:lnTo>
                <a:lnTo>
                  <a:pt x="217984" y="48348"/>
                </a:lnTo>
                <a:lnTo>
                  <a:pt x="212700" y="54658"/>
                </a:lnTo>
                <a:lnTo>
                  <a:pt x="231238" y="54658"/>
                </a:lnTo>
                <a:lnTo>
                  <a:pt x="237516" y="53401"/>
                </a:lnTo>
                <a:lnTo>
                  <a:pt x="268883" y="53401"/>
                </a:lnTo>
                <a:lnTo>
                  <a:pt x="266553" y="49906"/>
                </a:lnTo>
                <a:lnTo>
                  <a:pt x="255208" y="42357"/>
                </a:lnTo>
                <a:lnTo>
                  <a:pt x="241286" y="39579"/>
                </a:lnTo>
                <a:close/>
              </a:path>
              <a:path extrusionOk="0" h="114300" w="407034">
                <a:moveTo>
                  <a:pt x="269175" y="14763"/>
                </a:moveTo>
                <a:lnTo>
                  <a:pt x="238773" y="14763"/>
                </a:lnTo>
                <a:lnTo>
                  <a:pt x="246358" y="15843"/>
                </a:lnTo>
                <a:lnTo>
                  <a:pt x="252339" y="19043"/>
                </a:lnTo>
                <a:lnTo>
                  <a:pt x="256641" y="23952"/>
                </a:lnTo>
                <a:lnTo>
                  <a:pt x="259191" y="30156"/>
                </a:lnTo>
                <a:lnTo>
                  <a:pt x="275839" y="30156"/>
                </a:lnTo>
                <a:lnTo>
                  <a:pt x="271837" y="18000"/>
                </a:lnTo>
                <a:lnTo>
                  <a:pt x="269175" y="14763"/>
                </a:lnTo>
                <a:close/>
              </a:path>
              <a:path extrusionOk="0" h="114300" w="407034">
                <a:moveTo>
                  <a:pt x="306749" y="91724"/>
                </a:moveTo>
                <a:lnTo>
                  <a:pt x="294969" y="91724"/>
                </a:lnTo>
                <a:lnTo>
                  <a:pt x="289943" y="96593"/>
                </a:lnTo>
                <a:lnTo>
                  <a:pt x="289943" y="108687"/>
                </a:lnTo>
                <a:lnTo>
                  <a:pt x="294969" y="113556"/>
                </a:lnTo>
                <a:lnTo>
                  <a:pt x="300938" y="113399"/>
                </a:lnTo>
                <a:lnTo>
                  <a:pt x="306911" y="113399"/>
                </a:lnTo>
                <a:lnTo>
                  <a:pt x="311775" y="108687"/>
                </a:lnTo>
                <a:lnTo>
                  <a:pt x="311618" y="102719"/>
                </a:lnTo>
                <a:lnTo>
                  <a:pt x="311775" y="96593"/>
                </a:lnTo>
                <a:lnTo>
                  <a:pt x="306749" y="91724"/>
                </a:lnTo>
                <a:close/>
              </a:path>
              <a:path extrusionOk="0" h="114300" w="407034">
                <a:moveTo>
                  <a:pt x="306911" y="113399"/>
                </a:moveTo>
                <a:lnTo>
                  <a:pt x="300938" y="113399"/>
                </a:lnTo>
                <a:lnTo>
                  <a:pt x="306749" y="113556"/>
                </a:lnTo>
                <a:lnTo>
                  <a:pt x="306911" y="113399"/>
                </a:lnTo>
                <a:close/>
              </a:path>
              <a:path extrusionOk="0" h="114300" w="407034">
                <a:moveTo>
                  <a:pt x="344017" y="83557"/>
                </a:moveTo>
                <a:lnTo>
                  <a:pt x="326740" y="83557"/>
                </a:lnTo>
                <a:lnTo>
                  <a:pt x="330107" y="95938"/>
                </a:lnTo>
                <a:lnTo>
                  <a:pt x="338481" y="105566"/>
                </a:lnTo>
                <a:lnTo>
                  <a:pt x="351036" y="111806"/>
                </a:lnTo>
                <a:lnTo>
                  <a:pt x="366948" y="114027"/>
                </a:lnTo>
                <a:lnTo>
                  <a:pt x="382878" y="111627"/>
                </a:lnTo>
                <a:lnTo>
                  <a:pt x="395554" y="104957"/>
                </a:lnTo>
                <a:lnTo>
                  <a:pt x="399979" y="99578"/>
                </a:lnTo>
                <a:lnTo>
                  <a:pt x="366634" y="99578"/>
                </a:lnTo>
                <a:lnTo>
                  <a:pt x="357954" y="98355"/>
                </a:lnTo>
                <a:lnTo>
                  <a:pt x="350908" y="95101"/>
                </a:lnTo>
                <a:lnTo>
                  <a:pt x="346071" y="90080"/>
                </a:lnTo>
                <a:lnTo>
                  <a:pt x="344017" y="83557"/>
                </a:lnTo>
                <a:close/>
              </a:path>
              <a:path extrusionOk="0" h="114300" w="407034">
                <a:moveTo>
                  <a:pt x="397059" y="14135"/>
                </a:moveTo>
                <a:lnTo>
                  <a:pt x="366948" y="14135"/>
                </a:lnTo>
                <a:lnTo>
                  <a:pt x="374961" y="15284"/>
                </a:lnTo>
                <a:lnTo>
                  <a:pt x="381104" y="18729"/>
                </a:lnTo>
                <a:lnTo>
                  <a:pt x="385038" y="24119"/>
                </a:lnTo>
                <a:lnTo>
                  <a:pt x="386424" y="31098"/>
                </a:lnTo>
                <a:lnTo>
                  <a:pt x="384827" y="38286"/>
                </a:lnTo>
                <a:lnTo>
                  <a:pt x="380358" y="43840"/>
                </a:lnTo>
                <a:lnTo>
                  <a:pt x="373503" y="47420"/>
                </a:lnTo>
                <a:lnTo>
                  <a:pt x="364750" y="48689"/>
                </a:lnTo>
                <a:lnTo>
                  <a:pt x="355326" y="48689"/>
                </a:lnTo>
                <a:lnTo>
                  <a:pt x="355326" y="62511"/>
                </a:lnTo>
                <a:lnTo>
                  <a:pt x="364750" y="62511"/>
                </a:lnTo>
                <a:lnTo>
                  <a:pt x="375435" y="63910"/>
                </a:lnTo>
                <a:lnTo>
                  <a:pt x="383322" y="67812"/>
                </a:lnTo>
                <a:lnTo>
                  <a:pt x="388206" y="73775"/>
                </a:lnTo>
                <a:lnTo>
                  <a:pt x="389880" y="81358"/>
                </a:lnTo>
                <a:lnTo>
                  <a:pt x="388147" y="88689"/>
                </a:lnTo>
                <a:lnTo>
                  <a:pt x="383322" y="94414"/>
                </a:lnTo>
                <a:lnTo>
                  <a:pt x="375965" y="98167"/>
                </a:lnTo>
                <a:lnTo>
                  <a:pt x="366634" y="99578"/>
                </a:lnTo>
                <a:lnTo>
                  <a:pt x="399979" y="99578"/>
                </a:lnTo>
                <a:lnTo>
                  <a:pt x="403900" y="94812"/>
                </a:lnTo>
                <a:lnTo>
                  <a:pt x="406842" y="81987"/>
                </a:lnTo>
                <a:lnTo>
                  <a:pt x="405299" y="72187"/>
                </a:lnTo>
                <a:lnTo>
                  <a:pt x="400619" y="64258"/>
                </a:lnTo>
                <a:lnTo>
                  <a:pt x="393082" y="58596"/>
                </a:lnTo>
                <a:lnTo>
                  <a:pt x="382969" y="55600"/>
                </a:lnTo>
                <a:lnTo>
                  <a:pt x="382969" y="54658"/>
                </a:lnTo>
                <a:lnTo>
                  <a:pt x="391097" y="51403"/>
                </a:lnTo>
                <a:lnTo>
                  <a:pt x="397340" y="46058"/>
                </a:lnTo>
                <a:lnTo>
                  <a:pt x="401345" y="38887"/>
                </a:lnTo>
                <a:lnTo>
                  <a:pt x="402759" y="30156"/>
                </a:lnTo>
                <a:lnTo>
                  <a:pt x="400317" y="18729"/>
                </a:lnTo>
                <a:lnTo>
                  <a:pt x="400195" y="18376"/>
                </a:lnTo>
                <a:lnTo>
                  <a:pt x="397059" y="14135"/>
                </a:lnTo>
                <a:close/>
              </a:path>
              <a:path extrusionOk="0" h="114300" w="407034">
                <a:moveTo>
                  <a:pt x="367263" y="0"/>
                </a:moveTo>
                <a:lnTo>
                  <a:pt x="352577" y="2105"/>
                </a:lnTo>
                <a:lnTo>
                  <a:pt x="340601" y="8245"/>
                </a:lnTo>
                <a:lnTo>
                  <a:pt x="332453" y="17802"/>
                </a:lnTo>
                <a:lnTo>
                  <a:pt x="329253" y="30156"/>
                </a:lnTo>
                <a:lnTo>
                  <a:pt x="345588" y="30156"/>
                </a:lnTo>
                <a:lnTo>
                  <a:pt x="347490" y="23456"/>
                </a:lnTo>
                <a:lnTo>
                  <a:pt x="352204" y="18376"/>
                </a:lnTo>
                <a:lnTo>
                  <a:pt x="358950" y="15181"/>
                </a:lnTo>
                <a:lnTo>
                  <a:pt x="366948" y="14135"/>
                </a:lnTo>
                <a:lnTo>
                  <a:pt x="397059" y="14135"/>
                </a:lnTo>
                <a:lnTo>
                  <a:pt x="393139" y="8834"/>
                </a:lnTo>
                <a:lnTo>
                  <a:pt x="381953" y="2326"/>
                </a:lnTo>
                <a:lnTo>
                  <a:pt x="3672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26"/>
          <p:cNvSpPr/>
          <p:nvPr/>
        </p:nvSpPr>
        <p:spPr>
          <a:xfrm>
            <a:off x="14245640" y="7863502"/>
            <a:ext cx="0" cy="199390"/>
          </a:xfrm>
          <a:custGeom>
            <a:rect b="b" l="l" r="r" t="t"/>
            <a:pathLst>
              <a:path extrusionOk="0" h="199390" w="120000">
                <a:moveTo>
                  <a:pt x="0" y="0"/>
                </a:moveTo>
                <a:lnTo>
                  <a:pt x="0" y="199079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26"/>
          <p:cNvSpPr/>
          <p:nvPr/>
        </p:nvSpPr>
        <p:spPr>
          <a:xfrm>
            <a:off x="15214196" y="8062581"/>
            <a:ext cx="0" cy="10795"/>
          </a:xfrm>
          <a:custGeom>
            <a:rect b="b" l="l" r="r" t="t"/>
            <a:pathLst>
              <a:path extrusionOk="0" h="10795" w="120000">
                <a:moveTo>
                  <a:pt x="0" y="0"/>
                </a:moveTo>
                <a:lnTo>
                  <a:pt x="0" y="10471"/>
                </a:lnTo>
                <a:lnTo>
                  <a:pt x="0" y="0"/>
                </a:lnTo>
                <a:close/>
              </a:path>
            </a:pathLst>
          </a:custGeom>
          <a:solidFill>
            <a:srgbClr val="6EF9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26"/>
          <p:cNvSpPr/>
          <p:nvPr/>
        </p:nvSpPr>
        <p:spPr>
          <a:xfrm>
            <a:off x="15208961" y="7863634"/>
            <a:ext cx="0" cy="199390"/>
          </a:xfrm>
          <a:custGeom>
            <a:rect b="b" l="l" r="r" t="t"/>
            <a:pathLst>
              <a:path extrusionOk="0" h="199390" w="120000">
                <a:moveTo>
                  <a:pt x="0" y="0"/>
                </a:moveTo>
                <a:lnTo>
                  <a:pt x="0" y="198946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26"/>
          <p:cNvSpPr/>
          <p:nvPr/>
        </p:nvSpPr>
        <p:spPr>
          <a:xfrm>
            <a:off x="14250874" y="7868870"/>
            <a:ext cx="953134" cy="0"/>
          </a:xfrm>
          <a:custGeom>
            <a:rect b="b" l="l" r="r" t="t"/>
            <a:pathLst>
              <a:path extrusionOk="0" h="120000" w="953134">
                <a:moveTo>
                  <a:pt x="0" y="0"/>
                </a:moveTo>
                <a:lnTo>
                  <a:pt x="952850" y="0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6"/>
          <p:cNvSpPr/>
          <p:nvPr/>
        </p:nvSpPr>
        <p:spPr>
          <a:xfrm>
            <a:off x="15214196" y="7863634"/>
            <a:ext cx="0" cy="10795"/>
          </a:xfrm>
          <a:custGeom>
            <a:rect b="b" l="l" r="r" t="t"/>
            <a:pathLst>
              <a:path extrusionOk="0" h="10795" w="120000">
                <a:moveTo>
                  <a:pt x="0" y="0"/>
                </a:moveTo>
                <a:lnTo>
                  <a:pt x="0" y="10470"/>
                </a:lnTo>
                <a:lnTo>
                  <a:pt x="0" y="0"/>
                </a:lnTo>
                <a:close/>
              </a:path>
            </a:pathLst>
          </a:custGeom>
          <a:solidFill>
            <a:srgbClr val="6EF9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26"/>
          <p:cNvSpPr/>
          <p:nvPr/>
        </p:nvSpPr>
        <p:spPr>
          <a:xfrm>
            <a:off x="14245640" y="7685834"/>
            <a:ext cx="0" cy="177800"/>
          </a:xfrm>
          <a:custGeom>
            <a:rect b="b" l="l" r="r" t="t"/>
            <a:pathLst>
              <a:path extrusionOk="0" h="177800" w="120000">
                <a:moveTo>
                  <a:pt x="0" y="0"/>
                </a:moveTo>
                <a:lnTo>
                  <a:pt x="0" y="177800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26"/>
          <p:cNvSpPr/>
          <p:nvPr/>
        </p:nvSpPr>
        <p:spPr>
          <a:xfrm>
            <a:off x="15208961" y="7685630"/>
            <a:ext cx="0" cy="178435"/>
          </a:xfrm>
          <a:custGeom>
            <a:rect b="b" l="l" r="r" t="t"/>
            <a:pathLst>
              <a:path extrusionOk="0" h="178434" w="120000">
                <a:moveTo>
                  <a:pt x="0" y="0"/>
                </a:moveTo>
                <a:lnTo>
                  <a:pt x="0" y="178004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6"/>
          <p:cNvSpPr/>
          <p:nvPr/>
        </p:nvSpPr>
        <p:spPr>
          <a:xfrm>
            <a:off x="15214196" y="7853164"/>
            <a:ext cx="0" cy="10795"/>
          </a:xfrm>
          <a:custGeom>
            <a:rect b="b" l="l" r="r" t="t"/>
            <a:pathLst>
              <a:path extrusionOk="0" h="10795" w="120000">
                <a:moveTo>
                  <a:pt x="0" y="0"/>
                </a:moveTo>
                <a:lnTo>
                  <a:pt x="0" y="10470"/>
                </a:lnTo>
                <a:lnTo>
                  <a:pt x="0" y="0"/>
                </a:lnTo>
                <a:close/>
              </a:path>
            </a:pathLst>
          </a:custGeom>
          <a:solidFill>
            <a:srgbClr val="6EF9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6"/>
          <p:cNvSpPr/>
          <p:nvPr/>
        </p:nvSpPr>
        <p:spPr>
          <a:xfrm>
            <a:off x="14250874" y="7690865"/>
            <a:ext cx="953135" cy="0"/>
          </a:xfrm>
          <a:custGeom>
            <a:rect b="b" l="l" r="r" t="t"/>
            <a:pathLst>
              <a:path extrusionOk="0" h="120000" w="953134">
                <a:moveTo>
                  <a:pt x="0" y="0"/>
                </a:moveTo>
                <a:lnTo>
                  <a:pt x="952850" y="0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26"/>
          <p:cNvSpPr/>
          <p:nvPr/>
        </p:nvSpPr>
        <p:spPr>
          <a:xfrm>
            <a:off x="15214196" y="7685629"/>
            <a:ext cx="0" cy="10795"/>
          </a:xfrm>
          <a:custGeom>
            <a:rect b="b" l="l" r="r" t="t"/>
            <a:pathLst>
              <a:path extrusionOk="0" h="10795" w="120000">
                <a:moveTo>
                  <a:pt x="0" y="0"/>
                </a:moveTo>
                <a:lnTo>
                  <a:pt x="0" y="10471"/>
                </a:lnTo>
                <a:lnTo>
                  <a:pt x="0" y="0"/>
                </a:lnTo>
                <a:close/>
              </a:path>
            </a:pathLst>
          </a:custGeom>
          <a:solidFill>
            <a:srgbClr val="6EF9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6"/>
          <p:cNvSpPr/>
          <p:nvPr/>
        </p:nvSpPr>
        <p:spPr>
          <a:xfrm>
            <a:off x="14240403" y="8146348"/>
            <a:ext cx="974090" cy="1372235"/>
          </a:xfrm>
          <a:custGeom>
            <a:rect b="b" l="l" r="r" t="t"/>
            <a:pathLst>
              <a:path extrusionOk="0" h="1372234" w="974090">
                <a:moveTo>
                  <a:pt x="0" y="0"/>
                </a:moveTo>
                <a:lnTo>
                  <a:pt x="973792" y="0"/>
                </a:lnTo>
                <a:lnTo>
                  <a:pt x="973792" y="1371685"/>
                </a:lnTo>
                <a:lnTo>
                  <a:pt x="0" y="1371685"/>
                </a:lnTo>
                <a:lnTo>
                  <a:pt x="0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26"/>
          <p:cNvSpPr/>
          <p:nvPr/>
        </p:nvSpPr>
        <p:spPr>
          <a:xfrm>
            <a:off x="14240403" y="9518034"/>
            <a:ext cx="974090" cy="115570"/>
          </a:xfrm>
          <a:custGeom>
            <a:rect b="b" l="l" r="r" t="t"/>
            <a:pathLst>
              <a:path extrusionOk="0" h="115570" w="974090">
                <a:moveTo>
                  <a:pt x="0" y="0"/>
                </a:moveTo>
                <a:lnTo>
                  <a:pt x="973792" y="0"/>
                </a:lnTo>
                <a:lnTo>
                  <a:pt x="973792" y="115179"/>
                </a:lnTo>
                <a:lnTo>
                  <a:pt x="0" y="115179"/>
                </a:lnTo>
                <a:lnTo>
                  <a:pt x="0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26"/>
          <p:cNvSpPr/>
          <p:nvPr/>
        </p:nvSpPr>
        <p:spPr>
          <a:xfrm>
            <a:off x="14240403" y="9633214"/>
            <a:ext cx="974090" cy="356235"/>
          </a:xfrm>
          <a:custGeom>
            <a:rect b="b" l="l" r="r" t="t"/>
            <a:pathLst>
              <a:path extrusionOk="0" h="356234" w="974090">
                <a:moveTo>
                  <a:pt x="0" y="0"/>
                </a:moveTo>
                <a:lnTo>
                  <a:pt x="973792" y="0"/>
                </a:lnTo>
                <a:lnTo>
                  <a:pt x="973792" y="356010"/>
                </a:lnTo>
                <a:lnTo>
                  <a:pt x="0" y="356010"/>
                </a:lnTo>
                <a:lnTo>
                  <a:pt x="0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6"/>
          <p:cNvSpPr/>
          <p:nvPr/>
        </p:nvSpPr>
        <p:spPr>
          <a:xfrm>
            <a:off x="14240403" y="8062581"/>
            <a:ext cx="974090" cy="83820"/>
          </a:xfrm>
          <a:custGeom>
            <a:rect b="b" l="l" r="r" t="t"/>
            <a:pathLst>
              <a:path extrusionOk="0" h="83820" w="974090">
                <a:moveTo>
                  <a:pt x="0" y="83767"/>
                </a:moveTo>
                <a:lnTo>
                  <a:pt x="973792" y="83767"/>
                </a:lnTo>
                <a:lnTo>
                  <a:pt x="973792" y="0"/>
                </a:lnTo>
                <a:lnTo>
                  <a:pt x="0" y="0"/>
                </a:lnTo>
                <a:lnTo>
                  <a:pt x="0" y="83767"/>
                </a:lnTo>
                <a:close/>
              </a:path>
            </a:pathLst>
          </a:custGeom>
          <a:solidFill>
            <a:srgbClr val="B7E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26"/>
          <p:cNvSpPr/>
          <p:nvPr/>
        </p:nvSpPr>
        <p:spPr>
          <a:xfrm>
            <a:off x="15841716" y="10125241"/>
            <a:ext cx="554990" cy="139065"/>
          </a:xfrm>
          <a:custGeom>
            <a:rect b="b" l="l" r="r" t="t"/>
            <a:pathLst>
              <a:path extrusionOk="0" h="139065" w="554990">
                <a:moveTo>
                  <a:pt x="66689" y="16962"/>
                </a:moveTo>
                <a:lnTo>
                  <a:pt x="36124" y="16962"/>
                </a:lnTo>
                <a:lnTo>
                  <a:pt x="44333" y="18148"/>
                </a:lnTo>
                <a:lnTo>
                  <a:pt x="50908" y="21733"/>
                </a:lnTo>
                <a:lnTo>
                  <a:pt x="55274" y="27409"/>
                </a:lnTo>
                <a:lnTo>
                  <a:pt x="56856" y="34868"/>
                </a:lnTo>
                <a:lnTo>
                  <a:pt x="55710" y="41707"/>
                </a:lnTo>
                <a:lnTo>
                  <a:pt x="52282" y="48355"/>
                </a:lnTo>
                <a:lnTo>
                  <a:pt x="46586" y="55563"/>
                </a:lnTo>
                <a:lnTo>
                  <a:pt x="38637" y="64081"/>
                </a:lnTo>
                <a:lnTo>
                  <a:pt x="0" y="103033"/>
                </a:lnTo>
                <a:lnTo>
                  <a:pt x="0" y="115284"/>
                </a:lnTo>
                <a:lnTo>
                  <a:pt x="74762" y="115284"/>
                </a:lnTo>
                <a:lnTo>
                  <a:pt x="74762" y="100834"/>
                </a:lnTo>
                <a:lnTo>
                  <a:pt x="23559" y="100834"/>
                </a:lnTo>
                <a:lnTo>
                  <a:pt x="23559" y="99892"/>
                </a:lnTo>
                <a:lnTo>
                  <a:pt x="59095" y="63416"/>
                </a:lnTo>
                <a:lnTo>
                  <a:pt x="72877" y="34239"/>
                </a:lnTo>
                <a:lnTo>
                  <a:pt x="70214" y="21689"/>
                </a:lnTo>
                <a:lnTo>
                  <a:pt x="66689" y="16962"/>
                </a:lnTo>
                <a:close/>
              </a:path>
              <a:path extrusionOk="0" h="139065" w="554990">
                <a:moveTo>
                  <a:pt x="36752" y="2827"/>
                </a:moveTo>
                <a:lnTo>
                  <a:pt x="21998" y="5163"/>
                </a:lnTo>
                <a:lnTo>
                  <a:pt x="10366" y="11976"/>
                </a:lnTo>
                <a:lnTo>
                  <a:pt x="2738" y="22617"/>
                </a:lnTo>
                <a:lnTo>
                  <a:pt x="0" y="36438"/>
                </a:lnTo>
                <a:lnTo>
                  <a:pt x="16020" y="36438"/>
                </a:lnTo>
                <a:lnTo>
                  <a:pt x="17438" y="28403"/>
                </a:lnTo>
                <a:lnTo>
                  <a:pt x="21478" y="22224"/>
                </a:lnTo>
                <a:lnTo>
                  <a:pt x="27814" y="18283"/>
                </a:lnTo>
                <a:lnTo>
                  <a:pt x="36124" y="16962"/>
                </a:lnTo>
                <a:lnTo>
                  <a:pt x="66689" y="16962"/>
                </a:lnTo>
                <a:lnTo>
                  <a:pt x="62766" y="11701"/>
                </a:lnTo>
                <a:lnTo>
                  <a:pt x="51342" y="5129"/>
                </a:lnTo>
                <a:lnTo>
                  <a:pt x="36752" y="2827"/>
                </a:lnTo>
                <a:close/>
              </a:path>
              <a:path extrusionOk="0" h="139065" w="554990">
                <a:moveTo>
                  <a:pt x="131893" y="2827"/>
                </a:moveTo>
                <a:lnTo>
                  <a:pt x="114800" y="6586"/>
                </a:lnTo>
                <a:lnTo>
                  <a:pt x="101992" y="17708"/>
                </a:lnTo>
                <a:lnTo>
                  <a:pt x="93926" y="35604"/>
                </a:lnTo>
                <a:lnTo>
                  <a:pt x="91057" y="59684"/>
                </a:lnTo>
                <a:lnTo>
                  <a:pt x="93904" y="83989"/>
                </a:lnTo>
                <a:lnTo>
                  <a:pt x="101934" y="101934"/>
                </a:lnTo>
                <a:lnTo>
                  <a:pt x="114734" y="113046"/>
                </a:lnTo>
                <a:lnTo>
                  <a:pt x="131893" y="116855"/>
                </a:lnTo>
                <a:lnTo>
                  <a:pt x="149141" y="113046"/>
                </a:lnTo>
                <a:lnTo>
                  <a:pt x="161427" y="102405"/>
                </a:lnTo>
                <a:lnTo>
                  <a:pt x="131893" y="102405"/>
                </a:lnTo>
                <a:lnTo>
                  <a:pt x="121868" y="99573"/>
                </a:lnTo>
                <a:lnTo>
                  <a:pt x="114361" y="91410"/>
                </a:lnTo>
                <a:lnTo>
                  <a:pt x="109652" y="78065"/>
                </a:lnTo>
                <a:lnTo>
                  <a:pt x="108020" y="59684"/>
                </a:lnTo>
                <a:lnTo>
                  <a:pt x="109674" y="41413"/>
                </a:lnTo>
                <a:lnTo>
                  <a:pt x="114420" y="28016"/>
                </a:lnTo>
                <a:lnTo>
                  <a:pt x="121935" y="19772"/>
                </a:lnTo>
                <a:lnTo>
                  <a:pt x="131893" y="16962"/>
                </a:lnTo>
                <a:lnTo>
                  <a:pt x="161051" y="16962"/>
                </a:lnTo>
                <a:lnTo>
                  <a:pt x="149075" y="6586"/>
                </a:lnTo>
                <a:lnTo>
                  <a:pt x="131893" y="2827"/>
                </a:lnTo>
                <a:close/>
              </a:path>
              <a:path extrusionOk="0" h="139065" w="554990">
                <a:moveTo>
                  <a:pt x="161051" y="16962"/>
                </a:moveTo>
                <a:lnTo>
                  <a:pt x="131893" y="16962"/>
                </a:lnTo>
                <a:lnTo>
                  <a:pt x="141941" y="19772"/>
                </a:lnTo>
                <a:lnTo>
                  <a:pt x="149484" y="28016"/>
                </a:lnTo>
                <a:lnTo>
                  <a:pt x="154201" y="41413"/>
                </a:lnTo>
                <a:lnTo>
                  <a:pt x="155767" y="59684"/>
                </a:lnTo>
                <a:lnTo>
                  <a:pt x="154223" y="78065"/>
                </a:lnTo>
                <a:lnTo>
                  <a:pt x="149543" y="91410"/>
                </a:lnTo>
                <a:lnTo>
                  <a:pt x="142007" y="99573"/>
                </a:lnTo>
                <a:lnTo>
                  <a:pt x="131893" y="102405"/>
                </a:lnTo>
                <a:lnTo>
                  <a:pt x="161427" y="102405"/>
                </a:lnTo>
                <a:lnTo>
                  <a:pt x="161971" y="101934"/>
                </a:lnTo>
                <a:lnTo>
                  <a:pt x="169971" y="83989"/>
                </a:lnTo>
                <a:lnTo>
                  <a:pt x="172730" y="59684"/>
                </a:lnTo>
                <a:lnTo>
                  <a:pt x="169949" y="35604"/>
                </a:lnTo>
                <a:lnTo>
                  <a:pt x="161912" y="17708"/>
                </a:lnTo>
                <a:lnTo>
                  <a:pt x="161051" y="16962"/>
                </a:lnTo>
                <a:close/>
              </a:path>
              <a:path extrusionOk="0" h="139065" w="554990">
                <a:moveTo>
                  <a:pt x="256730" y="16962"/>
                </a:moveTo>
                <a:lnTo>
                  <a:pt x="226164" y="16962"/>
                </a:lnTo>
                <a:lnTo>
                  <a:pt x="234374" y="18148"/>
                </a:lnTo>
                <a:lnTo>
                  <a:pt x="240948" y="21733"/>
                </a:lnTo>
                <a:lnTo>
                  <a:pt x="245314" y="27409"/>
                </a:lnTo>
                <a:lnTo>
                  <a:pt x="246897" y="34868"/>
                </a:lnTo>
                <a:lnTo>
                  <a:pt x="245751" y="41707"/>
                </a:lnTo>
                <a:lnTo>
                  <a:pt x="242322" y="48355"/>
                </a:lnTo>
                <a:lnTo>
                  <a:pt x="236626" y="55563"/>
                </a:lnTo>
                <a:lnTo>
                  <a:pt x="228678" y="64081"/>
                </a:lnTo>
                <a:lnTo>
                  <a:pt x="190040" y="103033"/>
                </a:lnTo>
                <a:lnTo>
                  <a:pt x="190040" y="115284"/>
                </a:lnTo>
                <a:lnTo>
                  <a:pt x="264802" y="115284"/>
                </a:lnTo>
                <a:lnTo>
                  <a:pt x="264802" y="100834"/>
                </a:lnTo>
                <a:lnTo>
                  <a:pt x="213599" y="100834"/>
                </a:lnTo>
                <a:lnTo>
                  <a:pt x="213599" y="99892"/>
                </a:lnTo>
                <a:lnTo>
                  <a:pt x="249135" y="63416"/>
                </a:lnTo>
                <a:lnTo>
                  <a:pt x="262917" y="34239"/>
                </a:lnTo>
                <a:lnTo>
                  <a:pt x="260255" y="21689"/>
                </a:lnTo>
                <a:lnTo>
                  <a:pt x="256730" y="16962"/>
                </a:lnTo>
                <a:close/>
              </a:path>
              <a:path extrusionOk="0" h="139065" w="554990">
                <a:moveTo>
                  <a:pt x="226793" y="2827"/>
                </a:moveTo>
                <a:lnTo>
                  <a:pt x="212039" y="5163"/>
                </a:lnTo>
                <a:lnTo>
                  <a:pt x="200406" y="11976"/>
                </a:lnTo>
                <a:lnTo>
                  <a:pt x="192779" y="22617"/>
                </a:lnTo>
                <a:lnTo>
                  <a:pt x="190040" y="36438"/>
                </a:lnTo>
                <a:lnTo>
                  <a:pt x="206060" y="36438"/>
                </a:lnTo>
                <a:lnTo>
                  <a:pt x="207479" y="28403"/>
                </a:lnTo>
                <a:lnTo>
                  <a:pt x="211518" y="22224"/>
                </a:lnTo>
                <a:lnTo>
                  <a:pt x="217855" y="18283"/>
                </a:lnTo>
                <a:lnTo>
                  <a:pt x="226164" y="16962"/>
                </a:lnTo>
                <a:lnTo>
                  <a:pt x="256730" y="16962"/>
                </a:lnTo>
                <a:lnTo>
                  <a:pt x="252806" y="11701"/>
                </a:lnTo>
                <a:lnTo>
                  <a:pt x="241382" y="5129"/>
                </a:lnTo>
                <a:lnTo>
                  <a:pt x="226793" y="2827"/>
                </a:lnTo>
                <a:close/>
              </a:path>
              <a:path extrusionOk="0" h="139065" w="554990">
                <a:moveTo>
                  <a:pt x="349986" y="16962"/>
                </a:moveTo>
                <a:lnTo>
                  <a:pt x="319421" y="16962"/>
                </a:lnTo>
                <a:lnTo>
                  <a:pt x="327630" y="18148"/>
                </a:lnTo>
                <a:lnTo>
                  <a:pt x="334204" y="21733"/>
                </a:lnTo>
                <a:lnTo>
                  <a:pt x="338570" y="27409"/>
                </a:lnTo>
                <a:lnTo>
                  <a:pt x="340153" y="34868"/>
                </a:lnTo>
                <a:lnTo>
                  <a:pt x="339007" y="41707"/>
                </a:lnTo>
                <a:lnTo>
                  <a:pt x="335579" y="48355"/>
                </a:lnTo>
                <a:lnTo>
                  <a:pt x="329883" y="55563"/>
                </a:lnTo>
                <a:lnTo>
                  <a:pt x="321934" y="64081"/>
                </a:lnTo>
                <a:lnTo>
                  <a:pt x="283296" y="103033"/>
                </a:lnTo>
                <a:lnTo>
                  <a:pt x="283296" y="115284"/>
                </a:lnTo>
                <a:lnTo>
                  <a:pt x="358058" y="115284"/>
                </a:lnTo>
                <a:lnTo>
                  <a:pt x="358058" y="100834"/>
                </a:lnTo>
                <a:lnTo>
                  <a:pt x="306856" y="100834"/>
                </a:lnTo>
                <a:lnTo>
                  <a:pt x="306856" y="99892"/>
                </a:lnTo>
                <a:lnTo>
                  <a:pt x="342391" y="63416"/>
                </a:lnTo>
                <a:lnTo>
                  <a:pt x="356174" y="34239"/>
                </a:lnTo>
                <a:lnTo>
                  <a:pt x="353511" y="21689"/>
                </a:lnTo>
                <a:lnTo>
                  <a:pt x="349986" y="16962"/>
                </a:lnTo>
                <a:close/>
              </a:path>
              <a:path extrusionOk="0" h="139065" w="554990">
                <a:moveTo>
                  <a:pt x="320049" y="2827"/>
                </a:moveTo>
                <a:lnTo>
                  <a:pt x="305295" y="5163"/>
                </a:lnTo>
                <a:lnTo>
                  <a:pt x="293662" y="11976"/>
                </a:lnTo>
                <a:lnTo>
                  <a:pt x="286035" y="22617"/>
                </a:lnTo>
                <a:lnTo>
                  <a:pt x="283296" y="36438"/>
                </a:lnTo>
                <a:lnTo>
                  <a:pt x="299317" y="36438"/>
                </a:lnTo>
                <a:lnTo>
                  <a:pt x="300735" y="28403"/>
                </a:lnTo>
                <a:lnTo>
                  <a:pt x="304775" y="22224"/>
                </a:lnTo>
                <a:lnTo>
                  <a:pt x="311111" y="18283"/>
                </a:lnTo>
                <a:lnTo>
                  <a:pt x="319421" y="16962"/>
                </a:lnTo>
                <a:lnTo>
                  <a:pt x="349986" y="16962"/>
                </a:lnTo>
                <a:lnTo>
                  <a:pt x="346063" y="11701"/>
                </a:lnTo>
                <a:lnTo>
                  <a:pt x="334639" y="5129"/>
                </a:lnTo>
                <a:lnTo>
                  <a:pt x="320049" y="2827"/>
                </a:lnTo>
                <a:close/>
              </a:path>
              <a:path extrusionOk="0" h="139065" w="554990">
                <a:moveTo>
                  <a:pt x="417703" y="0"/>
                </a:moveTo>
                <a:lnTo>
                  <a:pt x="402625" y="0"/>
                </a:lnTo>
                <a:lnTo>
                  <a:pt x="393506" y="15149"/>
                </a:lnTo>
                <a:lnTo>
                  <a:pt x="386919" y="31667"/>
                </a:lnTo>
                <a:lnTo>
                  <a:pt x="382923" y="49629"/>
                </a:lnTo>
                <a:lnTo>
                  <a:pt x="381579" y="69107"/>
                </a:lnTo>
                <a:lnTo>
                  <a:pt x="382923" y="88745"/>
                </a:lnTo>
                <a:lnTo>
                  <a:pt x="386919" y="106763"/>
                </a:lnTo>
                <a:lnTo>
                  <a:pt x="393506" y="123309"/>
                </a:lnTo>
                <a:lnTo>
                  <a:pt x="402625" y="138529"/>
                </a:lnTo>
                <a:lnTo>
                  <a:pt x="417703" y="138529"/>
                </a:lnTo>
                <a:lnTo>
                  <a:pt x="410137" y="125230"/>
                </a:lnTo>
                <a:lnTo>
                  <a:pt x="404058" y="108118"/>
                </a:lnTo>
                <a:lnTo>
                  <a:pt x="400011" y="88856"/>
                </a:lnTo>
                <a:lnTo>
                  <a:pt x="398541" y="69107"/>
                </a:lnTo>
                <a:lnTo>
                  <a:pt x="400011" y="49541"/>
                </a:lnTo>
                <a:lnTo>
                  <a:pt x="404058" y="30372"/>
                </a:lnTo>
                <a:lnTo>
                  <a:pt x="410137" y="13293"/>
                </a:lnTo>
                <a:lnTo>
                  <a:pt x="417703" y="0"/>
                </a:lnTo>
                <a:close/>
              </a:path>
              <a:path extrusionOk="0" h="139065" w="554990">
                <a:moveTo>
                  <a:pt x="504151" y="4083"/>
                </a:moveTo>
                <a:lnTo>
                  <a:pt x="434414" y="4083"/>
                </a:lnTo>
                <a:lnTo>
                  <a:pt x="434414" y="115284"/>
                </a:lnTo>
                <a:lnTo>
                  <a:pt x="504779" y="115284"/>
                </a:lnTo>
                <a:lnTo>
                  <a:pt x="504779" y="100834"/>
                </a:lnTo>
                <a:lnTo>
                  <a:pt x="451377" y="100834"/>
                </a:lnTo>
                <a:lnTo>
                  <a:pt x="451377" y="66908"/>
                </a:lnTo>
                <a:lnTo>
                  <a:pt x="500381" y="66908"/>
                </a:lnTo>
                <a:lnTo>
                  <a:pt x="500381" y="52459"/>
                </a:lnTo>
                <a:lnTo>
                  <a:pt x="451377" y="52459"/>
                </a:lnTo>
                <a:lnTo>
                  <a:pt x="451377" y="18847"/>
                </a:lnTo>
                <a:lnTo>
                  <a:pt x="504151" y="18847"/>
                </a:lnTo>
                <a:lnTo>
                  <a:pt x="504151" y="4083"/>
                </a:lnTo>
                <a:close/>
              </a:path>
              <a:path extrusionOk="0" h="139065" w="554990">
                <a:moveTo>
                  <a:pt x="533713" y="0"/>
                </a:moveTo>
                <a:lnTo>
                  <a:pt x="518635" y="0"/>
                </a:lnTo>
                <a:lnTo>
                  <a:pt x="526201" y="13298"/>
                </a:lnTo>
                <a:lnTo>
                  <a:pt x="532280" y="30411"/>
                </a:lnTo>
                <a:lnTo>
                  <a:pt x="536326" y="49673"/>
                </a:lnTo>
                <a:lnTo>
                  <a:pt x="537796" y="69421"/>
                </a:lnTo>
                <a:lnTo>
                  <a:pt x="536326" y="88988"/>
                </a:lnTo>
                <a:lnTo>
                  <a:pt x="532280" y="108157"/>
                </a:lnTo>
                <a:lnTo>
                  <a:pt x="526201" y="125235"/>
                </a:lnTo>
                <a:lnTo>
                  <a:pt x="518635" y="138529"/>
                </a:lnTo>
                <a:lnTo>
                  <a:pt x="533713" y="138529"/>
                </a:lnTo>
                <a:lnTo>
                  <a:pt x="542832" y="123380"/>
                </a:lnTo>
                <a:lnTo>
                  <a:pt x="549419" y="106861"/>
                </a:lnTo>
                <a:lnTo>
                  <a:pt x="553414" y="88900"/>
                </a:lnTo>
                <a:lnTo>
                  <a:pt x="554759" y="69421"/>
                </a:lnTo>
                <a:lnTo>
                  <a:pt x="553414" y="49784"/>
                </a:lnTo>
                <a:lnTo>
                  <a:pt x="549419" y="31766"/>
                </a:lnTo>
                <a:lnTo>
                  <a:pt x="542832" y="15220"/>
                </a:lnTo>
                <a:lnTo>
                  <a:pt x="5337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26"/>
          <p:cNvSpPr/>
          <p:nvPr/>
        </p:nvSpPr>
        <p:spPr>
          <a:xfrm>
            <a:off x="15914189" y="7185749"/>
            <a:ext cx="410845" cy="114300"/>
          </a:xfrm>
          <a:custGeom>
            <a:rect b="b" l="l" r="r" t="t"/>
            <a:pathLst>
              <a:path extrusionOk="0" h="114300" w="410844">
                <a:moveTo>
                  <a:pt x="69736" y="90782"/>
                </a:moveTo>
                <a:lnTo>
                  <a:pt x="53715" y="90782"/>
                </a:lnTo>
                <a:lnTo>
                  <a:pt x="53715" y="112457"/>
                </a:lnTo>
                <a:lnTo>
                  <a:pt x="69736" y="112457"/>
                </a:lnTo>
                <a:lnTo>
                  <a:pt x="69736" y="90782"/>
                </a:lnTo>
                <a:close/>
              </a:path>
              <a:path extrusionOk="0" h="114300" w="410844">
                <a:moveTo>
                  <a:pt x="69736" y="1256"/>
                </a:moveTo>
                <a:lnTo>
                  <a:pt x="49003" y="1256"/>
                </a:lnTo>
                <a:lnTo>
                  <a:pt x="0" y="77275"/>
                </a:lnTo>
                <a:lnTo>
                  <a:pt x="0" y="90782"/>
                </a:lnTo>
                <a:lnTo>
                  <a:pt x="84814" y="90782"/>
                </a:lnTo>
                <a:lnTo>
                  <a:pt x="84814" y="76646"/>
                </a:lnTo>
                <a:lnTo>
                  <a:pt x="17591" y="76646"/>
                </a:lnTo>
                <a:lnTo>
                  <a:pt x="17591" y="75704"/>
                </a:lnTo>
                <a:lnTo>
                  <a:pt x="52773" y="21360"/>
                </a:lnTo>
                <a:lnTo>
                  <a:pt x="69736" y="21360"/>
                </a:lnTo>
                <a:lnTo>
                  <a:pt x="69736" y="1256"/>
                </a:lnTo>
                <a:close/>
              </a:path>
              <a:path extrusionOk="0" h="114300" w="410844">
                <a:moveTo>
                  <a:pt x="69736" y="21360"/>
                </a:moveTo>
                <a:lnTo>
                  <a:pt x="53715" y="21360"/>
                </a:lnTo>
                <a:lnTo>
                  <a:pt x="53715" y="76646"/>
                </a:lnTo>
                <a:lnTo>
                  <a:pt x="69736" y="76646"/>
                </a:lnTo>
                <a:lnTo>
                  <a:pt x="69736" y="21360"/>
                </a:lnTo>
                <a:close/>
              </a:path>
              <a:path extrusionOk="0" h="114300" w="410844">
                <a:moveTo>
                  <a:pt x="117764" y="83243"/>
                </a:moveTo>
                <a:lnTo>
                  <a:pt x="101115" y="83243"/>
                </a:lnTo>
                <a:lnTo>
                  <a:pt x="105211" y="95673"/>
                </a:lnTo>
                <a:lnTo>
                  <a:pt x="113150" y="105409"/>
                </a:lnTo>
                <a:lnTo>
                  <a:pt x="124417" y="111757"/>
                </a:lnTo>
                <a:lnTo>
                  <a:pt x="138496" y="114027"/>
                </a:lnTo>
                <a:lnTo>
                  <a:pt x="156534" y="109961"/>
                </a:lnTo>
                <a:lnTo>
                  <a:pt x="168850" y="99263"/>
                </a:lnTo>
                <a:lnTo>
                  <a:pt x="138496" y="99263"/>
                </a:lnTo>
                <a:lnTo>
                  <a:pt x="130817" y="98086"/>
                </a:lnTo>
                <a:lnTo>
                  <a:pt x="124773" y="94787"/>
                </a:lnTo>
                <a:lnTo>
                  <a:pt x="120407" y="89722"/>
                </a:lnTo>
                <a:lnTo>
                  <a:pt x="117764" y="83243"/>
                </a:lnTo>
                <a:close/>
              </a:path>
              <a:path extrusionOk="0" h="114300" w="410844">
                <a:moveTo>
                  <a:pt x="181186" y="58741"/>
                </a:moveTo>
                <a:lnTo>
                  <a:pt x="165825" y="58741"/>
                </a:lnTo>
                <a:lnTo>
                  <a:pt x="163896" y="75873"/>
                </a:lnTo>
                <a:lnTo>
                  <a:pt x="158522" y="88603"/>
                </a:lnTo>
                <a:lnTo>
                  <a:pt x="149967" y="96532"/>
                </a:lnTo>
                <a:lnTo>
                  <a:pt x="138496" y="99263"/>
                </a:lnTo>
                <a:lnTo>
                  <a:pt x="168850" y="99263"/>
                </a:lnTo>
                <a:lnTo>
                  <a:pt x="170193" y="98086"/>
                </a:lnTo>
                <a:lnTo>
                  <a:pt x="178827" y="78975"/>
                </a:lnTo>
                <a:lnTo>
                  <a:pt x="181186" y="58741"/>
                </a:lnTo>
                <a:close/>
              </a:path>
              <a:path extrusionOk="0" h="114300" w="410844">
                <a:moveTo>
                  <a:pt x="140067" y="0"/>
                </a:moveTo>
                <a:lnTo>
                  <a:pt x="123629" y="2748"/>
                </a:lnTo>
                <a:lnTo>
                  <a:pt x="111049" y="10680"/>
                </a:lnTo>
                <a:lnTo>
                  <a:pt x="103005" y="22617"/>
                </a:lnTo>
                <a:lnTo>
                  <a:pt x="100173" y="37381"/>
                </a:lnTo>
                <a:lnTo>
                  <a:pt x="102963" y="52108"/>
                </a:lnTo>
                <a:lnTo>
                  <a:pt x="110598" y="63669"/>
                </a:lnTo>
                <a:lnTo>
                  <a:pt x="121973" y="71196"/>
                </a:lnTo>
                <a:lnTo>
                  <a:pt x="135983" y="73819"/>
                </a:lnTo>
                <a:lnTo>
                  <a:pt x="144619" y="72877"/>
                </a:lnTo>
                <a:lnTo>
                  <a:pt x="152416" y="69932"/>
                </a:lnTo>
                <a:lnTo>
                  <a:pt x="159064" y="65161"/>
                </a:lnTo>
                <a:lnTo>
                  <a:pt x="162985" y="60312"/>
                </a:lnTo>
                <a:lnTo>
                  <a:pt x="139753" y="60312"/>
                </a:lnTo>
                <a:lnTo>
                  <a:pt x="130444" y="58447"/>
                </a:lnTo>
                <a:lnTo>
                  <a:pt x="123124" y="53519"/>
                </a:lnTo>
                <a:lnTo>
                  <a:pt x="118306" y="46176"/>
                </a:lnTo>
                <a:lnTo>
                  <a:pt x="116507" y="37066"/>
                </a:lnTo>
                <a:lnTo>
                  <a:pt x="118289" y="28160"/>
                </a:lnTo>
                <a:lnTo>
                  <a:pt x="123222" y="20830"/>
                </a:lnTo>
                <a:lnTo>
                  <a:pt x="130687" y="15885"/>
                </a:lnTo>
                <a:lnTo>
                  <a:pt x="140067" y="14135"/>
                </a:lnTo>
                <a:lnTo>
                  <a:pt x="170316" y="14135"/>
                </a:lnTo>
                <a:lnTo>
                  <a:pt x="168613" y="11230"/>
                </a:lnTo>
                <a:lnTo>
                  <a:pt x="155209" y="2552"/>
                </a:lnTo>
                <a:lnTo>
                  <a:pt x="140067" y="0"/>
                </a:lnTo>
                <a:close/>
              </a:path>
              <a:path extrusionOk="0" h="114300" w="410844">
                <a:moveTo>
                  <a:pt x="170316" y="14135"/>
                </a:moveTo>
                <a:lnTo>
                  <a:pt x="140067" y="14135"/>
                </a:lnTo>
                <a:lnTo>
                  <a:pt x="149424" y="15951"/>
                </a:lnTo>
                <a:lnTo>
                  <a:pt x="156853" y="21007"/>
                </a:lnTo>
                <a:lnTo>
                  <a:pt x="161778" y="28359"/>
                </a:lnTo>
                <a:lnTo>
                  <a:pt x="163626" y="37066"/>
                </a:lnTo>
                <a:lnTo>
                  <a:pt x="161707" y="45845"/>
                </a:lnTo>
                <a:lnTo>
                  <a:pt x="156637" y="53224"/>
                </a:lnTo>
                <a:lnTo>
                  <a:pt x="149093" y="58336"/>
                </a:lnTo>
                <a:lnTo>
                  <a:pt x="139753" y="60312"/>
                </a:lnTo>
                <a:lnTo>
                  <a:pt x="162985" y="60312"/>
                </a:lnTo>
                <a:lnTo>
                  <a:pt x="164255" y="58741"/>
                </a:lnTo>
                <a:lnTo>
                  <a:pt x="181186" y="58741"/>
                </a:lnTo>
                <a:lnTo>
                  <a:pt x="181846" y="53087"/>
                </a:lnTo>
                <a:lnTo>
                  <a:pt x="178189" y="27564"/>
                </a:lnTo>
                <a:lnTo>
                  <a:pt x="170316" y="14135"/>
                </a:lnTo>
                <a:close/>
              </a:path>
              <a:path extrusionOk="0" h="114300" w="410844">
                <a:moveTo>
                  <a:pt x="238706" y="0"/>
                </a:moveTo>
                <a:lnTo>
                  <a:pt x="224018" y="2139"/>
                </a:lnTo>
                <a:lnTo>
                  <a:pt x="212378" y="8285"/>
                </a:lnTo>
                <a:lnTo>
                  <a:pt x="204714" y="17669"/>
                </a:lnTo>
                <a:lnTo>
                  <a:pt x="201953" y="29527"/>
                </a:lnTo>
                <a:lnTo>
                  <a:pt x="203330" y="38132"/>
                </a:lnTo>
                <a:lnTo>
                  <a:pt x="207195" y="45469"/>
                </a:lnTo>
                <a:lnTo>
                  <a:pt x="213152" y="51040"/>
                </a:lnTo>
                <a:lnTo>
                  <a:pt x="220801" y="54343"/>
                </a:lnTo>
                <a:lnTo>
                  <a:pt x="220801" y="54972"/>
                </a:lnTo>
                <a:lnTo>
                  <a:pt x="211763" y="58191"/>
                </a:lnTo>
                <a:lnTo>
                  <a:pt x="204447" y="64356"/>
                </a:lnTo>
                <a:lnTo>
                  <a:pt x="199575" y="72818"/>
                </a:lnTo>
                <a:lnTo>
                  <a:pt x="197870" y="82929"/>
                </a:lnTo>
                <a:lnTo>
                  <a:pt x="200783" y="95408"/>
                </a:lnTo>
                <a:lnTo>
                  <a:pt x="209159" y="105252"/>
                </a:lnTo>
                <a:lnTo>
                  <a:pt x="222099" y="111708"/>
                </a:lnTo>
                <a:lnTo>
                  <a:pt x="238706" y="114027"/>
                </a:lnTo>
                <a:lnTo>
                  <a:pt x="255070" y="111708"/>
                </a:lnTo>
                <a:lnTo>
                  <a:pt x="267959" y="105252"/>
                </a:lnTo>
                <a:lnTo>
                  <a:pt x="272572" y="99892"/>
                </a:lnTo>
                <a:lnTo>
                  <a:pt x="238706" y="99892"/>
                </a:lnTo>
                <a:lnTo>
                  <a:pt x="228747" y="98635"/>
                </a:lnTo>
                <a:lnTo>
                  <a:pt x="221233" y="94905"/>
                </a:lnTo>
                <a:lnTo>
                  <a:pt x="216487" y="89113"/>
                </a:lnTo>
                <a:lnTo>
                  <a:pt x="214833" y="81672"/>
                </a:lnTo>
                <a:lnTo>
                  <a:pt x="216619" y="73743"/>
                </a:lnTo>
                <a:lnTo>
                  <a:pt x="221586" y="67478"/>
                </a:lnTo>
                <a:lnTo>
                  <a:pt x="229145" y="63362"/>
                </a:lnTo>
                <a:lnTo>
                  <a:pt x="238706" y="61882"/>
                </a:lnTo>
                <a:lnTo>
                  <a:pt x="269680" y="61882"/>
                </a:lnTo>
                <a:lnTo>
                  <a:pt x="265274" y="58191"/>
                </a:lnTo>
                <a:lnTo>
                  <a:pt x="256297" y="54972"/>
                </a:lnTo>
                <a:lnTo>
                  <a:pt x="256297" y="54343"/>
                </a:lnTo>
                <a:lnTo>
                  <a:pt x="263858" y="51040"/>
                </a:lnTo>
                <a:lnTo>
                  <a:pt x="266360" y="48689"/>
                </a:lnTo>
                <a:lnTo>
                  <a:pt x="238706" y="48689"/>
                </a:lnTo>
                <a:lnTo>
                  <a:pt x="230507" y="47327"/>
                </a:lnTo>
                <a:lnTo>
                  <a:pt x="224119" y="43683"/>
                </a:lnTo>
                <a:lnTo>
                  <a:pt x="219999" y="38065"/>
                </a:lnTo>
                <a:lnTo>
                  <a:pt x="218602" y="30784"/>
                </a:lnTo>
                <a:lnTo>
                  <a:pt x="219954" y="23799"/>
                </a:lnTo>
                <a:lnTo>
                  <a:pt x="224001" y="18376"/>
                </a:lnTo>
                <a:lnTo>
                  <a:pt x="230375" y="14837"/>
                </a:lnTo>
                <a:lnTo>
                  <a:pt x="238706" y="13507"/>
                </a:lnTo>
                <a:lnTo>
                  <a:pt x="268942" y="13507"/>
                </a:lnTo>
                <a:lnTo>
                  <a:pt x="264700" y="8285"/>
                </a:lnTo>
                <a:lnTo>
                  <a:pt x="253190" y="2139"/>
                </a:lnTo>
                <a:lnTo>
                  <a:pt x="238706" y="0"/>
                </a:lnTo>
                <a:close/>
              </a:path>
              <a:path extrusionOk="0" h="114300" w="410844">
                <a:moveTo>
                  <a:pt x="269680" y="61882"/>
                </a:moveTo>
                <a:lnTo>
                  <a:pt x="238706" y="61882"/>
                </a:lnTo>
                <a:lnTo>
                  <a:pt x="248086" y="63362"/>
                </a:lnTo>
                <a:lnTo>
                  <a:pt x="255551" y="67478"/>
                </a:lnTo>
                <a:lnTo>
                  <a:pt x="260484" y="73743"/>
                </a:lnTo>
                <a:lnTo>
                  <a:pt x="262266" y="81672"/>
                </a:lnTo>
                <a:lnTo>
                  <a:pt x="260594" y="89113"/>
                </a:lnTo>
                <a:lnTo>
                  <a:pt x="255846" y="94905"/>
                </a:lnTo>
                <a:lnTo>
                  <a:pt x="248417" y="98635"/>
                </a:lnTo>
                <a:lnTo>
                  <a:pt x="238706" y="99892"/>
                </a:lnTo>
                <a:lnTo>
                  <a:pt x="272572" y="99892"/>
                </a:lnTo>
                <a:lnTo>
                  <a:pt x="276431" y="95408"/>
                </a:lnTo>
                <a:lnTo>
                  <a:pt x="279543" y="82929"/>
                </a:lnTo>
                <a:lnTo>
                  <a:pt x="277633" y="72818"/>
                </a:lnTo>
                <a:lnTo>
                  <a:pt x="272632" y="64356"/>
                </a:lnTo>
                <a:lnTo>
                  <a:pt x="269680" y="61882"/>
                </a:lnTo>
                <a:close/>
              </a:path>
              <a:path extrusionOk="0" h="114300" w="410844">
                <a:moveTo>
                  <a:pt x="268942" y="13507"/>
                </a:moveTo>
                <a:lnTo>
                  <a:pt x="238706" y="13507"/>
                </a:lnTo>
                <a:lnTo>
                  <a:pt x="246790" y="14859"/>
                </a:lnTo>
                <a:lnTo>
                  <a:pt x="253078" y="18435"/>
                </a:lnTo>
                <a:lnTo>
                  <a:pt x="257127" y="23866"/>
                </a:lnTo>
                <a:lnTo>
                  <a:pt x="258496" y="30784"/>
                </a:lnTo>
                <a:lnTo>
                  <a:pt x="257083" y="38065"/>
                </a:lnTo>
                <a:lnTo>
                  <a:pt x="252960" y="43683"/>
                </a:lnTo>
                <a:lnTo>
                  <a:pt x="246658" y="47327"/>
                </a:lnTo>
                <a:lnTo>
                  <a:pt x="238706" y="48689"/>
                </a:lnTo>
                <a:lnTo>
                  <a:pt x="266360" y="48689"/>
                </a:lnTo>
                <a:lnTo>
                  <a:pt x="269785" y="45469"/>
                </a:lnTo>
                <a:lnTo>
                  <a:pt x="273680" y="38132"/>
                </a:lnTo>
                <a:lnTo>
                  <a:pt x="275145" y="29527"/>
                </a:lnTo>
                <a:lnTo>
                  <a:pt x="272323" y="17669"/>
                </a:lnTo>
                <a:lnTo>
                  <a:pt x="268942" y="13507"/>
                </a:lnTo>
                <a:close/>
              </a:path>
              <a:path extrusionOk="0" h="114300" w="410844">
                <a:moveTo>
                  <a:pt x="310277" y="91724"/>
                </a:moveTo>
                <a:lnTo>
                  <a:pt x="298497" y="91724"/>
                </a:lnTo>
                <a:lnTo>
                  <a:pt x="293471" y="96593"/>
                </a:lnTo>
                <a:lnTo>
                  <a:pt x="293471" y="108687"/>
                </a:lnTo>
                <a:lnTo>
                  <a:pt x="298497" y="113556"/>
                </a:lnTo>
                <a:lnTo>
                  <a:pt x="304465" y="113399"/>
                </a:lnTo>
                <a:lnTo>
                  <a:pt x="310439" y="113399"/>
                </a:lnTo>
                <a:lnTo>
                  <a:pt x="315303" y="108687"/>
                </a:lnTo>
                <a:lnTo>
                  <a:pt x="315146" y="102719"/>
                </a:lnTo>
                <a:lnTo>
                  <a:pt x="315303" y="96593"/>
                </a:lnTo>
                <a:lnTo>
                  <a:pt x="310277" y="91724"/>
                </a:lnTo>
                <a:close/>
              </a:path>
              <a:path extrusionOk="0" h="114300" w="410844">
                <a:moveTo>
                  <a:pt x="310439" y="113399"/>
                </a:moveTo>
                <a:lnTo>
                  <a:pt x="304465" y="113399"/>
                </a:lnTo>
                <a:lnTo>
                  <a:pt x="310277" y="113556"/>
                </a:lnTo>
                <a:lnTo>
                  <a:pt x="310439" y="113399"/>
                </a:lnTo>
                <a:close/>
              </a:path>
              <a:path extrusionOk="0" h="114300" w="410844">
                <a:moveTo>
                  <a:pt x="372522" y="0"/>
                </a:moveTo>
                <a:lnTo>
                  <a:pt x="354462" y="3973"/>
                </a:lnTo>
                <a:lnTo>
                  <a:pt x="340775" y="15765"/>
                </a:lnTo>
                <a:lnTo>
                  <a:pt x="332125" y="34831"/>
                </a:lnTo>
                <a:lnTo>
                  <a:pt x="329233" y="60096"/>
                </a:lnTo>
                <a:lnTo>
                  <a:pt x="329281" y="61401"/>
                </a:lnTo>
                <a:lnTo>
                  <a:pt x="332763" y="86242"/>
                </a:lnTo>
                <a:lnTo>
                  <a:pt x="342346" y="102640"/>
                </a:lnTo>
                <a:lnTo>
                  <a:pt x="355787" y="111382"/>
                </a:lnTo>
                <a:lnTo>
                  <a:pt x="370951" y="114027"/>
                </a:lnTo>
                <a:lnTo>
                  <a:pt x="387234" y="111203"/>
                </a:lnTo>
                <a:lnTo>
                  <a:pt x="399792" y="103210"/>
                </a:lnTo>
                <a:lnTo>
                  <a:pt x="402018" y="99892"/>
                </a:lnTo>
                <a:lnTo>
                  <a:pt x="370951" y="99892"/>
                </a:lnTo>
                <a:lnTo>
                  <a:pt x="361439" y="97982"/>
                </a:lnTo>
                <a:lnTo>
                  <a:pt x="353988" y="92863"/>
                </a:lnTo>
                <a:lnTo>
                  <a:pt x="349129" y="85447"/>
                </a:lnTo>
                <a:lnTo>
                  <a:pt x="347392" y="76646"/>
                </a:lnTo>
                <a:lnTo>
                  <a:pt x="349222" y="67780"/>
                </a:lnTo>
                <a:lnTo>
                  <a:pt x="354263" y="60371"/>
                </a:lnTo>
                <a:lnTo>
                  <a:pt x="361836" y="55288"/>
                </a:lnTo>
                <a:lnTo>
                  <a:pt x="364988" y="54658"/>
                </a:lnTo>
                <a:lnTo>
                  <a:pt x="345193" y="54658"/>
                </a:lnTo>
                <a:lnTo>
                  <a:pt x="347033" y="37800"/>
                </a:lnTo>
                <a:lnTo>
                  <a:pt x="352378" y="25228"/>
                </a:lnTo>
                <a:lnTo>
                  <a:pt x="360963" y="17397"/>
                </a:lnTo>
                <a:lnTo>
                  <a:pt x="372522" y="14763"/>
                </a:lnTo>
                <a:lnTo>
                  <a:pt x="402925" y="14763"/>
                </a:lnTo>
                <a:lnTo>
                  <a:pt x="397711" y="8422"/>
                </a:lnTo>
                <a:lnTo>
                  <a:pt x="386508" y="2171"/>
                </a:lnTo>
                <a:lnTo>
                  <a:pt x="372522" y="0"/>
                </a:lnTo>
                <a:close/>
              </a:path>
              <a:path extrusionOk="0" h="114300" w="410844">
                <a:moveTo>
                  <a:pt x="402632" y="53401"/>
                </a:moveTo>
                <a:lnTo>
                  <a:pt x="371265" y="53401"/>
                </a:lnTo>
                <a:lnTo>
                  <a:pt x="380507" y="55195"/>
                </a:lnTo>
                <a:lnTo>
                  <a:pt x="387835" y="60096"/>
                </a:lnTo>
                <a:lnTo>
                  <a:pt x="392690" y="67382"/>
                </a:lnTo>
                <a:lnTo>
                  <a:pt x="394447" y="76018"/>
                </a:lnTo>
                <a:lnTo>
                  <a:pt x="394447" y="76646"/>
                </a:lnTo>
                <a:lnTo>
                  <a:pt x="392641" y="85513"/>
                </a:lnTo>
                <a:lnTo>
                  <a:pt x="387678" y="93001"/>
                </a:lnTo>
                <a:lnTo>
                  <a:pt x="380242" y="98044"/>
                </a:lnTo>
                <a:lnTo>
                  <a:pt x="370951" y="99892"/>
                </a:lnTo>
                <a:lnTo>
                  <a:pt x="402018" y="99892"/>
                </a:lnTo>
                <a:lnTo>
                  <a:pt x="407903" y="91123"/>
                </a:lnTo>
                <a:lnTo>
                  <a:pt x="410845" y="76018"/>
                </a:lnTo>
                <a:lnTo>
                  <a:pt x="407966" y="61401"/>
                </a:lnTo>
                <a:lnTo>
                  <a:pt x="402632" y="53401"/>
                </a:lnTo>
                <a:close/>
              </a:path>
              <a:path extrusionOk="0" h="114300" w="410844">
                <a:moveTo>
                  <a:pt x="375035" y="39579"/>
                </a:moveTo>
                <a:lnTo>
                  <a:pt x="366305" y="40676"/>
                </a:lnTo>
                <a:lnTo>
                  <a:pt x="358445" y="43643"/>
                </a:lnTo>
                <a:lnTo>
                  <a:pt x="351733" y="48348"/>
                </a:lnTo>
                <a:lnTo>
                  <a:pt x="346449" y="54658"/>
                </a:lnTo>
                <a:lnTo>
                  <a:pt x="364988" y="54658"/>
                </a:lnTo>
                <a:lnTo>
                  <a:pt x="371265" y="53401"/>
                </a:lnTo>
                <a:lnTo>
                  <a:pt x="402632" y="53401"/>
                </a:lnTo>
                <a:lnTo>
                  <a:pt x="400302" y="49906"/>
                </a:lnTo>
                <a:lnTo>
                  <a:pt x="388957" y="42358"/>
                </a:lnTo>
                <a:lnTo>
                  <a:pt x="375035" y="39579"/>
                </a:lnTo>
                <a:close/>
              </a:path>
              <a:path extrusionOk="0" h="114300" w="410844">
                <a:moveTo>
                  <a:pt x="402925" y="14763"/>
                </a:moveTo>
                <a:lnTo>
                  <a:pt x="372522" y="14763"/>
                </a:lnTo>
                <a:lnTo>
                  <a:pt x="380107" y="15843"/>
                </a:lnTo>
                <a:lnTo>
                  <a:pt x="386088" y="19043"/>
                </a:lnTo>
                <a:lnTo>
                  <a:pt x="390390" y="23952"/>
                </a:lnTo>
                <a:lnTo>
                  <a:pt x="392940" y="30156"/>
                </a:lnTo>
                <a:lnTo>
                  <a:pt x="409589" y="30156"/>
                </a:lnTo>
                <a:lnTo>
                  <a:pt x="405586" y="18000"/>
                </a:lnTo>
                <a:lnTo>
                  <a:pt x="402925" y="1476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26"/>
          <p:cNvSpPr/>
          <p:nvPr/>
        </p:nvSpPr>
        <p:spPr>
          <a:xfrm>
            <a:off x="15638267" y="7674689"/>
            <a:ext cx="0" cy="231140"/>
          </a:xfrm>
          <a:custGeom>
            <a:rect b="b" l="l" r="r" t="t"/>
            <a:pathLst>
              <a:path extrusionOk="0" h="231140" w="120000">
                <a:moveTo>
                  <a:pt x="0" y="0"/>
                </a:moveTo>
                <a:lnTo>
                  <a:pt x="0" y="230829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26"/>
          <p:cNvSpPr/>
          <p:nvPr/>
        </p:nvSpPr>
        <p:spPr>
          <a:xfrm>
            <a:off x="16606823" y="7905518"/>
            <a:ext cx="0" cy="10795"/>
          </a:xfrm>
          <a:custGeom>
            <a:rect b="b" l="l" r="r" t="t"/>
            <a:pathLst>
              <a:path extrusionOk="0" h="10795" w="120000">
                <a:moveTo>
                  <a:pt x="0" y="0"/>
                </a:moveTo>
                <a:lnTo>
                  <a:pt x="0" y="10471"/>
                </a:lnTo>
                <a:lnTo>
                  <a:pt x="0" y="0"/>
                </a:lnTo>
                <a:close/>
              </a:path>
            </a:pathLst>
          </a:custGeom>
          <a:solidFill>
            <a:srgbClr val="6EF9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26"/>
          <p:cNvSpPr/>
          <p:nvPr/>
        </p:nvSpPr>
        <p:spPr>
          <a:xfrm>
            <a:off x="16601588" y="7675159"/>
            <a:ext cx="0" cy="230504"/>
          </a:xfrm>
          <a:custGeom>
            <a:rect b="b" l="l" r="r" t="t"/>
            <a:pathLst>
              <a:path extrusionOk="0" h="230504" w="120000">
                <a:moveTo>
                  <a:pt x="0" y="0"/>
                </a:moveTo>
                <a:lnTo>
                  <a:pt x="0" y="230359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26"/>
          <p:cNvSpPr/>
          <p:nvPr/>
        </p:nvSpPr>
        <p:spPr>
          <a:xfrm>
            <a:off x="15643502" y="7680394"/>
            <a:ext cx="953135" cy="0"/>
          </a:xfrm>
          <a:custGeom>
            <a:rect b="b" l="l" r="r" t="t"/>
            <a:pathLst>
              <a:path extrusionOk="0" h="120000" w="953134">
                <a:moveTo>
                  <a:pt x="0" y="0"/>
                </a:moveTo>
                <a:lnTo>
                  <a:pt x="952850" y="0"/>
                </a:lnTo>
              </a:path>
            </a:pathLst>
          </a:custGeom>
          <a:noFill/>
          <a:ln cap="flat" cmpd="sng" w="10450">
            <a:solidFill>
              <a:srgbClr val="6EF9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26"/>
          <p:cNvSpPr/>
          <p:nvPr/>
        </p:nvSpPr>
        <p:spPr>
          <a:xfrm>
            <a:off x="16606823" y="7675159"/>
            <a:ext cx="0" cy="10795"/>
          </a:xfrm>
          <a:custGeom>
            <a:rect b="b" l="l" r="r" t="t"/>
            <a:pathLst>
              <a:path extrusionOk="0" h="10795" w="120000">
                <a:moveTo>
                  <a:pt x="0" y="0"/>
                </a:moveTo>
                <a:lnTo>
                  <a:pt x="0" y="10470"/>
                </a:lnTo>
                <a:lnTo>
                  <a:pt x="0" y="0"/>
                </a:lnTo>
                <a:close/>
              </a:path>
            </a:pathLst>
          </a:custGeom>
          <a:solidFill>
            <a:srgbClr val="6EF9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26"/>
          <p:cNvSpPr/>
          <p:nvPr/>
        </p:nvSpPr>
        <p:spPr>
          <a:xfrm>
            <a:off x="15638267" y="7444330"/>
            <a:ext cx="0" cy="241300"/>
          </a:xfrm>
          <a:custGeom>
            <a:rect b="b" l="l" r="r" t="t"/>
            <a:pathLst>
              <a:path extrusionOk="0" h="241300" w="120000">
                <a:moveTo>
                  <a:pt x="0" y="0"/>
                </a:moveTo>
                <a:lnTo>
                  <a:pt x="0" y="241299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26"/>
          <p:cNvSpPr/>
          <p:nvPr/>
        </p:nvSpPr>
        <p:spPr>
          <a:xfrm>
            <a:off x="16606823" y="7675158"/>
            <a:ext cx="0" cy="10795"/>
          </a:xfrm>
          <a:custGeom>
            <a:rect b="b" l="l" r="r" t="t"/>
            <a:pathLst>
              <a:path extrusionOk="0" h="10795" w="120000">
                <a:moveTo>
                  <a:pt x="0" y="0"/>
                </a:moveTo>
                <a:lnTo>
                  <a:pt x="0" y="10471"/>
                </a:lnTo>
                <a:lnTo>
                  <a:pt x="0" y="0"/>
                </a:lnTo>
                <a:close/>
              </a:path>
            </a:pathLst>
          </a:custGeom>
          <a:solidFill>
            <a:srgbClr val="6EF9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6"/>
          <p:cNvSpPr/>
          <p:nvPr/>
        </p:nvSpPr>
        <p:spPr>
          <a:xfrm>
            <a:off x="15643502" y="7680394"/>
            <a:ext cx="953135" cy="0"/>
          </a:xfrm>
          <a:custGeom>
            <a:rect b="b" l="l" r="r" t="t"/>
            <a:pathLst>
              <a:path extrusionOk="0" h="120000" w="953134">
                <a:moveTo>
                  <a:pt x="0" y="0"/>
                </a:moveTo>
                <a:lnTo>
                  <a:pt x="952850" y="0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26"/>
          <p:cNvSpPr/>
          <p:nvPr/>
        </p:nvSpPr>
        <p:spPr>
          <a:xfrm>
            <a:off x="16601588" y="7444799"/>
            <a:ext cx="0" cy="241300"/>
          </a:xfrm>
          <a:custGeom>
            <a:rect b="b" l="l" r="r" t="t"/>
            <a:pathLst>
              <a:path extrusionOk="0" h="241300" w="120000">
                <a:moveTo>
                  <a:pt x="0" y="0"/>
                </a:moveTo>
                <a:lnTo>
                  <a:pt x="0" y="240830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26"/>
          <p:cNvSpPr/>
          <p:nvPr/>
        </p:nvSpPr>
        <p:spPr>
          <a:xfrm>
            <a:off x="15643502" y="7450035"/>
            <a:ext cx="953135" cy="0"/>
          </a:xfrm>
          <a:custGeom>
            <a:rect b="b" l="l" r="r" t="t"/>
            <a:pathLst>
              <a:path extrusionOk="0" h="120000" w="953134">
                <a:moveTo>
                  <a:pt x="0" y="0"/>
                </a:moveTo>
                <a:lnTo>
                  <a:pt x="952850" y="0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26"/>
          <p:cNvSpPr/>
          <p:nvPr/>
        </p:nvSpPr>
        <p:spPr>
          <a:xfrm>
            <a:off x="16606823" y="7444799"/>
            <a:ext cx="0" cy="10795"/>
          </a:xfrm>
          <a:custGeom>
            <a:rect b="b" l="l" r="r" t="t"/>
            <a:pathLst>
              <a:path extrusionOk="0" h="10795" w="120000">
                <a:moveTo>
                  <a:pt x="0" y="0"/>
                </a:moveTo>
                <a:lnTo>
                  <a:pt x="0" y="10470"/>
                </a:lnTo>
                <a:lnTo>
                  <a:pt x="0" y="0"/>
                </a:lnTo>
                <a:close/>
              </a:path>
            </a:pathLst>
          </a:custGeom>
          <a:solidFill>
            <a:srgbClr val="6EF9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26"/>
          <p:cNvSpPr/>
          <p:nvPr/>
        </p:nvSpPr>
        <p:spPr>
          <a:xfrm>
            <a:off x="15633031" y="7999756"/>
            <a:ext cx="974090" cy="1487170"/>
          </a:xfrm>
          <a:custGeom>
            <a:rect b="b" l="l" r="r" t="t"/>
            <a:pathLst>
              <a:path extrusionOk="0" h="1487170" w="974090">
                <a:moveTo>
                  <a:pt x="0" y="0"/>
                </a:moveTo>
                <a:lnTo>
                  <a:pt x="973792" y="0"/>
                </a:lnTo>
                <a:lnTo>
                  <a:pt x="973792" y="1486865"/>
                </a:lnTo>
                <a:lnTo>
                  <a:pt x="0" y="1486865"/>
                </a:lnTo>
                <a:lnTo>
                  <a:pt x="0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26"/>
          <p:cNvSpPr/>
          <p:nvPr/>
        </p:nvSpPr>
        <p:spPr>
          <a:xfrm>
            <a:off x="15633031" y="9486622"/>
            <a:ext cx="974090" cy="125730"/>
          </a:xfrm>
          <a:custGeom>
            <a:rect b="b" l="l" r="r" t="t"/>
            <a:pathLst>
              <a:path extrusionOk="0" h="125729" w="974090">
                <a:moveTo>
                  <a:pt x="0" y="0"/>
                </a:moveTo>
                <a:lnTo>
                  <a:pt x="973792" y="0"/>
                </a:lnTo>
                <a:lnTo>
                  <a:pt x="973792" y="125650"/>
                </a:lnTo>
                <a:lnTo>
                  <a:pt x="0" y="125650"/>
                </a:lnTo>
                <a:lnTo>
                  <a:pt x="0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26"/>
          <p:cNvSpPr/>
          <p:nvPr/>
        </p:nvSpPr>
        <p:spPr>
          <a:xfrm>
            <a:off x="15633031" y="9612272"/>
            <a:ext cx="974090" cy="377190"/>
          </a:xfrm>
          <a:custGeom>
            <a:rect b="b" l="l" r="r" t="t"/>
            <a:pathLst>
              <a:path extrusionOk="0" h="377190" w="974090">
                <a:moveTo>
                  <a:pt x="0" y="0"/>
                </a:moveTo>
                <a:lnTo>
                  <a:pt x="973792" y="0"/>
                </a:lnTo>
                <a:lnTo>
                  <a:pt x="973792" y="376951"/>
                </a:lnTo>
                <a:lnTo>
                  <a:pt x="0" y="376951"/>
                </a:lnTo>
                <a:lnTo>
                  <a:pt x="0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26"/>
          <p:cNvSpPr/>
          <p:nvPr/>
        </p:nvSpPr>
        <p:spPr>
          <a:xfrm>
            <a:off x="15633031" y="7905518"/>
            <a:ext cx="974090" cy="94615"/>
          </a:xfrm>
          <a:custGeom>
            <a:rect b="b" l="l" r="r" t="t"/>
            <a:pathLst>
              <a:path extrusionOk="0" h="94615" w="974090">
                <a:moveTo>
                  <a:pt x="0" y="0"/>
                </a:moveTo>
                <a:lnTo>
                  <a:pt x="973792" y="0"/>
                </a:lnTo>
                <a:lnTo>
                  <a:pt x="973792" y="94237"/>
                </a:lnTo>
                <a:lnTo>
                  <a:pt x="0" y="94237"/>
                </a:lnTo>
                <a:lnTo>
                  <a:pt x="0" y="0"/>
                </a:lnTo>
                <a:close/>
              </a:path>
            </a:pathLst>
          </a:custGeom>
          <a:solidFill>
            <a:srgbClr val="B7E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26"/>
          <p:cNvSpPr/>
          <p:nvPr/>
        </p:nvSpPr>
        <p:spPr>
          <a:xfrm>
            <a:off x="11795278" y="6499495"/>
            <a:ext cx="261620" cy="131445"/>
          </a:xfrm>
          <a:custGeom>
            <a:rect b="b" l="l" r="r" t="t"/>
            <a:pathLst>
              <a:path extrusionOk="0" h="131445" w="261620">
                <a:moveTo>
                  <a:pt x="69788" y="69175"/>
                </a:moveTo>
                <a:lnTo>
                  <a:pt x="55370" y="69175"/>
                </a:lnTo>
                <a:lnTo>
                  <a:pt x="55370" y="82366"/>
                </a:lnTo>
                <a:lnTo>
                  <a:pt x="38270" y="84675"/>
                </a:lnTo>
                <a:lnTo>
                  <a:pt x="25547" y="89565"/>
                </a:lnTo>
                <a:lnTo>
                  <a:pt x="17610" y="96925"/>
                </a:lnTo>
                <a:lnTo>
                  <a:pt x="14878" y="106600"/>
                </a:lnTo>
                <a:lnTo>
                  <a:pt x="18125" y="116965"/>
                </a:lnTo>
                <a:lnTo>
                  <a:pt x="27512" y="124584"/>
                </a:lnTo>
                <a:lnTo>
                  <a:pt x="42508" y="129269"/>
                </a:lnTo>
                <a:lnTo>
                  <a:pt x="62579" y="130834"/>
                </a:lnTo>
                <a:lnTo>
                  <a:pt x="82430" y="129269"/>
                </a:lnTo>
                <a:lnTo>
                  <a:pt x="97320" y="124584"/>
                </a:lnTo>
                <a:lnTo>
                  <a:pt x="103403" y="119638"/>
                </a:lnTo>
                <a:lnTo>
                  <a:pt x="62579" y="119638"/>
                </a:lnTo>
                <a:lnTo>
                  <a:pt x="48551" y="118841"/>
                </a:lnTo>
                <a:lnTo>
                  <a:pt x="38182" y="116311"/>
                </a:lnTo>
                <a:lnTo>
                  <a:pt x="31768" y="112185"/>
                </a:lnTo>
                <a:lnTo>
                  <a:pt x="29602" y="106600"/>
                </a:lnTo>
                <a:lnTo>
                  <a:pt x="31768" y="100958"/>
                </a:lnTo>
                <a:lnTo>
                  <a:pt x="38182" y="96841"/>
                </a:lnTo>
                <a:lnTo>
                  <a:pt x="48551" y="94306"/>
                </a:lnTo>
                <a:lnTo>
                  <a:pt x="62579" y="93409"/>
                </a:lnTo>
                <a:lnTo>
                  <a:pt x="103405" y="93409"/>
                </a:lnTo>
                <a:lnTo>
                  <a:pt x="99286" y="89594"/>
                </a:lnTo>
                <a:lnTo>
                  <a:pt x="86669" y="84707"/>
                </a:lnTo>
                <a:lnTo>
                  <a:pt x="69788" y="82366"/>
                </a:lnTo>
                <a:lnTo>
                  <a:pt x="69788" y="69175"/>
                </a:lnTo>
                <a:close/>
              </a:path>
              <a:path extrusionOk="0" h="131445" w="261620">
                <a:moveTo>
                  <a:pt x="103405" y="93409"/>
                </a:moveTo>
                <a:lnTo>
                  <a:pt x="62579" y="93409"/>
                </a:lnTo>
                <a:lnTo>
                  <a:pt x="76444" y="94306"/>
                </a:lnTo>
                <a:lnTo>
                  <a:pt x="86756" y="96841"/>
                </a:lnTo>
                <a:lnTo>
                  <a:pt x="93186" y="100958"/>
                </a:lnTo>
                <a:lnTo>
                  <a:pt x="95403" y="106600"/>
                </a:lnTo>
                <a:lnTo>
                  <a:pt x="93186" y="112185"/>
                </a:lnTo>
                <a:lnTo>
                  <a:pt x="86756" y="116311"/>
                </a:lnTo>
                <a:lnTo>
                  <a:pt x="76444" y="118841"/>
                </a:lnTo>
                <a:lnTo>
                  <a:pt x="62579" y="119638"/>
                </a:lnTo>
                <a:lnTo>
                  <a:pt x="103403" y="119638"/>
                </a:lnTo>
                <a:lnTo>
                  <a:pt x="106689" y="116965"/>
                </a:lnTo>
                <a:lnTo>
                  <a:pt x="109974" y="106600"/>
                </a:lnTo>
                <a:lnTo>
                  <a:pt x="107200" y="96925"/>
                </a:lnTo>
                <a:lnTo>
                  <a:pt x="103405" y="93409"/>
                </a:lnTo>
                <a:close/>
              </a:path>
              <a:path extrusionOk="0" h="131445" w="261620">
                <a:moveTo>
                  <a:pt x="125313" y="57364"/>
                </a:moveTo>
                <a:lnTo>
                  <a:pt x="0" y="57364"/>
                </a:lnTo>
                <a:lnTo>
                  <a:pt x="0" y="69175"/>
                </a:lnTo>
                <a:lnTo>
                  <a:pt x="125313" y="69175"/>
                </a:lnTo>
                <a:lnTo>
                  <a:pt x="125313" y="57364"/>
                </a:lnTo>
                <a:close/>
              </a:path>
              <a:path extrusionOk="0" h="131445" w="261620">
                <a:moveTo>
                  <a:pt x="72396" y="11657"/>
                </a:moveTo>
                <a:lnTo>
                  <a:pt x="52763" y="11657"/>
                </a:lnTo>
                <a:lnTo>
                  <a:pt x="48181" y="21116"/>
                </a:lnTo>
                <a:lnTo>
                  <a:pt x="38192" y="29180"/>
                </a:lnTo>
                <a:lnTo>
                  <a:pt x="23892" y="35243"/>
                </a:lnTo>
                <a:lnTo>
                  <a:pt x="6595" y="38652"/>
                </a:lnTo>
                <a:lnTo>
                  <a:pt x="11657" y="50155"/>
                </a:lnTo>
                <a:lnTo>
                  <a:pt x="28620" y="46762"/>
                </a:lnTo>
                <a:lnTo>
                  <a:pt x="43253" y="40895"/>
                </a:lnTo>
                <a:lnTo>
                  <a:pt x="54838" y="32814"/>
                </a:lnTo>
                <a:lnTo>
                  <a:pt x="62656" y="22777"/>
                </a:lnTo>
                <a:lnTo>
                  <a:pt x="78979" y="22777"/>
                </a:lnTo>
                <a:lnTo>
                  <a:pt x="76961" y="21148"/>
                </a:lnTo>
                <a:lnTo>
                  <a:pt x="72396" y="11657"/>
                </a:lnTo>
                <a:close/>
              </a:path>
              <a:path extrusionOk="0" h="131445" w="261620">
                <a:moveTo>
                  <a:pt x="78979" y="22777"/>
                </a:moveTo>
                <a:lnTo>
                  <a:pt x="62656" y="22777"/>
                </a:lnTo>
                <a:lnTo>
                  <a:pt x="70409" y="32814"/>
                </a:lnTo>
                <a:lnTo>
                  <a:pt x="82001" y="40895"/>
                </a:lnTo>
                <a:lnTo>
                  <a:pt x="96671" y="46762"/>
                </a:lnTo>
                <a:lnTo>
                  <a:pt x="113656" y="50155"/>
                </a:lnTo>
                <a:lnTo>
                  <a:pt x="118871" y="38652"/>
                </a:lnTo>
                <a:lnTo>
                  <a:pt x="101252" y="35232"/>
                </a:lnTo>
                <a:lnTo>
                  <a:pt x="86912" y="29180"/>
                </a:lnTo>
                <a:lnTo>
                  <a:pt x="78979" y="22777"/>
                </a:lnTo>
                <a:close/>
              </a:path>
              <a:path extrusionOk="0" h="131445" w="261620">
                <a:moveTo>
                  <a:pt x="114116" y="0"/>
                </a:moveTo>
                <a:lnTo>
                  <a:pt x="11503" y="0"/>
                </a:lnTo>
                <a:lnTo>
                  <a:pt x="11503" y="11657"/>
                </a:lnTo>
                <a:lnTo>
                  <a:pt x="114116" y="11657"/>
                </a:lnTo>
                <a:lnTo>
                  <a:pt x="114116" y="0"/>
                </a:lnTo>
                <a:close/>
              </a:path>
              <a:path extrusionOk="0" h="131445" w="261620">
                <a:moveTo>
                  <a:pt x="246178" y="83900"/>
                </a:moveTo>
                <a:lnTo>
                  <a:pt x="148627" y="83900"/>
                </a:lnTo>
                <a:lnTo>
                  <a:pt x="148627" y="95557"/>
                </a:lnTo>
                <a:lnTo>
                  <a:pt x="231606" y="95557"/>
                </a:lnTo>
                <a:lnTo>
                  <a:pt x="231606" y="131141"/>
                </a:lnTo>
                <a:lnTo>
                  <a:pt x="246178" y="131141"/>
                </a:lnTo>
                <a:lnTo>
                  <a:pt x="246178" y="83900"/>
                </a:lnTo>
                <a:close/>
              </a:path>
              <a:path extrusionOk="0" h="131445" w="261620">
                <a:moveTo>
                  <a:pt x="205685" y="60432"/>
                </a:moveTo>
                <a:lnTo>
                  <a:pt x="191114" y="60432"/>
                </a:lnTo>
                <a:lnTo>
                  <a:pt x="191114" y="83900"/>
                </a:lnTo>
                <a:lnTo>
                  <a:pt x="205685" y="83900"/>
                </a:lnTo>
                <a:lnTo>
                  <a:pt x="205685" y="60432"/>
                </a:lnTo>
                <a:close/>
              </a:path>
              <a:path extrusionOk="0" h="131445" w="261620">
                <a:moveTo>
                  <a:pt x="261516" y="48622"/>
                </a:moveTo>
                <a:lnTo>
                  <a:pt x="135743" y="48622"/>
                </a:lnTo>
                <a:lnTo>
                  <a:pt x="135743" y="60432"/>
                </a:lnTo>
                <a:lnTo>
                  <a:pt x="261516" y="60432"/>
                </a:lnTo>
                <a:lnTo>
                  <a:pt x="261516" y="48622"/>
                </a:lnTo>
                <a:close/>
              </a:path>
              <a:path extrusionOk="0" h="131445" w="261620">
                <a:moveTo>
                  <a:pt x="245564" y="153"/>
                </a:moveTo>
                <a:lnTo>
                  <a:pt x="151541" y="153"/>
                </a:lnTo>
                <a:lnTo>
                  <a:pt x="151541" y="11963"/>
                </a:lnTo>
                <a:lnTo>
                  <a:pt x="231146" y="11963"/>
                </a:lnTo>
                <a:lnTo>
                  <a:pt x="231072" y="19665"/>
                </a:lnTo>
                <a:lnTo>
                  <a:pt x="230667" y="28193"/>
                </a:lnTo>
                <a:lnTo>
                  <a:pt x="229658" y="37771"/>
                </a:lnTo>
                <a:lnTo>
                  <a:pt x="227772" y="48622"/>
                </a:lnTo>
                <a:lnTo>
                  <a:pt x="242420" y="48622"/>
                </a:lnTo>
                <a:lnTo>
                  <a:pt x="244281" y="37348"/>
                </a:lnTo>
                <a:lnTo>
                  <a:pt x="245229" y="27340"/>
                </a:lnTo>
                <a:lnTo>
                  <a:pt x="245512" y="19665"/>
                </a:lnTo>
                <a:lnTo>
                  <a:pt x="245564" y="15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26"/>
          <p:cNvSpPr/>
          <p:nvPr/>
        </p:nvSpPr>
        <p:spPr>
          <a:xfrm>
            <a:off x="11455148" y="6450065"/>
            <a:ext cx="230359" cy="23035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26"/>
          <p:cNvSpPr/>
          <p:nvPr/>
        </p:nvSpPr>
        <p:spPr>
          <a:xfrm>
            <a:off x="11455148" y="6670264"/>
            <a:ext cx="0" cy="10160"/>
          </a:xfrm>
          <a:custGeom>
            <a:rect b="b" l="l" r="r" t="t"/>
            <a:pathLst>
              <a:path extrusionOk="0" h="10159" w="120000">
                <a:moveTo>
                  <a:pt x="0" y="10160"/>
                </a:move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6EF9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26"/>
          <p:cNvSpPr/>
          <p:nvPr/>
        </p:nvSpPr>
        <p:spPr>
          <a:xfrm>
            <a:off x="11460384" y="6450554"/>
            <a:ext cx="0" cy="229870"/>
          </a:xfrm>
          <a:custGeom>
            <a:rect b="b" l="l" r="r" t="t"/>
            <a:pathLst>
              <a:path extrusionOk="0" h="229870" w="120000">
                <a:moveTo>
                  <a:pt x="0" y="0"/>
                </a:moveTo>
                <a:lnTo>
                  <a:pt x="0" y="229869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26"/>
          <p:cNvSpPr/>
          <p:nvPr/>
        </p:nvSpPr>
        <p:spPr>
          <a:xfrm>
            <a:off x="11465619" y="6675189"/>
            <a:ext cx="209550" cy="0"/>
          </a:xfrm>
          <a:custGeom>
            <a:rect b="b" l="l" r="r" t="t"/>
            <a:pathLst>
              <a:path extrusionOk="0" h="120000" w="209550">
                <a:moveTo>
                  <a:pt x="0" y="0"/>
                </a:moveTo>
                <a:lnTo>
                  <a:pt x="209417" y="0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26"/>
          <p:cNvSpPr/>
          <p:nvPr/>
        </p:nvSpPr>
        <p:spPr>
          <a:xfrm>
            <a:off x="11680272" y="6450065"/>
            <a:ext cx="0" cy="230504"/>
          </a:xfrm>
          <a:custGeom>
            <a:rect b="b" l="l" r="r" t="t"/>
            <a:pathLst>
              <a:path extrusionOk="0" h="230504" w="120000">
                <a:moveTo>
                  <a:pt x="0" y="0"/>
                </a:moveTo>
                <a:lnTo>
                  <a:pt x="0" y="230359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26"/>
          <p:cNvSpPr/>
          <p:nvPr/>
        </p:nvSpPr>
        <p:spPr>
          <a:xfrm>
            <a:off x="11455148" y="6450065"/>
            <a:ext cx="0" cy="10795"/>
          </a:xfrm>
          <a:custGeom>
            <a:rect b="b" l="l" r="r" t="t"/>
            <a:pathLst>
              <a:path extrusionOk="0" h="10795" w="120000">
                <a:moveTo>
                  <a:pt x="0" y="0"/>
                </a:moveTo>
                <a:lnTo>
                  <a:pt x="0" y="10470"/>
                </a:lnTo>
                <a:lnTo>
                  <a:pt x="0" y="0"/>
                </a:lnTo>
                <a:close/>
              </a:path>
            </a:pathLst>
          </a:custGeom>
          <a:solidFill>
            <a:srgbClr val="6EF9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26"/>
          <p:cNvSpPr/>
          <p:nvPr/>
        </p:nvSpPr>
        <p:spPr>
          <a:xfrm>
            <a:off x="11465619" y="6455300"/>
            <a:ext cx="209550" cy="0"/>
          </a:xfrm>
          <a:custGeom>
            <a:rect b="b" l="l" r="r" t="t"/>
            <a:pathLst>
              <a:path extrusionOk="0" h="120000" w="209550">
                <a:moveTo>
                  <a:pt x="0" y="0"/>
                </a:moveTo>
                <a:lnTo>
                  <a:pt x="209417" y="0"/>
                </a:lnTo>
              </a:path>
            </a:pathLst>
          </a:custGeom>
          <a:noFill/>
          <a:ln cap="flat" cmpd="sng" w="10450">
            <a:solidFill>
              <a:srgbClr val="71A4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26"/>
          <p:cNvSpPr/>
          <p:nvPr/>
        </p:nvSpPr>
        <p:spPr>
          <a:xfrm>
            <a:off x="12174992" y="6512349"/>
            <a:ext cx="368300" cy="102235"/>
          </a:xfrm>
          <a:custGeom>
            <a:rect b="b" l="l" r="r" t="t"/>
            <a:pathLst>
              <a:path extrusionOk="0" h="102234" w="368300">
                <a:moveTo>
                  <a:pt x="38977" y="16917"/>
                </a:moveTo>
                <a:lnTo>
                  <a:pt x="23954" y="16917"/>
                </a:lnTo>
                <a:lnTo>
                  <a:pt x="23954" y="100015"/>
                </a:lnTo>
                <a:lnTo>
                  <a:pt x="38977" y="100015"/>
                </a:lnTo>
                <a:lnTo>
                  <a:pt x="38977" y="16917"/>
                </a:lnTo>
                <a:close/>
              </a:path>
              <a:path extrusionOk="0" h="102234" w="368300">
                <a:moveTo>
                  <a:pt x="38977" y="2030"/>
                </a:moveTo>
                <a:lnTo>
                  <a:pt x="24360" y="2030"/>
                </a:lnTo>
                <a:lnTo>
                  <a:pt x="0" y="18000"/>
                </a:lnTo>
                <a:lnTo>
                  <a:pt x="0" y="32210"/>
                </a:lnTo>
                <a:lnTo>
                  <a:pt x="23413" y="16917"/>
                </a:lnTo>
                <a:lnTo>
                  <a:pt x="38977" y="16917"/>
                </a:lnTo>
                <a:lnTo>
                  <a:pt x="38977" y="2030"/>
                </a:lnTo>
                <a:close/>
              </a:path>
              <a:path extrusionOk="0" h="102234" w="368300">
                <a:moveTo>
                  <a:pt x="78496" y="74436"/>
                </a:moveTo>
                <a:lnTo>
                  <a:pt x="64015" y="74436"/>
                </a:lnTo>
                <a:lnTo>
                  <a:pt x="66874" y="85238"/>
                </a:lnTo>
                <a:lnTo>
                  <a:pt x="73894" y="93764"/>
                </a:lnTo>
                <a:lnTo>
                  <a:pt x="84265" y="99358"/>
                </a:lnTo>
                <a:lnTo>
                  <a:pt x="97173" y="101368"/>
                </a:lnTo>
                <a:lnTo>
                  <a:pt x="111250" y="98899"/>
                </a:lnTo>
                <a:lnTo>
                  <a:pt x="122295" y="92021"/>
                </a:lnTo>
                <a:lnTo>
                  <a:pt x="124429" y="88917"/>
                </a:lnTo>
                <a:lnTo>
                  <a:pt x="97173" y="88917"/>
                </a:lnTo>
                <a:lnTo>
                  <a:pt x="87293" y="88849"/>
                </a:lnTo>
                <a:lnTo>
                  <a:pt x="79308" y="82759"/>
                </a:lnTo>
                <a:lnTo>
                  <a:pt x="78496" y="74436"/>
                </a:lnTo>
                <a:close/>
              </a:path>
              <a:path extrusionOk="0" h="102234" w="368300">
                <a:moveTo>
                  <a:pt x="124968" y="47909"/>
                </a:moveTo>
                <a:lnTo>
                  <a:pt x="96496" y="47909"/>
                </a:lnTo>
                <a:lnTo>
                  <a:pt x="104991" y="49527"/>
                </a:lnTo>
                <a:lnTo>
                  <a:pt x="111671" y="53847"/>
                </a:lnTo>
                <a:lnTo>
                  <a:pt x="116042" y="60375"/>
                </a:lnTo>
                <a:lnTo>
                  <a:pt x="117609" y="68616"/>
                </a:lnTo>
                <a:lnTo>
                  <a:pt x="116090" y="76689"/>
                </a:lnTo>
                <a:lnTo>
                  <a:pt x="111857" y="83106"/>
                </a:lnTo>
                <a:lnTo>
                  <a:pt x="105390" y="87353"/>
                </a:lnTo>
                <a:lnTo>
                  <a:pt x="97173" y="88917"/>
                </a:lnTo>
                <a:lnTo>
                  <a:pt x="124429" y="88917"/>
                </a:lnTo>
                <a:lnTo>
                  <a:pt x="129508" y="81527"/>
                </a:lnTo>
                <a:lnTo>
                  <a:pt x="132090" y="68210"/>
                </a:lnTo>
                <a:lnTo>
                  <a:pt x="129676" y="55158"/>
                </a:lnTo>
                <a:lnTo>
                  <a:pt x="124968" y="47909"/>
                </a:lnTo>
                <a:close/>
              </a:path>
              <a:path extrusionOk="0" h="102234" w="368300">
                <a:moveTo>
                  <a:pt x="127082" y="2030"/>
                </a:moveTo>
                <a:lnTo>
                  <a:pt x="71594" y="2030"/>
                </a:lnTo>
                <a:lnTo>
                  <a:pt x="65233" y="56571"/>
                </a:lnTo>
                <a:lnTo>
                  <a:pt x="79308" y="56571"/>
                </a:lnTo>
                <a:lnTo>
                  <a:pt x="82624" y="50548"/>
                </a:lnTo>
                <a:lnTo>
                  <a:pt x="88646" y="47909"/>
                </a:lnTo>
                <a:lnTo>
                  <a:pt x="124968" y="47909"/>
                </a:lnTo>
                <a:lnTo>
                  <a:pt x="122980" y="44847"/>
                </a:lnTo>
                <a:lnTo>
                  <a:pt x="119053" y="42225"/>
                </a:lnTo>
                <a:lnTo>
                  <a:pt x="80661" y="42225"/>
                </a:lnTo>
                <a:lnTo>
                  <a:pt x="83909" y="14751"/>
                </a:lnTo>
                <a:lnTo>
                  <a:pt x="127082" y="14751"/>
                </a:lnTo>
                <a:lnTo>
                  <a:pt x="127082" y="2030"/>
                </a:lnTo>
                <a:close/>
              </a:path>
              <a:path extrusionOk="0" h="102234" w="368300">
                <a:moveTo>
                  <a:pt x="100015" y="35594"/>
                </a:moveTo>
                <a:lnTo>
                  <a:pt x="92571" y="35661"/>
                </a:lnTo>
                <a:lnTo>
                  <a:pt x="85669" y="38300"/>
                </a:lnTo>
                <a:lnTo>
                  <a:pt x="81609" y="42225"/>
                </a:lnTo>
                <a:lnTo>
                  <a:pt x="119053" y="42225"/>
                </a:lnTo>
                <a:lnTo>
                  <a:pt x="112820" y="38063"/>
                </a:lnTo>
                <a:lnTo>
                  <a:pt x="100015" y="35594"/>
                </a:lnTo>
                <a:close/>
              </a:path>
              <a:path extrusionOk="0" h="102234" w="368300">
                <a:moveTo>
                  <a:pt x="159225" y="81744"/>
                </a:moveTo>
                <a:lnTo>
                  <a:pt x="148737" y="81744"/>
                </a:lnTo>
                <a:lnTo>
                  <a:pt x="144338" y="86075"/>
                </a:lnTo>
                <a:lnTo>
                  <a:pt x="144338" y="96631"/>
                </a:lnTo>
                <a:lnTo>
                  <a:pt x="148737" y="100894"/>
                </a:lnTo>
                <a:lnTo>
                  <a:pt x="154015" y="100962"/>
                </a:lnTo>
                <a:lnTo>
                  <a:pt x="159225" y="100894"/>
                </a:lnTo>
                <a:lnTo>
                  <a:pt x="163556" y="96631"/>
                </a:lnTo>
                <a:lnTo>
                  <a:pt x="163556" y="86075"/>
                </a:lnTo>
                <a:lnTo>
                  <a:pt x="159225" y="81744"/>
                </a:lnTo>
                <a:close/>
              </a:path>
              <a:path extrusionOk="0" h="102234" w="368300">
                <a:moveTo>
                  <a:pt x="239563" y="13127"/>
                </a:moveTo>
                <a:lnTo>
                  <a:pt x="223173" y="13127"/>
                </a:lnTo>
                <a:lnTo>
                  <a:pt x="231022" y="19285"/>
                </a:lnTo>
                <a:lnTo>
                  <a:pt x="231022" y="28962"/>
                </a:lnTo>
                <a:lnTo>
                  <a:pt x="180947" y="89188"/>
                </a:lnTo>
                <a:lnTo>
                  <a:pt x="180947" y="100015"/>
                </a:lnTo>
                <a:lnTo>
                  <a:pt x="246857" y="100015"/>
                </a:lnTo>
                <a:lnTo>
                  <a:pt x="246857" y="87293"/>
                </a:lnTo>
                <a:lnTo>
                  <a:pt x="201654" y="87293"/>
                </a:lnTo>
                <a:lnTo>
                  <a:pt x="201654" y="86481"/>
                </a:lnTo>
                <a:lnTo>
                  <a:pt x="232995" y="54335"/>
                </a:lnTo>
                <a:lnTo>
                  <a:pt x="245233" y="28556"/>
                </a:lnTo>
                <a:lnTo>
                  <a:pt x="242819" y="17491"/>
                </a:lnTo>
                <a:lnTo>
                  <a:pt x="239563" y="13127"/>
                </a:lnTo>
                <a:close/>
              </a:path>
              <a:path extrusionOk="0" h="102234" w="368300">
                <a:moveTo>
                  <a:pt x="213158" y="676"/>
                </a:moveTo>
                <a:lnTo>
                  <a:pt x="200227" y="2807"/>
                </a:lnTo>
                <a:lnTo>
                  <a:pt x="189998" y="8839"/>
                </a:lnTo>
                <a:lnTo>
                  <a:pt x="183297" y="18233"/>
                </a:lnTo>
                <a:lnTo>
                  <a:pt x="180947" y="30451"/>
                </a:lnTo>
                <a:lnTo>
                  <a:pt x="195022" y="30451"/>
                </a:lnTo>
                <a:lnTo>
                  <a:pt x="195090" y="20030"/>
                </a:lnTo>
                <a:lnTo>
                  <a:pt x="201992" y="13127"/>
                </a:lnTo>
                <a:lnTo>
                  <a:pt x="239563" y="13127"/>
                </a:lnTo>
                <a:lnTo>
                  <a:pt x="236225" y="8653"/>
                </a:lnTo>
                <a:lnTo>
                  <a:pt x="226115" y="2796"/>
                </a:lnTo>
                <a:lnTo>
                  <a:pt x="213158" y="676"/>
                </a:lnTo>
                <a:close/>
              </a:path>
              <a:path extrusionOk="0" h="102234" w="368300">
                <a:moveTo>
                  <a:pt x="347684" y="53323"/>
                </a:moveTo>
                <a:lnTo>
                  <a:pt x="338951" y="55064"/>
                </a:lnTo>
                <a:lnTo>
                  <a:pt x="332476" y="60048"/>
                </a:lnTo>
                <a:lnTo>
                  <a:pt x="328462" y="67759"/>
                </a:lnTo>
                <a:lnTo>
                  <a:pt x="327113" y="77684"/>
                </a:lnTo>
                <a:lnTo>
                  <a:pt x="328439" y="87600"/>
                </a:lnTo>
                <a:lnTo>
                  <a:pt x="332374" y="95269"/>
                </a:lnTo>
                <a:lnTo>
                  <a:pt x="338837" y="100265"/>
                </a:lnTo>
                <a:lnTo>
                  <a:pt x="347684" y="102045"/>
                </a:lnTo>
                <a:lnTo>
                  <a:pt x="356468" y="100265"/>
                </a:lnTo>
                <a:lnTo>
                  <a:pt x="362906" y="95269"/>
                </a:lnTo>
                <a:lnTo>
                  <a:pt x="364370" y="92436"/>
                </a:lnTo>
                <a:lnTo>
                  <a:pt x="341391" y="92436"/>
                </a:lnTo>
                <a:lnTo>
                  <a:pt x="338278" y="86549"/>
                </a:lnTo>
                <a:lnTo>
                  <a:pt x="338315" y="68752"/>
                </a:lnTo>
                <a:lnTo>
                  <a:pt x="341459" y="62932"/>
                </a:lnTo>
                <a:lnTo>
                  <a:pt x="347684" y="62797"/>
                </a:lnTo>
                <a:lnTo>
                  <a:pt x="364370" y="62797"/>
                </a:lnTo>
                <a:lnTo>
                  <a:pt x="362969" y="60048"/>
                </a:lnTo>
                <a:lnTo>
                  <a:pt x="356542" y="55064"/>
                </a:lnTo>
                <a:lnTo>
                  <a:pt x="347684" y="53323"/>
                </a:lnTo>
                <a:close/>
              </a:path>
              <a:path extrusionOk="0" h="102234" w="368300">
                <a:moveTo>
                  <a:pt x="355940" y="2030"/>
                </a:moveTo>
                <a:lnTo>
                  <a:pt x="343624" y="2030"/>
                </a:lnTo>
                <a:lnTo>
                  <a:pt x="276361" y="100015"/>
                </a:lnTo>
                <a:lnTo>
                  <a:pt x="288677" y="100015"/>
                </a:lnTo>
                <a:lnTo>
                  <a:pt x="355940" y="2030"/>
                </a:lnTo>
                <a:close/>
              </a:path>
              <a:path extrusionOk="0" h="102234" w="368300">
                <a:moveTo>
                  <a:pt x="364370" y="62797"/>
                </a:moveTo>
                <a:lnTo>
                  <a:pt x="354248" y="62797"/>
                </a:lnTo>
                <a:lnTo>
                  <a:pt x="357023" y="68752"/>
                </a:lnTo>
                <a:lnTo>
                  <a:pt x="357023" y="86549"/>
                </a:lnTo>
                <a:lnTo>
                  <a:pt x="354045" y="92436"/>
                </a:lnTo>
                <a:lnTo>
                  <a:pt x="364370" y="92436"/>
                </a:lnTo>
                <a:lnTo>
                  <a:pt x="366873" y="87571"/>
                </a:lnTo>
                <a:lnTo>
                  <a:pt x="368256" y="77684"/>
                </a:lnTo>
                <a:lnTo>
                  <a:pt x="366897" y="67759"/>
                </a:lnTo>
                <a:lnTo>
                  <a:pt x="364370" y="62797"/>
                </a:lnTo>
                <a:close/>
              </a:path>
              <a:path extrusionOk="0" h="102234" w="368300">
                <a:moveTo>
                  <a:pt x="285835" y="0"/>
                </a:moveTo>
                <a:lnTo>
                  <a:pt x="277092" y="1739"/>
                </a:lnTo>
                <a:lnTo>
                  <a:pt x="270601" y="6707"/>
                </a:lnTo>
                <a:lnTo>
                  <a:pt x="266584" y="14378"/>
                </a:lnTo>
                <a:lnTo>
                  <a:pt x="265263" y="24225"/>
                </a:lnTo>
                <a:lnTo>
                  <a:pt x="266551" y="34217"/>
                </a:lnTo>
                <a:lnTo>
                  <a:pt x="270474" y="41912"/>
                </a:lnTo>
                <a:lnTo>
                  <a:pt x="276949" y="46883"/>
                </a:lnTo>
                <a:lnTo>
                  <a:pt x="285835" y="48586"/>
                </a:lnTo>
                <a:lnTo>
                  <a:pt x="294619" y="46883"/>
                </a:lnTo>
                <a:lnTo>
                  <a:pt x="301056" y="41912"/>
                </a:lnTo>
                <a:lnTo>
                  <a:pt x="302498" y="39112"/>
                </a:lnTo>
                <a:lnTo>
                  <a:pt x="285835" y="39112"/>
                </a:lnTo>
                <a:lnTo>
                  <a:pt x="279541" y="39045"/>
                </a:lnTo>
                <a:lnTo>
                  <a:pt x="276429" y="33225"/>
                </a:lnTo>
                <a:lnTo>
                  <a:pt x="276464" y="15428"/>
                </a:lnTo>
                <a:lnTo>
                  <a:pt x="279541" y="9609"/>
                </a:lnTo>
                <a:lnTo>
                  <a:pt x="285835" y="9473"/>
                </a:lnTo>
                <a:lnTo>
                  <a:pt x="292399" y="9406"/>
                </a:lnTo>
                <a:lnTo>
                  <a:pt x="302521" y="9406"/>
                </a:lnTo>
                <a:lnTo>
                  <a:pt x="301145" y="6707"/>
                </a:lnTo>
                <a:lnTo>
                  <a:pt x="294720" y="1739"/>
                </a:lnTo>
                <a:lnTo>
                  <a:pt x="285835" y="0"/>
                </a:lnTo>
                <a:close/>
              </a:path>
              <a:path extrusionOk="0" h="102234" w="368300">
                <a:moveTo>
                  <a:pt x="302521" y="9406"/>
                </a:moveTo>
                <a:lnTo>
                  <a:pt x="292399" y="9406"/>
                </a:lnTo>
                <a:lnTo>
                  <a:pt x="295173" y="15428"/>
                </a:lnTo>
                <a:lnTo>
                  <a:pt x="295173" y="33225"/>
                </a:lnTo>
                <a:lnTo>
                  <a:pt x="292196" y="39045"/>
                </a:lnTo>
                <a:lnTo>
                  <a:pt x="285835" y="39112"/>
                </a:lnTo>
                <a:lnTo>
                  <a:pt x="302498" y="39112"/>
                </a:lnTo>
                <a:lnTo>
                  <a:pt x="305023" y="34188"/>
                </a:lnTo>
                <a:lnTo>
                  <a:pt x="306406" y="24225"/>
                </a:lnTo>
                <a:lnTo>
                  <a:pt x="305057" y="14378"/>
                </a:lnTo>
                <a:lnTo>
                  <a:pt x="302521" y="94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26"/>
          <p:cNvSpPr/>
          <p:nvPr/>
        </p:nvSpPr>
        <p:spPr>
          <a:xfrm>
            <a:off x="13106900" y="6493206"/>
            <a:ext cx="258445" cy="135890"/>
          </a:xfrm>
          <a:custGeom>
            <a:rect b="b" l="l" r="r" t="t"/>
            <a:pathLst>
              <a:path extrusionOk="0" h="135890" w="258444">
                <a:moveTo>
                  <a:pt x="36198" y="4601"/>
                </a:moveTo>
                <a:lnTo>
                  <a:pt x="21720" y="6948"/>
                </a:lnTo>
                <a:lnTo>
                  <a:pt x="10276" y="13315"/>
                </a:lnTo>
                <a:lnTo>
                  <a:pt x="2744" y="23032"/>
                </a:lnTo>
                <a:lnTo>
                  <a:pt x="0" y="35431"/>
                </a:lnTo>
                <a:lnTo>
                  <a:pt x="2744" y="47860"/>
                </a:lnTo>
                <a:lnTo>
                  <a:pt x="10276" y="57556"/>
                </a:lnTo>
                <a:lnTo>
                  <a:pt x="21720" y="63859"/>
                </a:lnTo>
                <a:lnTo>
                  <a:pt x="36198" y="66107"/>
                </a:lnTo>
                <a:lnTo>
                  <a:pt x="50554" y="63859"/>
                </a:lnTo>
                <a:lnTo>
                  <a:pt x="61956" y="57556"/>
                </a:lnTo>
                <a:lnTo>
                  <a:pt x="64489" y="54297"/>
                </a:lnTo>
                <a:lnTo>
                  <a:pt x="36198" y="54297"/>
                </a:lnTo>
                <a:lnTo>
                  <a:pt x="27421" y="52945"/>
                </a:lnTo>
                <a:lnTo>
                  <a:pt x="20457" y="49120"/>
                </a:lnTo>
                <a:lnTo>
                  <a:pt x="15879" y="43167"/>
                </a:lnTo>
                <a:lnTo>
                  <a:pt x="14264" y="35431"/>
                </a:lnTo>
                <a:lnTo>
                  <a:pt x="15879" y="27786"/>
                </a:lnTo>
                <a:lnTo>
                  <a:pt x="20457" y="21895"/>
                </a:lnTo>
                <a:lnTo>
                  <a:pt x="27421" y="18132"/>
                </a:lnTo>
                <a:lnTo>
                  <a:pt x="36198" y="16872"/>
                </a:lnTo>
                <a:lnTo>
                  <a:pt x="64714" y="16872"/>
                </a:lnTo>
                <a:lnTo>
                  <a:pt x="61956" y="13315"/>
                </a:lnTo>
                <a:lnTo>
                  <a:pt x="50554" y="6948"/>
                </a:lnTo>
                <a:lnTo>
                  <a:pt x="36198" y="4601"/>
                </a:lnTo>
                <a:close/>
              </a:path>
              <a:path extrusionOk="0" h="135890" w="258444">
                <a:moveTo>
                  <a:pt x="64714" y="16872"/>
                </a:moveTo>
                <a:lnTo>
                  <a:pt x="36198" y="16872"/>
                </a:lnTo>
                <a:lnTo>
                  <a:pt x="44931" y="18132"/>
                </a:lnTo>
                <a:lnTo>
                  <a:pt x="51881" y="21895"/>
                </a:lnTo>
                <a:lnTo>
                  <a:pt x="56473" y="27786"/>
                </a:lnTo>
                <a:lnTo>
                  <a:pt x="58131" y="35431"/>
                </a:lnTo>
                <a:lnTo>
                  <a:pt x="56473" y="43167"/>
                </a:lnTo>
                <a:lnTo>
                  <a:pt x="51881" y="49120"/>
                </a:lnTo>
                <a:lnTo>
                  <a:pt x="44931" y="52945"/>
                </a:lnTo>
                <a:lnTo>
                  <a:pt x="36198" y="54297"/>
                </a:lnTo>
                <a:lnTo>
                  <a:pt x="64489" y="54297"/>
                </a:lnTo>
                <a:lnTo>
                  <a:pt x="69490" y="47860"/>
                </a:lnTo>
                <a:lnTo>
                  <a:pt x="72242" y="35431"/>
                </a:lnTo>
                <a:lnTo>
                  <a:pt x="69490" y="23032"/>
                </a:lnTo>
                <a:lnTo>
                  <a:pt x="64714" y="16872"/>
                </a:lnTo>
                <a:close/>
              </a:path>
              <a:path extrusionOk="0" h="135890" w="258444">
                <a:moveTo>
                  <a:pt x="111202" y="76230"/>
                </a:moveTo>
                <a:lnTo>
                  <a:pt x="20859" y="76230"/>
                </a:lnTo>
                <a:lnTo>
                  <a:pt x="20859" y="87887"/>
                </a:lnTo>
                <a:lnTo>
                  <a:pt x="96784" y="87887"/>
                </a:lnTo>
                <a:lnTo>
                  <a:pt x="96784" y="100005"/>
                </a:lnTo>
                <a:lnTo>
                  <a:pt x="21320" y="100005"/>
                </a:lnTo>
                <a:lnTo>
                  <a:pt x="21320" y="135743"/>
                </a:lnTo>
                <a:lnTo>
                  <a:pt x="115803" y="135743"/>
                </a:lnTo>
                <a:lnTo>
                  <a:pt x="115803" y="124086"/>
                </a:lnTo>
                <a:lnTo>
                  <a:pt x="35431" y="124086"/>
                </a:lnTo>
                <a:lnTo>
                  <a:pt x="35431" y="110895"/>
                </a:lnTo>
                <a:lnTo>
                  <a:pt x="111202" y="110895"/>
                </a:lnTo>
                <a:lnTo>
                  <a:pt x="111202" y="76230"/>
                </a:lnTo>
                <a:close/>
              </a:path>
              <a:path extrusionOk="0" h="135890" w="258444">
                <a:moveTo>
                  <a:pt x="111202" y="0"/>
                </a:moveTo>
                <a:lnTo>
                  <a:pt x="96630" y="0"/>
                </a:lnTo>
                <a:lnTo>
                  <a:pt x="96630" y="69942"/>
                </a:lnTo>
                <a:lnTo>
                  <a:pt x="111202" y="69942"/>
                </a:lnTo>
                <a:lnTo>
                  <a:pt x="111202" y="0"/>
                </a:lnTo>
                <a:close/>
              </a:path>
              <a:path extrusionOk="0" h="135890" w="258444">
                <a:moveTo>
                  <a:pt x="258295" y="74236"/>
                </a:moveTo>
                <a:lnTo>
                  <a:pt x="132982" y="74236"/>
                </a:lnTo>
                <a:lnTo>
                  <a:pt x="132982" y="86200"/>
                </a:lnTo>
                <a:lnTo>
                  <a:pt x="258295" y="86200"/>
                </a:lnTo>
                <a:lnTo>
                  <a:pt x="258295" y="74236"/>
                </a:lnTo>
                <a:close/>
              </a:path>
              <a:path extrusionOk="0" h="135890" w="258444">
                <a:moveTo>
                  <a:pt x="202771" y="60739"/>
                </a:moveTo>
                <a:lnTo>
                  <a:pt x="188353" y="60739"/>
                </a:lnTo>
                <a:lnTo>
                  <a:pt x="188353" y="74236"/>
                </a:lnTo>
                <a:lnTo>
                  <a:pt x="202771" y="74236"/>
                </a:lnTo>
                <a:lnTo>
                  <a:pt x="202771" y="60739"/>
                </a:lnTo>
                <a:close/>
              </a:path>
              <a:path extrusionOk="0" h="135890" w="258444">
                <a:moveTo>
                  <a:pt x="163812" y="5214"/>
                </a:moveTo>
                <a:lnTo>
                  <a:pt x="149394" y="5214"/>
                </a:lnTo>
                <a:lnTo>
                  <a:pt x="149394" y="60739"/>
                </a:lnTo>
                <a:lnTo>
                  <a:pt x="242036" y="60739"/>
                </a:lnTo>
                <a:lnTo>
                  <a:pt x="242036" y="48928"/>
                </a:lnTo>
                <a:lnTo>
                  <a:pt x="163812" y="48928"/>
                </a:lnTo>
                <a:lnTo>
                  <a:pt x="163812" y="32823"/>
                </a:lnTo>
                <a:lnTo>
                  <a:pt x="242036" y="32823"/>
                </a:lnTo>
                <a:lnTo>
                  <a:pt x="242036" y="21473"/>
                </a:lnTo>
                <a:lnTo>
                  <a:pt x="163812" y="21473"/>
                </a:lnTo>
                <a:lnTo>
                  <a:pt x="163812" y="5214"/>
                </a:lnTo>
                <a:close/>
              </a:path>
              <a:path extrusionOk="0" h="135890" w="258444">
                <a:moveTo>
                  <a:pt x="242036" y="32823"/>
                </a:moveTo>
                <a:lnTo>
                  <a:pt x="227465" y="32823"/>
                </a:lnTo>
                <a:lnTo>
                  <a:pt x="227465" y="48928"/>
                </a:lnTo>
                <a:lnTo>
                  <a:pt x="242036" y="48928"/>
                </a:lnTo>
                <a:lnTo>
                  <a:pt x="242036" y="32823"/>
                </a:lnTo>
                <a:close/>
              </a:path>
              <a:path extrusionOk="0" h="135890" w="258444">
                <a:moveTo>
                  <a:pt x="242036" y="5214"/>
                </a:moveTo>
                <a:lnTo>
                  <a:pt x="227465" y="5214"/>
                </a:lnTo>
                <a:lnTo>
                  <a:pt x="227465" y="21473"/>
                </a:lnTo>
                <a:lnTo>
                  <a:pt x="242036" y="21473"/>
                </a:lnTo>
                <a:lnTo>
                  <a:pt x="242036" y="5214"/>
                </a:lnTo>
                <a:close/>
              </a:path>
              <a:path extrusionOk="0" h="135890" w="258444">
                <a:moveTo>
                  <a:pt x="163505" y="96017"/>
                </a:moveTo>
                <a:lnTo>
                  <a:pt x="148780" y="96017"/>
                </a:lnTo>
                <a:lnTo>
                  <a:pt x="148780" y="134516"/>
                </a:lnTo>
                <a:lnTo>
                  <a:pt x="244184" y="134516"/>
                </a:lnTo>
                <a:lnTo>
                  <a:pt x="244184" y="122705"/>
                </a:lnTo>
                <a:lnTo>
                  <a:pt x="163505" y="122705"/>
                </a:lnTo>
                <a:lnTo>
                  <a:pt x="163505" y="960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26"/>
          <p:cNvSpPr/>
          <p:nvPr/>
        </p:nvSpPr>
        <p:spPr>
          <a:xfrm>
            <a:off x="12764008" y="6450065"/>
            <a:ext cx="230400" cy="230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71A4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26"/>
          <p:cNvSpPr/>
          <p:nvPr/>
        </p:nvSpPr>
        <p:spPr>
          <a:xfrm>
            <a:off x="13488323" y="6512349"/>
            <a:ext cx="276225" cy="102235"/>
          </a:xfrm>
          <a:custGeom>
            <a:rect b="b" l="l" r="r" t="t"/>
            <a:pathLst>
              <a:path extrusionOk="0" h="102234" w="276225">
                <a:moveTo>
                  <a:pt x="15563" y="74300"/>
                </a:moveTo>
                <a:lnTo>
                  <a:pt x="812" y="74300"/>
                </a:lnTo>
                <a:lnTo>
                  <a:pt x="4430" y="85238"/>
                </a:lnTo>
                <a:lnTo>
                  <a:pt x="11436" y="93798"/>
                </a:lnTo>
                <a:lnTo>
                  <a:pt x="21385" y="99375"/>
                </a:lnTo>
                <a:lnTo>
                  <a:pt x="33834" y="101368"/>
                </a:lnTo>
                <a:lnTo>
                  <a:pt x="49725" y="97786"/>
                </a:lnTo>
                <a:lnTo>
                  <a:pt x="60580" y="88376"/>
                </a:lnTo>
                <a:lnTo>
                  <a:pt x="33834" y="88376"/>
                </a:lnTo>
                <a:lnTo>
                  <a:pt x="23954" y="88308"/>
                </a:lnTo>
                <a:lnTo>
                  <a:pt x="17594" y="82556"/>
                </a:lnTo>
                <a:lnTo>
                  <a:pt x="15563" y="74300"/>
                </a:lnTo>
                <a:close/>
              </a:path>
              <a:path extrusionOk="0" h="102234" w="276225">
                <a:moveTo>
                  <a:pt x="71517" y="52782"/>
                </a:moveTo>
                <a:lnTo>
                  <a:pt x="57924" y="52782"/>
                </a:lnTo>
                <a:lnTo>
                  <a:pt x="56225" y="67783"/>
                </a:lnTo>
                <a:lnTo>
                  <a:pt x="51487" y="78953"/>
                </a:lnTo>
                <a:lnTo>
                  <a:pt x="43945" y="85935"/>
                </a:lnTo>
                <a:lnTo>
                  <a:pt x="33834" y="88376"/>
                </a:lnTo>
                <a:lnTo>
                  <a:pt x="60580" y="88376"/>
                </a:lnTo>
                <a:lnTo>
                  <a:pt x="61790" y="87327"/>
                </a:lnTo>
                <a:lnTo>
                  <a:pt x="69453" y="70422"/>
                </a:lnTo>
                <a:lnTo>
                  <a:pt x="71517" y="52782"/>
                </a:lnTo>
                <a:close/>
              </a:path>
              <a:path extrusionOk="0" h="102234" w="276225">
                <a:moveTo>
                  <a:pt x="35188" y="676"/>
                </a:moveTo>
                <a:lnTo>
                  <a:pt x="20697" y="3174"/>
                </a:lnTo>
                <a:lnTo>
                  <a:pt x="9600" y="10201"/>
                </a:lnTo>
                <a:lnTo>
                  <a:pt x="2500" y="20755"/>
                </a:lnTo>
                <a:lnTo>
                  <a:pt x="0" y="33834"/>
                </a:lnTo>
                <a:lnTo>
                  <a:pt x="2474" y="46775"/>
                </a:lnTo>
                <a:lnTo>
                  <a:pt x="9236" y="56969"/>
                </a:lnTo>
                <a:lnTo>
                  <a:pt x="19298" y="63648"/>
                </a:lnTo>
                <a:lnTo>
                  <a:pt x="31669" y="66045"/>
                </a:lnTo>
                <a:lnTo>
                  <a:pt x="39292" y="65133"/>
                </a:lnTo>
                <a:lnTo>
                  <a:pt x="46167" y="62509"/>
                </a:lnTo>
                <a:lnTo>
                  <a:pt x="52052" y="58337"/>
                </a:lnTo>
                <a:lnTo>
                  <a:pt x="55799" y="53864"/>
                </a:lnTo>
                <a:lnTo>
                  <a:pt x="34917" y="53864"/>
                </a:lnTo>
                <a:lnTo>
                  <a:pt x="26709" y="52320"/>
                </a:lnTo>
                <a:lnTo>
                  <a:pt x="20258" y="48002"/>
                </a:lnTo>
                <a:lnTo>
                  <a:pt x="16028" y="41541"/>
                </a:lnTo>
                <a:lnTo>
                  <a:pt x="14533" y="33834"/>
                </a:lnTo>
                <a:lnTo>
                  <a:pt x="14507" y="33428"/>
                </a:lnTo>
                <a:lnTo>
                  <a:pt x="16022" y="25631"/>
                </a:lnTo>
                <a:lnTo>
                  <a:pt x="20368" y="19133"/>
                </a:lnTo>
                <a:lnTo>
                  <a:pt x="26947" y="14741"/>
                </a:lnTo>
                <a:lnTo>
                  <a:pt x="35188" y="13127"/>
                </a:lnTo>
                <a:lnTo>
                  <a:pt x="61822" y="13127"/>
                </a:lnTo>
                <a:lnTo>
                  <a:pt x="60386" y="10691"/>
                </a:lnTo>
                <a:lnTo>
                  <a:pt x="48545" y="3007"/>
                </a:lnTo>
                <a:lnTo>
                  <a:pt x="35188" y="676"/>
                </a:lnTo>
                <a:close/>
              </a:path>
              <a:path extrusionOk="0" h="102234" w="276225">
                <a:moveTo>
                  <a:pt x="61822" y="13127"/>
                </a:moveTo>
                <a:lnTo>
                  <a:pt x="35188" y="13127"/>
                </a:lnTo>
                <a:lnTo>
                  <a:pt x="43476" y="14805"/>
                </a:lnTo>
                <a:lnTo>
                  <a:pt x="50032" y="19294"/>
                </a:lnTo>
                <a:lnTo>
                  <a:pt x="54343" y="25774"/>
                </a:lnTo>
                <a:lnTo>
                  <a:pt x="55894" y="33428"/>
                </a:lnTo>
                <a:lnTo>
                  <a:pt x="54282" y="41198"/>
                </a:lnTo>
                <a:lnTo>
                  <a:pt x="49846" y="47732"/>
                </a:lnTo>
                <a:lnTo>
                  <a:pt x="43190" y="52222"/>
                </a:lnTo>
                <a:lnTo>
                  <a:pt x="34917" y="53864"/>
                </a:lnTo>
                <a:lnTo>
                  <a:pt x="55799" y="53864"/>
                </a:lnTo>
                <a:lnTo>
                  <a:pt x="56706" y="52782"/>
                </a:lnTo>
                <a:lnTo>
                  <a:pt x="71517" y="52782"/>
                </a:lnTo>
                <a:lnTo>
                  <a:pt x="72077" y="48002"/>
                </a:lnTo>
                <a:lnTo>
                  <a:pt x="72029" y="46775"/>
                </a:lnTo>
                <a:lnTo>
                  <a:pt x="68865" y="25075"/>
                </a:lnTo>
                <a:lnTo>
                  <a:pt x="61822" y="13127"/>
                </a:lnTo>
                <a:close/>
              </a:path>
              <a:path extrusionOk="0" h="102234" w="276225">
                <a:moveTo>
                  <a:pt x="99000" y="81744"/>
                </a:moveTo>
                <a:lnTo>
                  <a:pt x="88511" y="81744"/>
                </a:lnTo>
                <a:lnTo>
                  <a:pt x="84112" y="86075"/>
                </a:lnTo>
                <a:lnTo>
                  <a:pt x="84112" y="96631"/>
                </a:lnTo>
                <a:lnTo>
                  <a:pt x="88511" y="100894"/>
                </a:lnTo>
                <a:lnTo>
                  <a:pt x="93789" y="100962"/>
                </a:lnTo>
                <a:lnTo>
                  <a:pt x="99000" y="100894"/>
                </a:lnTo>
                <a:lnTo>
                  <a:pt x="103331" y="96631"/>
                </a:lnTo>
                <a:lnTo>
                  <a:pt x="103331" y="86075"/>
                </a:lnTo>
                <a:lnTo>
                  <a:pt x="99000" y="81744"/>
                </a:lnTo>
                <a:close/>
              </a:path>
              <a:path extrusionOk="0" h="102234" w="276225">
                <a:moveTo>
                  <a:pt x="146030" y="16917"/>
                </a:moveTo>
                <a:lnTo>
                  <a:pt x="131007" y="16917"/>
                </a:lnTo>
                <a:lnTo>
                  <a:pt x="131007" y="100015"/>
                </a:lnTo>
                <a:lnTo>
                  <a:pt x="146030" y="100015"/>
                </a:lnTo>
                <a:lnTo>
                  <a:pt x="146030" y="16917"/>
                </a:lnTo>
                <a:close/>
              </a:path>
              <a:path extrusionOk="0" h="102234" w="276225">
                <a:moveTo>
                  <a:pt x="146030" y="2030"/>
                </a:moveTo>
                <a:lnTo>
                  <a:pt x="131413" y="2030"/>
                </a:lnTo>
                <a:lnTo>
                  <a:pt x="107052" y="18000"/>
                </a:lnTo>
                <a:lnTo>
                  <a:pt x="107052" y="32210"/>
                </a:lnTo>
                <a:lnTo>
                  <a:pt x="130466" y="16917"/>
                </a:lnTo>
                <a:lnTo>
                  <a:pt x="146030" y="16917"/>
                </a:lnTo>
                <a:lnTo>
                  <a:pt x="146030" y="2030"/>
                </a:lnTo>
                <a:close/>
              </a:path>
              <a:path extrusionOk="0" h="102234" w="276225">
                <a:moveTo>
                  <a:pt x="255248" y="53323"/>
                </a:moveTo>
                <a:lnTo>
                  <a:pt x="246515" y="55064"/>
                </a:lnTo>
                <a:lnTo>
                  <a:pt x="240039" y="60048"/>
                </a:lnTo>
                <a:lnTo>
                  <a:pt x="236026" y="67759"/>
                </a:lnTo>
                <a:lnTo>
                  <a:pt x="234677" y="77684"/>
                </a:lnTo>
                <a:lnTo>
                  <a:pt x="236002" y="87600"/>
                </a:lnTo>
                <a:lnTo>
                  <a:pt x="239938" y="95269"/>
                </a:lnTo>
                <a:lnTo>
                  <a:pt x="246400" y="100265"/>
                </a:lnTo>
                <a:lnTo>
                  <a:pt x="255248" y="102045"/>
                </a:lnTo>
                <a:lnTo>
                  <a:pt x="264032" y="100265"/>
                </a:lnTo>
                <a:lnTo>
                  <a:pt x="270470" y="95269"/>
                </a:lnTo>
                <a:lnTo>
                  <a:pt x="271934" y="92436"/>
                </a:lnTo>
                <a:lnTo>
                  <a:pt x="248955" y="92436"/>
                </a:lnTo>
                <a:lnTo>
                  <a:pt x="245842" y="86549"/>
                </a:lnTo>
                <a:lnTo>
                  <a:pt x="245879" y="68752"/>
                </a:lnTo>
                <a:lnTo>
                  <a:pt x="249023" y="62932"/>
                </a:lnTo>
                <a:lnTo>
                  <a:pt x="255248" y="62797"/>
                </a:lnTo>
                <a:lnTo>
                  <a:pt x="271933" y="62797"/>
                </a:lnTo>
                <a:lnTo>
                  <a:pt x="270533" y="60048"/>
                </a:lnTo>
                <a:lnTo>
                  <a:pt x="264105" y="55064"/>
                </a:lnTo>
                <a:lnTo>
                  <a:pt x="255248" y="53323"/>
                </a:lnTo>
                <a:close/>
              </a:path>
              <a:path extrusionOk="0" h="102234" w="276225">
                <a:moveTo>
                  <a:pt x="263504" y="2030"/>
                </a:moveTo>
                <a:lnTo>
                  <a:pt x="251188" y="2030"/>
                </a:lnTo>
                <a:lnTo>
                  <a:pt x="183925" y="100015"/>
                </a:lnTo>
                <a:lnTo>
                  <a:pt x="196240" y="100015"/>
                </a:lnTo>
                <a:lnTo>
                  <a:pt x="263504" y="2030"/>
                </a:lnTo>
                <a:close/>
              </a:path>
              <a:path extrusionOk="0" h="102234" w="276225">
                <a:moveTo>
                  <a:pt x="271933" y="62797"/>
                </a:moveTo>
                <a:lnTo>
                  <a:pt x="261812" y="62797"/>
                </a:lnTo>
                <a:lnTo>
                  <a:pt x="264586" y="68752"/>
                </a:lnTo>
                <a:lnTo>
                  <a:pt x="264586" y="86549"/>
                </a:lnTo>
                <a:lnTo>
                  <a:pt x="261609" y="92436"/>
                </a:lnTo>
                <a:lnTo>
                  <a:pt x="271934" y="92436"/>
                </a:lnTo>
                <a:lnTo>
                  <a:pt x="274436" y="87571"/>
                </a:lnTo>
                <a:lnTo>
                  <a:pt x="275820" y="77684"/>
                </a:lnTo>
                <a:lnTo>
                  <a:pt x="274461" y="67759"/>
                </a:lnTo>
                <a:lnTo>
                  <a:pt x="271933" y="62797"/>
                </a:lnTo>
                <a:close/>
              </a:path>
              <a:path extrusionOk="0" h="102234" w="276225">
                <a:moveTo>
                  <a:pt x="193398" y="0"/>
                </a:moveTo>
                <a:lnTo>
                  <a:pt x="184655" y="1739"/>
                </a:lnTo>
                <a:lnTo>
                  <a:pt x="178164" y="6707"/>
                </a:lnTo>
                <a:lnTo>
                  <a:pt x="174148" y="14378"/>
                </a:lnTo>
                <a:lnTo>
                  <a:pt x="172827" y="24225"/>
                </a:lnTo>
                <a:lnTo>
                  <a:pt x="174114" y="34217"/>
                </a:lnTo>
                <a:lnTo>
                  <a:pt x="178037" y="41912"/>
                </a:lnTo>
                <a:lnTo>
                  <a:pt x="184513" y="46883"/>
                </a:lnTo>
                <a:lnTo>
                  <a:pt x="193398" y="48586"/>
                </a:lnTo>
                <a:lnTo>
                  <a:pt x="202182" y="46883"/>
                </a:lnTo>
                <a:lnTo>
                  <a:pt x="208620" y="41912"/>
                </a:lnTo>
                <a:lnTo>
                  <a:pt x="210062" y="39112"/>
                </a:lnTo>
                <a:lnTo>
                  <a:pt x="193398" y="39112"/>
                </a:lnTo>
                <a:lnTo>
                  <a:pt x="187105" y="39045"/>
                </a:lnTo>
                <a:lnTo>
                  <a:pt x="183992" y="33225"/>
                </a:lnTo>
                <a:lnTo>
                  <a:pt x="184028" y="15428"/>
                </a:lnTo>
                <a:lnTo>
                  <a:pt x="187105" y="9609"/>
                </a:lnTo>
                <a:lnTo>
                  <a:pt x="193398" y="9473"/>
                </a:lnTo>
                <a:lnTo>
                  <a:pt x="199962" y="9406"/>
                </a:lnTo>
                <a:lnTo>
                  <a:pt x="210085" y="9406"/>
                </a:lnTo>
                <a:lnTo>
                  <a:pt x="208709" y="6707"/>
                </a:lnTo>
                <a:lnTo>
                  <a:pt x="202284" y="1739"/>
                </a:lnTo>
                <a:lnTo>
                  <a:pt x="193398" y="0"/>
                </a:lnTo>
                <a:close/>
              </a:path>
              <a:path extrusionOk="0" h="102234" w="276225">
                <a:moveTo>
                  <a:pt x="210085" y="9406"/>
                </a:moveTo>
                <a:lnTo>
                  <a:pt x="199962" y="9406"/>
                </a:lnTo>
                <a:lnTo>
                  <a:pt x="202737" y="15428"/>
                </a:lnTo>
                <a:lnTo>
                  <a:pt x="202737" y="33225"/>
                </a:lnTo>
                <a:lnTo>
                  <a:pt x="199759" y="39045"/>
                </a:lnTo>
                <a:lnTo>
                  <a:pt x="193398" y="39112"/>
                </a:lnTo>
                <a:lnTo>
                  <a:pt x="210062" y="39112"/>
                </a:lnTo>
                <a:lnTo>
                  <a:pt x="212587" y="34188"/>
                </a:lnTo>
                <a:lnTo>
                  <a:pt x="213970" y="24225"/>
                </a:lnTo>
                <a:lnTo>
                  <a:pt x="212621" y="14378"/>
                </a:lnTo>
                <a:lnTo>
                  <a:pt x="210085" y="94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26"/>
          <p:cNvSpPr/>
          <p:nvPr/>
        </p:nvSpPr>
        <p:spPr>
          <a:xfrm>
            <a:off x="14329232" y="6493206"/>
            <a:ext cx="390525" cy="137795"/>
          </a:xfrm>
          <a:custGeom>
            <a:rect b="b" l="l" r="r" t="t"/>
            <a:pathLst>
              <a:path extrusionOk="0" h="137795" w="390525">
                <a:moveTo>
                  <a:pt x="125773" y="107674"/>
                </a:moveTo>
                <a:lnTo>
                  <a:pt x="0" y="107674"/>
                </a:lnTo>
                <a:lnTo>
                  <a:pt x="0" y="119638"/>
                </a:lnTo>
                <a:lnTo>
                  <a:pt x="125773" y="119638"/>
                </a:lnTo>
                <a:lnTo>
                  <a:pt x="125773" y="107674"/>
                </a:lnTo>
                <a:close/>
              </a:path>
              <a:path extrusionOk="0" h="137795" w="390525">
                <a:moveTo>
                  <a:pt x="28989" y="9509"/>
                </a:moveTo>
                <a:lnTo>
                  <a:pt x="14417" y="9509"/>
                </a:lnTo>
                <a:lnTo>
                  <a:pt x="14417" y="81599"/>
                </a:lnTo>
                <a:lnTo>
                  <a:pt x="110895" y="81599"/>
                </a:lnTo>
                <a:lnTo>
                  <a:pt x="110895" y="70095"/>
                </a:lnTo>
                <a:lnTo>
                  <a:pt x="28989" y="70095"/>
                </a:lnTo>
                <a:lnTo>
                  <a:pt x="28989" y="45707"/>
                </a:lnTo>
                <a:lnTo>
                  <a:pt x="110895" y="45707"/>
                </a:lnTo>
                <a:lnTo>
                  <a:pt x="110895" y="34204"/>
                </a:lnTo>
                <a:lnTo>
                  <a:pt x="28989" y="34204"/>
                </a:lnTo>
                <a:lnTo>
                  <a:pt x="28989" y="9509"/>
                </a:lnTo>
                <a:close/>
              </a:path>
              <a:path extrusionOk="0" h="137795" w="390525">
                <a:moveTo>
                  <a:pt x="110895" y="45707"/>
                </a:moveTo>
                <a:lnTo>
                  <a:pt x="96477" y="45707"/>
                </a:lnTo>
                <a:lnTo>
                  <a:pt x="96477" y="70095"/>
                </a:lnTo>
                <a:lnTo>
                  <a:pt x="110895" y="70095"/>
                </a:lnTo>
                <a:lnTo>
                  <a:pt x="110895" y="45707"/>
                </a:lnTo>
                <a:close/>
              </a:path>
              <a:path extrusionOk="0" h="137795" w="390525">
                <a:moveTo>
                  <a:pt x="110895" y="9509"/>
                </a:moveTo>
                <a:lnTo>
                  <a:pt x="96477" y="9509"/>
                </a:lnTo>
                <a:lnTo>
                  <a:pt x="96477" y="34204"/>
                </a:lnTo>
                <a:lnTo>
                  <a:pt x="110895" y="34204"/>
                </a:lnTo>
                <a:lnTo>
                  <a:pt x="110895" y="9509"/>
                </a:lnTo>
                <a:close/>
              </a:path>
              <a:path extrusionOk="0" h="137795" w="390525">
                <a:moveTo>
                  <a:pt x="242803" y="0"/>
                </a:moveTo>
                <a:lnTo>
                  <a:pt x="228385" y="0"/>
                </a:lnTo>
                <a:lnTo>
                  <a:pt x="228385" y="137737"/>
                </a:lnTo>
                <a:lnTo>
                  <a:pt x="242803" y="137737"/>
                </a:lnTo>
                <a:lnTo>
                  <a:pt x="242803" y="65954"/>
                </a:lnTo>
                <a:lnTo>
                  <a:pt x="264890" y="65954"/>
                </a:lnTo>
                <a:lnTo>
                  <a:pt x="264890" y="53683"/>
                </a:lnTo>
                <a:lnTo>
                  <a:pt x="242803" y="53683"/>
                </a:lnTo>
                <a:lnTo>
                  <a:pt x="242803" y="0"/>
                </a:lnTo>
                <a:close/>
              </a:path>
              <a:path extrusionOk="0" h="137795" w="390525">
                <a:moveTo>
                  <a:pt x="203998" y="12423"/>
                </a:moveTo>
                <a:lnTo>
                  <a:pt x="141111" y="12423"/>
                </a:lnTo>
                <a:lnTo>
                  <a:pt x="141111" y="24234"/>
                </a:lnTo>
                <a:lnTo>
                  <a:pt x="189580" y="24234"/>
                </a:lnTo>
                <a:lnTo>
                  <a:pt x="189580" y="51076"/>
                </a:lnTo>
                <a:lnTo>
                  <a:pt x="141418" y="51076"/>
                </a:lnTo>
                <a:lnTo>
                  <a:pt x="141418" y="104913"/>
                </a:lnTo>
                <a:lnTo>
                  <a:pt x="152615" y="104913"/>
                </a:lnTo>
                <a:lnTo>
                  <a:pt x="170747" y="104618"/>
                </a:lnTo>
                <a:lnTo>
                  <a:pt x="187126" y="103820"/>
                </a:lnTo>
                <a:lnTo>
                  <a:pt x="202699" y="102303"/>
                </a:lnTo>
                <a:lnTo>
                  <a:pt x="218416" y="99851"/>
                </a:lnTo>
                <a:lnTo>
                  <a:pt x="217573" y="92642"/>
                </a:lnTo>
                <a:lnTo>
                  <a:pt x="155836" y="92642"/>
                </a:lnTo>
                <a:lnTo>
                  <a:pt x="155836" y="62886"/>
                </a:lnTo>
                <a:lnTo>
                  <a:pt x="203998" y="62886"/>
                </a:lnTo>
                <a:lnTo>
                  <a:pt x="203998" y="12423"/>
                </a:lnTo>
                <a:close/>
              </a:path>
              <a:path extrusionOk="0" h="137795" w="390525">
                <a:moveTo>
                  <a:pt x="217035" y="88041"/>
                </a:moveTo>
                <a:lnTo>
                  <a:pt x="202307" y="90302"/>
                </a:lnTo>
                <a:lnTo>
                  <a:pt x="187730" y="91693"/>
                </a:lnTo>
                <a:lnTo>
                  <a:pt x="172505" y="92409"/>
                </a:lnTo>
                <a:lnTo>
                  <a:pt x="155836" y="92642"/>
                </a:lnTo>
                <a:lnTo>
                  <a:pt x="217573" y="92642"/>
                </a:lnTo>
                <a:lnTo>
                  <a:pt x="217035" y="88041"/>
                </a:lnTo>
                <a:close/>
              </a:path>
              <a:path extrusionOk="0" h="137795" w="390525">
                <a:moveTo>
                  <a:pt x="385295" y="0"/>
                </a:moveTo>
                <a:lnTo>
                  <a:pt x="370877" y="0"/>
                </a:lnTo>
                <a:lnTo>
                  <a:pt x="370877" y="71015"/>
                </a:lnTo>
                <a:lnTo>
                  <a:pt x="385295" y="71015"/>
                </a:lnTo>
                <a:lnTo>
                  <a:pt x="385295" y="0"/>
                </a:lnTo>
                <a:close/>
              </a:path>
              <a:path extrusionOk="0" h="137795" w="390525">
                <a:moveTo>
                  <a:pt x="322409" y="19172"/>
                </a:moveTo>
                <a:lnTo>
                  <a:pt x="307684" y="19172"/>
                </a:lnTo>
                <a:lnTo>
                  <a:pt x="305233" y="32150"/>
                </a:lnTo>
                <a:lnTo>
                  <a:pt x="298318" y="43848"/>
                </a:lnTo>
                <a:lnTo>
                  <a:pt x="287420" y="53446"/>
                </a:lnTo>
                <a:lnTo>
                  <a:pt x="273020" y="60125"/>
                </a:lnTo>
                <a:lnTo>
                  <a:pt x="279768" y="71629"/>
                </a:lnTo>
                <a:lnTo>
                  <a:pt x="291582" y="66557"/>
                </a:lnTo>
                <a:lnTo>
                  <a:pt x="301577" y="59464"/>
                </a:lnTo>
                <a:lnTo>
                  <a:pt x="309545" y="50631"/>
                </a:lnTo>
                <a:lnTo>
                  <a:pt x="315276" y="40339"/>
                </a:lnTo>
                <a:lnTo>
                  <a:pt x="330372" y="40339"/>
                </a:lnTo>
                <a:lnTo>
                  <a:pt x="324792" y="31397"/>
                </a:lnTo>
                <a:lnTo>
                  <a:pt x="322409" y="19172"/>
                </a:lnTo>
                <a:close/>
              </a:path>
              <a:path extrusionOk="0" h="137795" w="390525">
                <a:moveTo>
                  <a:pt x="330372" y="40339"/>
                </a:moveTo>
                <a:lnTo>
                  <a:pt x="315276" y="40339"/>
                </a:lnTo>
                <a:lnTo>
                  <a:pt x="321015" y="49658"/>
                </a:lnTo>
                <a:lnTo>
                  <a:pt x="328803" y="57662"/>
                </a:lnTo>
                <a:lnTo>
                  <a:pt x="338474" y="64098"/>
                </a:lnTo>
                <a:lnTo>
                  <a:pt x="349864" y="68715"/>
                </a:lnTo>
                <a:lnTo>
                  <a:pt x="356920" y="57518"/>
                </a:lnTo>
                <a:lnTo>
                  <a:pt x="342501" y="51332"/>
                </a:lnTo>
                <a:lnTo>
                  <a:pt x="331640" y="42371"/>
                </a:lnTo>
                <a:lnTo>
                  <a:pt x="330372" y="40339"/>
                </a:lnTo>
                <a:close/>
              </a:path>
              <a:path extrusionOk="0" h="137795" w="390525">
                <a:moveTo>
                  <a:pt x="352625" y="7362"/>
                </a:moveTo>
                <a:lnTo>
                  <a:pt x="276854" y="7362"/>
                </a:lnTo>
                <a:lnTo>
                  <a:pt x="276854" y="19172"/>
                </a:lnTo>
                <a:lnTo>
                  <a:pt x="352625" y="19172"/>
                </a:lnTo>
                <a:lnTo>
                  <a:pt x="352625" y="7362"/>
                </a:lnTo>
                <a:close/>
              </a:path>
              <a:path extrusionOk="0" h="137795" w="390525">
                <a:moveTo>
                  <a:pt x="385449" y="77304"/>
                </a:moveTo>
                <a:lnTo>
                  <a:pt x="295107" y="77304"/>
                </a:lnTo>
                <a:lnTo>
                  <a:pt x="295107" y="88501"/>
                </a:lnTo>
                <a:lnTo>
                  <a:pt x="371031" y="88501"/>
                </a:lnTo>
                <a:lnTo>
                  <a:pt x="371031" y="100772"/>
                </a:lnTo>
                <a:lnTo>
                  <a:pt x="295567" y="100772"/>
                </a:lnTo>
                <a:lnTo>
                  <a:pt x="295567" y="136049"/>
                </a:lnTo>
                <a:lnTo>
                  <a:pt x="390050" y="136049"/>
                </a:lnTo>
                <a:lnTo>
                  <a:pt x="390050" y="124699"/>
                </a:lnTo>
                <a:lnTo>
                  <a:pt x="309678" y="124699"/>
                </a:lnTo>
                <a:lnTo>
                  <a:pt x="309678" y="111355"/>
                </a:lnTo>
                <a:lnTo>
                  <a:pt x="385449" y="111355"/>
                </a:lnTo>
                <a:lnTo>
                  <a:pt x="385449" y="773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26"/>
          <p:cNvSpPr/>
          <p:nvPr/>
        </p:nvSpPr>
        <p:spPr>
          <a:xfrm>
            <a:off x="13989102" y="6450065"/>
            <a:ext cx="230504" cy="230504"/>
          </a:xfrm>
          <a:custGeom>
            <a:rect b="b" l="l" r="r" t="t"/>
            <a:pathLst>
              <a:path extrusionOk="0" h="230504" w="230505">
                <a:moveTo>
                  <a:pt x="0" y="0"/>
                </a:moveTo>
                <a:lnTo>
                  <a:pt x="230359" y="0"/>
                </a:lnTo>
                <a:lnTo>
                  <a:pt x="230359" y="230359"/>
                </a:lnTo>
                <a:lnTo>
                  <a:pt x="0" y="230359"/>
                </a:lnTo>
                <a:lnTo>
                  <a:pt x="0" y="0"/>
                </a:lnTo>
                <a:close/>
              </a:path>
            </a:pathLst>
          </a:custGeom>
          <a:solidFill>
            <a:srgbClr val="B7ECFF"/>
          </a:solidFill>
          <a:ln cap="flat" cmpd="sng" w="9525">
            <a:solidFill>
              <a:srgbClr val="B7E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6"/>
          <p:cNvSpPr/>
          <p:nvPr/>
        </p:nvSpPr>
        <p:spPr>
          <a:xfrm>
            <a:off x="14850493" y="6512349"/>
            <a:ext cx="307340" cy="102235"/>
          </a:xfrm>
          <a:custGeom>
            <a:rect b="b" l="l" r="r" t="t"/>
            <a:pathLst>
              <a:path extrusionOk="0" h="102234" w="307340">
                <a:moveTo>
                  <a:pt x="14481" y="74436"/>
                </a:moveTo>
                <a:lnTo>
                  <a:pt x="0" y="74436"/>
                </a:lnTo>
                <a:lnTo>
                  <a:pt x="2859" y="85238"/>
                </a:lnTo>
                <a:lnTo>
                  <a:pt x="9879" y="93764"/>
                </a:lnTo>
                <a:lnTo>
                  <a:pt x="20250" y="99358"/>
                </a:lnTo>
                <a:lnTo>
                  <a:pt x="33157" y="101368"/>
                </a:lnTo>
                <a:lnTo>
                  <a:pt x="47235" y="98899"/>
                </a:lnTo>
                <a:lnTo>
                  <a:pt x="58280" y="92021"/>
                </a:lnTo>
                <a:lnTo>
                  <a:pt x="60413" y="88917"/>
                </a:lnTo>
                <a:lnTo>
                  <a:pt x="33157" y="88917"/>
                </a:lnTo>
                <a:lnTo>
                  <a:pt x="23278" y="88849"/>
                </a:lnTo>
                <a:lnTo>
                  <a:pt x="15293" y="82759"/>
                </a:lnTo>
                <a:lnTo>
                  <a:pt x="14481" y="74436"/>
                </a:lnTo>
                <a:close/>
              </a:path>
              <a:path extrusionOk="0" h="102234" w="307340">
                <a:moveTo>
                  <a:pt x="60953" y="47909"/>
                </a:moveTo>
                <a:lnTo>
                  <a:pt x="32481" y="47909"/>
                </a:lnTo>
                <a:lnTo>
                  <a:pt x="40975" y="49527"/>
                </a:lnTo>
                <a:lnTo>
                  <a:pt x="47656" y="53847"/>
                </a:lnTo>
                <a:lnTo>
                  <a:pt x="52027" y="60375"/>
                </a:lnTo>
                <a:lnTo>
                  <a:pt x="53594" y="68616"/>
                </a:lnTo>
                <a:lnTo>
                  <a:pt x="52075" y="76689"/>
                </a:lnTo>
                <a:lnTo>
                  <a:pt x="47842" y="83106"/>
                </a:lnTo>
                <a:lnTo>
                  <a:pt x="41375" y="87353"/>
                </a:lnTo>
                <a:lnTo>
                  <a:pt x="33157" y="88917"/>
                </a:lnTo>
                <a:lnTo>
                  <a:pt x="60413" y="88917"/>
                </a:lnTo>
                <a:lnTo>
                  <a:pt x="65493" y="81527"/>
                </a:lnTo>
                <a:lnTo>
                  <a:pt x="68075" y="68210"/>
                </a:lnTo>
                <a:lnTo>
                  <a:pt x="65661" y="55158"/>
                </a:lnTo>
                <a:lnTo>
                  <a:pt x="60953" y="47909"/>
                </a:lnTo>
                <a:close/>
              </a:path>
              <a:path extrusionOk="0" h="102234" w="307340">
                <a:moveTo>
                  <a:pt x="63067" y="2030"/>
                </a:moveTo>
                <a:lnTo>
                  <a:pt x="7578" y="2030"/>
                </a:lnTo>
                <a:lnTo>
                  <a:pt x="1218" y="56571"/>
                </a:lnTo>
                <a:lnTo>
                  <a:pt x="15293" y="56571"/>
                </a:lnTo>
                <a:lnTo>
                  <a:pt x="18609" y="50548"/>
                </a:lnTo>
                <a:lnTo>
                  <a:pt x="24631" y="47909"/>
                </a:lnTo>
                <a:lnTo>
                  <a:pt x="60953" y="47909"/>
                </a:lnTo>
                <a:lnTo>
                  <a:pt x="58965" y="44847"/>
                </a:lnTo>
                <a:lnTo>
                  <a:pt x="55038" y="42225"/>
                </a:lnTo>
                <a:lnTo>
                  <a:pt x="16646" y="42225"/>
                </a:lnTo>
                <a:lnTo>
                  <a:pt x="19894" y="14751"/>
                </a:lnTo>
                <a:lnTo>
                  <a:pt x="63067" y="14751"/>
                </a:lnTo>
                <a:lnTo>
                  <a:pt x="63067" y="2030"/>
                </a:lnTo>
                <a:close/>
              </a:path>
              <a:path extrusionOk="0" h="102234" w="307340">
                <a:moveTo>
                  <a:pt x="36000" y="35594"/>
                </a:moveTo>
                <a:lnTo>
                  <a:pt x="28556" y="35661"/>
                </a:lnTo>
                <a:lnTo>
                  <a:pt x="21654" y="38300"/>
                </a:lnTo>
                <a:lnTo>
                  <a:pt x="17594" y="42225"/>
                </a:lnTo>
                <a:lnTo>
                  <a:pt x="55038" y="42225"/>
                </a:lnTo>
                <a:lnTo>
                  <a:pt x="48805" y="38063"/>
                </a:lnTo>
                <a:lnTo>
                  <a:pt x="36000" y="35594"/>
                </a:lnTo>
                <a:close/>
              </a:path>
              <a:path extrusionOk="0" h="102234" w="307340">
                <a:moveTo>
                  <a:pt x="95210" y="81744"/>
                </a:moveTo>
                <a:lnTo>
                  <a:pt x="84721" y="81744"/>
                </a:lnTo>
                <a:lnTo>
                  <a:pt x="80323" y="86075"/>
                </a:lnTo>
                <a:lnTo>
                  <a:pt x="80323" y="96631"/>
                </a:lnTo>
                <a:lnTo>
                  <a:pt x="84721" y="100894"/>
                </a:lnTo>
                <a:lnTo>
                  <a:pt x="90000" y="100962"/>
                </a:lnTo>
                <a:lnTo>
                  <a:pt x="95210" y="100894"/>
                </a:lnTo>
                <a:lnTo>
                  <a:pt x="99541" y="96631"/>
                </a:lnTo>
                <a:lnTo>
                  <a:pt x="99541" y="86075"/>
                </a:lnTo>
                <a:lnTo>
                  <a:pt x="95210" y="81744"/>
                </a:lnTo>
                <a:close/>
              </a:path>
              <a:path extrusionOk="0" h="102234" w="307340">
                <a:moveTo>
                  <a:pt x="129789" y="74300"/>
                </a:moveTo>
                <a:lnTo>
                  <a:pt x="115037" y="74300"/>
                </a:lnTo>
                <a:lnTo>
                  <a:pt x="118656" y="85238"/>
                </a:lnTo>
                <a:lnTo>
                  <a:pt x="125661" y="93798"/>
                </a:lnTo>
                <a:lnTo>
                  <a:pt x="135611" y="99375"/>
                </a:lnTo>
                <a:lnTo>
                  <a:pt x="148060" y="101368"/>
                </a:lnTo>
                <a:lnTo>
                  <a:pt x="163951" y="97786"/>
                </a:lnTo>
                <a:lnTo>
                  <a:pt x="174806" y="88376"/>
                </a:lnTo>
                <a:lnTo>
                  <a:pt x="148060" y="88376"/>
                </a:lnTo>
                <a:lnTo>
                  <a:pt x="138180" y="88308"/>
                </a:lnTo>
                <a:lnTo>
                  <a:pt x="131819" y="82556"/>
                </a:lnTo>
                <a:lnTo>
                  <a:pt x="129789" y="74300"/>
                </a:lnTo>
                <a:close/>
              </a:path>
              <a:path extrusionOk="0" h="102234" w="307340">
                <a:moveTo>
                  <a:pt x="185743" y="52782"/>
                </a:moveTo>
                <a:lnTo>
                  <a:pt x="172150" y="52782"/>
                </a:lnTo>
                <a:lnTo>
                  <a:pt x="170451" y="67783"/>
                </a:lnTo>
                <a:lnTo>
                  <a:pt x="165713" y="78953"/>
                </a:lnTo>
                <a:lnTo>
                  <a:pt x="158171" y="85935"/>
                </a:lnTo>
                <a:lnTo>
                  <a:pt x="148060" y="88376"/>
                </a:lnTo>
                <a:lnTo>
                  <a:pt x="174806" y="88376"/>
                </a:lnTo>
                <a:lnTo>
                  <a:pt x="176016" y="87327"/>
                </a:lnTo>
                <a:lnTo>
                  <a:pt x="183678" y="70422"/>
                </a:lnTo>
                <a:lnTo>
                  <a:pt x="185743" y="52782"/>
                </a:lnTo>
                <a:close/>
              </a:path>
              <a:path extrusionOk="0" h="102234" w="307340">
                <a:moveTo>
                  <a:pt x="149413" y="676"/>
                </a:moveTo>
                <a:lnTo>
                  <a:pt x="134923" y="3174"/>
                </a:lnTo>
                <a:lnTo>
                  <a:pt x="123826" y="10201"/>
                </a:lnTo>
                <a:lnTo>
                  <a:pt x="116726" y="20755"/>
                </a:lnTo>
                <a:lnTo>
                  <a:pt x="114225" y="33834"/>
                </a:lnTo>
                <a:lnTo>
                  <a:pt x="116699" y="46775"/>
                </a:lnTo>
                <a:lnTo>
                  <a:pt x="123462" y="56969"/>
                </a:lnTo>
                <a:lnTo>
                  <a:pt x="133524" y="63648"/>
                </a:lnTo>
                <a:lnTo>
                  <a:pt x="145895" y="66045"/>
                </a:lnTo>
                <a:lnTo>
                  <a:pt x="153518" y="65133"/>
                </a:lnTo>
                <a:lnTo>
                  <a:pt x="160393" y="62509"/>
                </a:lnTo>
                <a:lnTo>
                  <a:pt x="166278" y="58337"/>
                </a:lnTo>
                <a:lnTo>
                  <a:pt x="170025" y="53864"/>
                </a:lnTo>
                <a:lnTo>
                  <a:pt x="149143" y="53864"/>
                </a:lnTo>
                <a:lnTo>
                  <a:pt x="140935" y="52320"/>
                </a:lnTo>
                <a:lnTo>
                  <a:pt x="134484" y="48002"/>
                </a:lnTo>
                <a:lnTo>
                  <a:pt x="130253" y="41541"/>
                </a:lnTo>
                <a:lnTo>
                  <a:pt x="128759" y="33834"/>
                </a:lnTo>
                <a:lnTo>
                  <a:pt x="128733" y="33428"/>
                </a:lnTo>
                <a:lnTo>
                  <a:pt x="130248" y="25631"/>
                </a:lnTo>
                <a:lnTo>
                  <a:pt x="134594" y="19133"/>
                </a:lnTo>
                <a:lnTo>
                  <a:pt x="141172" y="14741"/>
                </a:lnTo>
                <a:lnTo>
                  <a:pt x="149413" y="13127"/>
                </a:lnTo>
                <a:lnTo>
                  <a:pt x="176048" y="13127"/>
                </a:lnTo>
                <a:lnTo>
                  <a:pt x="174612" y="10691"/>
                </a:lnTo>
                <a:lnTo>
                  <a:pt x="162771" y="3007"/>
                </a:lnTo>
                <a:lnTo>
                  <a:pt x="149413" y="676"/>
                </a:lnTo>
                <a:close/>
              </a:path>
              <a:path extrusionOk="0" h="102234" w="307340">
                <a:moveTo>
                  <a:pt x="176048" y="13127"/>
                </a:moveTo>
                <a:lnTo>
                  <a:pt x="149413" y="13127"/>
                </a:lnTo>
                <a:lnTo>
                  <a:pt x="157702" y="14805"/>
                </a:lnTo>
                <a:lnTo>
                  <a:pt x="164258" y="19294"/>
                </a:lnTo>
                <a:lnTo>
                  <a:pt x="168569" y="25774"/>
                </a:lnTo>
                <a:lnTo>
                  <a:pt x="170120" y="33428"/>
                </a:lnTo>
                <a:lnTo>
                  <a:pt x="168508" y="41198"/>
                </a:lnTo>
                <a:lnTo>
                  <a:pt x="164072" y="47732"/>
                </a:lnTo>
                <a:lnTo>
                  <a:pt x="157416" y="52222"/>
                </a:lnTo>
                <a:lnTo>
                  <a:pt x="149143" y="53864"/>
                </a:lnTo>
                <a:lnTo>
                  <a:pt x="170025" y="53864"/>
                </a:lnTo>
                <a:lnTo>
                  <a:pt x="170932" y="52782"/>
                </a:lnTo>
                <a:lnTo>
                  <a:pt x="185743" y="52782"/>
                </a:lnTo>
                <a:lnTo>
                  <a:pt x="186302" y="48002"/>
                </a:lnTo>
                <a:lnTo>
                  <a:pt x="186255" y="46775"/>
                </a:lnTo>
                <a:lnTo>
                  <a:pt x="183090" y="25075"/>
                </a:lnTo>
                <a:lnTo>
                  <a:pt x="176048" y="13127"/>
                </a:lnTo>
                <a:close/>
              </a:path>
              <a:path extrusionOk="0" h="102234" w="307340">
                <a:moveTo>
                  <a:pt x="286376" y="53323"/>
                </a:moveTo>
                <a:lnTo>
                  <a:pt x="277642" y="55064"/>
                </a:lnTo>
                <a:lnTo>
                  <a:pt x="271167" y="60048"/>
                </a:lnTo>
                <a:lnTo>
                  <a:pt x="267154" y="67759"/>
                </a:lnTo>
                <a:lnTo>
                  <a:pt x="265804" y="77684"/>
                </a:lnTo>
                <a:lnTo>
                  <a:pt x="267130" y="87600"/>
                </a:lnTo>
                <a:lnTo>
                  <a:pt x="271066" y="95269"/>
                </a:lnTo>
                <a:lnTo>
                  <a:pt x="277528" y="100265"/>
                </a:lnTo>
                <a:lnTo>
                  <a:pt x="286376" y="102045"/>
                </a:lnTo>
                <a:lnTo>
                  <a:pt x="295160" y="100265"/>
                </a:lnTo>
                <a:lnTo>
                  <a:pt x="301598" y="95269"/>
                </a:lnTo>
                <a:lnTo>
                  <a:pt x="303062" y="92436"/>
                </a:lnTo>
                <a:lnTo>
                  <a:pt x="280083" y="92436"/>
                </a:lnTo>
                <a:lnTo>
                  <a:pt x="276970" y="86549"/>
                </a:lnTo>
                <a:lnTo>
                  <a:pt x="277006" y="68752"/>
                </a:lnTo>
                <a:lnTo>
                  <a:pt x="280150" y="62932"/>
                </a:lnTo>
                <a:lnTo>
                  <a:pt x="286376" y="62797"/>
                </a:lnTo>
                <a:lnTo>
                  <a:pt x="303061" y="62797"/>
                </a:lnTo>
                <a:lnTo>
                  <a:pt x="301661" y="60048"/>
                </a:lnTo>
                <a:lnTo>
                  <a:pt x="295233" y="55064"/>
                </a:lnTo>
                <a:lnTo>
                  <a:pt x="286376" y="53323"/>
                </a:lnTo>
                <a:close/>
              </a:path>
              <a:path extrusionOk="0" h="102234" w="307340">
                <a:moveTo>
                  <a:pt x="294632" y="2030"/>
                </a:moveTo>
                <a:lnTo>
                  <a:pt x="282316" y="2030"/>
                </a:lnTo>
                <a:lnTo>
                  <a:pt x="215053" y="100015"/>
                </a:lnTo>
                <a:lnTo>
                  <a:pt x="227368" y="100015"/>
                </a:lnTo>
                <a:lnTo>
                  <a:pt x="294632" y="2030"/>
                </a:lnTo>
                <a:close/>
              </a:path>
              <a:path extrusionOk="0" h="102234" w="307340">
                <a:moveTo>
                  <a:pt x="303061" y="62797"/>
                </a:moveTo>
                <a:lnTo>
                  <a:pt x="292940" y="62797"/>
                </a:lnTo>
                <a:lnTo>
                  <a:pt x="295714" y="68752"/>
                </a:lnTo>
                <a:lnTo>
                  <a:pt x="295714" y="86549"/>
                </a:lnTo>
                <a:lnTo>
                  <a:pt x="292737" y="92436"/>
                </a:lnTo>
                <a:lnTo>
                  <a:pt x="303062" y="92436"/>
                </a:lnTo>
                <a:lnTo>
                  <a:pt x="305564" y="87571"/>
                </a:lnTo>
                <a:lnTo>
                  <a:pt x="306947" y="77684"/>
                </a:lnTo>
                <a:lnTo>
                  <a:pt x="305589" y="67759"/>
                </a:lnTo>
                <a:lnTo>
                  <a:pt x="303061" y="62797"/>
                </a:lnTo>
                <a:close/>
              </a:path>
              <a:path extrusionOk="0" h="102234" w="307340">
                <a:moveTo>
                  <a:pt x="224526" y="0"/>
                </a:moveTo>
                <a:lnTo>
                  <a:pt x="215783" y="1739"/>
                </a:lnTo>
                <a:lnTo>
                  <a:pt x="209292" y="6707"/>
                </a:lnTo>
                <a:lnTo>
                  <a:pt x="205275" y="14378"/>
                </a:lnTo>
                <a:lnTo>
                  <a:pt x="203955" y="24225"/>
                </a:lnTo>
                <a:lnTo>
                  <a:pt x="205242" y="34217"/>
                </a:lnTo>
                <a:lnTo>
                  <a:pt x="209165" y="41912"/>
                </a:lnTo>
                <a:lnTo>
                  <a:pt x="215640" y="46883"/>
                </a:lnTo>
                <a:lnTo>
                  <a:pt x="224526" y="48586"/>
                </a:lnTo>
                <a:lnTo>
                  <a:pt x="233310" y="46883"/>
                </a:lnTo>
                <a:lnTo>
                  <a:pt x="239748" y="41912"/>
                </a:lnTo>
                <a:lnTo>
                  <a:pt x="241190" y="39112"/>
                </a:lnTo>
                <a:lnTo>
                  <a:pt x="224526" y="39112"/>
                </a:lnTo>
                <a:lnTo>
                  <a:pt x="218233" y="39045"/>
                </a:lnTo>
                <a:lnTo>
                  <a:pt x="215120" y="33225"/>
                </a:lnTo>
                <a:lnTo>
                  <a:pt x="215156" y="15428"/>
                </a:lnTo>
                <a:lnTo>
                  <a:pt x="218233" y="9609"/>
                </a:lnTo>
                <a:lnTo>
                  <a:pt x="224526" y="9473"/>
                </a:lnTo>
                <a:lnTo>
                  <a:pt x="231090" y="9406"/>
                </a:lnTo>
                <a:lnTo>
                  <a:pt x="241213" y="9406"/>
                </a:lnTo>
                <a:lnTo>
                  <a:pt x="239836" y="6707"/>
                </a:lnTo>
                <a:lnTo>
                  <a:pt x="233412" y="1739"/>
                </a:lnTo>
                <a:lnTo>
                  <a:pt x="224526" y="0"/>
                </a:lnTo>
                <a:close/>
              </a:path>
              <a:path extrusionOk="0" h="102234" w="307340">
                <a:moveTo>
                  <a:pt x="241213" y="9406"/>
                </a:moveTo>
                <a:lnTo>
                  <a:pt x="231090" y="9406"/>
                </a:lnTo>
                <a:lnTo>
                  <a:pt x="233865" y="15428"/>
                </a:lnTo>
                <a:lnTo>
                  <a:pt x="233865" y="33225"/>
                </a:lnTo>
                <a:lnTo>
                  <a:pt x="230887" y="39045"/>
                </a:lnTo>
                <a:lnTo>
                  <a:pt x="224526" y="39112"/>
                </a:lnTo>
                <a:lnTo>
                  <a:pt x="241190" y="39112"/>
                </a:lnTo>
                <a:lnTo>
                  <a:pt x="243714" y="34188"/>
                </a:lnTo>
                <a:lnTo>
                  <a:pt x="245098" y="24225"/>
                </a:lnTo>
                <a:lnTo>
                  <a:pt x="243749" y="14378"/>
                </a:lnTo>
                <a:lnTo>
                  <a:pt x="241213" y="94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26"/>
          <p:cNvSpPr/>
          <p:nvPr/>
        </p:nvSpPr>
        <p:spPr>
          <a:xfrm>
            <a:off x="11802947" y="6849216"/>
            <a:ext cx="253847" cy="13773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26"/>
          <p:cNvSpPr/>
          <p:nvPr/>
        </p:nvSpPr>
        <p:spPr>
          <a:xfrm>
            <a:off x="11455148" y="6806075"/>
            <a:ext cx="230504" cy="230504"/>
          </a:xfrm>
          <a:custGeom>
            <a:rect b="b" l="l" r="r" t="t"/>
            <a:pathLst>
              <a:path extrusionOk="0" h="230504" w="230504">
                <a:moveTo>
                  <a:pt x="0" y="0"/>
                </a:moveTo>
                <a:lnTo>
                  <a:pt x="230359" y="0"/>
                </a:lnTo>
                <a:lnTo>
                  <a:pt x="230359" y="230359"/>
                </a:lnTo>
                <a:lnTo>
                  <a:pt x="0" y="230359"/>
                </a:lnTo>
                <a:lnTo>
                  <a:pt x="0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26"/>
          <p:cNvSpPr/>
          <p:nvPr/>
        </p:nvSpPr>
        <p:spPr>
          <a:xfrm>
            <a:off x="12176506" y="6868359"/>
            <a:ext cx="375920" cy="102235"/>
          </a:xfrm>
          <a:custGeom>
            <a:rect b="b" l="l" r="r" t="t"/>
            <a:pathLst>
              <a:path extrusionOk="0" h="102234" w="375920">
                <a:moveTo>
                  <a:pt x="38977" y="16917"/>
                </a:moveTo>
                <a:lnTo>
                  <a:pt x="23954" y="16917"/>
                </a:lnTo>
                <a:lnTo>
                  <a:pt x="23954" y="100015"/>
                </a:lnTo>
                <a:lnTo>
                  <a:pt x="38977" y="100015"/>
                </a:lnTo>
                <a:lnTo>
                  <a:pt x="38977" y="16917"/>
                </a:lnTo>
                <a:close/>
              </a:path>
              <a:path extrusionOk="0" h="102234" w="375920">
                <a:moveTo>
                  <a:pt x="38977" y="2030"/>
                </a:moveTo>
                <a:lnTo>
                  <a:pt x="24360" y="2030"/>
                </a:lnTo>
                <a:lnTo>
                  <a:pt x="0" y="18000"/>
                </a:lnTo>
                <a:lnTo>
                  <a:pt x="0" y="32210"/>
                </a:lnTo>
                <a:lnTo>
                  <a:pt x="23413" y="16917"/>
                </a:lnTo>
                <a:lnTo>
                  <a:pt x="38977" y="16917"/>
                </a:lnTo>
                <a:lnTo>
                  <a:pt x="38977" y="2030"/>
                </a:lnTo>
                <a:close/>
              </a:path>
              <a:path extrusionOk="0" h="102234" w="375920">
                <a:moveTo>
                  <a:pt x="122495" y="13127"/>
                </a:moveTo>
                <a:lnTo>
                  <a:pt x="106105" y="13127"/>
                </a:lnTo>
                <a:lnTo>
                  <a:pt x="113955" y="19285"/>
                </a:lnTo>
                <a:lnTo>
                  <a:pt x="113955" y="28962"/>
                </a:lnTo>
                <a:lnTo>
                  <a:pt x="63879" y="89188"/>
                </a:lnTo>
                <a:lnTo>
                  <a:pt x="63879" y="100015"/>
                </a:lnTo>
                <a:lnTo>
                  <a:pt x="129789" y="100015"/>
                </a:lnTo>
                <a:lnTo>
                  <a:pt x="129789" y="87293"/>
                </a:lnTo>
                <a:lnTo>
                  <a:pt x="84586" y="87293"/>
                </a:lnTo>
                <a:lnTo>
                  <a:pt x="84586" y="86481"/>
                </a:lnTo>
                <a:lnTo>
                  <a:pt x="115928" y="54335"/>
                </a:lnTo>
                <a:lnTo>
                  <a:pt x="128165" y="28556"/>
                </a:lnTo>
                <a:lnTo>
                  <a:pt x="125751" y="17491"/>
                </a:lnTo>
                <a:lnTo>
                  <a:pt x="122495" y="13127"/>
                </a:lnTo>
                <a:close/>
              </a:path>
              <a:path extrusionOk="0" h="102234" w="375920">
                <a:moveTo>
                  <a:pt x="96090" y="676"/>
                </a:moveTo>
                <a:lnTo>
                  <a:pt x="83159" y="2807"/>
                </a:lnTo>
                <a:lnTo>
                  <a:pt x="72930" y="8839"/>
                </a:lnTo>
                <a:lnTo>
                  <a:pt x="66229" y="18233"/>
                </a:lnTo>
                <a:lnTo>
                  <a:pt x="63879" y="30451"/>
                </a:lnTo>
                <a:lnTo>
                  <a:pt x="77955" y="30451"/>
                </a:lnTo>
                <a:lnTo>
                  <a:pt x="78022" y="20030"/>
                </a:lnTo>
                <a:lnTo>
                  <a:pt x="84924" y="13127"/>
                </a:lnTo>
                <a:lnTo>
                  <a:pt x="122495" y="13127"/>
                </a:lnTo>
                <a:lnTo>
                  <a:pt x="119157" y="8653"/>
                </a:lnTo>
                <a:lnTo>
                  <a:pt x="109048" y="2796"/>
                </a:lnTo>
                <a:lnTo>
                  <a:pt x="96090" y="676"/>
                </a:lnTo>
                <a:close/>
              </a:path>
              <a:path extrusionOk="0" h="102234" w="375920">
                <a:moveTo>
                  <a:pt x="161120" y="81744"/>
                </a:moveTo>
                <a:lnTo>
                  <a:pt x="150631" y="81744"/>
                </a:lnTo>
                <a:lnTo>
                  <a:pt x="146233" y="86075"/>
                </a:lnTo>
                <a:lnTo>
                  <a:pt x="146233" y="96631"/>
                </a:lnTo>
                <a:lnTo>
                  <a:pt x="150631" y="100894"/>
                </a:lnTo>
                <a:lnTo>
                  <a:pt x="155910" y="100962"/>
                </a:lnTo>
                <a:lnTo>
                  <a:pt x="161120" y="100894"/>
                </a:lnTo>
                <a:lnTo>
                  <a:pt x="165451" y="96631"/>
                </a:lnTo>
                <a:lnTo>
                  <a:pt x="165451" y="86075"/>
                </a:lnTo>
                <a:lnTo>
                  <a:pt x="161120" y="81744"/>
                </a:lnTo>
                <a:close/>
              </a:path>
              <a:path extrusionOk="0" h="102234" w="375920">
                <a:moveTo>
                  <a:pt x="242391" y="80932"/>
                </a:moveTo>
                <a:lnTo>
                  <a:pt x="228316" y="80932"/>
                </a:lnTo>
                <a:lnTo>
                  <a:pt x="228316" y="100015"/>
                </a:lnTo>
                <a:lnTo>
                  <a:pt x="242391" y="100015"/>
                </a:lnTo>
                <a:lnTo>
                  <a:pt x="242391" y="80932"/>
                </a:lnTo>
                <a:close/>
              </a:path>
              <a:path extrusionOk="0" h="102234" w="375920">
                <a:moveTo>
                  <a:pt x="242391" y="2030"/>
                </a:moveTo>
                <a:lnTo>
                  <a:pt x="223985" y="2030"/>
                </a:lnTo>
                <a:lnTo>
                  <a:pt x="180677" y="68887"/>
                </a:lnTo>
                <a:lnTo>
                  <a:pt x="180677" y="80932"/>
                </a:lnTo>
                <a:lnTo>
                  <a:pt x="255789" y="80932"/>
                </a:lnTo>
                <a:lnTo>
                  <a:pt x="255789" y="68345"/>
                </a:lnTo>
                <a:lnTo>
                  <a:pt x="196376" y="68345"/>
                </a:lnTo>
                <a:lnTo>
                  <a:pt x="196376" y="67533"/>
                </a:lnTo>
                <a:lnTo>
                  <a:pt x="227233" y="19759"/>
                </a:lnTo>
                <a:lnTo>
                  <a:pt x="242391" y="19759"/>
                </a:lnTo>
                <a:lnTo>
                  <a:pt x="242391" y="2030"/>
                </a:lnTo>
                <a:close/>
              </a:path>
              <a:path extrusionOk="0" h="102234" w="375920">
                <a:moveTo>
                  <a:pt x="242391" y="19759"/>
                </a:moveTo>
                <a:lnTo>
                  <a:pt x="228316" y="19759"/>
                </a:lnTo>
                <a:lnTo>
                  <a:pt x="228316" y="68345"/>
                </a:lnTo>
                <a:lnTo>
                  <a:pt x="242391" y="68345"/>
                </a:lnTo>
                <a:lnTo>
                  <a:pt x="242391" y="19759"/>
                </a:lnTo>
                <a:close/>
              </a:path>
              <a:path extrusionOk="0" h="102234" w="375920">
                <a:moveTo>
                  <a:pt x="355128" y="53323"/>
                </a:moveTo>
                <a:lnTo>
                  <a:pt x="346394" y="55064"/>
                </a:lnTo>
                <a:lnTo>
                  <a:pt x="339919" y="60048"/>
                </a:lnTo>
                <a:lnTo>
                  <a:pt x="335906" y="67759"/>
                </a:lnTo>
                <a:lnTo>
                  <a:pt x="334557" y="77684"/>
                </a:lnTo>
                <a:lnTo>
                  <a:pt x="335882" y="87600"/>
                </a:lnTo>
                <a:lnTo>
                  <a:pt x="339818" y="95269"/>
                </a:lnTo>
                <a:lnTo>
                  <a:pt x="346280" y="100265"/>
                </a:lnTo>
                <a:lnTo>
                  <a:pt x="355128" y="102045"/>
                </a:lnTo>
                <a:lnTo>
                  <a:pt x="363912" y="100265"/>
                </a:lnTo>
                <a:lnTo>
                  <a:pt x="370350" y="95269"/>
                </a:lnTo>
                <a:lnTo>
                  <a:pt x="371814" y="92436"/>
                </a:lnTo>
                <a:lnTo>
                  <a:pt x="348835" y="92436"/>
                </a:lnTo>
                <a:lnTo>
                  <a:pt x="345722" y="86549"/>
                </a:lnTo>
                <a:lnTo>
                  <a:pt x="345759" y="68752"/>
                </a:lnTo>
                <a:lnTo>
                  <a:pt x="348902" y="62932"/>
                </a:lnTo>
                <a:lnTo>
                  <a:pt x="355128" y="62797"/>
                </a:lnTo>
                <a:lnTo>
                  <a:pt x="371813" y="62797"/>
                </a:lnTo>
                <a:lnTo>
                  <a:pt x="370413" y="60048"/>
                </a:lnTo>
                <a:lnTo>
                  <a:pt x="363985" y="55064"/>
                </a:lnTo>
                <a:lnTo>
                  <a:pt x="355128" y="53323"/>
                </a:lnTo>
                <a:close/>
              </a:path>
              <a:path extrusionOk="0" h="102234" w="375920">
                <a:moveTo>
                  <a:pt x="363384" y="2030"/>
                </a:moveTo>
                <a:lnTo>
                  <a:pt x="351068" y="2030"/>
                </a:lnTo>
                <a:lnTo>
                  <a:pt x="283805" y="100015"/>
                </a:lnTo>
                <a:lnTo>
                  <a:pt x="296120" y="100015"/>
                </a:lnTo>
                <a:lnTo>
                  <a:pt x="363384" y="2030"/>
                </a:lnTo>
                <a:close/>
              </a:path>
              <a:path extrusionOk="0" h="102234" w="375920">
                <a:moveTo>
                  <a:pt x="371813" y="62797"/>
                </a:moveTo>
                <a:lnTo>
                  <a:pt x="361692" y="62797"/>
                </a:lnTo>
                <a:lnTo>
                  <a:pt x="364466" y="68752"/>
                </a:lnTo>
                <a:lnTo>
                  <a:pt x="364466" y="86549"/>
                </a:lnTo>
                <a:lnTo>
                  <a:pt x="361489" y="92436"/>
                </a:lnTo>
                <a:lnTo>
                  <a:pt x="371814" y="92436"/>
                </a:lnTo>
                <a:lnTo>
                  <a:pt x="374316" y="87571"/>
                </a:lnTo>
                <a:lnTo>
                  <a:pt x="375699" y="77684"/>
                </a:lnTo>
                <a:lnTo>
                  <a:pt x="374341" y="67759"/>
                </a:lnTo>
                <a:lnTo>
                  <a:pt x="371813" y="62797"/>
                </a:lnTo>
                <a:close/>
              </a:path>
              <a:path extrusionOk="0" h="102234" w="375920">
                <a:moveTo>
                  <a:pt x="293278" y="0"/>
                </a:moveTo>
                <a:lnTo>
                  <a:pt x="284535" y="1739"/>
                </a:lnTo>
                <a:lnTo>
                  <a:pt x="278044" y="6707"/>
                </a:lnTo>
                <a:lnTo>
                  <a:pt x="274027" y="14378"/>
                </a:lnTo>
                <a:lnTo>
                  <a:pt x="272707" y="24225"/>
                </a:lnTo>
                <a:lnTo>
                  <a:pt x="273994" y="34217"/>
                </a:lnTo>
                <a:lnTo>
                  <a:pt x="277917" y="41912"/>
                </a:lnTo>
                <a:lnTo>
                  <a:pt x="284392" y="46883"/>
                </a:lnTo>
                <a:lnTo>
                  <a:pt x="293278" y="48586"/>
                </a:lnTo>
                <a:lnTo>
                  <a:pt x="302062" y="46883"/>
                </a:lnTo>
                <a:lnTo>
                  <a:pt x="308500" y="41912"/>
                </a:lnTo>
                <a:lnTo>
                  <a:pt x="309942" y="39112"/>
                </a:lnTo>
                <a:lnTo>
                  <a:pt x="293278" y="39112"/>
                </a:lnTo>
                <a:lnTo>
                  <a:pt x="286985" y="39045"/>
                </a:lnTo>
                <a:lnTo>
                  <a:pt x="283872" y="33225"/>
                </a:lnTo>
                <a:lnTo>
                  <a:pt x="283908" y="15428"/>
                </a:lnTo>
                <a:lnTo>
                  <a:pt x="286985" y="9609"/>
                </a:lnTo>
                <a:lnTo>
                  <a:pt x="293278" y="9473"/>
                </a:lnTo>
                <a:lnTo>
                  <a:pt x="299842" y="9406"/>
                </a:lnTo>
                <a:lnTo>
                  <a:pt x="309965" y="9406"/>
                </a:lnTo>
                <a:lnTo>
                  <a:pt x="308588" y="6707"/>
                </a:lnTo>
                <a:lnTo>
                  <a:pt x="302164" y="1739"/>
                </a:lnTo>
                <a:lnTo>
                  <a:pt x="293278" y="0"/>
                </a:lnTo>
                <a:close/>
              </a:path>
              <a:path extrusionOk="0" h="102234" w="375920">
                <a:moveTo>
                  <a:pt x="309965" y="9406"/>
                </a:moveTo>
                <a:lnTo>
                  <a:pt x="299842" y="9406"/>
                </a:lnTo>
                <a:lnTo>
                  <a:pt x="302617" y="15428"/>
                </a:lnTo>
                <a:lnTo>
                  <a:pt x="302617" y="33225"/>
                </a:lnTo>
                <a:lnTo>
                  <a:pt x="299639" y="39045"/>
                </a:lnTo>
                <a:lnTo>
                  <a:pt x="293278" y="39112"/>
                </a:lnTo>
                <a:lnTo>
                  <a:pt x="309942" y="39112"/>
                </a:lnTo>
                <a:lnTo>
                  <a:pt x="312466" y="34188"/>
                </a:lnTo>
                <a:lnTo>
                  <a:pt x="313850" y="24225"/>
                </a:lnTo>
                <a:lnTo>
                  <a:pt x="312501" y="14378"/>
                </a:lnTo>
                <a:lnTo>
                  <a:pt x="309965" y="94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26"/>
          <p:cNvSpPr/>
          <p:nvPr/>
        </p:nvSpPr>
        <p:spPr>
          <a:xfrm>
            <a:off x="13116604" y="6849216"/>
            <a:ext cx="259715" cy="137795"/>
          </a:xfrm>
          <a:custGeom>
            <a:rect b="b" l="l" r="r" t="t"/>
            <a:pathLst>
              <a:path extrusionOk="0" h="137795" w="259715">
                <a:moveTo>
                  <a:pt x="112582" y="62579"/>
                </a:moveTo>
                <a:lnTo>
                  <a:pt x="98011" y="62579"/>
                </a:lnTo>
                <a:lnTo>
                  <a:pt x="98011" y="81139"/>
                </a:lnTo>
                <a:lnTo>
                  <a:pt x="112582" y="81139"/>
                </a:lnTo>
                <a:lnTo>
                  <a:pt x="112582" y="62579"/>
                </a:lnTo>
                <a:close/>
              </a:path>
              <a:path extrusionOk="0" h="137795" w="259715">
                <a:moveTo>
                  <a:pt x="36044" y="7975"/>
                </a:moveTo>
                <a:lnTo>
                  <a:pt x="21666" y="10367"/>
                </a:lnTo>
                <a:lnTo>
                  <a:pt x="10228" y="17159"/>
                </a:lnTo>
                <a:lnTo>
                  <a:pt x="2687" y="27603"/>
                </a:lnTo>
                <a:lnTo>
                  <a:pt x="0" y="40953"/>
                </a:lnTo>
                <a:lnTo>
                  <a:pt x="2687" y="54181"/>
                </a:lnTo>
                <a:lnTo>
                  <a:pt x="10228" y="64583"/>
                </a:lnTo>
                <a:lnTo>
                  <a:pt x="21666" y="71376"/>
                </a:lnTo>
                <a:lnTo>
                  <a:pt x="36044" y="73776"/>
                </a:lnTo>
                <a:lnTo>
                  <a:pt x="44229" y="73051"/>
                </a:lnTo>
                <a:lnTo>
                  <a:pt x="51651" y="70852"/>
                </a:lnTo>
                <a:lnTo>
                  <a:pt x="58153" y="67316"/>
                </a:lnTo>
                <a:lnTo>
                  <a:pt x="63576" y="62579"/>
                </a:lnTo>
                <a:lnTo>
                  <a:pt x="112582" y="62579"/>
                </a:lnTo>
                <a:lnTo>
                  <a:pt x="112582" y="61352"/>
                </a:lnTo>
                <a:lnTo>
                  <a:pt x="36044" y="61352"/>
                </a:lnTo>
                <a:lnTo>
                  <a:pt x="27147" y="59923"/>
                </a:lnTo>
                <a:lnTo>
                  <a:pt x="20140" y="55725"/>
                </a:lnTo>
                <a:lnTo>
                  <a:pt x="15564" y="49241"/>
                </a:lnTo>
                <a:lnTo>
                  <a:pt x="13957" y="40953"/>
                </a:lnTo>
                <a:lnTo>
                  <a:pt x="15564" y="32534"/>
                </a:lnTo>
                <a:lnTo>
                  <a:pt x="20140" y="26065"/>
                </a:lnTo>
                <a:lnTo>
                  <a:pt x="27147" y="21939"/>
                </a:lnTo>
                <a:lnTo>
                  <a:pt x="36044" y="20553"/>
                </a:lnTo>
                <a:lnTo>
                  <a:pt x="112582" y="20553"/>
                </a:lnTo>
                <a:lnTo>
                  <a:pt x="112582" y="19326"/>
                </a:lnTo>
                <a:lnTo>
                  <a:pt x="63653" y="19326"/>
                </a:lnTo>
                <a:lnTo>
                  <a:pt x="58228" y="14532"/>
                </a:lnTo>
                <a:lnTo>
                  <a:pt x="51718" y="10947"/>
                </a:lnTo>
                <a:lnTo>
                  <a:pt x="44273" y="8714"/>
                </a:lnTo>
                <a:lnTo>
                  <a:pt x="36044" y="7975"/>
                </a:lnTo>
                <a:close/>
              </a:path>
              <a:path extrusionOk="0" h="137795" w="259715">
                <a:moveTo>
                  <a:pt x="112582" y="20553"/>
                </a:moveTo>
                <a:lnTo>
                  <a:pt x="36044" y="20553"/>
                </a:lnTo>
                <a:lnTo>
                  <a:pt x="44721" y="21939"/>
                </a:lnTo>
                <a:lnTo>
                  <a:pt x="51622" y="26065"/>
                </a:lnTo>
                <a:lnTo>
                  <a:pt x="56179" y="32534"/>
                </a:lnTo>
                <a:lnTo>
                  <a:pt x="57825" y="40953"/>
                </a:lnTo>
                <a:lnTo>
                  <a:pt x="56179" y="49241"/>
                </a:lnTo>
                <a:lnTo>
                  <a:pt x="51622" y="55725"/>
                </a:lnTo>
                <a:lnTo>
                  <a:pt x="44721" y="59923"/>
                </a:lnTo>
                <a:lnTo>
                  <a:pt x="36044" y="61352"/>
                </a:lnTo>
                <a:lnTo>
                  <a:pt x="112582" y="61352"/>
                </a:lnTo>
                <a:lnTo>
                  <a:pt x="112582" y="50616"/>
                </a:lnTo>
                <a:lnTo>
                  <a:pt x="70325" y="50616"/>
                </a:lnTo>
                <a:lnTo>
                  <a:pt x="71245" y="47625"/>
                </a:lnTo>
                <a:lnTo>
                  <a:pt x="71782" y="44327"/>
                </a:lnTo>
                <a:lnTo>
                  <a:pt x="71782" y="37425"/>
                </a:lnTo>
                <a:lnTo>
                  <a:pt x="71245" y="34050"/>
                </a:lnTo>
                <a:lnTo>
                  <a:pt x="70325" y="30983"/>
                </a:lnTo>
                <a:lnTo>
                  <a:pt x="112582" y="30983"/>
                </a:lnTo>
                <a:lnTo>
                  <a:pt x="112582" y="20553"/>
                </a:lnTo>
                <a:close/>
              </a:path>
              <a:path extrusionOk="0" h="137795" w="259715">
                <a:moveTo>
                  <a:pt x="112582" y="30983"/>
                </a:moveTo>
                <a:lnTo>
                  <a:pt x="98011" y="30983"/>
                </a:lnTo>
                <a:lnTo>
                  <a:pt x="98011" y="50616"/>
                </a:lnTo>
                <a:lnTo>
                  <a:pt x="112582" y="50616"/>
                </a:lnTo>
                <a:lnTo>
                  <a:pt x="112582" y="30983"/>
                </a:lnTo>
                <a:close/>
              </a:path>
              <a:path extrusionOk="0" h="137795" w="259715">
                <a:moveTo>
                  <a:pt x="112582" y="0"/>
                </a:moveTo>
                <a:lnTo>
                  <a:pt x="98011" y="0"/>
                </a:lnTo>
                <a:lnTo>
                  <a:pt x="98011" y="19326"/>
                </a:lnTo>
                <a:lnTo>
                  <a:pt x="112582" y="19326"/>
                </a:lnTo>
                <a:lnTo>
                  <a:pt x="112582" y="0"/>
                </a:lnTo>
                <a:close/>
              </a:path>
              <a:path extrusionOk="0" h="137795" w="259715">
                <a:moveTo>
                  <a:pt x="66567" y="84206"/>
                </a:moveTo>
                <a:lnTo>
                  <a:pt x="47162" y="85958"/>
                </a:lnTo>
                <a:lnTo>
                  <a:pt x="32517" y="91147"/>
                </a:lnTo>
                <a:lnTo>
                  <a:pt x="23278" y="99499"/>
                </a:lnTo>
                <a:lnTo>
                  <a:pt x="20093" y="110741"/>
                </a:lnTo>
                <a:lnTo>
                  <a:pt x="23278" y="121927"/>
                </a:lnTo>
                <a:lnTo>
                  <a:pt x="32517" y="130231"/>
                </a:lnTo>
                <a:lnTo>
                  <a:pt x="47162" y="135384"/>
                </a:lnTo>
                <a:lnTo>
                  <a:pt x="66567" y="137123"/>
                </a:lnTo>
                <a:lnTo>
                  <a:pt x="85886" y="135384"/>
                </a:lnTo>
                <a:lnTo>
                  <a:pt x="100503" y="130231"/>
                </a:lnTo>
                <a:lnTo>
                  <a:pt x="105650" y="125619"/>
                </a:lnTo>
                <a:lnTo>
                  <a:pt x="66567" y="125619"/>
                </a:lnTo>
                <a:lnTo>
                  <a:pt x="53015" y="124654"/>
                </a:lnTo>
                <a:lnTo>
                  <a:pt x="42870" y="121747"/>
                </a:lnTo>
                <a:lnTo>
                  <a:pt x="36521" y="117056"/>
                </a:lnTo>
                <a:lnTo>
                  <a:pt x="34357" y="110741"/>
                </a:lnTo>
                <a:lnTo>
                  <a:pt x="36521" y="104214"/>
                </a:lnTo>
                <a:lnTo>
                  <a:pt x="42870" y="99420"/>
                </a:lnTo>
                <a:lnTo>
                  <a:pt x="53015" y="96452"/>
                </a:lnTo>
                <a:lnTo>
                  <a:pt x="66567" y="95403"/>
                </a:lnTo>
                <a:lnTo>
                  <a:pt x="105226" y="95403"/>
                </a:lnTo>
                <a:lnTo>
                  <a:pt x="100503" y="91147"/>
                </a:lnTo>
                <a:lnTo>
                  <a:pt x="85886" y="85958"/>
                </a:lnTo>
                <a:lnTo>
                  <a:pt x="66567" y="84206"/>
                </a:lnTo>
                <a:close/>
              </a:path>
              <a:path extrusionOk="0" h="137795" w="259715">
                <a:moveTo>
                  <a:pt x="105226" y="95403"/>
                </a:moveTo>
                <a:lnTo>
                  <a:pt x="66567" y="95403"/>
                </a:lnTo>
                <a:lnTo>
                  <a:pt x="80109" y="96452"/>
                </a:lnTo>
                <a:lnTo>
                  <a:pt x="90236" y="99420"/>
                </a:lnTo>
                <a:lnTo>
                  <a:pt x="96581" y="104214"/>
                </a:lnTo>
                <a:lnTo>
                  <a:pt x="98778" y="110741"/>
                </a:lnTo>
                <a:lnTo>
                  <a:pt x="96581" y="117056"/>
                </a:lnTo>
                <a:lnTo>
                  <a:pt x="90236" y="121747"/>
                </a:lnTo>
                <a:lnTo>
                  <a:pt x="80109" y="124654"/>
                </a:lnTo>
                <a:lnTo>
                  <a:pt x="66567" y="125619"/>
                </a:lnTo>
                <a:lnTo>
                  <a:pt x="105650" y="125619"/>
                </a:lnTo>
                <a:lnTo>
                  <a:pt x="109771" y="121927"/>
                </a:lnTo>
                <a:lnTo>
                  <a:pt x="113042" y="110741"/>
                </a:lnTo>
                <a:lnTo>
                  <a:pt x="109771" y="99499"/>
                </a:lnTo>
                <a:lnTo>
                  <a:pt x="105226" y="95403"/>
                </a:lnTo>
                <a:close/>
              </a:path>
              <a:path extrusionOk="0" h="137795" w="259715">
                <a:moveTo>
                  <a:pt x="244184" y="90188"/>
                </a:moveTo>
                <a:lnTo>
                  <a:pt x="146633" y="90188"/>
                </a:lnTo>
                <a:lnTo>
                  <a:pt x="146633" y="101845"/>
                </a:lnTo>
                <a:lnTo>
                  <a:pt x="229613" y="101845"/>
                </a:lnTo>
                <a:lnTo>
                  <a:pt x="229613" y="137430"/>
                </a:lnTo>
                <a:lnTo>
                  <a:pt x="244184" y="137430"/>
                </a:lnTo>
                <a:lnTo>
                  <a:pt x="244184" y="90188"/>
                </a:lnTo>
                <a:close/>
              </a:path>
              <a:path extrusionOk="0" h="137795" w="259715">
                <a:moveTo>
                  <a:pt x="203691" y="66721"/>
                </a:moveTo>
                <a:lnTo>
                  <a:pt x="189120" y="66721"/>
                </a:lnTo>
                <a:lnTo>
                  <a:pt x="189120" y="90188"/>
                </a:lnTo>
                <a:lnTo>
                  <a:pt x="203691" y="90188"/>
                </a:lnTo>
                <a:lnTo>
                  <a:pt x="203691" y="66721"/>
                </a:lnTo>
                <a:close/>
              </a:path>
              <a:path extrusionOk="0" h="137795" w="259715">
                <a:moveTo>
                  <a:pt x="259522" y="54910"/>
                </a:moveTo>
                <a:lnTo>
                  <a:pt x="133749" y="54910"/>
                </a:lnTo>
                <a:lnTo>
                  <a:pt x="133749" y="66721"/>
                </a:lnTo>
                <a:lnTo>
                  <a:pt x="259522" y="66721"/>
                </a:lnTo>
                <a:lnTo>
                  <a:pt x="259522" y="54910"/>
                </a:lnTo>
                <a:close/>
              </a:path>
              <a:path extrusionOk="0" h="137795" w="259715">
                <a:moveTo>
                  <a:pt x="243570" y="6442"/>
                </a:moveTo>
                <a:lnTo>
                  <a:pt x="149547" y="6442"/>
                </a:lnTo>
                <a:lnTo>
                  <a:pt x="149547" y="18252"/>
                </a:lnTo>
                <a:lnTo>
                  <a:pt x="229152" y="18252"/>
                </a:lnTo>
                <a:lnTo>
                  <a:pt x="229078" y="25953"/>
                </a:lnTo>
                <a:lnTo>
                  <a:pt x="228673" y="34482"/>
                </a:lnTo>
                <a:lnTo>
                  <a:pt x="227664" y="44060"/>
                </a:lnTo>
                <a:lnTo>
                  <a:pt x="225778" y="54910"/>
                </a:lnTo>
                <a:lnTo>
                  <a:pt x="240426" y="54910"/>
                </a:lnTo>
                <a:lnTo>
                  <a:pt x="242287" y="43637"/>
                </a:lnTo>
                <a:lnTo>
                  <a:pt x="243235" y="33629"/>
                </a:lnTo>
                <a:lnTo>
                  <a:pt x="243518" y="25953"/>
                </a:lnTo>
                <a:lnTo>
                  <a:pt x="243570" y="64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6"/>
          <p:cNvSpPr/>
          <p:nvPr/>
        </p:nvSpPr>
        <p:spPr>
          <a:xfrm>
            <a:off x="12774479" y="6806075"/>
            <a:ext cx="230504" cy="230504"/>
          </a:xfrm>
          <a:custGeom>
            <a:rect b="b" l="l" r="r" t="t"/>
            <a:pathLst>
              <a:path extrusionOk="0" h="230504" w="230505">
                <a:moveTo>
                  <a:pt x="0" y="0"/>
                </a:moveTo>
                <a:lnTo>
                  <a:pt x="230359" y="0"/>
                </a:lnTo>
                <a:lnTo>
                  <a:pt x="230359" y="230359"/>
                </a:lnTo>
                <a:lnTo>
                  <a:pt x="0" y="230359"/>
                </a:lnTo>
                <a:lnTo>
                  <a:pt x="0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26"/>
          <p:cNvSpPr/>
          <p:nvPr/>
        </p:nvSpPr>
        <p:spPr>
          <a:xfrm>
            <a:off x="13491824" y="6868359"/>
            <a:ext cx="288290" cy="102235"/>
          </a:xfrm>
          <a:custGeom>
            <a:rect b="b" l="l" r="r" t="t"/>
            <a:pathLst>
              <a:path extrusionOk="0" h="102234" w="288290">
                <a:moveTo>
                  <a:pt x="78834" y="81744"/>
                </a:moveTo>
                <a:lnTo>
                  <a:pt x="68346" y="81744"/>
                </a:lnTo>
                <a:lnTo>
                  <a:pt x="63947" y="86075"/>
                </a:lnTo>
                <a:lnTo>
                  <a:pt x="63947" y="96631"/>
                </a:lnTo>
                <a:lnTo>
                  <a:pt x="68346" y="100894"/>
                </a:lnTo>
                <a:lnTo>
                  <a:pt x="73624" y="100962"/>
                </a:lnTo>
                <a:lnTo>
                  <a:pt x="78834" y="100894"/>
                </a:lnTo>
                <a:lnTo>
                  <a:pt x="83165" y="96631"/>
                </a:lnTo>
                <a:lnTo>
                  <a:pt x="83165" y="86075"/>
                </a:lnTo>
                <a:lnTo>
                  <a:pt x="78834" y="81744"/>
                </a:lnTo>
                <a:close/>
              </a:path>
              <a:path extrusionOk="0" h="102234" w="288290">
                <a:moveTo>
                  <a:pt x="65909" y="2030"/>
                </a:moveTo>
                <a:lnTo>
                  <a:pt x="0" y="2030"/>
                </a:lnTo>
                <a:lnTo>
                  <a:pt x="0" y="14751"/>
                </a:lnTo>
                <a:lnTo>
                  <a:pt x="50481" y="14751"/>
                </a:lnTo>
                <a:lnTo>
                  <a:pt x="50481" y="15563"/>
                </a:lnTo>
                <a:lnTo>
                  <a:pt x="6766" y="100015"/>
                </a:lnTo>
                <a:lnTo>
                  <a:pt x="22330" y="100015"/>
                </a:lnTo>
                <a:lnTo>
                  <a:pt x="65909" y="15293"/>
                </a:lnTo>
                <a:lnTo>
                  <a:pt x="65909" y="2030"/>
                </a:lnTo>
                <a:close/>
              </a:path>
              <a:path extrusionOk="0" h="102234" w="288290">
                <a:moveTo>
                  <a:pt x="159172" y="13127"/>
                </a:moveTo>
                <a:lnTo>
                  <a:pt x="142782" y="13127"/>
                </a:lnTo>
                <a:lnTo>
                  <a:pt x="150631" y="19285"/>
                </a:lnTo>
                <a:lnTo>
                  <a:pt x="150631" y="28962"/>
                </a:lnTo>
                <a:lnTo>
                  <a:pt x="100556" y="89188"/>
                </a:lnTo>
                <a:lnTo>
                  <a:pt x="100556" y="100015"/>
                </a:lnTo>
                <a:lnTo>
                  <a:pt x="166466" y="100015"/>
                </a:lnTo>
                <a:lnTo>
                  <a:pt x="166466" y="87293"/>
                </a:lnTo>
                <a:lnTo>
                  <a:pt x="121263" y="87293"/>
                </a:lnTo>
                <a:lnTo>
                  <a:pt x="121263" y="86481"/>
                </a:lnTo>
                <a:lnTo>
                  <a:pt x="152604" y="54335"/>
                </a:lnTo>
                <a:lnTo>
                  <a:pt x="164842" y="28556"/>
                </a:lnTo>
                <a:lnTo>
                  <a:pt x="162428" y="17491"/>
                </a:lnTo>
                <a:lnTo>
                  <a:pt x="159172" y="13127"/>
                </a:lnTo>
                <a:close/>
              </a:path>
              <a:path extrusionOk="0" h="102234" w="288290">
                <a:moveTo>
                  <a:pt x="132767" y="676"/>
                </a:moveTo>
                <a:lnTo>
                  <a:pt x="119835" y="2807"/>
                </a:lnTo>
                <a:lnTo>
                  <a:pt x="109607" y="8839"/>
                </a:lnTo>
                <a:lnTo>
                  <a:pt x="102905" y="18233"/>
                </a:lnTo>
                <a:lnTo>
                  <a:pt x="100556" y="30451"/>
                </a:lnTo>
                <a:lnTo>
                  <a:pt x="114631" y="30451"/>
                </a:lnTo>
                <a:lnTo>
                  <a:pt x="114699" y="20030"/>
                </a:lnTo>
                <a:lnTo>
                  <a:pt x="121601" y="13127"/>
                </a:lnTo>
                <a:lnTo>
                  <a:pt x="159172" y="13127"/>
                </a:lnTo>
                <a:lnTo>
                  <a:pt x="155833" y="8653"/>
                </a:lnTo>
                <a:lnTo>
                  <a:pt x="145724" y="2796"/>
                </a:lnTo>
                <a:lnTo>
                  <a:pt x="132767" y="676"/>
                </a:lnTo>
                <a:close/>
              </a:path>
              <a:path extrusionOk="0" h="102234" w="288290">
                <a:moveTo>
                  <a:pt x="267293" y="53323"/>
                </a:moveTo>
                <a:lnTo>
                  <a:pt x="258560" y="55064"/>
                </a:lnTo>
                <a:lnTo>
                  <a:pt x="252085" y="60048"/>
                </a:lnTo>
                <a:lnTo>
                  <a:pt x="248071" y="67759"/>
                </a:lnTo>
                <a:lnTo>
                  <a:pt x="246722" y="77684"/>
                </a:lnTo>
                <a:lnTo>
                  <a:pt x="248048" y="87600"/>
                </a:lnTo>
                <a:lnTo>
                  <a:pt x="251983" y="95269"/>
                </a:lnTo>
                <a:lnTo>
                  <a:pt x="258445" y="100265"/>
                </a:lnTo>
                <a:lnTo>
                  <a:pt x="267293" y="102045"/>
                </a:lnTo>
                <a:lnTo>
                  <a:pt x="276077" y="100265"/>
                </a:lnTo>
                <a:lnTo>
                  <a:pt x="282515" y="95269"/>
                </a:lnTo>
                <a:lnTo>
                  <a:pt x="283979" y="92436"/>
                </a:lnTo>
                <a:lnTo>
                  <a:pt x="261000" y="92436"/>
                </a:lnTo>
                <a:lnTo>
                  <a:pt x="257887" y="86549"/>
                </a:lnTo>
                <a:lnTo>
                  <a:pt x="257924" y="68752"/>
                </a:lnTo>
                <a:lnTo>
                  <a:pt x="261068" y="62932"/>
                </a:lnTo>
                <a:lnTo>
                  <a:pt x="267293" y="62797"/>
                </a:lnTo>
                <a:lnTo>
                  <a:pt x="283978" y="62797"/>
                </a:lnTo>
                <a:lnTo>
                  <a:pt x="282578" y="60048"/>
                </a:lnTo>
                <a:lnTo>
                  <a:pt x="276151" y="55064"/>
                </a:lnTo>
                <a:lnTo>
                  <a:pt x="267293" y="53323"/>
                </a:lnTo>
                <a:close/>
              </a:path>
              <a:path extrusionOk="0" h="102234" w="288290">
                <a:moveTo>
                  <a:pt x="275549" y="2030"/>
                </a:moveTo>
                <a:lnTo>
                  <a:pt x="263233" y="2030"/>
                </a:lnTo>
                <a:lnTo>
                  <a:pt x="195970" y="100015"/>
                </a:lnTo>
                <a:lnTo>
                  <a:pt x="208286" y="100015"/>
                </a:lnTo>
                <a:lnTo>
                  <a:pt x="275549" y="2030"/>
                </a:lnTo>
                <a:close/>
              </a:path>
              <a:path extrusionOk="0" h="102234" w="288290">
                <a:moveTo>
                  <a:pt x="283978" y="62797"/>
                </a:moveTo>
                <a:lnTo>
                  <a:pt x="273857" y="62797"/>
                </a:lnTo>
                <a:lnTo>
                  <a:pt x="276632" y="68752"/>
                </a:lnTo>
                <a:lnTo>
                  <a:pt x="276632" y="86549"/>
                </a:lnTo>
                <a:lnTo>
                  <a:pt x="273654" y="92436"/>
                </a:lnTo>
                <a:lnTo>
                  <a:pt x="283979" y="92436"/>
                </a:lnTo>
                <a:lnTo>
                  <a:pt x="286481" y="87571"/>
                </a:lnTo>
                <a:lnTo>
                  <a:pt x="287865" y="77684"/>
                </a:lnTo>
                <a:lnTo>
                  <a:pt x="286506" y="67759"/>
                </a:lnTo>
                <a:lnTo>
                  <a:pt x="283978" y="62797"/>
                </a:lnTo>
                <a:close/>
              </a:path>
              <a:path extrusionOk="0" h="102234" w="288290">
                <a:moveTo>
                  <a:pt x="205444" y="0"/>
                </a:moveTo>
                <a:lnTo>
                  <a:pt x="196700" y="1739"/>
                </a:lnTo>
                <a:lnTo>
                  <a:pt x="190209" y="6707"/>
                </a:lnTo>
                <a:lnTo>
                  <a:pt x="186193" y="14378"/>
                </a:lnTo>
                <a:lnTo>
                  <a:pt x="184872" y="24225"/>
                </a:lnTo>
                <a:lnTo>
                  <a:pt x="186160" y="34217"/>
                </a:lnTo>
                <a:lnTo>
                  <a:pt x="190083" y="41912"/>
                </a:lnTo>
                <a:lnTo>
                  <a:pt x="196558" y="46883"/>
                </a:lnTo>
                <a:lnTo>
                  <a:pt x="205444" y="48586"/>
                </a:lnTo>
                <a:lnTo>
                  <a:pt x="214228" y="46883"/>
                </a:lnTo>
                <a:lnTo>
                  <a:pt x="220665" y="41912"/>
                </a:lnTo>
                <a:lnTo>
                  <a:pt x="222107" y="39112"/>
                </a:lnTo>
                <a:lnTo>
                  <a:pt x="205444" y="39112"/>
                </a:lnTo>
                <a:lnTo>
                  <a:pt x="199150" y="39045"/>
                </a:lnTo>
                <a:lnTo>
                  <a:pt x="196037" y="33225"/>
                </a:lnTo>
                <a:lnTo>
                  <a:pt x="196073" y="15428"/>
                </a:lnTo>
                <a:lnTo>
                  <a:pt x="199150" y="9609"/>
                </a:lnTo>
                <a:lnTo>
                  <a:pt x="205444" y="9473"/>
                </a:lnTo>
                <a:lnTo>
                  <a:pt x="212007" y="9406"/>
                </a:lnTo>
                <a:lnTo>
                  <a:pt x="222130" y="9406"/>
                </a:lnTo>
                <a:lnTo>
                  <a:pt x="220754" y="6707"/>
                </a:lnTo>
                <a:lnTo>
                  <a:pt x="214329" y="1739"/>
                </a:lnTo>
                <a:lnTo>
                  <a:pt x="205444" y="0"/>
                </a:lnTo>
                <a:close/>
              </a:path>
              <a:path extrusionOk="0" h="102234" w="288290">
                <a:moveTo>
                  <a:pt x="222130" y="9406"/>
                </a:moveTo>
                <a:lnTo>
                  <a:pt x="212007" y="9406"/>
                </a:lnTo>
                <a:lnTo>
                  <a:pt x="214782" y="15428"/>
                </a:lnTo>
                <a:lnTo>
                  <a:pt x="214782" y="33225"/>
                </a:lnTo>
                <a:lnTo>
                  <a:pt x="211804" y="39045"/>
                </a:lnTo>
                <a:lnTo>
                  <a:pt x="205444" y="39112"/>
                </a:lnTo>
                <a:lnTo>
                  <a:pt x="222107" y="39112"/>
                </a:lnTo>
                <a:lnTo>
                  <a:pt x="224632" y="34188"/>
                </a:lnTo>
                <a:lnTo>
                  <a:pt x="226015" y="24225"/>
                </a:lnTo>
                <a:lnTo>
                  <a:pt x="224666" y="14378"/>
                </a:lnTo>
                <a:lnTo>
                  <a:pt x="222130" y="94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26"/>
          <p:cNvSpPr/>
          <p:nvPr/>
        </p:nvSpPr>
        <p:spPr>
          <a:xfrm>
            <a:off x="14340307" y="6847989"/>
            <a:ext cx="535305" cy="139065"/>
          </a:xfrm>
          <a:custGeom>
            <a:rect b="b" l="l" r="r" t="t"/>
            <a:pathLst>
              <a:path extrusionOk="0" h="139065" w="535305">
                <a:moveTo>
                  <a:pt x="46321" y="90802"/>
                </a:moveTo>
                <a:lnTo>
                  <a:pt x="31289" y="90802"/>
                </a:lnTo>
                <a:lnTo>
                  <a:pt x="31289" y="138657"/>
                </a:lnTo>
                <a:lnTo>
                  <a:pt x="46321" y="138657"/>
                </a:lnTo>
                <a:lnTo>
                  <a:pt x="46321" y="90802"/>
                </a:lnTo>
                <a:close/>
              </a:path>
              <a:path extrusionOk="0" h="139065" w="535305">
                <a:moveTo>
                  <a:pt x="93869" y="90802"/>
                </a:moveTo>
                <a:lnTo>
                  <a:pt x="79145" y="90802"/>
                </a:lnTo>
                <a:lnTo>
                  <a:pt x="79145" y="138657"/>
                </a:lnTo>
                <a:lnTo>
                  <a:pt x="93869" y="138657"/>
                </a:lnTo>
                <a:lnTo>
                  <a:pt x="93869" y="90802"/>
                </a:lnTo>
                <a:close/>
              </a:path>
              <a:path extrusionOk="0" h="139065" w="535305">
                <a:moveTo>
                  <a:pt x="125773" y="78838"/>
                </a:moveTo>
                <a:lnTo>
                  <a:pt x="0" y="78838"/>
                </a:lnTo>
                <a:lnTo>
                  <a:pt x="0" y="90802"/>
                </a:lnTo>
                <a:lnTo>
                  <a:pt x="125773" y="90802"/>
                </a:lnTo>
                <a:lnTo>
                  <a:pt x="125773" y="78838"/>
                </a:lnTo>
                <a:close/>
              </a:path>
              <a:path extrusionOk="0" h="139065" w="535305">
                <a:moveTo>
                  <a:pt x="62579" y="6442"/>
                </a:moveTo>
                <a:lnTo>
                  <a:pt x="42683" y="8577"/>
                </a:lnTo>
                <a:lnTo>
                  <a:pt x="27244" y="14667"/>
                </a:lnTo>
                <a:lnTo>
                  <a:pt x="17241" y="24236"/>
                </a:lnTo>
                <a:lnTo>
                  <a:pt x="13651" y="36811"/>
                </a:lnTo>
                <a:lnTo>
                  <a:pt x="17241" y="49215"/>
                </a:lnTo>
                <a:lnTo>
                  <a:pt x="27244" y="58620"/>
                </a:lnTo>
                <a:lnTo>
                  <a:pt x="42683" y="64560"/>
                </a:lnTo>
                <a:lnTo>
                  <a:pt x="62579" y="66567"/>
                </a:lnTo>
                <a:lnTo>
                  <a:pt x="82498" y="64560"/>
                </a:lnTo>
                <a:lnTo>
                  <a:pt x="97972" y="58620"/>
                </a:lnTo>
                <a:lnTo>
                  <a:pt x="101758" y="55064"/>
                </a:lnTo>
                <a:lnTo>
                  <a:pt x="62579" y="55064"/>
                </a:lnTo>
                <a:lnTo>
                  <a:pt x="48666" y="53797"/>
                </a:lnTo>
                <a:lnTo>
                  <a:pt x="37952" y="50165"/>
                </a:lnTo>
                <a:lnTo>
                  <a:pt x="31077" y="44419"/>
                </a:lnTo>
                <a:lnTo>
                  <a:pt x="28682" y="36811"/>
                </a:lnTo>
                <a:lnTo>
                  <a:pt x="31077" y="29013"/>
                </a:lnTo>
                <a:lnTo>
                  <a:pt x="37952" y="23141"/>
                </a:lnTo>
                <a:lnTo>
                  <a:pt x="48666" y="19426"/>
                </a:lnTo>
                <a:lnTo>
                  <a:pt x="62579" y="18099"/>
                </a:lnTo>
                <a:lnTo>
                  <a:pt x="101562" y="18099"/>
                </a:lnTo>
                <a:lnTo>
                  <a:pt x="97972" y="14667"/>
                </a:lnTo>
                <a:lnTo>
                  <a:pt x="82498" y="8577"/>
                </a:lnTo>
                <a:lnTo>
                  <a:pt x="62579" y="6442"/>
                </a:lnTo>
                <a:close/>
              </a:path>
              <a:path extrusionOk="0" h="139065" w="535305">
                <a:moveTo>
                  <a:pt x="101562" y="18099"/>
                </a:moveTo>
                <a:lnTo>
                  <a:pt x="62579" y="18099"/>
                </a:lnTo>
                <a:lnTo>
                  <a:pt x="76528" y="19426"/>
                </a:lnTo>
                <a:lnTo>
                  <a:pt x="87255" y="23141"/>
                </a:lnTo>
                <a:lnTo>
                  <a:pt x="94157" y="29013"/>
                </a:lnTo>
                <a:lnTo>
                  <a:pt x="96630" y="36811"/>
                </a:lnTo>
                <a:lnTo>
                  <a:pt x="94157" y="44419"/>
                </a:lnTo>
                <a:lnTo>
                  <a:pt x="87255" y="50165"/>
                </a:lnTo>
                <a:lnTo>
                  <a:pt x="76528" y="53797"/>
                </a:lnTo>
                <a:lnTo>
                  <a:pt x="62579" y="55064"/>
                </a:lnTo>
                <a:lnTo>
                  <a:pt x="101758" y="55064"/>
                </a:lnTo>
                <a:lnTo>
                  <a:pt x="107983" y="49215"/>
                </a:lnTo>
                <a:lnTo>
                  <a:pt x="111508" y="36811"/>
                </a:lnTo>
                <a:lnTo>
                  <a:pt x="107983" y="24236"/>
                </a:lnTo>
                <a:lnTo>
                  <a:pt x="101562" y="18099"/>
                </a:lnTo>
                <a:close/>
              </a:path>
              <a:path extrusionOk="0" h="139065" w="535305">
                <a:moveTo>
                  <a:pt x="250472" y="1380"/>
                </a:moveTo>
                <a:lnTo>
                  <a:pt x="235901" y="1380"/>
                </a:lnTo>
                <a:lnTo>
                  <a:pt x="235901" y="29142"/>
                </a:lnTo>
                <a:lnTo>
                  <a:pt x="211053" y="29142"/>
                </a:lnTo>
                <a:lnTo>
                  <a:pt x="211053" y="41106"/>
                </a:lnTo>
                <a:lnTo>
                  <a:pt x="235901" y="41106"/>
                </a:lnTo>
                <a:lnTo>
                  <a:pt x="235901" y="76997"/>
                </a:lnTo>
                <a:lnTo>
                  <a:pt x="250472" y="76997"/>
                </a:lnTo>
                <a:lnTo>
                  <a:pt x="250472" y="1380"/>
                </a:lnTo>
                <a:close/>
              </a:path>
              <a:path extrusionOk="0" h="139065" w="535305">
                <a:moveTo>
                  <a:pt x="202924" y="6748"/>
                </a:moveTo>
                <a:lnTo>
                  <a:pt x="141418" y="6748"/>
                </a:lnTo>
                <a:lnTo>
                  <a:pt x="141418" y="18559"/>
                </a:lnTo>
                <a:lnTo>
                  <a:pt x="188813" y="18559"/>
                </a:lnTo>
                <a:lnTo>
                  <a:pt x="188813" y="34204"/>
                </a:lnTo>
                <a:lnTo>
                  <a:pt x="141571" y="34204"/>
                </a:lnTo>
                <a:lnTo>
                  <a:pt x="141571" y="73776"/>
                </a:lnTo>
                <a:lnTo>
                  <a:pt x="152308" y="73776"/>
                </a:lnTo>
                <a:lnTo>
                  <a:pt x="169390" y="73595"/>
                </a:lnTo>
                <a:lnTo>
                  <a:pt x="184911" y="73019"/>
                </a:lnTo>
                <a:lnTo>
                  <a:pt x="199814" y="71824"/>
                </a:lnTo>
                <a:lnTo>
                  <a:pt x="215041" y="69788"/>
                </a:lnTo>
                <a:lnTo>
                  <a:pt x="214213" y="61812"/>
                </a:lnTo>
                <a:lnTo>
                  <a:pt x="155989" y="61812"/>
                </a:lnTo>
                <a:lnTo>
                  <a:pt x="155989" y="45247"/>
                </a:lnTo>
                <a:lnTo>
                  <a:pt x="202924" y="45247"/>
                </a:lnTo>
                <a:lnTo>
                  <a:pt x="202924" y="6748"/>
                </a:lnTo>
                <a:close/>
              </a:path>
              <a:path extrusionOk="0" h="139065" w="535305">
                <a:moveTo>
                  <a:pt x="213814" y="57978"/>
                </a:moveTo>
                <a:lnTo>
                  <a:pt x="199689" y="59860"/>
                </a:lnTo>
                <a:lnTo>
                  <a:pt x="185879" y="61017"/>
                </a:lnTo>
                <a:lnTo>
                  <a:pt x="171581" y="61612"/>
                </a:lnTo>
                <a:lnTo>
                  <a:pt x="155989" y="61812"/>
                </a:lnTo>
                <a:lnTo>
                  <a:pt x="214213" y="61812"/>
                </a:lnTo>
                <a:lnTo>
                  <a:pt x="213814" y="57978"/>
                </a:lnTo>
                <a:close/>
              </a:path>
              <a:path extrusionOk="0" h="139065" w="535305">
                <a:moveTo>
                  <a:pt x="174242" y="83133"/>
                </a:moveTo>
                <a:lnTo>
                  <a:pt x="159670" y="83133"/>
                </a:lnTo>
                <a:lnTo>
                  <a:pt x="159670" y="136970"/>
                </a:lnTo>
                <a:lnTo>
                  <a:pt x="250472" y="136970"/>
                </a:lnTo>
                <a:lnTo>
                  <a:pt x="250472" y="125159"/>
                </a:lnTo>
                <a:lnTo>
                  <a:pt x="174242" y="125159"/>
                </a:lnTo>
                <a:lnTo>
                  <a:pt x="174242" y="109974"/>
                </a:lnTo>
                <a:lnTo>
                  <a:pt x="250472" y="109974"/>
                </a:lnTo>
                <a:lnTo>
                  <a:pt x="250472" y="98471"/>
                </a:lnTo>
                <a:lnTo>
                  <a:pt x="174242" y="98471"/>
                </a:lnTo>
                <a:lnTo>
                  <a:pt x="174242" y="83133"/>
                </a:lnTo>
                <a:close/>
              </a:path>
              <a:path extrusionOk="0" h="139065" w="535305">
                <a:moveTo>
                  <a:pt x="250472" y="109974"/>
                </a:moveTo>
                <a:lnTo>
                  <a:pt x="236055" y="109974"/>
                </a:lnTo>
                <a:lnTo>
                  <a:pt x="236055" y="125159"/>
                </a:lnTo>
                <a:lnTo>
                  <a:pt x="250472" y="125159"/>
                </a:lnTo>
                <a:lnTo>
                  <a:pt x="250472" y="109974"/>
                </a:lnTo>
                <a:close/>
              </a:path>
              <a:path extrusionOk="0" h="139065" w="535305">
                <a:moveTo>
                  <a:pt x="250472" y="83133"/>
                </a:moveTo>
                <a:lnTo>
                  <a:pt x="236055" y="83133"/>
                </a:lnTo>
                <a:lnTo>
                  <a:pt x="236055" y="98471"/>
                </a:lnTo>
                <a:lnTo>
                  <a:pt x="250472" y="98471"/>
                </a:lnTo>
                <a:lnTo>
                  <a:pt x="250472" y="83133"/>
                </a:lnTo>
                <a:close/>
              </a:path>
              <a:path extrusionOk="0" h="139065" w="535305">
                <a:moveTo>
                  <a:pt x="311519" y="92029"/>
                </a:moveTo>
                <a:lnTo>
                  <a:pt x="296947" y="92029"/>
                </a:lnTo>
                <a:lnTo>
                  <a:pt x="296947" y="135743"/>
                </a:lnTo>
                <a:lnTo>
                  <a:pt x="389897" y="135743"/>
                </a:lnTo>
                <a:lnTo>
                  <a:pt x="389897" y="123932"/>
                </a:lnTo>
                <a:lnTo>
                  <a:pt x="311519" y="123932"/>
                </a:lnTo>
                <a:lnTo>
                  <a:pt x="311519" y="92029"/>
                </a:lnTo>
                <a:close/>
              </a:path>
              <a:path extrusionOk="0" h="139065" w="535305">
                <a:moveTo>
                  <a:pt x="386216" y="66874"/>
                </a:moveTo>
                <a:lnTo>
                  <a:pt x="371644" y="66874"/>
                </a:lnTo>
                <a:lnTo>
                  <a:pt x="371644" y="102612"/>
                </a:lnTo>
                <a:lnTo>
                  <a:pt x="386216" y="102612"/>
                </a:lnTo>
                <a:lnTo>
                  <a:pt x="386216" y="66874"/>
                </a:lnTo>
                <a:close/>
              </a:path>
              <a:path extrusionOk="0" h="139065" w="535305">
                <a:moveTo>
                  <a:pt x="309678" y="9663"/>
                </a:moveTo>
                <a:lnTo>
                  <a:pt x="295300" y="12334"/>
                </a:lnTo>
                <a:lnTo>
                  <a:pt x="283862" y="19584"/>
                </a:lnTo>
                <a:lnTo>
                  <a:pt x="276321" y="30617"/>
                </a:lnTo>
                <a:lnTo>
                  <a:pt x="273633" y="44634"/>
                </a:lnTo>
                <a:lnTo>
                  <a:pt x="276321" y="58559"/>
                </a:lnTo>
                <a:lnTo>
                  <a:pt x="283862" y="69530"/>
                </a:lnTo>
                <a:lnTo>
                  <a:pt x="295300" y="76718"/>
                </a:lnTo>
                <a:lnTo>
                  <a:pt x="309678" y="79298"/>
                </a:lnTo>
                <a:lnTo>
                  <a:pt x="317943" y="78446"/>
                </a:lnTo>
                <a:lnTo>
                  <a:pt x="325467" y="75991"/>
                </a:lnTo>
                <a:lnTo>
                  <a:pt x="332056" y="72083"/>
                </a:lnTo>
                <a:lnTo>
                  <a:pt x="337517" y="66874"/>
                </a:lnTo>
                <a:lnTo>
                  <a:pt x="386216" y="66874"/>
                </a:lnTo>
                <a:lnTo>
                  <a:pt x="386216" y="66414"/>
                </a:lnTo>
                <a:lnTo>
                  <a:pt x="309678" y="66414"/>
                </a:lnTo>
                <a:lnTo>
                  <a:pt x="300781" y="64866"/>
                </a:lnTo>
                <a:lnTo>
                  <a:pt x="293774" y="60413"/>
                </a:lnTo>
                <a:lnTo>
                  <a:pt x="289198" y="53515"/>
                </a:lnTo>
                <a:lnTo>
                  <a:pt x="287591" y="44634"/>
                </a:lnTo>
                <a:lnTo>
                  <a:pt x="289198" y="35750"/>
                </a:lnTo>
                <a:lnTo>
                  <a:pt x="293774" y="28835"/>
                </a:lnTo>
                <a:lnTo>
                  <a:pt x="300781" y="24337"/>
                </a:lnTo>
                <a:lnTo>
                  <a:pt x="309678" y="22700"/>
                </a:lnTo>
                <a:lnTo>
                  <a:pt x="386216" y="22700"/>
                </a:lnTo>
                <a:lnTo>
                  <a:pt x="386216" y="22087"/>
                </a:lnTo>
                <a:lnTo>
                  <a:pt x="337363" y="22087"/>
                </a:lnTo>
                <a:lnTo>
                  <a:pt x="331916" y="16921"/>
                </a:lnTo>
                <a:lnTo>
                  <a:pt x="325361" y="13027"/>
                </a:lnTo>
                <a:lnTo>
                  <a:pt x="317886" y="10558"/>
                </a:lnTo>
                <a:lnTo>
                  <a:pt x="309678" y="9663"/>
                </a:lnTo>
                <a:close/>
              </a:path>
              <a:path extrusionOk="0" h="139065" w="535305">
                <a:moveTo>
                  <a:pt x="386216" y="22700"/>
                </a:moveTo>
                <a:lnTo>
                  <a:pt x="309678" y="22700"/>
                </a:lnTo>
                <a:lnTo>
                  <a:pt x="318290" y="24337"/>
                </a:lnTo>
                <a:lnTo>
                  <a:pt x="325198" y="28835"/>
                </a:lnTo>
                <a:lnTo>
                  <a:pt x="329791" y="35750"/>
                </a:lnTo>
                <a:lnTo>
                  <a:pt x="331458" y="44634"/>
                </a:lnTo>
                <a:lnTo>
                  <a:pt x="329791" y="53515"/>
                </a:lnTo>
                <a:lnTo>
                  <a:pt x="325198" y="60413"/>
                </a:lnTo>
                <a:lnTo>
                  <a:pt x="318290" y="64866"/>
                </a:lnTo>
                <a:lnTo>
                  <a:pt x="309678" y="66414"/>
                </a:lnTo>
                <a:lnTo>
                  <a:pt x="386216" y="66414"/>
                </a:lnTo>
                <a:lnTo>
                  <a:pt x="386216" y="55064"/>
                </a:lnTo>
                <a:lnTo>
                  <a:pt x="343882" y="55064"/>
                </a:lnTo>
                <a:lnTo>
                  <a:pt x="344879" y="51843"/>
                </a:lnTo>
                <a:lnTo>
                  <a:pt x="345416" y="48315"/>
                </a:lnTo>
                <a:lnTo>
                  <a:pt x="345416" y="40799"/>
                </a:lnTo>
                <a:lnTo>
                  <a:pt x="344879" y="37271"/>
                </a:lnTo>
                <a:lnTo>
                  <a:pt x="343805" y="33897"/>
                </a:lnTo>
                <a:lnTo>
                  <a:pt x="386216" y="33897"/>
                </a:lnTo>
                <a:lnTo>
                  <a:pt x="386216" y="22700"/>
                </a:lnTo>
                <a:close/>
              </a:path>
              <a:path extrusionOk="0" h="139065" w="535305">
                <a:moveTo>
                  <a:pt x="386216" y="33897"/>
                </a:moveTo>
                <a:lnTo>
                  <a:pt x="371644" y="33897"/>
                </a:lnTo>
                <a:lnTo>
                  <a:pt x="371644" y="55064"/>
                </a:lnTo>
                <a:lnTo>
                  <a:pt x="386216" y="55064"/>
                </a:lnTo>
                <a:lnTo>
                  <a:pt x="386216" y="33897"/>
                </a:lnTo>
                <a:close/>
              </a:path>
              <a:path extrusionOk="0" h="139065" w="535305">
                <a:moveTo>
                  <a:pt x="386216" y="1380"/>
                </a:moveTo>
                <a:lnTo>
                  <a:pt x="371644" y="1380"/>
                </a:lnTo>
                <a:lnTo>
                  <a:pt x="371644" y="22087"/>
                </a:lnTo>
                <a:lnTo>
                  <a:pt x="386216" y="22087"/>
                </a:lnTo>
                <a:lnTo>
                  <a:pt x="386216" y="1380"/>
                </a:lnTo>
                <a:close/>
              </a:path>
              <a:path extrusionOk="0" h="139065" w="535305">
                <a:moveTo>
                  <a:pt x="515363" y="1227"/>
                </a:moveTo>
                <a:lnTo>
                  <a:pt x="500792" y="1227"/>
                </a:lnTo>
                <a:lnTo>
                  <a:pt x="500792" y="81292"/>
                </a:lnTo>
                <a:lnTo>
                  <a:pt x="515363" y="81292"/>
                </a:lnTo>
                <a:lnTo>
                  <a:pt x="515363" y="48008"/>
                </a:lnTo>
                <a:lnTo>
                  <a:pt x="535303" y="48008"/>
                </a:lnTo>
                <a:lnTo>
                  <a:pt x="535303" y="35738"/>
                </a:lnTo>
                <a:lnTo>
                  <a:pt x="515363" y="35738"/>
                </a:lnTo>
                <a:lnTo>
                  <a:pt x="515363" y="1227"/>
                </a:lnTo>
                <a:close/>
              </a:path>
              <a:path extrusionOk="0" h="139065" w="535305">
                <a:moveTo>
                  <a:pt x="489442" y="14724"/>
                </a:moveTo>
                <a:lnTo>
                  <a:pt x="407536" y="14724"/>
                </a:lnTo>
                <a:lnTo>
                  <a:pt x="407536" y="26381"/>
                </a:lnTo>
                <a:lnTo>
                  <a:pt x="489442" y="26381"/>
                </a:lnTo>
                <a:lnTo>
                  <a:pt x="489442" y="14724"/>
                </a:lnTo>
                <a:close/>
              </a:path>
              <a:path extrusionOk="0" h="139065" w="535305">
                <a:moveTo>
                  <a:pt x="455851" y="0"/>
                </a:moveTo>
                <a:lnTo>
                  <a:pt x="441280" y="0"/>
                </a:lnTo>
                <a:lnTo>
                  <a:pt x="441280" y="14724"/>
                </a:lnTo>
                <a:lnTo>
                  <a:pt x="455851" y="14724"/>
                </a:lnTo>
                <a:lnTo>
                  <a:pt x="455851" y="0"/>
                </a:lnTo>
                <a:close/>
              </a:path>
              <a:path extrusionOk="0" h="139065" w="535305">
                <a:moveTo>
                  <a:pt x="448489" y="32056"/>
                </a:moveTo>
                <a:lnTo>
                  <a:pt x="434809" y="33727"/>
                </a:lnTo>
                <a:lnTo>
                  <a:pt x="424235" y="38575"/>
                </a:lnTo>
                <a:lnTo>
                  <a:pt x="417429" y="46184"/>
                </a:lnTo>
                <a:lnTo>
                  <a:pt x="415051" y="56137"/>
                </a:lnTo>
                <a:lnTo>
                  <a:pt x="417429" y="66101"/>
                </a:lnTo>
                <a:lnTo>
                  <a:pt x="424235" y="73728"/>
                </a:lnTo>
                <a:lnTo>
                  <a:pt x="434809" y="78580"/>
                </a:lnTo>
                <a:lnTo>
                  <a:pt x="448489" y="80218"/>
                </a:lnTo>
                <a:lnTo>
                  <a:pt x="462037" y="78580"/>
                </a:lnTo>
                <a:lnTo>
                  <a:pt x="472551" y="73728"/>
                </a:lnTo>
                <a:lnTo>
                  <a:pt x="476339" y="69482"/>
                </a:lnTo>
                <a:lnTo>
                  <a:pt x="448489" y="69482"/>
                </a:lnTo>
                <a:lnTo>
                  <a:pt x="436832" y="69405"/>
                </a:lnTo>
                <a:lnTo>
                  <a:pt x="429009" y="64343"/>
                </a:lnTo>
                <a:lnTo>
                  <a:pt x="429163" y="56137"/>
                </a:lnTo>
                <a:lnTo>
                  <a:pt x="429009" y="48085"/>
                </a:lnTo>
                <a:lnTo>
                  <a:pt x="436832" y="42870"/>
                </a:lnTo>
                <a:lnTo>
                  <a:pt x="476391" y="42870"/>
                </a:lnTo>
                <a:lnTo>
                  <a:pt x="472551" y="38575"/>
                </a:lnTo>
                <a:lnTo>
                  <a:pt x="462037" y="33727"/>
                </a:lnTo>
                <a:lnTo>
                  <a:pt x="448489" y="32056"/>
                </a:lnTo>
                <a:close/>
              </a:path>
              <a:path extrusionOk="0" h="139065" w="535305">
                <a:moveTo>
                  <a:pt x="476391" y="42870"/>
                </a:moveTo>
                <a:lnTo>
                  <a:pt x="460146" y="42870"/>
                </a:lnTo>
                <a:lnTo>
                  <a:pt x="467968" y="48085"/>
                </a:lnTo>
                <a:lnTo>
                  <a:pt x="468122" y="56137"/>
                </a:lnTo>
                <a:lnTo>
                  <a:pt x="467968" y="64343"/>
                </a:lnTo>
                <a:lnTo>
                  <a:pt x="460146" y="69405"/>
                </a:lnTo>
                <a:lnTo>
                  <a:pt x="448489" y="69482"/>
                </a:lnTo>
                <a:lnTo>
                  <a:pt x="476339" y="69482"/>
                </a:lnTo>
                <a:lnTo>
                  <a:pt x="479355" y="66101"/>
                </a:lnTo>
                <a:lnTo>
                  <a:pt x="481773" y="56137"/>
                </a:lnTo>
                <a:lnTo>
                  <a:pt x="479355" y="46184"/>
                </a:lnTo>
                <a:lnTo>
                  <a:pt x="476391" y="42870"/>
                </a:lnTo>
                <a:close/>
              </a:path>
              <a:path extrusionOk="0" h="139065" w="535305">
                <a:moveTo>
                  <a:pt x="460146" y="42870"/>
                </a:moveTo>
                <a:lnTo>
                  <a:pt x="436832" y="42870"/>
                </a:lnTo>
                <a:lnTo>
                  <a:pt x="448489" y="42946"/>
                </a:lnTo>
                <a:lnTo>
                  <a:pt x="460146" y="42870"/>
                </a:lnTo>
                <a:close/>
              </a:path>
              <a:path extrusionOk="0" h="139065" w="535305">
                <a:moveTo>
                  <a:pt x="441893" y="86967"/>
                </a:moveTo>
                <a:lnTo>
                  <a:pt x="427475" y="86967"/>
                </a:lnTo>
                <a:lnTo>
                  <a:pt x="427475" y="136970"/>
                </a:lnTo>
                <a:lnTo>
                  <a:pt x="515363" y="136970"/>
                </a:lnTo>
                <a:lnTo>
                  <a:pt x="515363" y="125313"/>
                </a:lnTo>
                <a:lnTo>
                  <a:pt x="441893" y="125313"/>
                </a:lnTo>
                <a:lnTo>
                  <a:pt x="441893" y="111662"/>
                </a:lnTo>
                <a:lnTo>
                  <a:pt x="515363" y="111662"/>
                </a:lnTo>
                <a:lnTo>
                  <a:pt x="515363" y="100311"/>
                </a:lnTo>
                <a:lnTo>
                  <a:pt x="441893" y="100311"/>
                </a:lnTo>
                <a:lnTo>
                  <a:pt x="441893" y="86967"/>
                </a:lnTo>
                <a:close/>
              </a:path>
              <a:path extrusionOk="0" h="139065" w="535305">
                <a:moveTo>
                  <a:pt x="515363" y="111662"/>
                </a:moveTo>
                <a:lnTo>
                  <a:pt x="500792" y="111662"/>
                </a:lnTo>
                <a:lnTo>
                  <a:pt x="500792" y="125313"/>
                </a:lnTo>
                <a:lnTo>
                  <a:pt x="515363" y="125313"/>
                </a:lnTo>
                <a:lnTo>
                  <a:pt x="515363" y="111662"/>
                </a:lnTo>
                <a:close/>
              </a:path>
              <a:path extrusionOk="0" h="139065" w="535305">
                <a:moveTo>
                  <a:pt x="515363" y="86967"/>
                </a:moveTo>
                <a:lnTo>
                  <a:pt x="500792" y="86967"/>
                </a:lnTo>
                <a:lnTo>
                  <a:pt x="500792" y="100311"/>
                </a:lnTo>
                <a:lnTo>
                  <a:pt x="515363" y="100311"/>
                </a:lnTo>
                <a:lnTo>
                  <a:pt x="515363" y="8696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26"/>
          <p:cNvSpPr/>
          <p:nvPr/>
        </p:nvSpPr>
        <p:spPr>
          <a:xfrm>
            <a:off x="13999573" y="6806075"/>
            <a:ext cx="230504" cy="230504"/>
          </a:xfrm>
          <a:custGeom>
            <a:rect b="b" l="l" r="r" t="t"/>
            <a:pathLst>
              <a:path extrusionOk="0" h="230504" w="230505">
                <a:moveTo>
                  <a:pt x="0" y="0"/>
                </a:moveTo>
                <a:lnTo>
                  <a:pt x="230359" y="0"/>
                </a:lnTo>
                <a:lnTo>
                  <a:pt x="230359" y="230359"/>
                </a:lnTo>
                <a:lnTo>
                  <a:pt x="0" y="230359"/>
                </a:lnTo>
                <a:lnTo>
                  <a:pt x="0" y="0"/>
                </a:lnTo>
                <a:close/>
              </a:path>
            </a:pathLst>
          </a:custGeom>
          <a:solidFill>
            <a:srgbClr val="1C45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26"/>
          <p:cNvSpPr/>
          <p:nvPr/>
        </p:nvSpPr>
        <p:spPr>
          <a:xfrm>
            <a:off x="14992889" y="6868359"/>
            <a:ext cx="313055" cy="102235"/>
          </a:xfrm>
          <a:custGeom>
            <a:rect b="b" l="l" r="r" t="t"/>
            <a:pathLst>
              <a:path extrusionOk="0" h="102234" w="313055">
                <a:moveTo>
                  <a:pt x="61714" y="80932"/>
                </a:moveTo>
                <a:lnTo>
                  <a:pt x="47639" y="80932"/>
                </a:lnTo>
                <a:lnTo>
                  <a:pt x="47639" y="100015"/>
                </a:lnTo>
                <a:lnTo>
                  <a:pt x="61714" y="100015"/>
                </a:lnTo>
                <a:lnTo>
                  <a:pt x="61714" y="80932"/>
                </a:lnTo>
                <a:close/>
              </a:path>
              <a:path extrusionOk="0" h="102234" w="313055">
                <a:moveTo>
                  <a:pt x="61714" y="2030"/>
                </a:moveTo>
                <a:lnTo>
                  <a:pt x="43308" y="2030"/>
                </a:lnTo>
                <a:lnTo>
                  <a:pt x="0" y="68887"/>
                </a:lnTo>
                <a:lnTo>
                  <a:pt x="0" y="80932"/>
                </a:lnTo>
                <a:lnTo>
                  <a:pt x="75112" y="80932"/>
                </a:lnTo>
                <a:lnTo>
                  <a:pt x="75112" y="68345"/>
                </a:lnTo>
                <a:lnTo>
                  <a:pt x="15699" y="68345"/>
                </a:lnTo>
                <a:lnTo>
                  <a:pt x="15699" y="67533"/>
                </a:lnTo>
                <a:lnTo>
                  <a:pt x="46556" y="19759"/>
                </a:lnTo>
                <a:lnTo>
                  <a:pt x="61714" y="19759"/>
                </a:lnTo>
                <a:lnTo>
                  <a:pt x="61714" y="2030"/>
                </a:lnTo>
                <a:close/>
              </a:path>
              <a:path extrusionOk="0" h="102234" w="313055">
                <a:moveTo>
                  <a:pt x="61714" y="19759"/>
                </a:moveTo>
                <a:lnTo>
                  <a:pt x="47639" y="19759"/>
                </a:lnTo>
                <a:lnTo>
                  <a:pt x="47639" y="68345"/>
                </a:lnTo>
                <a:lnTo>
                  <a:pt x="61714" y="68345"/>
                </a:lnTo>
                <a:lnTo>
                  <a:pt x="61714" y="19759"/>
                </a:lnTo>
                <a:close/>
              </a:path>
              <a:path extrusionOk="0" h="102234" w="313055">
                <a:moveTo>
                  <a:pt x="101300" y="81744"/>
                </a:moveTo>
                <a:lnTo>
                  <a:pt x="90812" y="81744"/>
                </a:lnTo>
                <a:lnTo>
                  <a:pt x="86413" y="86075"/>
                </a:lnTo>
                <a:lnTo>
                  <a:pt x="86413" y="96631"/>
                </a:lnTo>
                <a:lnTo>
                  <a:pt x="90812" y="100894"/>
                </a:lnTo>
                <a:lnTo>
                  <a:pt x="96090" y="100962"/>
                </a:lnTo>
                <a:lnTo>
                  <a:pt x="101300" y="100894"/>
                </a:lnTo>
                <a:lnTo>
                  <a:pt x="105631" y="96631"/>
                </a:lnTo>
                <a:lnTo>
                  <a:pt x="105631" y="86075"/>
                </a:lnTo>
                <a:lnTo>
                  <a:pt x="101300" y="81744"/>
                </a:lnTo>
                <a:close/>
              </a:path>
              <a:path extrusionOk="0" h="102234" w="313055">
                <a:moveTo>
                  <a:pt x="135879" y="74300"/>
                </a:moveTo>
                <a:lnTo>
                  <a:pt x="121128" y="74300"/>
                </a:lnTo>
                <a:lnTo>
                  <a:pt x="124746" y="85238"/>
                </a:lnTo>
                <a:lnTo>
                  <a:pt x="131752" y="93798"/>
                </a:lnTo>
                <a:lnTo>
                  <a:pt x="141701" y="99375"/>
                </a:lnTo>
                <a:lnTo>
                  <a:pt x="154150" y="101368"/>
                </a:lnTo>
                <a:lnTo>
                  <a:pt x="170041" y="97786"/>
                </a:lnTo>
                <a:lnTo>
                  <a:pt x="180896" y="88376"/>
                </a:lnTo>
                <a:lnTo>
                  <a:pt x="154150" y="88376"/>
                </a:lnTo>
                <a:lnTo>
                  <a:pt x="144270" y="88308"/>
                </a:lnTo>
                <a:lnTo>
                  <a:pt x="137910" y="82556"/>
                </a:lnTo>
                <a:lnTo>
                  <a:pt x="135879" y="74300"/>
                </a:lnTo>
                <a:close/>
              </a:path>
              <a:path extrusionOk="0" h="102234" w="313055">
                <a:moveTo>
                  <a:pt x="191833" y="52782"/>
                </a:moveTo>
                <a:lnTo>
                  <a:pt x="178240" y="52782"/>
                </a:lnTo>
                <a:lnTo>
                  <a:pt x="176541" y="67783"/>
                </a:lnTo>
                <a:lnTo>
                  <a:pt x="171803" y="78953"/>
                </a:lnTo>
                <a:lnTo>
                  <a:pt x="164261" y="85935"/>
                </a:lnTo>
                <a:lnTo>
                  <a:pt x="154150" y="88376"/>
                </a:lnTo>
                <a:lnTo>
                  <a:pt x="180896" y="88376"/>
                </a:lnTo>
                <a:lnTo>
                  <a:pt x="182106" y="87327"/>
                </a:lnTo>
                <a:lnTo>
                  <a:pt x="189769" y="70422"/>
                </a:lnTo>
                <a:lnTo>
                  <a:pt x="191833" y="52782"/>
                </a:lnTo>
                <a:close/>
              </a:path>
              <a:path extrusionOk="0" h="102234" w="313055">
                <a:moveTo>
                  <a:pt x="155504" y="676"/>
                </a:moveTo>
                <a:lnTo>
                  <a:pt x="141013" y="3174"/>
                </a:lnTo>
                <a:lnTo>
                  <a:pt x="129916" y="10201"/>
                </a:lnTo>
                <a:lnTo>
                  <a:pt x="122816" y="20755"/>
                </a:lnTo>
                <a:lnTo>
                  <a:pt x="120316" y="33834"/>
                </a:lnTo>
                <a:lnTo>
                  <a:pt x="122790" y="46775"/>
                </a:lnTo>
                <a:lnTo>
                  <a:pt x="129552" y="56969"/>
                </a:lnTo>
                <a:lnTo>
                  <a:pt x="139614" y="63648"/>
                </a:lnTo>
                <a:lnTo>
                  <a:pt x="151985" y="66045"/>
                </a:lnTo>
                <a:lnTo>
                  <a:pt x="159608" y="65133"/>
                </a:lnTo>
                <a:lnTo>
                  <a:pt x="166483" y="62509"/>
                </a:lnTo>
                <a:lnTo>
                  <a:pt x="172368" y="58337"/>
                </a:lnTo>
                <a:lnTo>
                  <a:pt x="176115" y="53864"/>
                </a:lnTo>
                <a:lnTo>
                  <a:pt x="155233" y="53864"/>
                </a:lnTo>
                <a:lnTo>
                  <a:pt x="147025" y="52320"/>
                </a:lnTo>
                <a:lnTo>
                  <a:pt x="140574" y="48002"/>
                </a:lnTo>
                <a:lnTo>
                  <a:pt x="136344" y="41541"/>
                </a:lnTo>
                <a:lnTo>
                  <a:pt x="134849" y="33834"/>
                </a:lnTo>
                <a:lnTo>
                  <a:pt x="134823" y="33428"/>
                </a:lnTo>
                <a:lnTo>
                  <a:pt x="136338" y="25631"/>
                </a:lnTo>
                <a:lnTo>
                  <a:pt x="140684" y="19133"/>
                </a:lnTo>
                <a:lnTo>
                  <a:pt x="147263" y="14741"/>
                </a:lnTo>
                <a:lnTo>
                  <a:pt x="155504" y="13127"/>
                </a:lnTo>
                <a:lnTo>
                  <a:pt x="182138" y="13127"/>
                </a:lnTo>
                <a:lnTo>
                  <a:pt x="180702" y="10691"/>
                </a:lnTo>
                <a:lnTo>
                  <a:pt x="168861" y="3007"/>
                </a:lnTo>
                <a:lnTo>
                  <a:pt x="155504" y="676"/>
                </a:lnTo>
                <a:close/>
              </a:path>
              <a:path extrusionOk="0" h="102234" w="313055">
                <a:moveTo>
                  <a:pt x="182138" y="13127"/>
                </a:moveTo>
                <a:lnTo>
                  <a:pt x="155504" y="13127"/>
                </a:lnTo>
                <a:lnTo>
                  <a:pt x="163792" y="14805"/>
                </a:lnTo>
                <a:lnTo>
                  <a:pt x="170349" y="19294"/>
                </a:lnTo>
                <a:lnTo>
                  <a:pt x="174659" y="25774"/>
                </a:lnTo>
                <a:lnTo>
                  <a:pt x="176210" y="33428"/>
                </a:lnTo>
                <a:lnTo>
                  <a:pt x="174598" y="41198"/>
                </a:lnTo>
                <a:lnTo>
                  <a:pt x="170162" y="47732"/>
                </a:lnTo>
                <a:lnTo>
                  <a:pt x="163507" y="52222"/>
                </a:lnTo>
                <a:lnTo>
                  <a:pt x="155233" y="53864"/>
                </a:lnTo>
                <a:lnTo>
                  <a:pt x="176115" y="53864"/>
                </a:lnTo>
                <a:lnTo>
                  <a:pt x="177022" y="52782"/>
                </a:lnTo>
                <a:lnTo>
                  <a:pt x="191833" y="52782"/>
                </a:lnTo>
                <a:lnTo>
                  <a:pt x="192393" y="48002"/>
                </a:lnTo>
                <a:lnTo>
                  <a:pt x="192345" y="46775"/>
                </a:lnTo>
                <a:lnTo>
                  <a:pt x="189181" y="25075"/>
                </a:lnTo>
                <a:lnTo>
                  <a:pt x="182138" y="13127"/>
                </a:lnTo>
                <a:close/>
              </a:path>
              <a:path extrusionOk="0" h="102234" w="313055">
                <a:moveTo>
                  <a:pt x="292466" y="53323"/>
                </a:moveTo>
                <a:lnTo>
                  <a:pt x="283733" y="55064"/>
                </a:lnTo>
                <a:lnTo>
                  <a:pt x="277258" y="60048"/>
                </a:lnTo>
                <a:lnTo>
                  <a:pt x="273244" y="67759"/>
                </a:lnTo>
                <a:lnTo>
                  <a:pt x="271895" y="77684"/>
                </a:lnTo>
                <a:lnTo>
                  <a:pt x="273221" y="87600"/>
                </a:lnTo>
                <a:lnTo>
                  <a:pt x="277156" y="95269"/>
                </a:lnTo>
                <a:lnTo>
                  <a:pt x="283618" y="100265"/>
                </a:lnTo>
                <a:lnTo>
                  <a:pt x="292466" y="102045"/>
                </a:lnTo>
                <a:lnTo>
                  <a:pt x="301250" y="100265"/>
                </a:lnTo>
                <a:lnTo>
                  <a:pt x="307688" y="95269"/>
                </a:lnTo>
                <a:lnTo>
                  <a:pt x="309152" y="92436"/>
                </a:lnTo>
                <a:lnTo>
                  <a:pt x="286173" y="92436"/>
                </a:lnTo>
                <a:lnTo>
                  <a:pt x="283060" y="86549"/>
                </a:lnTo>
                <a:lnTo>
                  <a:pt x="283097" y="68752"/>
                </a:lnTo>
                <a:lnTo>
                  <a:pt x="286241" y="62932"/>
                </a:lnTo>
                <a:lnTo>
                  <a:pt x="292466" y="62797"/>
                </a:lnTo>
                <a:lnTo>
                  <a:pt x="309151" y="62797"/>
                </a:lnTo>
                <a:lnTo>
                  <a:pt x="307751" y="60048"/>
                </a:lnTo>
                <a:lnTo>
                  <a:pt x="301324" y="55064"/>
                </a:lnTo>
                <a:lnTo>
                  <a:pt x="292466" y="53323"/>
                </a:lnTo>
                <a:close/>
              </a:path>
              <a:path extrusionOk="0" h="102234" w="313055">
                <a:moveTo>
                  <a:pt x="300722" y="2030"/>
                </a:moveTo>
                <a:lnTo>
                  <a:pt x="288406" y="2030"/>
                </a:lnTo>
                <a:lnTo>
                  <a:pt x="221143" y="100015"/>
                </a:lnTo>
                <a:lnTo>
                  <a:pt x="233459" y="100015"/>
                </a:lnTo>
                <a:lnTo>
                  <a:pt x="300722" y="2030"/>
                </a:lnTo>
                <a:close/>
              </a:path>
              <a:path extrusionOk="0" h="102234" w="313055">
                <a:moveTo>
                  <a:pt x="309151" y="62797"/>
                </a:moveTo>
                <a:lnTo>
                  <a:pt x="299030" y="62797"/>
                </a:lnTo>
                <a:lnTo>
                  <a:pt x="301805" y="68752"/>
                </a:lnTo>
                <a:lnTo>
                  <a:pt x="301805" y="86549"/>
                </a:lnTo>
                <a:lnTo>
                  <a:pt x="298827" y="92436"/>
                </a:lnTo>
                <a:lnTo>
                  <a:pt x="309152" y="92436"/>
                </a:lnTo>
                <a:lnTo>
                  <a:pt x="311654" y="87571"/>
                </a:lnTo>
                <a:lnTo>
                  <a:pt x="313038" y="77684"/>
                </a:lnTo>
                <a:lnTo>
                  <a:pt x="311679" y="67759"/>
                </a:lnTo>
                <a:lnTo>
                  <a:pt x="309151" y="62797"/>
                </a:lnTo>
                <a:close/>
              </a:path>
              <a:path extrusionOk="0" h="102234" w="313055">
                <a:moveTo>
                  <a:pt x="230616" y="0"/>
                </a:moveTo>
                <a:lnTo>
                  <a:pt x="221873" y="1739"/>
                </a:lnTo>
                <a:lnTo>
                  <a:pt x="215382" y="6707"/>
                </a:lnTo>
                <a:lnTo>
                  <a:pt x="211366" y="14378"/>
                </a:lnTo>
                <a:lnTo>
                  <a:pt x="210045" y="24225"/>
                </a:lnTo>
                <a:lnTo>
                  <a:pt x="211333" y="34217"/>
                </a:lnTo>
                <a:lnTo>
                  <a:pt x="215256" y="41912"/>
                </a:lnTo>
                <a:lnTo>
                  <a:pt x="221731" y="46883"/>
                </a:lnTo>
                <a:lnTo>
                  <a:pt x="230616" y="48586"/>
                </a:lnTo>
                <a:lnTo>
                  <a:pt x="239400" y="46883"/>
                </a:lnTo>
                <a:lnTo>
                  <a:pt x="245838" y="41912"/>
                </a:lnTo>
                <a:lnTo>
                  <a:pt x="247280" y="39112"/>
                </a:lnTo>
                <a:lnTo>
                  <a:pt x="230616" y="39112"/>
                </a:lnTo>
                <a:lnTo>
                  <a:pt x="224323" y="39045"/>
                </a:lnTo>
                <a:lnTo>
                  <a:pt x="221210" y="33225"/>
                </a:lnTo>
                <a:lnTo>
                  <a:pt x="221246" y="15428"/>
                </a:lnTo>
                <a:lnTo>
                  <a:pt x="224323" y="9609"/>
                </a:lnTo>
                <a:lnTo>
                  <a:pt x="230616" y="9473"/>
                </a:lnTo>
                <a:lnTo>
                  <a:pt x="237180" y="9406"/>
                </a:lnTo>
                <a:lnTo>
                  <a:pt x="247303" y="9406"/>
                </a:lnTo>
                <a:lnTo>
                  <a:pt x="245927" y="6707"/>
                </a:lnTo>
                <a:lnTo>
                  <a:pt x="239502" y="1739"/>
                </a:lnTo>
                <a:lnTo>
                  <a:pt x="230616" y="0"/>
                </a:lnTo>
                <a:close/>
              </a:path>
              <a:path extrusionOk="0" h="102234" w="313055">
                <a:moveTo>
                  <a:pt x="247303" y="9406"/>
                </a:moveTo>
                <a:lnTo>
                  <a:pt x="237180" y="9406"/>
                </a:lnTo>
                <a:lnTo>
                  <a:pt x="239955" y="15428"/>
                </a:lnTo>
                <a:lnTo>
                  <a:pt x="239955" y="33225"/>
                </a:lnTo>
                <a:lnTo>
                  <a:pt x="236977" y="39045"/>
                </a:lnTo>
                <a:lnTo>
                  <a:pt x="230616" y="39112"/>
                </a:lnTo>
                <a:lnTo>
                  <a:pt x="247280" y="39112"/>
                </a:lnTo>
                <a:lnTo>
                  <a:pt x="249805" y="34188"/>
                </a:lnTo>
                <a:lnTo>
                  <a:pt x="251188" y="24225"/>
                </a:lnTo>
                <a:lnTo>
                  <a:pt x="249839" y="14378"/>
                </a:lnTo>
                <a:lnTo>
                  <a:pt x="247303" y="94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26"/>
          <p:cNvSpPr/>
          <p:nvPr/>
        </p:nvSpPr>
        <p:spPr>
          <a:xfrm>
            <a:off x="18466460" y="10945279"/>
            <a:ext cx="1207325" cy="12666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26"/>
          <p:cNvSpPr/>
          <p:nvPr/>
        </p:nvSpPr>
        <p:spPr>
          <a:xfrm>
            <a:off x="1975275" y="2488553"/>
            <a:ext cx="429259" cy="152400"/>
          </a:xfrm>
          <a:custGeom>
            <a:rect b="b" l="l" r="r" t="t"/>
            <a:pathLst>
              <a:path extrusionOk="0" h="152400" w="429260">
                <a:moveTo>
                  <a:pt x="33539" y="101436"/>
                </a:moveTo>
                <a:lnTo>
                  <a:pt x="0" y="101436"/>
                </a:lnTo>
                <a:lnTo>
                  <a:pt x="4654" y="123712"/>
                </a:lnTo>
                <a:lnTo>
                  <a:pt x="17063" y="139526"/>
                </a:lnTo>
                <a:lnTo>
                  <a:pt x="36279" y="148975"/>
                </a:lnTo>
                <a:lnTo>
                  <a:pt x="61352" y="152155"/>
                </a:lnTo>
                <a:lnTo>
                  <a:pt x="86039" y="149021"/>
                </a:lnTo>
                <a:lnTo>
                  <a:pt x="104465" y="140127"/>
                </a:lnTo>
                <a:lnTo>
                  <a:pt x="116009" y="125998"/>
                </a:lnTo>
                <a:lnTo>
                  <a:pt x="116627" y="123114"/>
                </a:lnTo>
                <a:lnTo>
                  <a:pt x="60943" y="123114"/>
                </a:lnTo>
                <a:lnTo>
                  <a:pt x="50090" y="121740"/>
                </a:lnTo>
                <a:lnTo>
                  <a:pt x="41604" y="117644"/>
                </a:lnTo>
                <a:lnTo>
                  <a:pt x="35937" y="110863"/>
                </a:lnTo>
                <a:lnTo>
                  <a:pt x="33539" y="101436"/>
                </a:lnTo>
                <a:close/>
              </a:path>
              <a:path extrusionOk="0" h="152400" w="429260">
                <a:moveTo>
                  <a:pt x="61557" y="0"/>
                </a:moveTo>
                <a:lnTo>
                  <a:pt x="38382" y="3289"/>
                </a:lnTo>
                <a:lnTo>
                  <a:pt x="20105" y="12590"/>
                </a:lnTo>
                <a:lnTo>
                  <a:pt x="8137" y="27047"/>
                </a:lnTo>
                <a:lnTo>
                  <a:pt x="3885" y="45810"/>
                </a:lnTo>
                <a:lnTo>
                  <a:pt x="6728" y="60771"/>
                </a:lnTo>
                <a:lnTo>
                  <a:pt x="14890" y="72396"/>
                </a:lnTo>
                <a:lnTo>
                  <a:pt x="27827" y="80953"/>
                </a:lnTo>
                <a:lnTo>
                  <a:pt x="44992" y="86712"/>
                </a:lnTo>
                <a:lnTo>
                  <a:pt x="60534" y="90393"/>
                </a:lnTo>
                <a:lnTo>
                  <a:pt x="71178" y="93358"/>
                </a:lnTo>
                <a:lnTo>
                  <a:pt x="78659" y="96937"/>
                </a:lnTo>
                <a:lnTo>
                  <a:pt x="83110" y="101436"/>
                </a:lnTo>
                <a:lnTo>
                  <a:pt x="84666" y="107162"/>
                </a:lnTo>
                <a:lnTo>
                  <a:pt x="82944" y="113667"/>
                </a:lnTo>
                <a:lnTo>
                  <a:pt x="78250" y="118704"/>
                </a:lnTo>
                <a:lnTo>
                  <a:pt x="70833" y="121959"/>
                </a:lnTo>
                <a:lnTo>
                  <a:pt x="60943" y="123114"/>
                </a:lnTo>
                <a:lnTo>
                  <a:pt x="116627" y="123114"/>
                </a:lnTo>
                <a:lnTo>
                  <a:pt x="120047" y="107162"/>
                </a:lnTo>
                <a:lnTo>
                  <a:pt x="116953" y="91129"/>
                </a:lnTo>
                <a:lnTo>
                  <a:pt x="108108" y="78518"/>
                </a:lnTo>
                <a:lnTo>
                  <a:pt x="93933" y="69186"/>
                </a:lnTo>
                <a:lnTo>
                  <a:pt x="74850" y="62988"/>
                </a:lnTo>
                <a:lnTo>
                  <a:pt x="61966" y="59921"/>
                </a:lnTo>
                <a:lnTo>
                  <a:pt x="52878" y="57419"/>
                </a:lnTo>
                <a:lnTo>
                  <a:pt x="45861" y="54016"/>
                </a:lnTo>
                <a:lnTo>
                  <a:pt x="41374" y="49424"/>
                </a:lnTo>
                <a:lnTo>
                  <a:pt x="39879" y="43356"/>
                </a:lnTo>
                <a:lnTo>
                  <a:pt x="41293" y="37549"/>
                </a:lnTo>
                <a:lnTo>
                  <a:pt x="45362" y="32951"/>
                </a:lnTo>
                <a:lnTo>
                  <a:pt x="52058" y="29925"/>
                </a:lnTo>
                <a:lnTo>
                  <a:pt x="61352" y="28835"/>
                </a:lnTo>
                <a:lnTo>
                  <a:pt x="114203" y="28835"/>
                </a:lnTo>
                <a:lnTo>
                  <a:pt x="113855" y="27263"/>
                </a:lnTo>
                <a:lnTo>
                  <a:pt x="102472" y="12730"/>
                </a:lnTo>
                <a:lnTo>
                  <a:pt x="84742" y="3336"/>
                </a:lnTo>
                <a:lnTo>
                  <a:pt x="61557" y="0"/>
                </a:lnTo>
                <a:close/>
              </a:path>
              <a:path extrusionOk="0" h="152400" w="429260">
                <a:moveTo>
                  <a:pt x="114203" y="28835"/>
                </a:moveTo>
                <a:lnTo>
                  <a:pt x="61352" y="28835"/>
                </a:lnTo>
                <a:lnTo>
                  <a:pt x="70830" y="30010"/>
                </a:lnTo>
                <a:lnTo>
                  <a:pt x="77892" y="33398"/>
                </a:lnTo>
                <a:lnTo>
                  <a:pt x="82462" y="38800"/>
                </a:lnTo>
                <a:lnTo>
                  <a:pt x="84462" y="46014"/>
                </a:lnTo>
                <a:lnTo>
                  <a:pt x="118001" y="46014"/>
                </a:lnTo>
                <a:lnTo>
                  <a:pt x="114203" y="28835"/>
                </a:lnTo>
                <a:close/>
              </a:path>
              <a:path extrusionOk="0" h="152400" w="429260">
                <a:moveTo>
                  <a:pt x="189375" y="37629"/>
                </a:moveTo>
                <a:lnTo>
                  <a:pt x="166028" y="41759"/>
                </a:lnTo>
                <a:lnTo>
                  <a:pt x="148461" y="53415"/>
                </a:lnTo>
                <a:lnTo>
                  <a:pt x="137393" y="71493"/>
                </a:lnTo>
                <a:lnTo>
                  <a:pt x="133544" y="94892"/>
                </a:lnTo>
                <a:lnTo>
                  <a:pt x="137393" y="118291"/>
                </a:lnTo>
                <a:lnTo>
                  <a:pt x="148461" y="136369"/>
                </a:lnTo>
                <a:lnTo>
                  <a:pt x="166028" y="148024"/>
                </a:lnTo>
                <a:lnTo>
                  <a:pt x="189375" y="152155"/>
                </a:lnTo>
                <a:lnTo>
                  <a:pt x="212766" y="148024"/>
                </a:lnTo>
                <a:lnTo>
                  <a:pt x="230328" y="136369"/>
                </a:lnTo>
                <a:lnTo>
                  <a:pt x="236551" y="126182"/>
                </a:lnTo>
                <a:lnTo>
                  <a:pt x="189580" y="126182"/>
                </a:lnTo>
                <a:lnTo>
                  <a:pt x="180569" y="123835"/>
                </a:lnTo>
                <a:lnTo>
                  <a:pt x="174012" y="117375"/>
                </a:lnTo>
                <a:lnTo>
                  <a:pt x="170024" y="107445"/>
                </a:lnTo>
                <a:lnTo>
                  <a:pt x="168720" y="94687"/>
                </a:lnTo>
                <a:lnTo>
                  <a:pt x="170024" y="81973"/>
                </a:lnTo>
                <a:lnTo>
                  <a:pt x="174012" y="72038"/>
                </a:lnTo>
                <a:lnTo>
                  <a:pt x="180569" y="65554"/>
                </a:lnTo>
                <a:lnTo>
                  <a:pt x="189580" y="63193"/>
                </a:lnTo>
                <a:lnTo>
                  <a:pt x="236301" y="63193"/>
                </a:lnTo>
                <a:lnTo>
                  <a:pt x="230328" y="53415"/>
                </a:lnTo>
                <a:lnTo>
                  <a:pt x="212766" y="41759"/>
                </a:lnTo>
                <a:lnTo>
                  <a:pt x="189375" y="37629"/>
                </a:lnTo>
                <a:close/>
              </a:path>
              <a:path extrusionOk="0" h="152400" w="429260">
                <a:moveTo>
                  <a:pt x="236301" y="63193"/>
                </a:moveTo>
                <a:lnTo>
                  <a:pt x="189580" y="63193"/>
                </a:lnTo>
                <a:lnTo>
                  <a:pt x="198355" y="65554"/>
                </a:lnTo>
                <a:lnTo>
                  <a:pt x="204790" y="72038"/>
                </a:lnTo>
                <a:lnTo>
                  <a:pt x="208733" y="81973"/>
                </a:lnTo>
                <a:lnTo>
                  <a:pt x="210031" y="94687"/>
                </a:lnTo>
                <a:lnTo>
                  <a:pt x="208733" y="107445"/>
                </a:lnTo>
                <a:lnTo>
                  <a:pt x="204790" y="117375"/>
                </a:lnTo>
                <a:lnTo>
                  <a:pt x="198355" y="123835"/>
                </a:lnTo>
                <a:lnTo>
                  <a:pt x="189580" y="126182"/>
                </a:lnTo>
                <a:lnTo>
                  <a:pt x="236551" y="126182"/>
                </a:lnTo>
                <a:lnTo>
                  <a:pt x="241372" y="118291"/>
                </a:lnTo>
                <a:lnTo>
                  <a:pt x="245206" y="94892"/>
                </a:lnTo>
                <a:lnTo>
                  <a:pt x="241372" y="71493"/>
                </a:lnTo>
                <a:lnTo>
                  <a:pt x="236301" y="63193"/>
                </a:lnTo>
                <a:close/>
              </a:path>
              <a:path extrusionOk="0" h="152400" w="429260">
                <a:moveTo>
                  <a:pt x="295720" y="39061"/>
                </a:moveTo>
                <a:lnTo>
                  <a:pt x="262999" y="39061"/>
                </a:lnTo>
                <a:lnTo>
                  <a:pt x="262999" y="150109"/>
                </a:lnTo>
                <a:lnTo>
                  <a:pt x="297561" y="150109"/>
                </a:lnTo>
                <a:lnTo>
                  <a:pt x="297459" y="72907"/>
                </a:lnTo>
                <a:lnTo>
                  <a:pt x="304207" y="65647"/>
                </a:lnTo>
                <a:lnTo>
                  <a:pt x="427073" y="65647"/>
                </a:lnTo>
                <a:lnTo>
                  <a:pt x="426057" y="59457"/>
                </a:lnTo>
                <a:lnTo>
                  <a:pt x="425964" y="59307"/>
                </a:lnTo>
                <a:lnTo>
                  <a:pt x="295720" y="59307"/>
                </a:lnTo>
                <a:lnTo>
                  <a:pt x="295720" y="39061"/>
                </a:lnTo>
                <a:close/>
              </a:path>
              <a:path extrusionOk="0" h="152400" w="429260">
                <a:moveTo>
                  <a:pt x="368423" y="65647"/>
                </a:moveTo>
                <a:lnTo>
                  <a:pt x="323022" y="65647"/>
                </a:lnTo>
                <a:lnTo>
                  <a:pt x="329260" y="72191"/>
                </a:lnTo>
                <a:lnTo>
                  <a:pt x="329260" y="150109"/>
                </a:lnTo>
                <a:lnTo>
                  <a:pt x="362390" y="150109"/>
                </a:lnTo>
                <a:lnTo>
                  <a:pt x="362390" y="72703"/>
                </a:lnTo>
                <a:lnTo>
                  <a:pt x="368423" y="65647"/>
                </a:lnTo>
                <a:close/>
              </a:path>
              <a:path extrusionOk="0" h="152400" w="429260">
                <a:moveTo>
                  <a:pt x="427073" y="65647"/>
                </a:moveTo>
                <a:lnTo>
                  <a:pt x="387647" y="65647"/>
                </a:lnTo>
                <a:lnTo>
                  <a:pt x="394192" y="71680"/>
                </a:lnTo>
                <a:lnTo>
                  <a:pt x="394089" y="150109"/>
                </a:lnTo>
                <a:lnTo>
                  <a:pt x="428651" y="150109"/>
                </a:lnTo>
                <a:lnTo>
                  <a:pt x="428651" y="75259"/>
                </a:lnTo>
                <a:lnTo>
                  <a:pt x="427073" y="65647"/>
                </a:lnTo>
                <a:close/>
              </a:path>
              <a:path extrusionOk="0" h="152400" w="429260">
                <a:moveTo>
                  <a:pt x="328442" y="37629"/>
                </a:moveTo>
                <a:lnTo>
                  <a:pt x="317755" y="39118"/>
                </a:lnTo>
                <a:lnTo>
                  <a:pt x="308745" y="43407"/>
                </a:lnTo>
                <a:lnTo>
                  <a:pt x="301710" y="50226"/>
                </a:lnTo>
                <a:lnTo>
                  <a:pt x="296947" y="59307"/>
                </a:lnTo>
                <a:lnTo>
                  <a:pt x="358505" y="59307"/>
                </a:lnTo>
                <a:lnTo>
                  <a:pt x="328442" y="37629"/>
                </a:lnTo>
                <a:close/>
              </a:path>
              <a:path extrusionOk="0" h="152400" w="429260">
                <a:moveTo>
                  <a:pt x="393271" y="37629"/>
                </a:moveTo>
                <a:lnTo>
                  <a:pt x="381732" y="39161"/>
                </a:lnTo>
                <a:lnTo>
                  <a:pt x="371977" y="43522"/>
                </a:lnTo>
                <a:lnTo>
                  <a:pt x="364483" y="50355"/>
                </a:lnTo>
                <a:lnTo>
                  <a:pt x="359732" y="59307"/>
                </a:lnTo>
                <a:lnTo>
                  <a:pt x="425964" y="59307"/>
                </a:lnTo>
                <a:lnTo>
                  <a:pt x="418784" y="47625"/>
                </a:lnTo>
                <a:lnTo>
                  <a:pt x="407600" y="40202"/>
                </a:lnTo>
                <a:lnTo>
                  <a:pt x="393271" y="37629"/>
                </a:lnTo>
                <a:close/>
              </a:path>
            </a:pathLst>
          </a:custGeom>
          <a:solidFill>
            <a:srgbClr val="3A3D3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26"/>
          <p:cNvSpPr/>
          <p:nvPr/>
        </p:nvSpPr>
        <p:spPr>
          <a:xfrm>
            <a:off x="1319331" y="2921377"/>
            <a:ext cx="1790700" cy="544830"/>
          </a:xfrm>
          <a:custGeom>
            <a:rect b="b" l="l" r="r" t="t"/>
            <a:pathLst>
              <a:path extrusionOk="0" h="544829" w="1790700">
                <a:moveTo>
                  <a:pt x="1518278" y="0"/>
                </a:moveTo>
                <a:lnTo>
                  <a:pt x="272242" y="0"/>
                </a:lnTo>
                <a:lnTo>
                  <a:pt x="223306" y="4386"/>
                </a:lnTo>
                <a:lnTo>
                  <a:pt x="177248" y="17032"/>
                </a:lnTo>
                <a:lnTo>
                  <a:pt x="134836" y="37169"/>
                </a:lnTo>
                <a:lnTo>
                  <a:pt x="96840" y="64028"/>
                </a:lnTo>
                <a:lnTo>
                  <a:pt x="64028" y="96840"/>
                </a:lnTo>
                <a:lnTo>
                  <a:pt x="37169" y="134836"/>
                </a:lnTo>
                <a:lnTo>
                  <a:pt x="17032" y="177248"/>
                </a:lnTo>
                <a:lnTo>
                  <a:pt x="4386" y="223306"/>
                </a:lnTo>
                <a:lnTo>
                  <a:pt x="0" y="272243"/>
                </a:lnTo>
                <a:lnTo>
                  <a:pt x="4386" y="321179"/>
                </a:lnTo>
                <a:lnTo>
                  <a:pt x="17032" y="367237"/>
                </a:lnTo>
                <a:lnTo>
                  <a:pt x="37169" y="409649"/>
                </a:lnTo>
                <a:lnTo>
                  <a:pt x="64028" y="447645"/>
                </a:lnTo>
                <a:lnTo>
                  <a:pt x="96840" y="480457"/>
                </a:lnTo>
                <a:lnTo>
                  <a:pt x="134836" y="507316"/>
                </a:lnTo>
                <a:lnTo>
                  <a:pt x="177248" y="527453"/>
                </a:lnTo>
                <a:lnTo>
                  <a:pt x="223307" y="540099"/>
                </a:lnTo>
                <a:lnTo>
                  <a:pt x="272243" y="544486"/>
                </a:lnTo>
                <a:lnTo>
                  <a:pt x="1518278" y="544486"/>
                </a:lnTo>
                <a:lnTo>
                  <a:pt x="1567214" y="540099"/>
                </a:lnTo>
                <a:lnTo>
                  <a:pt x="1613272" y="527453"/>
                </a:lnTo>
                <a:lnTo>
                  <a:pt x="1655684" y="507316"/>
                </a:lnTo>
                <a:lnTo>
                  <a:pt x="1693681" y="480457"/>
                </a:lnTo>
                <a:lnTo>
                  <a:pt x="1726493" y="447645"/>
                </a:lnTo>
                <a:lnTo>
                  <a:pt x="1753352" y="409649"/>
                </a:lnTo>
                <a:lnTo>
                  <a:pt x="1773489" y="367237"/>
                </a:lnTo>
                <a:lnTo>
                  <a:pt x="1786135" y="321179"/>
                </a:lnTo>
                <a:lnTo>
                  <a:pt x="1790521" y="272243"/>
                </a:lnTo>
                <a:lnTo>
                  <a:pt x="1786135" y="223306"/>
                </a:lnTo>
                <a:lnTo>
                  <a:pt x="1773489" y="177248"/>
                </a:lnTo>
                <a:lnTo>
                  <a:pt x="1753352" y="134836"/>
                </a:lnTo>
                <a:lnTo>
                  <a:pt x="1726493" y="96840"/>
                </a:lnTo>
                <a:lnTo>
                  <a:pt x="1693681" y="64028"/>
                </a:lnTo>
                <a:lnTo>
                  <a:pt x="1655684" y="37169"/>
                </a:lnTo>
                <a:lnTo>
                  <a:pt x="1613272" y="17032"/>
                </a:lnTo>
                <a:lnTo>
                  <a:pt x="1567214" y="4386"/>
                </a:lnTo>
                <a:lnTo>
                  <a:pt x="1518278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26"/>
          <p:cNvSpPr/>
          <p:nvPr/>
        </p:nvSpPr>
        <p:spPr>
          <a:xfrm>
            <a:off x="1832021" y="3098757"/>
            <a:ext cx="768350" cy="187960"/>
          </a:xfrm>
          <a:custGeom>
            <a:rect b="b" l="l" r="r" t="t"/>
            <a:pathLst>
              <a:path extrusionOk="0" h="187960" w="768350">
                <a:moveTo>
                  <a:pt x="170625" y="91068"/>
                </a:moveTo>
                <a:lnTo>
                  <a:pt x="0" y="91068"/>
                </a:lnTo>
                <a:lnTo>
                  <a:pt x="0" y="112242"/>
                </a:lnTo>
                <a:lnTo>
                  <a:pt x="170625" y="112242"/>
                </a:lnTo>
                <a:lnTo>
                  <a:pt x="170625" y="91068"/>
                </a:lnTo>
                <a:close/>
              </a:path>
              <a:path extrusionOk="0" h="187960" w="768350">
                <a:moveTo>
                  <a:pt x="98263" y="73183"/>
                </a:moveTo>
                <a:lnTo>
                  <a:pt x="71950" y="73183"/>
                </a:lnTo>
                <a:lnTo>
                  <a:pt x="71950" y="91068"/>
                </a:lnTo>
                <a:lnTo>
                  <a:pt x="98263" y="91068"/>
                </a:lnTo>
                <a:lnTo>
                  <a:pt x="98263" y="73183"/>
                </a:lnTo>
                <a:close/>
              </a:path>
              <a:path extrusionOk="0" h="187960" w="768350">
                <a:moveTo>
                  <a:pt x="149040" y="7400"/>
                </a:moveTo>
                <a:lnTo>
                  <a:pt x="21174" y="7400"/>
                </a:lnTo>
                <a:lnTo>
                  <a:pt x="21174" y="73183"/>
                </a:lnTo>
                <a:lnTo>
                  <a:pt x="149040" y="73183"/>
                </a:lnTo>
                <a:lnTo>
                  <a:pt x="149040" y="52626"/>
                </a:lnTo>
                <a:lnTo>
                  <a:pt x="46870" y="52626"/>
                </a:lnTo>
                <a:lnTo>
                  <a:pt x="46870" y="27752"/>
                </a:lnTo>
                <a:lnTo>
                  <a:pt x="149040" y="27752"/>
                </a:lnTo>
                <a:lnTo>
                  <a:pt x="149040" y="7400"/>
                </a:lnTo>
                <a:close/>
              </a:path>
              <a:path extrusionOk="0" h="187960" w="768350">
                <a:moveTo>
                  <a:pt x="149040" y="27752"/>
                </a:moveTo>
                <a:lnTo>
                  <a:pt x="123343" y="27752"/>
                </a:lnTo>
                <a:lnTo>
                  <a:pt x="123343" y="52626"/>
                </a:lnTo>
                <a:lnTo>
                  <a:pt x="149040" y="52626"/>
                </a:lnTo>
                <a:lnTo>
                  <a:pt x="149040" y="27752"/>
                </a:lnTo>
                <a:close/>
              </a:path>
              <a:path extrusionOk="0" h="187960" w="768350">
                <a:moveTo>
                  <a:pt x="149862" y="126016"/>
                </a:moveTo>
                <a:lnTo>
                  <a:pt x="18912" y="126016"/>
                </a:lnTo>
                <a:lnTo>
                  <a:pt x="18912" y="146573"/>
                </a:lnTo>
                <a:lnTo>
                  <a:pt x="123754" y="146573"/>
                </a:lnTo>
                <a:lnTo>
                  <a:pt x="123754" y="187071"/>
                </a:lnTo>
                <a:lnTo>
                  <a:pt x="149862" y="187071"/>
                </a:lnTo>
                <a:lnTo>
                  <a:pt x="149862" y="126016"/>
                </a:lnTo>
                <a:close/>
              </a:path>
              <a:path extrusionOk="0" h="187960" w="768350">
                <a:moveTo>
                  <a:pt x="353174" y="145340"/>
                </a:moveTo>
                <a:lnTo>
                  <a:pt x="181931" y="145340"/>
                </a:lnTo>
                <a:lnTo>
                  <a:pt x="181931" y="166308"/>
                </a:lnTo>
                <a:lnTo>
                  <a:pt x="353174" y="166308"/>
                </a:lnTo>
                <a:lnTo>
                  <a:pt x="353174" y="145340"/>
                </a:lnTo>
                <a:close/>
              </a:path>
              <a:path extrusionOk="0" h="187960" w="768350">
                <a:moveTo>
                  <a:pt x="250798" y="109775"/>
                </a:moveTo>
                <a:lnTo>
                  <a:pt x="224485" y="109775"/>
                </a:lnTo>
                <a:lnTo>
                  <a:pt x="224485" y="145340"/>
                </a:lnTo>
                <a:lnTo>
                  <a:pt x="250798" y="145340"/>
                </a:lnTo>
                <a:lnTo>
                  <a:pt x="250798" y="109775"/>
                </a:lnTo>
                <a:close/>
              </a:path>
              <a:path extrusionOk="0" h="187960" w="768350">
                <a:moveTo>
                  <a:pt x="309798" y="109775"/>
                </a:moveTo>
                <a:lnTo>
                  <a:pt x="283484" y="109775"/>
                </a:lnTo>
                <a:lnTo>
                  <a:pt x="283484" y="145340"/>
                </a:lnTo>
                <a:lnTo>
                  <a:pt x="309798" y="145340"/>
                </a:lnTo>
                <a:lnTo>
                  <a:pt x="309798" y="109775"/>
                </a:lnTo>
                <a:close/>
              </a:path>
              <a:path extrusionOk="0" h="187960" w="768350">
                <a:moveTo>
                  <a:pt x="337961" y="88601"/>
                </a:moveTo>
                <a:lnTo>
                  <a:pt x="196116" y="88601"/>
                </a:lnTo>
                <a:lnTo>
                  <a:pt x="196116" y="109775"/>
                </a:lnTo>
                <a:lnTo>
                  <a:pt x="337961" y="109775"/>
                </a:lnTo>
                <a:lnTo>
                  <a:pt x="337961" y="88601"/>
                </a:lnTo>
                <a:close/>
              </a:path>
              <a:path extrusionOk="0" h="187960" w="768350">
                <a:moveTo>
                  <a:pt x="247509" y="35975"/>
                </a:moveTo>
                <a:lnTo>
                  <a:pt x="221196" y="35975"/>
                </a:lnTo>
                <a:lnTo>
                  <a:pt x="221196" y="88601"/>
                </a:lnTo>
                <a:lnTo>
                  <a:pt x="247509" y="88601"/>
                </a:lnTo>
                <a:lnTo>
                  <a:pt x="247509" y="35975"/>
                </a:lnTo>
                <a:close/>
              </a:path>
              <a:path extrusionOk="0" h="187960" w="768350">
                <a:moveTo>
                  <a:pt x="312470" y="35975"/>
                </a:moveTo>
                <a:lnTo>
                  <a:pt x="286568" y="35975"/>
                </a:lnTo>
                <a:lnTo>
                  <a:pt x="286568" y="88601"/>
                </a:lnTo>
                <a:lnTo>
                  <a:pt x="312470" y="88601"/>
                </a:lnTo>
                <a:lnTo>
                  <a:pt x="312470" y="35975"/>
                </a:lnTo>
                <a:close/>
              </a:path>
              <a:path extrusionOk="0" h="187960" w="768350">
                <a:moveTo>
                  <a:pt x="338784" y="15006"/>
                </a:moveTo>
                <a:lnTo>
                  <a:pt x="195294" y="15006"/>
                </a:lnTo>
                <a:lnTo>
                  <a:pt x="195294" y="35975"/>
                </a:lnTo>
                <a:lnTo>
                  <a:pt x="338784" y="35975"/>
                </a:lnTo>
                <a:lnTo>
                  <a:pt x="338784" y="15006"/>
                </a:lnTo>
                <a:close/>
              </a:path>
              <a:path extrusionOk="0" h="187960" w="768350">
                <a:moveTo>
                  <a:pt x="485151" y="14390"/>
                </a:moveTo>
                <a:lnTo>
                  <a:pt x="458633" y="14390"/>
                </a:lnTo>
                <a:lnTo>
                  <a:pt x="458633" y="42348"/>
                </a:lnTo>
                <a:lnTo>
                  <a:pt x="455573" y="69144"/>
                </a:lnTo>
                <a:lnTo>
                  <a:pt x="446491" y="93754"/>
                </a:lnTo>
                <a:lnTo>
                  <a:pt x="431299" y="114142"/>
                </a:lnTo>
                <a:lnTo>
                  <a:pt x="409912" y="128277"/>
                </a:lnTo>
                <a:lnTo>
                  <a:pt x="425741" y="150068"/>
                </a:lnTo>
                <a:lnTo>
                  <a:pt x="441458" y="140491"/>
                </a:lnTo>
                <a:lnTo>
                  <a:pt x="454418" y="127647"/>
                </a:lnTo>
                <a:lnTo>
                  <a:pt x="464681" y="112009"/>
                </a:lnTo>
                <a:lnTo>
                  <a:pt x="472303" y="94049"/>
                </a:lnTo>
                <a:lnTo>
                  <a:pt x="498929" y="94049"/>
                </a:lnTo>
                <a:lnTo>
                  <a:pt x="496843" y="91287"/>
                </a:lnTo>
                <a:lnTo>
                  <a:pt x="488029" y="67786"/>
                </a:lnTo>
                <a:lnTo>
                  <a:pt x="485151" y="42348"/>
                </a:lnTo>
                <a:lnTo>
                  <a:pt x="485151" y="14390"/>
                </a:lnTo>
                <a:close/>
              </a:path>
              <a:path extrusionOk="0" h="187960" w="768350">
                <a:moveTo>
                  <a:pt x="498929" y="94049"/>
                </a:moveTo>
                <a:lnTo>
                  <a:pt x="472303" y="94049"/>
                </a:lnTo>
                <a:lnTo>
                  <a:pt x="479882" y="110493"/>
                </a:lnTo>
                <a:lnTo>
                  <a:pt x="489841" y="124846"/>
                </a:lnTo>
                <a:lnTo>
                  <a:pt x="502209" y="136675"/>
                </a:lnTo>
                <a:lnTo>
                  <a:pt x="517015" y="145545"/>
                </a:lnTo>
                <a:lnTo>
                  <a:pt x="532433" y="124577"/>
                </a:lnTo>
                <a:lnTo>
                  <a:pt x="511632" y="110876"/>
                </a:lnTo>
                <a:lnTo>
                  <a:pt x="498929" y="94049"/>
                </a:lnTo>
                <a:close/>
              </a:path>
              <a:path extrusionOk="0" h="187960" w="768350">
                <a:moveTo>
                  <a:pt x="569025" y="0"/>
                </a:moveTo>
                <a:lnTo>
                  <a:pt x="542506" y="0"/>
                </a:lnTo>
                <a:lnTo>
                  <a:pt x="542506" y="187482"/>
                </a:lnTo>
                <a:lnTo>
                  <a:pt x="569025" y="187482"/>
                </a:lnTo>
                <a:lnTo>
                  <a:pt x="569025" y="0"/>
                </a:lnTo>
                <a:close/>
              </a:path>
              <a:path extrusionOk="0" h="187960" w="768350">
                <a:moveTo>
                  <a:pt x="663383" y="33508"/>
                </a:moveTo>
                <a:lnTo>
                  <a:pt x="636864" y="33508"/>
                </a:lnTo>
                <a:lnTo>
                  <a:pt x="634001" y="51178"/>
                </a:lnTo>
                <a:lnTo>
                  <a:pt x="625673" y="67633"/>
                </a:lnTo>
                <a:lnTo>
                  <a:pt x="611584" y="81467"/>
                </a:lnTo>
                <a:lnTo>
                  <a:pt x="591433" y="91274"/>
                </a:lnTo>
                <a:lnTo>
                  <a:pt x="604795" y="112037"/>
                </a:lnTo>
                <a:lnTo>
                  <a:pt x="620256" y="105120"/>
                </a:lnTo>
                <a:lnTo>
                  <a:pt x="633048" y="95707"/>
                </a:lnTo>
                <a:lnTo>
                  <a:pt x="643200" y="84154"/>
                </a:lnTo>
                <a:lnTo>
                  <a:pt x="650740" y="70819"/>
                </a:lnTo>
                <a:lnTo>
                  <a:pt x="681094" y="70819"/>
                </a:lnTo>
                <a:lnTo>
                  <a:pt x="673829" y="64202"/>
                </a:lnTo>
                <a:lnTo>
                  <a:pt x="665980" y="49535"/>
                </a:lnTo>
                <a:lnTo>
                  <a:pt x="663383" y="33508"/>
                </a:lnTo>
                <a:close/>
              </a:path>
              <a:path extrusionOk="0" h="187960" w="768350">
                <a:moveTo>
                  <a:pt x="681094" y="70819"/>
                </a:moveTo>
                <a:lnTo>
                  <a:pt x="650740" y="70819"/>
                </a:lnTo>
                <a:lnTo>
                  <a:pt x="658065" y="82103"/>
                </a:lnTo>
                <a:lnTo>
                  <a:pt x="667713" y="91865"/>
                </a:lnTo>
                <a:lnTo>
                  <a:pt x="679692" y="99815"/>
                </a:lnTo>
                <a:lnTo>
                  <a:pt x="694013" y="105664"/>
                </a:lnTo>
                <a:lnTo>
                  <a:pt x="706553" y="85107"/>
                </a:lnTo>
                <a:lnTo>
                  <a:pt x="687247" y="76423"/>
                </a:lnTo>
                <a:lnTo>
                  <a:pt x="681094" y="70819"/>
                </a:lnTo>
                <a:close/>
              </a:path>
              <a:path extrusionOk="0" h="187960" w="768350">
                <a:moveTo>
                  <a:pt x="700592" y="12539"/>
                </a:moveTo>
                <a:lnTo>
                  <a:pt x="598628" y="12539"/>
                </a:lnTo>
                <a:lnTo>
                  <a:pt x="598628" y="33508"/>
                </a:lnTo>
                <a:lnTo>
                  <a:pt x="700592" y="33508"/>
                </a:lnTo>
                <a:lnTo>
                  <a:pt x="700592" y="12539"/>
                </a:lnTo>
                <a:close/>
              </a:path>
              <a:path extrusionOk="0" h="187960" w="768350">
                <a:moveTo>
                  <a:pt x="681473" y="114709"/>
                </a:moveTo>
                <a:lnTo>
                  <a:pt x="654743" y="117078"/>
                </a:lnTo>
                <a:lnTo>
                  <a:pt x="634526" y="124101"/>
                </a:lnTo>
                <a:lnTo>
                  <a:pt x="621748" y="135422"/>
                </a:lnTo>
                <a:lnTo>
                  <a:pt x="617335" y="150684"/>
                </a:lnTo>
                <a:lnTo>
                  <a:pt x="621748" y="166054"/>
                </a:lnTo>
                <a:lnTo>
                  <a:pt x="634526" y="177512"/>
                </a:lnTo>
                <a:lnTo>
                  <a:pt x="654743" y="184652"/>
                </a:lnTo>
                <a:lnTo>
                  <a:pt x="681473" y="187071"/>
                </a:lnTo>
                <a:lnTo>
                  <a:pt x="707755" y="184652"/>
                </a:lnTo>
                <a:lnTo>
                  <a:pt x="727599" y="177512"/>
                </a:lnTo>
                <a:lnTo>
                  <a:pt x="739429" y="166719"/>
                </a:lnTo>
                <a:lnTo>
                  <a:pt x="681473" y="166719"/>
                </a:lnTo>
                <a:lnTo>
                  <a:pt x="665171" y="165717"/>
                </a:lnTo>
                <a:lnTo>
                  <a:pt x="653271" y="162710"/>
                </a:lnTo>
                <a:lnTo>
                  <a:pt x="646017" y="157700"/>
                </a:lnTo>
                <a:lnTo>
                  <a:pt x="643648" y="150684"/>
                </a:lnTo>
                <a:lnTo>
                  <a:pt x="646017" y="143806"/>
                </a:lnTo>
                <a:lnTo>
                  <a:pt x="653271" y="138903"/>
                </a:lnTo>
                <a:lnTo>
                  <a:pt x="665171" y="135984"/>
                </a:lnTo>
                <a:lnTo>
                  <a:pt x="681473" y="135061"/>
                </a:lnTo>
                <a:lnTo>
                  <a:pt x="739757" y="135061"/>
                </a:lnTo>
                <a:lnTo>
                  <a:pt x="727599" y="124101"/>
                </a:lnTo>
                <a:lnTo>
                  <a:pt x="707755" y="117078"/>
                </a:lnTo>
                <a:lnTo>
                  <a:pt x="681473" y="114709"/>
                </a:lnTo>
                <a:close/>
              </a:path>
              <a:path extrusionOk="0" h="187960" w="768350">
                <a:moveTo>
                  <a:pt x="739757" y="135061"/>
                </a:moveTo>
                <a:lnTo>
                  <a:pt x="681473" y="135061"/>
                </a:lnTo>
                <a:lnTo>
                  <a:pt x="697521" y="135984"/>
                </a:lnTo>
                <a:lnTo>
                  <a:pt x="709174" y="138903"/>
                </a:lnTo>
                <a:lnTo>
                  <a:pt x="716280" y="143806"/>
                </a:lnTo>
                <a:lnTo>
                  <a:pt x="718682" y="150684"/>
                </a:lnTo>
                <a:lnTo>
                  <a:pt x="716280" y="157700"/>
                </a:lnTo>
                <a:lnTo>
                  <a:pt x="709174" y="162710"/>
                </a:lnTo>
                <a:lnTo>
                  <a:pt x="697521" y="165717"/>
                </a:lnTo>
                <a:lnTo>
                  <a:pt x="681473" y="166719"/>
                </a:lnTo>
                <a:lnTo>
                  <a:pt x="739429" y="166719"/>
                </a:lnTo>
                <a:lnTo>
                  <a:pt x="740158" y="166054"/>
                </a:lnTo>
                <a:lnTo>
                  <a:pt x="744584" y="150684"/>
                </a:lnTo>
                <a:lnTo>
                  <a:pt x="740158" y="135422"/>
                </a:lnTo>
                <a:lnTo>
                  <a:pt x="739757" y="135061"/>
                </a:lnTo>
                <a:close/>
              </a:path>
              <a:path extrusionOk="0" h="187960" w="768350">
                <a:moveTo>
                  <a:pt x="742734" y="0"/>
                </a:moveTo>
                <a:lnTo>
                  <a:pt x="716421" y="0"/>
                </a:lnTo>
                <a:lnTo>
                  <a:pt x="716421" y="111009"/>
                </a:lnTo>
                <a:lnTo>
                  <a:pt x="742734" y="111009"/>
                </a:lnTo>
                <a:lnTo>
                  <a:pt x="742734" y="64755"/>
                </a:lnTo>
                <a:lnTo>
                  <a:pt x="768020" y="64755"/>
                </a:lnTo>
                <a:lnTo>
                  <a:pt x="768020" y="43375"/>
                </a:lnTo>
                <a:lnTo>
                  <a:pt x="742734" y="43375"/>
                </a:lnTo>
                <a:lnTo>
                  <a:pt x="7427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26"/>
          <p:cNvSpPr/>
          <p:nvPr/>
        </p:nvSpPr>
        <p:spPr>
          <a:xfrm>
            <a:off x="8320631" y="2488553"/>
            <a:ext cx="422275" cy="152400"/>
          </a:xfrm>
          <a:custGeom>
            <a:rect b="b" l="l" r="r" t="t"/>
            <a:pathLst>
              <a:path extrusionOk="0" h="152400" w="422275">
                <a:moveTo>
                  <a:pt x="33539" y="101436"/>
                </a:moveTo>
                <a:lnTo>
                  <a:pt x="0" y="101436"/>
                </a:lnTo>
                <a:lnTo>
                  <a:pt x="4654" y="123712"/>
                </a:lnTo>
                <a:lnTo>
                  <a:pt x="17063" y="139526"/>
                </a:lnTo>
                <a:lnTo>
                  <a:pt x="36279" y="148975"/>
                </a:lnTo>
                <a:lnTo>
                  <a:pt x="61352" y="152155"/>
                </a:lnTo>
                <a:lnTo>
                  <a:pt x="86039" y="149021"/>
                </a:lnTo>
                <a:lnTo>
                  <a:pt x="104465" y="140127"/>
                </a:lnTo>
                <a:lnTo>
                  <a:pt x="116009" y="125998"/>
                </a:lnTo>
                <a:lnTo>
                  <a:pt x="116627" y="123114"/>
                </a:lnTo>
                <a:lnTo>
                  <a:pt x="60943" y="123114"/>
                </a:lnTo>
                <a:lnTo>
                  <a:pt x="50090" y="121740"/>
                </a:lnTo>
                <a:lnTo>
                  <a:pt x="41604" y="117644"/>
                </a:lnTo>
                <a:lnTo>
                  <a:pt x="35937" y="110863"/>
                </a:lnTo>
                <a:lnTo>
                  <a:pt x="33539" y="101436"/>
                </a:lnTo>
                <a:close/>
              </a:path>
              <a:path extrusionOk="0" h="152400" w="422275">
                <a:moveTo>
                  <a:pt x="61557" y="0"/>
                </a:moveTo>
                <a:lnTo>
                  <a:pt x="38382" y="3289"/>
                </a:lnTo>
                <a:lnTo>
                  <a:pt x="20105" y="12590"/>
                </a:lnTo>
                <a:lnTo>
                  <a:pt x="8137" y="27047"/>
                </a:lnTo>
                <a:lnTo>
                  <a:pt x="3885" y="45810"/>
                </a:lnTo>
                <a:lnTo>
                  <a:pt x="6728" y="60771"/>
                </a:lnTo>
                <a:lnTo>
                  <a:pt x="14890" y="72396"/>
                </a:lnTo>
                <a:lnTo>
                  <a:pt x="27827" y="80953"/>
                </a:lnTo>
                <a:lnTo>
                  <a:pt x="44992" y="86712"/>
                </a:lnTo>
                <a:lnTo>
                  <a:pt x="60534" y="90393"/>
                </a:lnTo>
                <a:lnTo>
                  <a:pt x="71178" y="93358"/>
                </a:lnTo>
                <a:lnTo>
                  <a:pt x="78659" y="96937"/>
                </a:lnTo>
                <a:lnTo>
                  <a:pt x="83110" y="101436"/>
                </a:lnTo>
                <a:lnTo>
                  <a:pt x="84666" y="107162"/>
                </a:lnTo>
                <a:lnTo>
                  <a:pt x="82944" y="113667"/>
                </a:lnTo>
                <a:lnTo>
                  <a:pt x="78250" y="118704"/>
                </a:lnTo>
                <a:lnTo>
                  <a:pt x="70833" y="121959"/>
                </a:lnTo>
                <a:lnTo>
                  <a:pt x="60943" y="123114"/>
                </a:lnTo>
                <a:lnTo>
                  <a:pt x="116627" y="123114"/>
                </a:lnTo>
                <a:lnTo>
                  <a:pt x="120047" y="107162"/>
                </a:lnTo>
                <a:lnTo>
                  <a:pt x="116953" y="91129"/>
                </a:lnTo>
                <a:lnTo>
                  <a:pt x="108108" y="78518"/>
                </a:lnTo>
                <a:lnTo>
                  <a:pt x="93933" y="69186"/>
                </a:lnTo>
                <a:lnTo>
                  <a:pt x="74850" y="62988"/>
                </a:lnTo>
                <a:lnTo>
                  <a:pt x="61966" y="59921"/>
                </a:lnTo>
                <a:lnTo>
                  <a:pt x="52878" y="57419"/>
                </a:lnTo>
                <a:lnTo>
                  <a:pt x="45861" y="54016"/>
                </a:lnTo>
                <a:lnTo>
                  <a:pt x="41374" y="49424"/>
                </a:lnTo>
                <a:lnTo>
                  <a:pt x="39879" y="43356"/>
                </a:lnTo>
                <a:lnTo>
                  <a:pt x="41293" y="37549"/>
                </a:lnTo>
                <a:lnTo>
                  <a:pt x="45362" y="32951"/>
                </a:lnTo>
                <a:lnTo>
                  <a:pt x="52058" y="29925"/>
                </a:lnTo>
                <a:lnTo>
                  <a:pt x="61352" y="28835"/>
                </a:lnTo>
                <a:lnTo>
                  <a:pt x="114203" y="28835"/>
                </a:lnTo>
                <a:lnTo>
                  <a:pt x="113855" y="27263"/>
                </a:lnTo>
                <a:lnTo>
                  <a:pt x="102472" y="12730"/>
                </a:lnTo>
                <a:lnTo>
                  <a:pt x="84742" y="3336"/>
                </a:lnTo>
                <a:lnTo>
                  <a:pt x="61557" y="0"/>
                </a:lnTo>
                <a:close/>
              </a:path>
              <a:path extrusionOk="0" h="152400" w="422275">
                <a:moveTo>
                  <a:pt x="114203" y="28835"/>
                </a:moveTo>
                <a:lnTo>
                  <a:pt x="61352" y="28835"/>
                </a:lnTo>
                <a:lnTo>
                  <a:pt x="70830" y="30010"/>
                </a:lnTo>
                <a:lnTo>
                  <a:pt x="77892" y="33398"/>
                </a:lnTo>
                <a:lnTo>
                  <a:pt x="82462" y="38800"/>
                </a:lnTo>
                <a:lnTo>
                  <a:pt x="84462" y="46014"/>
                </a:lnTo>
                <a:lnTo>
                  <a:pt x="118001" y="46014"/>
                </a:lnTo>
                <a:lnTo>
                  <a:pt x="114203" y="28835"/>
                </a:lnTo>
                <a:close/>
              </a:path>
              <a:path extrusionOk="0" h="152400" w="422275">
                <a:moveTo>
                  <a:pt x="231958" y="62068"/>
                </a:moveTo>
                <a:lnTo>
                  <a:pt x="194693" y="62068"/>
                </a:lnTo>
                <a:lnTo>
                  <a:pt x="200419" y="66465"/>
                </a:lnTo>
                <a:lnTo>
                  <a:pt x="200419" y="83235"/>
                </a:lnTo>
                <a:lnTo>
                  <a:pt x="158077" y="86990"/>
                </a:lnTo>
                <a:lnTo>
                  <a:pt x="132726" y="119229"/>
                </a:lnTo>
                <a:lnTo>
                  <a:pt x="135412" y="133634"/>
                </a:lnTo>
                <a:lnTo>
                  <a:pt x="143016" y="143897"/>
                </a:lnTo>
                <a:lnTo>
                  <a:pt x="154626" y="150058"/>
                </a:lnTo>
                <a:lnTo>
                  <a:pt x="169333" y="152155"/>
                </a:lnTo>
                <a:lnTo>
                  <a:pt x="180091" y="150945"/>
                </a:lnTo>
                <a:lnTo>
                  <a:pt x="189056" y="147540"/>
                </a:lnTo>
                <a:lnTo>
                  <a:pt x="196238" y="142046"/>
                </a:lnTo>
                <a:lnTo>
                  <a:pt x="201646" y="134567"/>
                </a:lnTo>
                <a:lnTo>
                  <a:pt x="234981" y="134567"/>
                </a:lnTo>
                <a:lnTo>
                  <a:pt x="234981" y="129249"/>
                </a:lnTo>
                <a:lnTo>
                  <a:pt x="171378" y="129249"/>
                </a:lnTo>
                <a:lnTo>
                  <a:pt x="165345" y="125262"/>
                </a:lnTo>
                <a:lnTo>
                  <a:pt x="165345" y="110435"/>
                </a:lnTo>
                <a:lnTo>
                  <a:pt x="170867" y="105629"/>
                </a:lnTo>
                <a:lnTo>
                  <a:pt x="184774" y="104197"/>
                </a:lnTo>
                <a:lnTo>
                  <a:pt x="196431" y="103584"/>
                </a:lnTo>
                <a:lnTo>
                  <a:pt x="200623" y="103481"/>
                </a:lnTo>
                <a:lnTo>
                  <a:pt x="234981" y="103481"/>
                </a:lnTo>
                <a:lnTo>
                  <a:pt x="234981" y="74645"/>
                </a:lnTo>
                <a:lnTo>
                  <a:pt x="231958" y="62068"/>
                </a:lnTo>
                <a:close/>
              </a:path>
              <a:path extrusionOk="0" h="152400" w="422275">
                <a:moveTo>
                  <a:pt x="234981" y="134567"/>
                </a:moveTo>
                <a:lnTo>
                  <a:pt x="202464" y="134567"/>
                </a:lnTo>
                <a:lnTo>
                  <a:pt x="202464" y="150109"/>
                </a:lnTo>
                <a:lnTo>
                  <a:pt x="234981" y="150109"/>
                </a:lnTo>
                <a:lnTo>
                  <a:pt x="234981" y="134567"/>
                </a:lnTo>
                <a:close/>
              </a:path>
              <a:path extrusionOk="0" h="152400" w="422275">
                <a:moveTo>
                  <a:pt x="234981" y="103481"/>
                </a:moveTo>
                <a:lnTo>
                  <a:pt x="200623" y="103481"/>
                </a:lnTo>
                <a:lnTo>
                  <a:pt x="200623" y="110639"/>
                </a:lnTo>
                <a:lnTo>
                  <a:pt x="199061" y="118163"/>
                </a:lnTo>
                <a:lnTo>
                  <a:pt x="194641" y="124047"/>
                </a:lnTo>
                <a:lnTo>
                  <a:pt x="187998" y="127880"/>
                </a:lnTo>
                <a:lnTo>
                  <a:pt x="179763" y="129249"/>
                </a:lnTo>
                <a:lnTo>
                  <a:pt x="234981" y="129249"/>
                </a:lnTo>
                <a:lnTo>
                  <a:pt x="234981" y="103481"/>
                </a:lnTo>
                <a:close/>
              </a:path>
              <a:path extrusionOk="0" h="152400" w="422275">
                <a:moveTo>
                  <a:pt x="186103" y="37629"/>
                </a:moveTo>
                <a:lnTo>
                  <a:pt x="165460" y="40460"/>
                </a:lnTo>
                <a:lnTo>
                  <a:pt x="150340" y="48161"/>
                </a:lnTo>
                <a:lnTo>
                  <a:pt x="140779" y="59544"/>
                </a:lnTo>
                <a:lnTo>
                  <a:pt x="136816" y="73418"/>
                </a:lnTo>
                <a:lnTo>
                  <a:pt x="168924" y="73418"/>
                </a:lnTo>
                <a:lnTo>
                  <a:pt x="170254" y="66158"/>
                </a:lnTo>
                <a:lnTo>
                  <a:pt x="176184" y="62068"/>
                </a:lnTo>
                <a:lnTo>
                  <a:pt x="231958" y="62068"/>
                </a:lnTo>
                <a:lnTo>
                  <a:pt x="231154" y="58724"/>
                </a:lnTo>
                <a:lnTo>
                  <a:pt x="220780" y="47126"/>
                </a:lnTo>
                <a:lnTo>
                  <a:pt x="205287" y="40034"/>
                </a:lnTo>
                <a:lnTo>
                  <a:pt x="186103" y="37629"/>
                </a:lnTo>
                <a:close/>
              </a:path>
              <a:path extrusionOk="0" h="152400" w="422275">
                <a:moveTo>
                  <a:pt x="194693" y="62068"/>
                </a:moveTo>
                <a:lnTo>
                  <a:pt x="176184" y="62068"/>
                </a:lnTo>
                <a:lnTo>
                  <a:pt x="185285" y="62170"/>
                </a:lnTo>
                <a:lnTo>
                  <a:pt x="194693" y="62068"/>
                </a:lnTo>
                <a:close/>
              </a:path>
              <a:path extrusionOk="0" h="152400" w="422275">
                <a:moveTo>
                  <a:pt x="288767" y="39061"/>
                </a:moveTo>
                <a:lnTo>
                  <a:pt x="256045" y="39061"/>
                </a:lnTo>
                <a:lnTo>
                  <a:pt x="256045" y="150109"/>
                </a:lnTo>
                <a:lnTo>
                  <a:pt x="290607" y="150109"/>
                </a:lnTo>
                <a:lnTo>
                  <a:pt x="290505" y="72907"/>
                </a:lnTo>
                <a:lnTo>
                  <a:pt x="297254" y="65647"/>
                </a:lnTo>
                <a:lnTo>
                  <a:pt x="420120" y="65647"/>
                </a:lnTo>
                <a:lnTo>
                  <a:pt x="419103" y="59457"/>
                </a:lnTo>
                <a:lnTo>
                  <a:pt x="419011" y="59307"/>
                </a:lnTo>
                <a:lnTo>
                  <a:pt x="288767" y="59307"/>
                </a:lnTo>
                <a:lnTo>
                  <a:pt x="288767" y="39061"/>
                </a:lnTo>
                <a:close/>
              </a:path>
              <a:path extrusionOk="0" h="152400" w="422275">
                <a:moveTo>
                  <a:pt x="361470" y="65647"/>
                </a:moveTo>
                <a:lnTo>
                  <a:pt x="316069" y="65647"/>
                </a:lnTo>
                <a:lnTo>
                  <a:pt x="322306" y="72191"/>
                </a:lnTo>
                <a:lnTo>
                  <a:pt x="322306" y="150109"/>
                </a:lnTo>
                <a:lnTo>
                  <a:pt x="355437" y="150109"/>
                </a:lnTo>
                <a:lnTo>
                  <a:pt x="355437" y="72703"/>
                </a:lnTo>
                <a:lnTo>
                  <a:pt x="361470" y="65647"/>
                </a:lnTo>
                <a:close/>
              </a:path>
              <a:path extrusionOk="0" h="152400" w="422275">
                <a:moveTo>
                  <a:pt x="420120" y="65647"/>
                </a:moveTo>
                <a:lnTo>
                  <a:pt x="380694" y="65647"/>
                </a:lnTo>
                <a:lnTo>
                  <a:pt x="387238" y="71680"/>
                </a:lnTo>
                <a:lnTo>
                  <a:pt x="387136" y="150109"/>
                </a:lnTo>
                <a:lnTo>
                  <a:pt x="421698" y="150109"/>
                </a:lnTo>
                <a:lnTo>
                  <a:pt x="421698" y="75259"/>
                </a:lnTo>
                <a:lnTo>
                  <a:pt x="420120" y="65647"/>
                </a:lnTo>
                <a:close/>
              </a:path>
              <a:path extrusionOk="0" h="152400" w="422275">
                <a:moveTo>
                  <a:pt x="321488" y="37629"/>
                </a:moveTo>
                <a:lnTo>
                  <a:pt x="310801" y="39118"/>
                </a:lnTo>
                <a:lnTo>
                  <a:pt x="301792" y="43407"/>
                </a:lnTo>
                <a:lnTo>
                  <a:pt x="294757" y="50226"/>
                </a:lnTo>
                <a:lnTo>
                  <a:pt x="289994" y="59307"/>
                </a:lnTo>
                <a:lnTo>
                  <a:pt x="351551" y="59307"/>
                </a:lnTo>
                <a:lnTo>
                  <a:pt x="321488" y="37629"/>
                </a:lnTo>
                <a:close/>
              </a:path>
              <a:path extrusionOk="0" h="152400" w="422275">
                <a:moveTo>
                  <a:pt x="386318" y="37629"/>
                </a:moveTo>
                <a:lnTo>
                  <a:pt x="374779" y="39161"/>
                </a:lnTo>
                <a:lnTo>
                  <a:pt x="365023" y="43522"/>
                </a:lnTo>
                <a:lnTo>
                  <a:pt x="357530" y="50355"/>
                </a:lnTo>
                <a:lnTo>
                  <a:pt x="352778" y="59307"/>
                </a:lnTo>
                <a:lnTo>
                  <a:pt x="419011" y="59307"/>
                </a:lnTo>
                <a:lnTo>
                  <a:pt x="411830" y="47625"/>
                </a:lnTo>
                <a:lnTo>
                  <a:pt x="400646" y="40202"/>
                </a:lnTo>
                <a:lnTo>
                  <a:pt x="386318" y="37629"/>
                </a:lnTo>
                <a:close/>
              </a:path>
            </a:pathLst>
          </a:custGeom>
          <a:solidFill>
            <a:srgbClr val="3A3D3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26"/>
          <p:cNvSpPr/>
          <p:nvPr/>
        </p:nvSpPr>
        <p:spPr>
          <a:xfrm>
            <a:off x="7654217" y="2921377"/>
            <a:ext cx="1790700" cy="544830"/>
          </a:xfrm>
          <a:custGeom>
            <a:rect b="b" l="l" r="r" t="t"/>
            <a:pathLst>
              <a:path extrusionOk="0" h="544829" w="1790700">
                <a:moveTo>
                  <a:pt x="1518278" y="0"/>
                </a:moveTo>
                <a:lnTo>
                  <a:pt x="272242" y="0"/>
                </a:lnTo>
                <a:lnTo>
                  <a:pt x="223306" y="4386"/>
                </a:lnTo>
                <a:lnTo>
                  <a:pt x="177248" y="17032"/>
                </a:lnTo>
                <a:lnTo>
                  <a:pt x="134836" y="37169"/>
                </a:lnTo>
                <a:lnTo>
                  <a:pt x="96840" y="64028"/>
                </a:lnTo>
                <a:lnTo>
                  <a:pt x="64028" y="96840"/>
                </a:lnTo>
                <a:lnTo>
                  <a:pt x="37169" y="134836"/>
                </a:lnTo>
                <a:lnTo>
                  <a:pt x="17032" y="177248"/>
                </a:lnTo>
                <a:lnTo>
                  <a:pt x="4386" y="223306"/>
                </a:lnTo>
                <a:lnTo>
                  <a:pt x="0" y="272243"/>
                </a:lnTo>
                <a:lnTo>
                  <a:pt x="4386" y="321179"/>
                </a:lnTo>
                <a:lnTo>
                  <a:pt x="17032" y="367237"/>
                </a:lnTo>
                <a:lnTo>
                  <a:pt x="37169" y="409649"/>
                </a:lnTo>
                <a:lnTo>
                  <a:pt x="64028" y="447645"/>
                </a:lnTo>
                <a:lnTo>
                  <a:pt x="96840" y="480457"/>
                </a:lnTo>
                <a:lnTo>
                  <a:pt x="134836" y="507316"/>
                </a:lnTo>
                <a:lnTo>
                  <a:pt x="177248" y="527453"/>
                </a:lnTo>
                <a:lnTo>
                  <a:pt x="223307" y="540099"/>
                </a:lnTo>
                <a:lnTo>
                  <a:pt x="272243" y="544486"/>
                </a:lnTo>
                <a:lnTo>
                  <a:pt x="1518278" y="544486"/>
                </a:lnTo>
                <a:lnTo>
                  <a:pt x="1567214" y="540099"/>
                </a:lnTo>
                <a:lnTo>
                  <a:pt x="1613272" y="527453"/>
                </a:lnTo>
                <a:lnTo>
                  <a:pt x="1655684" y="507316"/>
                </a:lnTo>
                <a:lnTo>
                  <a:pt x="1693681" y="480457"/>
                </a:lnTo>
                <a:lnTo>
                  <a:pt x="1726493" y="447645"/>
                </a:lnTo>
                <a:lnTo>
                  <a:pt x="1753352" y="409649"/>
                </a:lnTo>
                <a:lnTo>
                  <a:pt x="1773489" y="367237"/>
                </a:lnTo>
                <a:lnTo>
                  <a:pt x="1786135" y="321179"/>
                </a:lnTo>
                <a:lnTo>
                  <a:pt x="1790521" y="272243"/>
                </a:lnTo>
                <a:lnTo>
                  <a:pt x="1786135" y="223306"/>
                </a:lnTo>
                <a:lnTo>
                  <a:pt x="1773489" y="177248"/>
                </a:lnTo>
                <a:lnTo>
                  <a:pt x="1753352" y="134836"/>
                </a:lnTo>
                <a:lnTo>
                  <a:pt x="1726493" y="96840"/>
                </a:lnTo>
                <a:lnTo>
                  <a:pt x="1693681" y="64028"/>
                </a:lnTo>
                <a:lnTo>
                  <a:pt x="1655684" y="37169"/>
                </a:lnTo>
                <a:lnTo>
                  <a:pt x="1613272" y="17032"/>
                </a:lnTo>
                <a:lnTo>
                  <a:pt x="1567214" y="4386"/>
                </a:lnTo>
                <a:lnTo>
                  <a:pt x="1518278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26"/>
          <p:cNvSpPr/>
          <p:nvPr/>
        </p:nvSpPr>
        <p:spPr>
          <a:xfrm>
            <a:off x="8166701" y="3098757"/>
            <a:ext cx="768350" cy="187960"/>
          </a:xfrm>
          <a:custGeom>
            <a:rect b="b" l="l" r="r" t="t"/>
            <a:pathLst>
              <a:path extrusionOk="0" h="187960" w="768350">
                <a:moveTo>
                  <a:pt x="66194" y="125193"/>
                </a:moveTo>
                <a:lnTo>
                  <a:pt x="39264" y="125193"/>
                </a:lnTo>
                <a:lnTo>
                  <a:pt x="39264" y="187071"/>
                </a:lnTo>
                <a:lnTo>
                  <a:pt x="66194" y="187071"/>
                </a:lnTo>
                <a:lnTo>
                  <a:pt x="66194" y="125193"/>
                </a:lnTo>
                <a:close/>
              </a:path>
              <a:path extrusionOk="0" h="187960" w="768350">
                <a:moveTo>
                  <a:pt x="131155" y="125193"/>
                </a:moveTo>
                <a:lnTo>
                  <a:pt x="104431" y="125193"/>
                </a:lnTo>
                <a:lnTo>
                  <a:pt x="104431" y="187071"/>
                </a:lnTo>
                <a:lnTo>
                  <a:pt x="131155" y="187071"/>
                </a:lnTo>
                <a:lnTo>
                  <a:pt x="131155" y="125193"/>
                </a:lnTo>
                <a:close/>
              </a:path>
              <a:path extrusionOk="0" h="187960" w="768350">
                <a:moveTo>
                  <a:pt x="171242" y="104019"/>
                </a:moveTo>
                <a:lnTo>
                  <a:pt x="0" y="104019"/>
                </a:lnTo>
                <a:lnTo>
                  <a:pt x="0" y="125193"/>
                </a:lnTo>
                <a:lnTo>
                  <a:pt x="171242" y="125193"/>
                </a:lnTo>
                <a:lnTo>
                  <a:pt x="171242" y="104019"/>
                </a:lnTo>
                <a:close/>
              </a:path>
              <a:path extrusionOk="0" h="187960" w="768350">
                <a:moveTo>
                  <a:pt x="85107" y="6167"/>
                </a:moveTo>
                <a:lnTo>
                  <a:pt x="57537" y="9199"/>
                </a:lnTo>
                <a:lnTo>
                  <a:pt x="36078" y="17704"/>
                </a:lnTo>
                <a:lnTo>
                  <a:pt x="22172" y="31028"/>
                </a:lnTo>
                <a:lnTo>
                  <a:pt x="17268" y="48515"/>
                </a:lnTo>
                <a:lnTo>
                  <a:pt x="22172" y="65577"/>
                </a:lnTo>
                <a:lnTo>
                  <a:pt x="36078" y="78554"/>
                </a:lnTo>
                <a:lnTo>
                  <a:pt x="57537" y="86790"/>
                </a:lnTo>
                <a:lnTo>
                  <a:pt x="85107" y="89629"/>
                </a:lnTo>
                <a:lnTo>
                  <a:pt x="112726" y="86790"/>
                </a:lnTo>
                <a:lnTo>
                  <a:pt x="134303" y="78554"/>
                </a:lnTo>
                <a:lnTo>
                  <a:pt x="144563" y="69072"/>
                </a:lnTo>
                <a:lnTo>
                  <a:pt x="85107" y="69072"/>
                </a:lnTo>
                <a:lnTo>
                  <a:pt x="68120" y="67667"/>
                </a:lnTo>
                <a:lnTo>
                  <a:pt x="55209" y="63689"/>
                </a:lnTo>
                <a:lnTo>
                  <a:pt x="47019" y="57263"/>
                </a:lnTo>
                <a:lnTo>
                  <a:pt x="44198" y="48515"/>
                </a:lnTo>
                <a:lnTo>
                  <a:pt x="47019" y="39378"/>
                </a:lnTo>
                <a:lnTo>
                  <a:pt x="55209" y="32698"/>
                </a:lnTo>
                <a:lnTo>
                  <a:pt x="68120" y="28582"/>
                </a:lnTo>
                <a:lnTo>
                  <a:pt x="85107" y="27135"/>
                </a:lnTo>
                <a:lnTo>
                  <a:pt x="144242" y="27135"/>
                </a:lnTo>
                <a:lnTo>
                  <a:pt x="134303" y="17704"/>
                </a:lnTo>
                <a:lnTo>
                  <a:pt x="112726" y="9199"/>
                </a:lnTo>
                <a:lnTo>
                  <a:pt x="85107" y="6167"/>
                </a:lnTo>
                <a:close/>
              </a:path>
              <a:path extrusionOk="0" h="187960" w="768350">
                <a:moveTo>
                  <a:pt x="144242" y="27135"/>
                </a:moveTo>
                <a:lnTo>
                  <a:pt x="85107" y="27135"/>
                </a:lnTo>
                <a:lnTo>
                  <a:pt x="102198" y="28582"/>
                </a:lnTo>
                <a:lnTo>
                  <a:pt x="115146" y="32698"/>
                </a:lnTo>
                <a:lnTo>
                  <a:pt x="123353" y="39378"/>
                </a:lnTo>
                <a:lnTo>
                  <a:pt x="126221" y="48515"/>
                </a:lnTo>
                <a:lnTo>
                  <a:pt x="123353" y="57263"/>
                </a:lnTo>
                <a:lnTo>
                  <a:pt x="115146" y="63689"/>
                </a:lnTo>
                <a:lnTo>
                  <a:pt x="102198" y="67667"/>
                </a:lnTo>
                <a:lnTo>
                  <a:pt x="85107" y="69072"/>
                </a:lnTo>
                <a:lnTo>
                  <a:pt x="144563" y="69072"/>
                </a:lnTo>
                <a:lnTo>
                  <a:pt x="148344" y="65577"/>
                </a:lnTo>
                <a:lnTo>
                  <a:pt x="153357" y="48515"/>
                </a:lnTo>
                <a:lnTo>
                  <a:pt x="148344" y="31028"/>
                </a:lnTo>
                <a:lnTo>
                  <a:pt x="144242" y="27135"/>
                </a:lnTo>
                <a:close/>
              </a:path>
              <a:path extrusionOk="0" h="187960" w="768350">
                <a:moveTo>
                  <a:pt x="345156" y="23846"/>
                </a:moveTo>
                <a:lnTo>
                  <a:pt x="189538" y="23846"/>
                </a:lnTo>
                <a:lnTo>
                  <a:pt x="189538" y="44814"/>
                </a:lnTo>
                <a:lnTo>
                  <a:pt x="345156" y="44814"/>
                </a:lnTo>
                <a:lnTo>
                  <a:pt x="345156" y="23846"/>
                </a:lnTo>
                <a:close/>
              </a:path>
              <a:path extrusionOk="0" h="187960" w="768350">
                <a:moveTo>
                  <a:pt x="280195" y="2055"/>
                </a:moveTo>
                <a:lnTo>
                  <a:pt x="254293" y="2055"/>
                </a:lnTo>
                <a:lnTo>
                  <a:pt x="254293" y="23846"/>
                </a:lnTo>
                <a:lnTo>
                  <a:pt x="280195" y="23846"/>
                </a:lnTo>
                <a:lnTo>
                  <a:pt x="280195" y="2055"/>
                </a:lnTo>
                <a:close/>
              </a:path>
              <a:path extrusionOk="0" h="187960" w="768350">
                <a:moveTo>
                  <a:pt x="353379" y="147395"/>
                </a:moveTo>
                <a:lnTo>
                  <a:pt x="182137" y="147395"/>
                </a:lnTo>
                <a:lnTo>
                  <a:pt x="182137" y="168364"/>
                </a:lnTo>
                <a:lnTo>
                  <a:pt x="353379" y="168364"/>
                </a:lnTo>
                <a:lnTo>
                  <a:pt x="353379" y="147395"/>
                </a:lnTo>
                <a:close/>
              </a:path>
              <a:path extrusionOk="0" h="187960" w="768350">
                <a:moveTo>
                  <a:pt x="267244" y="52421"/>
                </a:moveTo>
                <a:lnTo>
                  <a:pt x="240531" y="54865"/>
                </a:lnTo>
                <a:lnTo>
                  <a:pt x="220361" y="61954"/>
                </a:lnTo>
                <a:lnTo>
                  <a:pt x="207649" y="73322"/>
                </a:lnTo>
                <a:lnTo>
                  <a:pt x="203311" y="88601"/>
                </a:lnTo>
                <a:lnTo>
                  <a:pt x="204559" y="97306"/>
                </a:lnTo>
                <a:lnTo>
                  <a:pt x="208360" y="104893"/>
                </a:lnTo>
                <a:lnTo>
                  <a:pt x="214571" y="111324"/>
                </a:lnTo>
                <a:lnTo>
                  <a:pt x="223046" y="116559"/>
                </a:lnTo>
                <a:lnTo>
                  <a:pt x="223046" y="147395"/>
                </a:lnTo>
                <a:lnTo>
                  <a:pt x="249359" y="147395"/>
                </a:lnTo>
                <a:lnTo>
                  <a:pt x="249359" y="123549"/>
                </a:lnTo>
                <a:lnTo>
                  <a:pt x="311237" y="123549"/>
                </a:lnTo>
                <a:lnTo>
                  <a:pt x="311237" y="116559"/>
                </a:lnTo>
                <a:lnTo>
                  <a:pt x="319668" y="111324"/>
                </a:lnTo>
                <a:lnTo>
                  <a:pt x="325884" y="104893"/>
                </a:lnTo>
                <a:lnTo>
                  <a:pt x="326221" y="104225"/>
                </a:lnTo>
                <a:lnTo>
                  <a:pt x="267244" y="104225"/>
                </a:lnTo>
                <a:lnTo>
                  <a:pt x="251214" y="103301"/>
                </a:lnTo>
                <a:lnTo>
                  <a:pt x="239608" y="100383"/>
                </a:lnTo>
                <a:lnTo>
                  <a:pt x="232568" y="95480"/>
                </a:lnTo>
                <a:lnTo>
                  <a:pt x="230241" y="88601"/>
                </a:lnTo>
                <a:lnTo>
                  <a:pt x="232568" y="81586"/>
                </a:lnTo>
                <a:lnTo>
                  <a:pt x="239608" y="76575"/>
                </a:lnTo>
                <a:lnTo>
                  <a:pt x="251214" y="73569"/>
                </a:lnTo>
                <a:lnTo>
                  <a:pt x="267244" y="72567"/>
                </a:lnTo>
                <a:lnTo>
                  <a:pt x="325735" y="72567"/>
                </a:lnTo>
                <a:lnTo>
                  <a:pt x="313871" y="61954"/>
                </a:lnTo>
                <a:lnTo>
                  <a:pt x="293781" y="54865"/>
                </a:lnTo>
                <a:lnTo>
                  <a:pt x="267244" y="52421"/>
                </a:lnTo>
                <a:close/>
              </a:path>
              <a:path extrusionOk="0" h="187960" w="768350">
                <a:moveTo>
                  <a:pt x="311237" y="123549"/>
                </a:moveTo>
                <a:lnTo>
                  <a:pt x="285335" y="123549"/>
                </a:lnTo>
                <a:lnTo>
                  <a:pt x="285335" y="147395"/>
                </a:lnTo>
                <a:lnTo>
                  <a:pt x="311237" y="147395"/>
                </a:lnTo>
                <a:lnTo>
                  <a:pt x="311237" y="123549"/>
                </a:lnTo>
                <a:close/>
              </a:path>
              <a:path extrusionOk="0" h="187960" w="768350">
                <a:moveTo>
                  <a:pt x="285335" y="123549"/>
                </a:moveTo>
                <a:lnTo>
                  <a:pt x="249359" y="123549"/>
                </a:lnTo>
                <a:lnTo>
                  <a:pt x="254910" y="124268"/>
                </a:lnTo>
                <a:lnTo>
                  <a:pt x="260871" y="124577"/>
                </a:lnTo>
                <a:lnTo>
                  <a:pt x="273720" y="124577"/>
                </a:lnTo>
                <a:lnTo>
                  <a:pt x="279681" y="124268"/>
                </a:lnTo>
                <a:lnTo>
                  <a:pt x="285335" y="123549"/>
                </a:lnTo>
                <a:close/>
              </a:path>
              <a:path extrusionOk="0" h="187960" w="768350">
                <a:moveTo>
                  <a:pt x="325735" y="72567"/>
                </a:moveTo>
                <a:lnTo>
                  <a:pt x="267244" y="72567"/>
                </a:lnTo>
                <a:lnTo>
                  <a:pt x="283011" y="73569"/>
                </a:lnTo>
                <a:lnTo>
                  <a:pt x="294547" y="76575"/>
                </a:lnTo>
                <a:lnTo>
                  <a:pt x="301631" y="81586"/>
                </a:lnTo>
                <a:lnTo>
                  <a:pt x="304042" y="88601"/>
                </a:lnTo>
                <a:lnTo>
                  <a:pt x="301631" y="95480"/>
                </a:lnTo>
                <a:lnTo>
                  <a:pt x="294547" y="100383"/>
                </a:lnTo>
                <a:lnTo>
                  <a:pt x="283011" y="103301"/>
                </a:lnTo>
                <a:lnTo>
                  <a:pt x="267244" y="104225"/>
                </a:lnTo>
                <a:lnTo>
                  <a:pt x="326221" y="104225"/>
                </a:lnTo>
                <a:lnTo>
                  <a:pt x="329709" y="97306"/>
                </a:lnTo>
                <a:lnTo>
                  <a:pt x="330972" y="88601"/>
                </a:lnTo>
                <a:lnTo>
                  <a:pt x="326579" y="73322"/>
                </a:lnTo>
                <a:lnTo>
                  <a:pt x="325735" y="72567"/>
                </a:lnTo>
                <a:close/>
              </a:path>
              <a:path extrusionOk="0" h="187960" w="768350">
                <a:moveTo>
                  <a:pt x="485357" y="14390"/>
                </a:moveTo>
                <a:lnTo>
                  <a:pt x="458838" y="14390"/>
                </a:lnTo>
                <a:lnTo>
                  <a:pt x="458838" y="42348"/>
                </a:lnTo>
                <a:lnTo>
                  <a:pt x="455779" y="69144"/>
                </a:lnTo>
                <a:lnTo>
                  <a:pt x="446696" y="93754"/>
                </a:lnTo>
                <a:lnTo>
                  <a:pt x="431505" y="114142"/>
                </a:lnTo>
                <a:lnTo>
                  <a:pt x="410117" y="128277"/>
                </a:lnTo>
                <a:lnTo>
                  <a:pt x="425946" y="150068"/>
                </a:lnTo>
                <a:lnTo>
                  <a:pt x="441663" y="140491"/>
                </a:lnTo>
                <a:lnTo>
                  <a:pt x="454624" y="127647"/>
                </a:lnTo>
                <a:lnTo>
                  <a:pt x="464886" y="112009"/>
                </a:lnTo>
                <a:lnTo>
                  <a:pt x="472509" y="94049"/>
                </a:lnTo>
                <a:lnTo>
                  <a:pt x="499134" y="94049"/>
                </a:lnTo>
                <a:lnTo>
                  <a:pt x="497049" y="91287"/>
                </a:lnTo>
                <a:lnTo>
                  <a:pt x="488235" y="67786"/>
                </a:lnTo>
                <a:lnTo>
                  <a:pt x="485357" y="42348"/>
                </a:lnTo>
                <a:lnTo>
                  <a:pt x="485357" y="14390"/>
                </a:lnTo>
                <a:close/>
              </a:path>
              <a:path extrusionOk="0" h="187960" w="768350">
                <a:moveTo>
                  <a:pt x="499134" y="94049"/>
                </a:moveTo>
                <a:lnTo>
                  <a:pt x="472509" y="94049"/>
                </a:lnTo>
                <a:lnTo>
                  <a:pt x="480088" y="110493"/>
                </a:lnTo>
                <a:lnTo>
                  <a:pt x="490047" y="124846"/>
                </a:lnTo>
                <a:lnTo>
                  <a:pt x="502415" y="136675"/>
                </a:lnTo>
                <a:lnTo>
                  <a:pt x="517221" y="145545"/>
                </a:lnTo>
                <a:lnTo>
                  <a:pt x="532639" y="124577"/>
                </a:lnTo>
                <a:lnTo>
                  <a:pt x="511837" y="110876"/>
                </a:lnTo>
                <a:lnTo>
                  <a:pt x="499134" y="94049"/>
                </a:lnTo>
                <a:close/>
              </a:path>
              <a:path extrusionOk="0" h="187960" w="768350">
                <a:moveTo>
                  <a:pt x="569231" y="0"/>
                </a:moveTo>
                <a:lnTo>
                  <a:pt x="542712" y="0"/>
                </a:lnTo>
                <a:lnTo>
                  <a:pt x="542712" y="187482"/>
                </a:lnTo>
                <a:lnTo>
                  <a:pt x="569231" y="187482"/>
                </a:lnTo>
                <a:lnTo>
                  <a:pt x="569231" y="0"/>
                </a:lnTo>
                <a:close/>
              </a:path>
              <a:path extrusionOk="0" h="187960" w="768350">
                <a:moveTo>
                  <a:pt x="663589" y="33508"/>
                </a:moveTo>
                <a:lnTo>
                  <a:pt x="637070" y="33508"/>
                </a:lnTo>
                <a:lnTo>
                  <a:pt x="634206" y="51178"/>
                </a:lnTo>
                <a:lnTo>
                  <a:pt x="625879" y="67633"/>
                </a:lnTo>
                <a:lnTo>
                  <a:pt x="611789" y="81467"/>
                </a:lnTo>
                <a:lnTo>
                  <a:pt x="591638" y="91274"/>
                </a:lnTo>
                <a:lnTo>
                  <a:pt x="605000" y="112037"/>
                </a:lnTo>
                <a:lnTo>
                  <a:pt x="620462" y="105120"/>
                </a:lnTo>
                <a:lnTo>
                  <a:pt x="633254" y="95707"/>
                </a:lnTo>
                <a:lnTo>
                  <a:pt x="643406" y="84154"/>
                </a:lnTo>
                <a:lnTo>
                  <a:pt x="650946" y="70819"/>
                </a:lnTo>
                <a:lnTo>
                  <a:pt x="681300" y="70819"/>
                </a:lnTo>
                <a:lnTo>
                  <a:pt x="674034" y="64202"/>
                </a:lnTo>
                <a:lnTo>
                  <a:pt x="666186" y="49535"/>
                </a:lnTo>
                <a:lnTo>
                  <a:pt x="663589" y="33508"/>
                </a:lnTo>
                <a:close/>
              </a:path>
              <a:path extrusionOk="0" h="187960" w="768350">
                <a:moveTo>
                  <a:pt x="681300" y="70819"/>
                </a:moveTo>
                <a:lnTo>
                  <a:pt x="650946" y="70819"/>
                </a:lnTo>
                <a:lnTo>
                  <a:pt x="658271" y="82103"/>
                </a:lnTo>
                <a:lnTo>
                  <a:pt x="667919" y="91865"/>
                </a:lnTo>
                <a:lnTo>
                  <a:pt x="679898" y="99815"/>
                </a:lnTo>
                <a:lnTo>
                  <a:pt x="694219" y="105664"/>
                </a:lnTo>
                <a:lnTo>
                  <a:pt x="706759" y="85107"/>
                </a:lnTo>
                <a:lnTo>
                  <a:pt x="687453" y="76423"/>
                </a:lnTo>
                <a:lnTo>
                  <a:pt x="681300" y="70819"/>
                </a:lnTo>
                <a:close/>
              </a:path>
              <a:path extrusionOk="0" h="187960" w="768350">
                <a:moveTo>
                  <a:pt x="700797" y="12539"/>
                </a:moveTo>
                <a:lnTo>
                  <a:pt x="598833" y="12539"/>
                </a:lnTo>
                <a:lnTo>
                  <a:pt x="598833" y="33508"/>
                </a:lnTo>
                <a:lnTo>
                  <a:pt x="700797" y="33508"/>
                </a:lnTo>
                <a:lnTo>
                  <a:pt x="700797" y="12539"/>
                </a:lnTo>
                <a:close/>
              </a:path>
              <a:path extrusionOk="0" h="187960" w="768350">
                <a:moveTo>
                  <a:pt x="681679" y="114709"/>
                </a:moveTo>
                <a:lnTo>
                  <a:pt x="654948" y="117078"/>
                </a:lnTo>
                <a:lnTo>
                  <a:pt x="634731" y="124101"/>
                </a:lnTo>
                <a:lnTo>
                  <a:pt x="621954" y="135422"/>
                </a:lnTo>
                <a:lnTo>
                  <a:pt x="617540" y="150684"/>
                </a:lnTo>
                <a:lnTo>
                  <a:pt x="621954" y="166054"/>
                </a:lnTo>
                <a:lnTo>
                  <a:pt x="634731" y="177512"/>
                </a:lnTo>
                <a:lnTo>
                  <a:pt x="654948" y="184652"/>
                </a:lnTo>
                <a:lnTo>
                  <a:pt x="681679" y="187071"/>
                </a:lnTo>
                <a:lnTo>
                  <a:pt x="707960" y="184652"/>
                </a:lnTo>
                <a:lnTo>
                  <a:pt x="727804" y="177512"/>
                </a:lnTo>
                <a:lnTo>
                  <a:pt x="739635" y="166719"/>
                </a:lnTo>
                <a:lnTo>
                  <a:pt x="681679" y="166719"/>
                </a:lnTo>
                <a:lnTo>
                  <a:pt x="665376" y="165717"/>
                </a:lnTo>
                <a:lnTo>
                  <a:pt x="653477" y="162710"/>
                </a:lnTo>
                <a:lnTo>
                  <a:pt x="646223" y="157700"/>
                </a:lnTo>
                <a:lnTo>
                  <a:pt x="643854" y="150684"/>
                </a:lnTo>
                <a:lnTo>
                  <a:pt x="646223" y="143806"/>
                </a:lnTo>
                <a:lnTo>
                  <a:pt x="653477" y="138903"/>
                </a:lnTo>
                <a:lnTo>
                  <a:pt x="665376" y="135984"/>
                </a:lnTo>
                <a:lnTo>
                  <a:pt x="681679" y="135061"/>
                </a:lnTo>
                <a:lnTo>
                  <a:pt x="739963" y="135061"/>
                </a:lnTo>
                <a:lnTo>
                  <a:pt x="727804" y="124101"/>
                </a:lnTo>
                <a:lnTo>
                  <a:pt x="707960" y="117078"/>
                </a:lnTo>
                <a:lnTo>
                  <a:pt x="681679" y="114709"/>
                </a:lnTo>
                <a:close/>
              </a:path>
              <a:path extrusionOk="0" h="187960" w="768350">
                <a:moveTo>
                  <a:pt x="739963" y="135061"/>
                </a:moveTo>
                <a:lnTo>
                  <a:pt x="681679" y="135061"/>
                </a:lnTo>
                <a:lnTo>
                  <a:pt x="697727" y="135984"/>
                </a:lnTo>
                <a:lnTo>
                  <a:pt x="709380" y="138903"/>
                </a:lnTo>
                <a:lnTo>
                  <a:pt x="716485" y="143806"/>
                </a:lnTo>
                <a:lnTo>
                  <a:pt x="718888" y="150684"/>
                </a:lnTo>
                <a:lnTo>
                  <a:pt x="716485" y="157700"/>
                </a:lnTo>
                <a:lnTo>
                  <a:pt x="709380" y="162710"/>
                </a:lnTo>
                <a:lnTo>
                  <a:pt x="697727" y="165717"/>
                </a:lnTo>
                <a:lnTo>
                  <a:pt x="681679" y="166719"/>
                </a:lnTo>
                <a:lnTo>
                  <a:pt x="739635" y="166719"/>
                </a:lnTo>
                <a:lnTo>
                  <a:pt x="740364" y="166054"/>
                </a:lnTo>
                <a:lnTo>
                  <a:pt x="744790" y="150684"/>
                </a:lnTo>
                <a:lnTo>
                  <a:pt x="740364" y="135422"/>
                </a:lnTo>
                <a:lnTo>
                  <a:pt x="739963" y="135061"/>
                </a:lnTo>
                <a:close/>
              </a:path>
              <a:path extrusionOk="0" h="187960" w="768350">
                <a:moveTo>
                  <a:pt x="742940" y="0"/>
                </a:moveTo>
                <a:lnTo>
                  <a:pt x="716626" y="0"/>
                </a:lnTo>
                <a:lnTo>
                  <a:pt x="716626" y="111009"/>
                </a:lnTo>
                <a:lnTo>
                  <a:pt x="742940" y="111009"/>
                </a:lnTo>
                <a:lnTo>
                  <a:pt x="742940" y="64755"/>
                </a:lnTo>
                <a:lnTo>
                  <a:pt x="768225" y="64755"/>
                </a:lnTo>
                <a:lnTo>
                  <a:pt x="768225" y="43375"/>
                </a:lnTo>
                <a:lnTo>
                  <a:pt x="742940" y="43375"/>
                </a:lnTo>
                <a:lnTo>
                  <a:pt x="742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26"/>
          <p:cNvSpPr/>
          <p:nvPr/>
        </p:nvSpPr>
        <p:spPr>
          <a:xfrm>
            <a:off x="14351248" y="2490598"/>
            <a:ext cx="410845" cy="150495"/>
          </a:xfrm>
          <a:custGeom>
            <a:rect b="b" l="l" r="r" t="t"/>
            <a:pathLst>
              <a:path extrusionOk="0" h="150494" w="410844">
                <a:moveTo>
                  <a:pt x="220710" y="60023"/>
                </a:moveTo>
                <a:lnTo>
                  <a:pt x="183445" y="60023"/>
                </a:lnTo>
                <a:lnTo>
                  <a:pt x="189171" y="64420"/>
                </a:lnTo>
                <a:lnTo>
                  <a:pt x="189171" y="81190"/>
                </a:lnTo>
                <a:lnTo>
                  <a:pt x="146829" y="84944"/>
                </a:lnTo>
                <a:lnTo>
                  <a:pt x="121478" y="117183"/>
                </a:lnTo>
                <a:lnTo>
                  <a:pt x="124164" y="131589"/>
                </a:lnTo>
                <a:lnTo>
                  <a:pt x="131768" y="141852"/>
                </a:lnTo>
                <a:lnTo>
                  <a:pt x="143378" y="148013"/>
                </a:lnTo>
                <a:lnTo>
                  <a:pt x="158085" y="150109"/>
                </a:lnTo>
                <a:lnTo>
                  <a:pt x="168843" y="148900"/>
                </a:lnTo>
                <a:lnTo>
                  <a:pt x="177808" y="145495"/>
                </a:lnTo>
                <a:lnTo>
                  <a:pt x="184990" y="140001"/>
                </a:lnTo>
                <a:lnTo>
                  <a:pt x="190398" y="132522"/>
                </a:lnTo>
                <a:lnTo>
                  <a:pt x="223733" y="132522"/>
                </a:lnTo>
                <a:lnTo>
                  <a:pt x="223733" y="127204"/>
                </a:lnTo>
                <a:lnTo>
                  <a:pt x="160130" y="127204"/>
                </a:lnTo>
                <a:lnTo>
                  <a:pt x="154097" y="123216"/>
                </a:lnTo>
                <a:lnTo>
                  <a:pt x="154097" y="108390"/>
                </a:lnTo>
                <a:lnTo>
                  <a:pt x="159619" y="103584"/>
                </a:lnTo>
                <a:lnTo>
                  <a:pt x="173526" y="102152"/>
                </a:lnTo>
                <a:lnTo>
                  <a:pt x="185183" y="101538"/>
                </a:lnTo>
                <a:lnTo>
                  <a:pt x="189375" y="101436"/>
                </a:lnTo>
                <a:lnTo>
                  <a:pt x="223733" y="101436"/>
                </a:lnTo>
                <a:lnTo>
                  <a:pt x="223733" y="72600"/>
                </a:lnTo>
                <a:lnTo>
                  <a:pt x="220710" y="60023"/>
                </a:lnTo>
                <a:close/>
              </a:path>
              <a:path extrusionOk="0" h="150494" w="410844">
                <a:moveTo>
                  <a:pt x="79554" y="28426"/>
                </a:moveTo>
                <a:lnTo>
                  <a:pt x="44992" y="28426"/>
                </a:lnTo>
                <a:lnTo>
                  <a:pt x="44992" y="148064"/>
                </a:lnTo>
                <a:lnTo>
                  <a:pt x="79554" y="148064"/>
                </a:lnTo>
                <a:lnTo>
                  <a:pt x="79554" y="28426"/>
                </a:lnTo>
                <a:close/>
              </a:path>
              <a:path extrusionOk="0" h="150494" w="410844">
                <a:moveTo>
                  <a:pt x="223733" y="132522"/>
                </a:moveTo>
                <a:lnTo>
                  <a:pt x="191216" y="132522"/>
                </a:lnTo>
                <a:lnTo>
                  <a:pt x="191216" y="148064"/>
                </a:lnTo>
                <a:lnTo>
                  <a:pt x="223733" y="148064"/>
                </a:lnTo>
                <a:lnTo>
                  <a:pt x="223733" y="132522"/>
                </a:lnTo>
                <a:close/>
              </a:path>
              <a:path extrusionOk="0" h="150494" w="410844">
                <a:moveTo>
                  <a:pt x="223733" y="101436"/>
                </a:moveTo>
                <a:lnTo>
                  <a:pt x="189375" y="101436"/>
                </a:lnTo>
                <a:lnTo>
                  <a:pt x="189375" y="108594"/>
                </a:lnTo>
                <a:lnTo>
                  <a:pt x="187813" y="116118"/>
                </a:lnTo>
                <a:lnTo>
                  <a:pt x="183393" y="122002"/>
                </a:lnTo>
                <a:lnTo>
                  <a:pt x="176750" y="125835"/>
                </a:lnTo>
                <a:lnTo>
                  <a:pt x="168515" y="127204"/>
                </a:lnTo>
                <a:lnTo>
                  <a:pt x="223733" y="127204"/>
                </a:lnTo>
                <a:lnTo>
                  <a:pt x="223733" y="101436"/>
                </a:lnTo>
                <a:close/>
              </a:path>
              <a:path extrusionOk="0" h="150494" w="410844">
                <a:moveTo>
                  <a:pt x="174855" y="35584"/>
                </a:moveTo>
                <a:lnTo>
                  <a:pt x="154212" y="38415"/>
                </a:lnTo>
                <a:lnTo>
                  <a:pt x="139092" y="46116"/>
                </a:lnTo>
                <a:lnTo>
                  <a:pt x="129531" y="57499"/>
                </a:lnTo>
                <a:lnTo>
                  <a:pt x="125568" y="71373"/>
                </a:lnTo>
                <a:lnTo>
                  <a:pt x="157676" y="71373"/>
                </a:lnTo>
                <a:lnTo>
                  <a:pt x="159006" y="64113"/>
                </a:lnTo>
                <a:lnTo>
                  <a:pt x="164936" y="60023"/>
                </a:lnTo>
                <a:lnTo>
                  <a:pt x="220710" y="60023"/>
                </a:lnTo>
                <a:lnTo>
                  <a:pt x="219906" y="56679"/>
                </a:lnTo>
                <a:lnTo>
                  <a:pt x="209532" y="45081"/>
                </a:lnTo>
                <a:lnTo>
                  <a:pt x="194039" y="37989"/>
                </a:lnTo>
                <a:lnTo>
                  <a:pt x="174855" y="35584"/>
                </a:lnTo>
                <a:close/>
              </a:path>
              <a:path extrusionOk="0" h="150494" w="410844">
                <a:moveTo>
                  <a:pt x="183445" y="60023"/>
                </a:moveTo>
                <a:lnTo>
                  <a:pt x="164936" y="60023"/>
                </a:lnTo>
                <a:lnTo>
                  <a:pt x="174037" y="60125"/>
                </a:lnTo>
                <a:lnTo>
                  <a:pt x="183445" y="60023"/>
                </a:lnTo>
                <a:close/>
              </a:path>
              <a:path extrusionOk="0" h="150494" w="410844">
                <a:moveTo>
                  <a:pt x="124546" y="0"/>
                </a:moveTo>
                <a:lnTo>
                  <a:pt x="0" y="0"/>
                </a:lnTo>
                <a:lnTo>
                  <a:pt x="0" y="28426"/>
                </a:lnTo>
                <a:lnTo>
                  <a:pt x="124546" y="28426"/>
                </a:lnTo>
                <a:lnTo>
                  <a:pt x="124546" y="0"/>
                </a:lnTo>
                <a:close/>
              </a:path>
              <a:path extrusionOk="0" h="150494" w="410844">
                <a:moveTo>
                  <a:pt x="277519" y="37016"/>
                </a:moveTo>
                <a:lnTo>
                  <a:pt x="244797" y="37016"/>
                </a:lnTo>
                <a:lnTo>
                  <a:pt x="244797" y="148064"/>
                </a:lnTo>
                <a:lnTo>
                  <a:pt x="279359" y="148064"/>
                </a:lnTo>
                <a:lnTo>
                  <a:pt x="279257" y="70862"/>
                </a:lnTo>
                <a:lnTo>
                  <a:pt x="286006" y="63602"/>
                </a:lnTo>
                <a:lnTo>
                  <a:pt x="408872" y="63602"/>
                </a:lnTo>
                <a:lnTo>
                  <a:pt x="407855" y="57412"/>
                </a:lnTo>
                <a:lnTo>
                  <a:pt x="407763" y="57262"/>
                </a:lnTo>
                <a:lnTo>
                  <a:pt x="277519" y="57262"/>
                </a:lnTo>
                <a:lnTo>
                  <a:pt x="277519" y="37016"/>
                </a:lnTo>
                <a:close/>
              </a:path>
              <a:path extrusionOk="0" h="150494" w="410844">
                <a:moveTo>
                  <a:pt x="350222" y="63602"/>
                </a:moveTo>
                <a:lnTo>
                  <a:pt x="304821" y="63602"/>
                </a:lnTo>
                <a:lnTo>
                  <a:pt x="311058" y="70146"/>
                </a:lnTo>
                <a:lnTo>
                  <a:pt x="311058" y="148064"/>
                </a:lnTo>
                <a:lnTo>
                  <a:pt x="344189" y="148064"/>
                </a:lnTo>
                <a:lnTo>
                  <a:pt x="344189" y="70658"/>
                </a:lnTo>
                <a:lnTo>
                  <a:pt x="350222" y="63602"/>
                </a:lnTo>
                <a:close/>
              </a:path>
              <a:path extrusionOk="0" h="150494" w="410844">
                <a:moveTo>
                  <a:pt x="408872" y="63602"/>
                </a:moveTo>
                <a:lnTo>
                  <a:pt x="369446" y="63602"/>
                </a:lnTo>
                <a:lnTo>
                  <a:pt x="375990" y="69635"/>
                </a:lnTo>
                <a:lnTo>
                  <a:pt x="375888" y="148064"/>
                </a:lnTo>
                <a:lnTo>
                  <a:pt x="410450" y="148064"/>
                </a:lnTo>
                <a:lnTo>
                  <a:pt x="410450" y="73214"/>
                </a:lnTo>
                <a:lnTo>
                  <a:pt x="408872" y="63602"/>
                </a:lnTo>
                <a:close/>
              </a:path>
              <a:path extrusionOk="0" h="150494" w="410844">
                <a:moveTo>
                  <a:pt x="310240" y="35584"/>
                </a:moveTo>
                <a:lnTo>
                  <a:pt x="299553" y="37073"/>
                </a:lnTo>
                <a:lnTo>
                  <a:pt x="290544" y="41362"/>
                </a:lnTo>
                <a:lnTo>
                  <a:pt x="283509" y="48181"/>
                </a:lnTo>
                <a:lnTo>
                  <a:pt x="278746" y="57262"/>
                </a:lnTo>
                <a:lnTo>
                  <a:pt x="340303" y="57262"/>
                </a:lnTo>
                <a:lnTo>
                  <a:pt x="310240" y="35584"/>
                </a:lnTo>
                <a:close/>
              </a:path>
              <a:path extrusionOk="0" h="150494" w="410844">
                <a:moveTo>
                  <a:pt x="375070" y="35584"/>
                </a:moveTo>
                <a:lnTo>
                  <a:pt x="363531" y="37116"/>
                </a:lnTo>
                <a:lnTo>
                  <a:pt x="353775" y="41477"/>
                </a:lnTo>
                <a:lnTo>
                  <a:pt x="346282" y="48310"/>
                </a:lnTo>
                <a:lnTo>
                  <a:pt x="341530" y="57262"/>
                </a:lnTo>
                <a:lnTo>
                  <a:pt x="407763" y="57262"/>
                </a:lnTo>
                <a:lnTo>
                  <a:pt x="400582" y="45580"/>
                </a:lnTo>
                <a:lnTo>
                  <a:pt x="389398" y="38156"/>
                </a:lnTo>
                <a:lnTo>
                  <a:pt x="375070" y="35584"/>
                </a:lnTo>
                <a:close/>
              </a:path>
            </a:pathLst>
          </a:custGeom>
          <a:solidFill>
            <a:srgbClr val="3A3D3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26"/>
          <p:cNvSpPr/>
          <p:nvPr/>
        </p:nvSpPr>
        <p:spPr>
          <a:xfrm>
            <a:off x="13695917" y="2921377"/>
            <a:ext cx="1790700" cy="544830"/>
          </a:xfrm>
          <a:custGeom>
            <a:rect b="b" l="l" r="r" t="t"/>
            <a:pathLst>
              <a:path extrusionOk="0" h="544829" w="1790700">
                <a:moveTo>
                  <a:pt x="1518278" y="0"/>
                </a:moveTo>
                <a:lnTo>
                  <a:pt x="272242" y="0"/>
                </a:lnTo>
                <a:lnTo>
                  <a:pt x="223306" y="4386"/>
                </a:lnTo>
                <a:lnTo>
                  <a:pt x="177248" y="17032"/>
                </a:lnTo>
                <a:lnTo>
                  <a:pt x="134836" y="37169"/>
                </a:lnTo>
                <a:lnTo>
                  <a:pt x="96840" y="64028"/>
                </a:lnTo>
                <a:lnTo>
                  <a:pt x="64028" y="96840"/>
                </a:lnTo>
                <a:lnTo>
                  <a:pt x="37169" y="134836"/>
                </a:lnTo>
                <a:lnTo>
                  <a:pt x="17032" y="177248"/>
                </a:lnTo>
                <a:lnTo>
                  <a:pt x="4386" y="223306"/>
                </a:lnTo>
                <a:lnTo>
                  <a:pt x="0" y="272243"/>
                </a:lnTo>
                <a:lnTo>
                  <a:pt x="4386" y="321179"/>
                </a:lnTo>
                <a:lnTo>
                  <a:pt x="17032" y="367237"/>
                </a:lnTo>
                <a:lnTo>
                  <a:pt x="37169" y="409649"/>
                </a:lnTo>
                <a:lnTo>
                  <a:pt x="64028" y="447645"/>
                </a:lnTo>
                <a:lnTo>
                  <a:pt x="96840" y="480457"/>
                </a:lnTo>
                <a:lnTo>
                  <a:pt x="134836" y="507316"/>
                </a:lnTo>
                <a:lnTo>
                  <a:pt x="177248" y="527453"/>
                </a:lnTo>
                <a:lnTo>
                  <a:pt x="223307" y="540099"/>
                </a:lnTo>
                <a:lnTo>
                  <a:pt x="272243" y="544486"/>
                </a:lnTo>
                <a:lnTo>
                  <a:pt x="1518278" y="544486"/>
                </a:lnTo>
                <a:lnTo>
                  <a:pt x="1567214" y="540099"/>
                </a:lnTo>
                <a:lnTo>
                  <a:pt x="1613272" y="527453"/>
                </a:lnTo>
                <a:lnTo>
                  <a:pt x="1655684" y="507316"/>
                </a:lnTo>
                <a:lnTo>
                  <a:pt x="1693681" y="480457"/>
                </a:lnTo>
                <a:lnTo>
                  <a:pt x="1726493" y="447645"/>
                </a:lnTo>
                <a:lnTo>
                  <a:pt x="1753352" y="409649"/>
                </a:lnTo>
                <a:lnTo>
                  <a:pt x="1773489" y="367237"/>
                </a:lnTo>
                <a:lnTo>
                  <a:pt x="1786135" y="321179"/>
                </a:lnTo>
                <a:lnTo>
                  <a:pt x="1790521" y="272243"/>
                </a:lnTo>
                <a:lnTo>
                  <a:pt x="1786135" y="223306"/>
                </a:lnTo>
                <a:lnTo>
                  <a:pt x="1773489" y="177248"/>
                </a:lnTo>
                <a:lnTo>
                  <a:pt x="1753352" y="134836"/>
                </a:lnTo>
                <a:lnTo>
                  <a:pt x="1726493" y="96840"/>
                </a:lnTo>
                <a:lnTo>
                  <a:pt x="1693681" y="64028"/>
                </a:lnTo>
                <a:lnTo>
                  <a:pt x="1655684" y="37169"/>
                </a:lnTo>
                <a:lnTo>
                  <a:pt x="1613272" y="17032"/>
                </a:lnTo>
                <a:lnTo>
                  <a:pt x="1567214" y="4386"/>
                </a:lnTo>
                <a:lnTo>
                  <a:pt x="1518278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26"/>
          <p:cNvSpPr/>
          <p:nvPr/>
        </p:nvSpPr>
        <p:spPr>
          <a:xfrm>
            <a:off x="14207579" y="3098757"/>
            <a:ext cx="769620" cy="187960"/>
          </a:xfrm>
          <a:custGeom>
            <a:rect b="b" l="l" r="r" t="t"/>
            <a:pathLst>
              <a:path extrusionOk="0" h="187960" w="769619">
                <a:moveTo>
                  <a:pt x="60849" y="124782"/>
                </a:moveTo>
                <a:lnTo>
                  <a:pt x="34536" y="124782"/>
                </a:lnTo>
                <a:lnTo>
                  <a:pt x="34536" y="183782"/>
                </a:lnTo>
                <a:lnTo>
                  <a:pt x="163224" y="183782"/>
                </a:lnTo>
                <a:lnTo>
                  <a:pt x="163224" y="162813"/>
                </a:lnTo>
                <a:lnTo>
                  <a:pt x="60849" y="162813"/>
                </a:lnTo>
                <a:lnTo>
                  <a:pt x="60849" y="124782"/>
                </a:lnTo>
                <a:close/>
              </a:path>
              <a:path extrusionOk="0" h="187960" w="769619">
                <a:moveTo>
                  <a:pt x="158702" y="205"/>
                </a:moveTo>
                <a:lnTo>
                  <a:pt x="132594" y="205"/>
                </a:lnTo>
                <a:lnTo>
                  <a:pt x="132594" y="48515"/>
                </a:lnTo>
                <a:lnTo>
                  <a:pt x="101964" y="48515"/>
                </a:lnTo>
                <a:lnTo>
                  <a:pt x="101964" y="69689"/>
                </a:lnTo>
                <a:lnTo>
                  <a:pt x="132594" y="69689"/>
                </a:lnTo>
                <a:lnTo>
                  <a:pt x="132594" y="136705"/>
                </a:lnTo>
                <a:lnTo>
                  <a:pt x="158702" y="136705"/>
                </a:lnTo>
                <a:lnTo>
                  <a:pt x="158702" y="205"/>
                </a:lnTo>
                <a:close/>
              </a:path>
              <a:path extrusionOk="0" h="187960" w="769619">
                <a:moveTo>
                  <a:pt x="71744" y="33713"/>
                </a:moveTo>
                <a:lnTo>
                  <a:pt x="45020" y="33713"/>
                </a:lnTo>
                <a:lnTo>
                  <a:pt x="44988" y="36797"/>
                </a:lnTo>
                <a:lnTo>
                  <a:pt x="42293" y="54394"/>
                </a:lnTo>
                <a:lnTo>
                  <a:pt x="34073" y="70935"/>
                </a:lnTo>
                <a:lnTo>
                  <a:pt x="20072" y="84797"/>
                </a:lnTo>
                <a:lnTo>
                  <a:pt x="0" y="94563"/>
                </a:lnTo>
                <a:lnTo>
                  <a:pt x="13362" y="115943"/>
                </a:lnTo>
                <a:lnTo>
                  <a:pt x="28597" y="109072"/>
                </a:lnTo>
                <a:lnTo>
                  <a:pt x="41191" y="99677"/>
                </a:lnTo>
                <a:lnTo>
                  <a:pt x="51203" y="88161"/>
                </a:lnTo>
                <a:lnTo>
                  <a:pt x="58691" y="74931"/>
                </a:lnTo>
                <a:lnTo>
                  <a:pt x="88536" y="74931"/>
                </a:lnTo>
                <a:lnTo>
                  <a:pt x="82049" y="68545"/>
                </a:lnTo>
                <a:lnTo>
                  <a:pt x="74237" y="53100"/>
                </a:lnTo>
                <a:lnTo>
                  <a:pt x="71744" y="36797"/>
                </a:lnTo>
                <a:lnTo>
                  <a:pt x="71744" y="33713"/>
                </a:lnTo>
                <a:close/>
              </a:path>
              <a:path extrusionOk="0" h="187960" w="769619">
                <a:moveTo>
                  <a:pt x="88536" y="74931"/>
                </a:moveTo>
                <a:lnTo>
                  <a:pt x="58691" y="74931"/>
                </a:lnTo>
                <a:lnTo>
                  <a:pt x="65940" y="86843"/>
                </a:lnTo>
                <a:lnTo>
                  <a:pt x="75522" y="97223"/>
                </a:lnTo>
                <a:lnTo>
                  <a:pt x="87455" y="105733"/>
                </a:lnTo>
                <a:lnTo>
                  <a:pt x="101758" y="112037"/>
                </a:lnTo>
                <a:lnTo>
                  <a:pt x="114709" y="91274"/>
                </a:lnTo>
                <a:lnTo>
                  <a:pt x="95450" y="81736"/>
                </a:lnTo>
                <a:lnTo>
                  <a:pt x="88536" y="74931"/>
                </a:lnTo>
                <a:close/>
              </a:path>
              <a:path extrusionOk="0" h="187960" w="769619">
                <a:moveTo>
                  <a:pt x="108953" y="12745"/>
                </a:moveTo>
                <a:lnTo>
                  <a:pt x="7400" y="12745"/>
                </a:lnTo>
                <a:lnTo>
                  <a:pt x="7400" y="33713"/>
                </a:lnTo>
                <a:lnTo>
                  <a:pt x="108953" y="33713"/>
                </a:lnTo>
                <a:lnTo>
                  <a:pt x="108953" y="12745"/>
                </a:lnTo>
                <a:close/>
              </a:path>
              <a:path extrusionOk="0" h="187960" w="769619">
                <a:moveTo>
                  <a:pt x="306509" y="3083"/>
                </a:moveTo>
                <a:lnTo>
                  <a:pt x="281840" y="3083"/>
                </a:lnTo>
                <a:lnTo>
                  <a:pt x="281840" y="70922"/>
                </a:lnTo>
                <a:lnTo>
                  <a:pt x="259844" y="70922"/>
                </a:lnTo>
                <a:lnTo>
                  <a:pt x="259844" y="92302"/>
                </a:lnTo>
                <a:lnTo>
                  <a:pt x="281840" y="92302"/>
                </a:lnTo>
                <a:lnTo>
                  <a:pt x="281840" y="178437"/>
                </a:lnTo>
                <a:lnTo>
                  <a:pt x="306509" y="178437"/>
                </a:lnTo>
                <a:lnTo>
                  <a:pt x="306509" y="3083"/>
                </a:lnTo>
                <a:close/>
              </a:path>
              <a:path extrusionOk="0" h="187960" w="769619">
                <a:moveTo>
                  <a:pt x="241342" y="52626"/>
                </a:moveTo>
                <a:lnTo>
                  <a:pt x="216673" y="52626"/>
                </a:lnTo>
                <a:lnTo>
                  <a:pt x="216673" y="56943"/>
                </a:lnTo>
                <a:lnTo>
                  <a:pt x="214574" y="78655"/>
                </a:lnTo>
                <a:lnTo>
                  <a:pt x="208129" y="99433"/>
                </a:lnTo>
                <a:lnTo>
                  <a:pt x="196654" y="117724"/>
                </a:lnTo>
                <a:lnTo>
                  <a:pt x="179465" y="131977"/>
                </a:lnTo>
                <a:lnTo>
                  <a:pt x="194471" y="151712"/>
                </a:lnTo>
                <a:lnTo>
                  <a:pt x="206128" y="143080"/>
                </a:lnTo>
                <a:lnTo>
                  <a:pt x="215723" y="132221"/>
                </a:lnTo>
                <a:lnTo>
                  <a:pt x="223351" y="119494"/>
                </a:lnTo>
                <a:lnTo>
                  <a:pt x="229110" y="105253"/>
                </a:lnTo>
                <a:lnTo>
                  <a:pt x="254726" y="105253"/>
                </a:lnTo>
                <a:lnTo>
                  <a:pt x="249758" y="97788"/>
                </a:lnTo>
                <a:lnTo>
                  <a:pt x="243348" y="78016"/>
                </a:lnTo>
                <a:lnTo>
                  <a:pt x="241342" y="56943"/>
                </a:lnTo>
                <a:lnTo>
                  <a:pt x="241342" y="52626"/>
                </a:lnTo>
                <a:close/>
              </a:path>
              <a:path extrusionOk="0" h="187960" w="769619">
                <a:moveTo>
                  <a:pt x="254726" y="105253"/>
                </a:moveTo>
                <a:lnTo>
                  <a:pt x="229110" y="105253"/>
                </a:lnTo>
                <a:lnTo>
                  <a:pt x="234928" y="118267"/>
                </a:lnTo>
                <a:lnTo>
                  <a:pt x="242575" y="129806"/>
                </a:lnTo>
                <a:lnTo>
                  <a:pt x="252151" y="139553"/>
                </a:lnTo>
                <a:lnTo>
                  <a:pt x="263749" y="147190"/>
                </a:lnTo>
                <a:lnTo>
                  <a:pt x="278140" y="128071"/>
                </a:lnTo>
                <a:lnTo>
                  <a:pt x="261159" y="114920"/>
                </a:lnTo>
                <a:lnTo>
                  <a:pt x="254726" y="105253"/>
                </a:lnTo>
                <a:close/>
              </a:path>
              <a:path extrusionOk="0" h="187960" w="769619">
                <a:moveTo>
                  <a:pt x="270739" y="31658"/>
                </a:moveTo>
                <a:lnTo>
                  <a:pt x="186454" y="31658"/>
                </a:lnTo>
                <a:lnTo>
                  <a:pt x="186454" y="52626"/>
                </a:lnTo>
                <a:lnTo>
                  <a:pt x="270739" y="52626"/>
                </a:lnTo>
                <a:lnTo>
                  <a:pt x="270739" y="31658"/>
                </a:lnTo>
                <a:close/>
              </a:path>
              <a:path extrusionOk="0" h="187960" w="769619">
                <a:moveTo>
                  <a:pt x="241136" y="6372"/>
                </a:moveTo>
                <a:lnTo>
                  <a:pt x="216673" y="6372"/>
                </a:lnTo>
                <a:lnTo>
                  <a:pt x="216673" y="31658"/>
                </a:lnTo>
                <a:lnTo>
                  <a:pt x="241136" y="31658"/>
                </a:lnTo>
                <a:lnTo>
                  <a:pt x="241136" y="6372"/>
                </a:lnTo>
                <a:close/>
              </a:path>
              <a:path extrusionOk="0" h="187960" w="769619">
                <a:moveTo>
                  <a:pt x="344745" y="0"/>
                </a:moveTo>
                <a:lnTo>
                  <a:pt x="319871" y="0"/>
                </a:lnTo>
                <a:lnTo>
                  <a:pt x="319871" y="187071"/>
                </a:lnTo>
                <a:lnTo>
                  <a:pt x="344745" y="187071"/>
                </a:lnTo>
                <a:lnTo>
                  <a:pt x="344745" y="0"/>
                </a:lnTo>
                <a:close/>
              </a:path>
              <a:path extrusionOk="0" h="187960" w="769619">
                <a:moveTo>
                  <a:pt x="486179" y="14390"/>
                </a:moveTo>
                <a:lnTo>
                  <a:pt x="459660" y="14390"/>
                </a:lnTo>
                <a:lnTo>
                  <a:pt x="459660" y="42348"/>
                </a:lnTo>
                <a:lnTo>
                  <a:pt x="456601" y="69144"/>
                </a:lnTo>
                <a:lnTo>
                  <a:pt x="447519" y="93754"/>
                </a:lnTo>
                <a:lnTo>
                  <a:pt x="432327" y="114142"/>
                </a:lnTo>
                <a:lnTo>
                  <a:pt x="410940" y="128277"/>
                </a:lnTo>
                <a:lnTo>
                  <a:pt x="426769" y="150068"/>
                </a:lnTo>
                <a:lnTo>
                  <a:pt x="442485" y="140491"/>
                </a:lnTo>
                <a:lnTo>
                  <a:pt x="455446" y="127647"/>
                </a:lnTo>
                <a:lnTo>
                  <a:pt x="465709" y="112009"/>
                </a:lnTo>
                <a:lnTo>
                  <a:pt x="473331" y="94049"/>
                </a:lnTo>
                <a:lnTo>
                  <a:pt x="499957" y="94049"/>
                </a:lnTo>
                <a:lnTo>
                  <a:pt x="497871" y="91287"/>
                </a:lnTo>
                <a:lnTo>
                  <a:pt x="489057" y="67786"/>
                </a:lnTo>
                <a:lnTo>
                  <a:pt x="486179" y="42348"/>
                </a:lnTo>
                <a:lnTo>
                  <a:pt x="486179" y="14390"/>
                </a:lnTo>
                <a:close/>
              </a:path>
              <a:path extrusionOk="0" h="187960" w="769619">
                <a:moveTo>
                  <a:pt x="499957" y="94049"/>
                </a:moveTo>
                <a:lnTo>
                  <a:pt x="473331" y="94049"/>
                </a:lnTo>
                <a:lnTo>
                  <a:pt x="480910" y="110493"/>
                </a:lnTo>
                <a:lnTo>
                  <a:pt x="490869" y="124846"/>
                </a:lnTo>
                <a:lnTo>
                  <a:pt x="503237" y="136675"/>
                </a:lnTo>
                <a:lnTo>
                  <a:pt x="518043" y="145545"/>
                </a:lnTo>
                <a:lnTo>
                  <a:pt x="533461" y="124577"/>
                </a:lnTo>
                <a:lnTo>
                  <a:pt x="512660" y="110876"/>
                </a:lnTo>
                <a:lnTo>
                  <a:pt x="499957" y="94049"/>
                </a:lnTo>
                <a:close/>
              </a:path>
              <a:path extrusionOk="0" h="187960" w="769619">
                <a:moveTo>
                  <a:pt x="570053" y="0"/>
                </a:moveTo>
                <a:lnTo>
                  <a:pt x="543534" y="0"/>
                </a:lnTo>
                <a:lnTo>
                  <a:pt x="543534" y="187482"/>
                </a:lnTo>
                <a:lnTo>
                  <a:pt x="570053" y="187482"/>
                </a:lnTo>
                <a:lnTo>
                  <a:pt x="570053" y="0"/>
                </a:lnTo>
                <a:close/>
              </a:path>
              <a:path extrusionOk="0" h="187960" w="769619">
                <a:moveTo>
                  <a:pt x="664411" y="33508"/>
                </a:moveTo>
                <a:lnTo>
                  <a:pt x="637892" y="33508"/>
                </a:lnTo>
                <a:lnTo>
                  <a:pt x="635028" y="51178"/>
                </a:lnTo>
                <a:lnTo>
                  <a:pt x="626701" y="67633"/>
                </a:lnTo>
                <a:lnTo>
                  <a:pt x="612611" y="81467"/>
                </a:lnTo>
                <a:lnTo>
                  <a:pt x="592460" y="91274"/>
                </a:lnTo>
                <a:lnTo>
                  <a:pt x="605823" y="112037"/>
                </a:lnTo>
                <a:lnTo>
                  <a:pt x="621284" y="105120"/>
                </a:lnTo>
                <a:lnTo>
                  <a:pt x="634076" y="95707"/>
                </a:lnTo>
                <a:lnTo>
                  <a:pt x="644228" y="84154"/>
                </a:lnTo>
                <a:lnTo>
                  <a:pt x="651768" y="70819"/>
                </a:lnTo>
                <a:lnTo>
                  <a:pt x="682122" y="70819"/>
                </a:lnTo>
                <a:lnTo>
                  <a:pt x="674857" y="64202"/>
                </a:lnTo>
                <a:lnTo>
                  <a:pt x="667008" y="49535"/>
                </a:lnTo>
                <a:lnTo>
                  <a:pt x="664411" y="33508"/>
                </a:lnTo>
                <a:close/>
              </a:path>
              <a:path extrusionOk="0" h="187960" w="769619">
                <a:moveTo>
                  <a:pt x="682122" y="70819"/>
                </a:moveTo>
                <a:lnTo>
                  <a:pt x="651768" y="70819"/>
                </a:lnTo>
                <a:lnTo>
                  <a:pt x="659093" y="82103"/>
                </a:lnTo>
                <a:lnTo>
                  <a:pt x="668741" y="91865"/>
                </a:lnTo>
                <a:lnTo>
                  <a:pt x="680720" y="99815"/>
                </a:lnTo>
                <a:lnTo>
                  <a:pt x="695041" y="105664"/>
                </a:lnTo>
                <a:lnTo>
                  <a:pt x="707581" y="85107"/>
                </a:lnTo>
                <a:lnTo>
                  <a:pt x="688275" y="76423"/>
                </a:lnTo>
                <a:lnTo>
                  <a:pt x="682122" y="70819"/>
                </a:lnTo>
                <a:close/>
              </a:path>
              <a:path extrusionOk="0" h="187960" w="769619">
                <a:moveTo>
                  <a:pt x="701620" y="12539"/>
                </a:moveTo>
                <a:lnTo>
                  <a:pt x="599656" y="12539"/>
                </a:lnTo>
                <a:lnTo>
                  <a:pt x="599656" y="33508"/>
                </a:lnTo>
                <a:lnTo>
                  <a:pt x="701620" y="33508"/>
                </a:lnTo>
                <a:lnTo>
                  <a:pt x="701620" y="12539"/>
                </a:lnTo>
                <a:close/>
              </a:path>
              <a:path extrusionOk="0" h="187960" w="769619">
                <a:moveTo>
                  <a:pt x="682501" y="114709"/>
                </a:moveTo>
                <a:lnTo>
                  <a:pt x="655770" y="117078"/>
                </a:lnTo>
                <a:lnTo>
                  <a:pt x="635554" y="124101"/>
                </a:lnTo>
                <a:lnTo>
                  <a:pt x="622776" y="135422"/>
                </a:lnTo>
                <a:lnTo>
                  <a:pt x="618363" y="150684"/>
                </a:lnTo>
                <a:lnTo>
                  <a:pt x="622776" y="166054"/>
                </a:lnTo>
                <a:lnTo>
                  <a:pt x="635554" y="177512"/>
                </a:lnTo>
                <a:lnTo>
                  <a:pt x="655770" y="184652"/>
                </a:lnTo>
                <a:lnTo>
                  <a:pt x="682501" y="187071"/>
                </a:lnTo>
                <a:lnTo>
                  <a:pt x="708783" y="184652"/>
                </a:lnTo>
                <a:lnTo>
                  <a:pt x="728627" y="177512"/>
                </a:lnTo>
                <a:lnTo>
                  <a:pt x="740457" y="166719"/>
                </a:lnTo>
                <a:lnTo>
                  <a:pt x="682501" y="166719"/>
                </a:lnTo>
                <a:lnTo>
                  <a:pt x="666198" y="165717"/>
                </a:lnTo>
                <a:lnTo>
                  <a:pt x="654299" y="162710"/>
                </a:lnTo>
                <a:lnTo>
                  <a:pt x="647045" y="157700"/>
                </a:lnTo>
                <a:lnTo>
                  <a:pt x="644676" y="150684"/>
                </a:lnTo>
                <a:lnTo>
                  <a:pt x="647045" y="143806"/>
                </a:lnTo>
                <a:lnTo>
                  <a:pt x="654299" y="138903"/>
                </a:lnTo>
                <a:lnTo>
                  <a:pt x="666198" y="135984"/>
                </a:lnTo>
                <a:lnTo>
                  <a:pt x="682501" y="135061"/>
                </a:lnTo>
                <a:lnTo>
                  <a:pt x="740785" y="135061"/>
                </a:lnTo>
                <a:lnTo>
                  <a:pt x="728627" y="124101"/>
                </a:lnTo>
                <a:lnTo>
                  <a:pt x="708783" y="117078"/>
                </a:lnTo>
                <a:lnTo>
                  <a:pt x="682501" y="114709"/>
                </a:lnTo>
                <a:close/>
              </a:path>
              <a:path extrusionOk="0" h="187960" w="769619">
                <a:moveTo>
                  <a:pt x="740785" y="135061"/>
                </a:moveTo>
                <a:lnTo>
                  <a:pt x="682501" y="135061"/>
                </a:lnTo>
                <a:lnTo>
                  <a:pt x="698549" y="135984"/>
                </a:lnTo>
                <a:lnTo>
                  <a:pt x="710202" y="138903"/>
                </a:lnTo>
                <a:lnTo>
                  <a:pt x="717307" y="143806"/>
                </a:lnTo>
                <a:lnTo>
                  <a:pt x="719710" y="150684"/>
                </a:lnTo>
                <a:lnTo>
                  <a:pt x="717307" y="157700"/>
                </a:lnTo>
                <a:lnTo>
                  <a:pt x="710202" y="162710"/>
                </a:lnTo>
                <a:lnTo>
                  <a:pt x="698549" y="165717"/>
                </a:lnTo>
                <a:lnTo>
                  <a:pt x="682501" y="166719"/>
                </a:lnTo>
                <a:lnTo>
                  <a:pt x="740457" y="166719"/>
                </a:lnTo>
                <a:lnTo>
                  <a:pt x="741186" y="166054"/>
                </a:lnTo>
                <a:lnTo>
                  <a:pt x="745612" y="150684"/>
                </a:lnTo>
                <a:lnTo>
                  <a:pt x="741186" y="135422"/>
                </a:lnTo>
                <a:lnTo>
                  <a:pt x="740785" y="135061"/>
                </a:lnTo>
                <a:close/>
              </a:path>
              <a:path extrusionOk="0" h="187960" w="769619">
                <a:moveTo>
                  <a:pt x="743762" y="0"/>
                </a:moveTo>
                <a:lnTo>
                  <a:pt x="717449" y="0"/>
                </a:lnTo>
                <a:lnTo>
                  <a:pt x="717449" y="111009"/>
                </a:lnTo>
                <a:lnTo>
                  <a:pt x="743762" y="111009"/>
                </a:lnTo>
                <a:lnTo>
                  <a:pt x="743762" y="64755"/>
                </a:lnTo>
                <a:lnTo>
                  <a:pt x="769048" y="64755"/>
                </a:lnTo>
                <a:lnTo>
                  <a:pt x="769048" y="43375"/>
                </a:lnTo>
                <a:lnTo>
                  <a:pt x="743762" y="43375"/>
                </a:lnTo>
                <a:lnTo>
                  <a:pt x="743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26"/>
          <p:cNvSpPr txBox="1"/>
          <p:nvPr/>
        </p:nvSpPr>
        <p:spPr>
          <a:xfrm>
            <a:off x="2728425" y="56825"/>
            <a:ext cx="282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01 som sam tam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675" name="Google Shape;675;p26"/>
          <p:cNvSpPr txBox="1"/>
          <p:nvPr/>
        </p:nvSpPr>
        <p:spPr>
          <a:xfrm>
            <a:off x="14163100" y="6700063"/>
            <a:ext cx="60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6"/>
          <p:cNvSpPr/>
          <p:nvPr/>
        </p:nvSpPr>
        <p:spPr>
          <a:xfrm>
            <a:off x="11460384" y="8114519"/>
            <a:ext cx="0" cy="314959"/>
          </a:xfrm>
          <a:custGeom>
            <a:rect b="b" l="l" r="r" t="t"/>
            <a:pathLst>
              <a:path extrusionOk="0" h="314959" w="120000">
                <a:moveTo>
                  <a:pt x="0" y="0"/>
                </a:moveTo>
                <a:lnTo>
                  <a:pt x="0" y="314854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26"/>
          <p:cNvSpPr/>
          <p:nvPr/>
        </p:nvSpPr>
        <p:spPr>
          <a:xfrm>
            <a:off x="12852330" y="7905261"/>
            <a:ext cx="0" cy="157479"/>
          </a:xfrm>
          <a:custGeom>
            <a:rect b="b" l="l" r="r" t="t"/>
            <a:pathLst>
              <a:path extrusionOk="0" h="157479" w="120000">
                <a:moveTo>
                  <a:pt x="0" y="0"/>
                </a:moveTo>
                <a:lnTo>
                  <a:pt x="0" y="157063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8" name="Google Shape;678;p26"/>
          <p:cNvCxnSpPr/>
          <p:nvPr/>
        </p:nvCxnSpPr>
        <p:spPr>
          <a:xfrm flipH="1">
            <a:off x="11465600" y="8120175"/>
            <a:ext cx="104400" cy="14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26"/>
          <p:cNvCxnSpPr/>
          <p:nvPr/>
        </p:nvCxnSpPr>
        <p:spPr>
          <a:xfrm flipH="1">
            <a:off x="11541800" y="8120175"/>
            <a:ext cx="104400" cy="14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26"/>
          <p:cNvCxnSpPr/>
          <p:nvPr/>
        </p:nvCxnSpPr>
        <p:spPr>
          <a:xfrm flipH="1">
            <a:off x="11618000" y="8120175"/>
            <a:ext cx="104400" cy="14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26"/>
          <p:cNvCxnSpPr/>
          <p:nvPr/>
        </p:nvCxnSpPr>
        <p:spPr>
          <a:xfrm flipH="1">
            <a:off x="11694200" y="8120175"/>
            <a:ext cx="104400" cy="14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26"/>
          <p:cNvCxnSpPr/>
          <p:nvPr/>
        </p:nvCxnSpPr>
        <p:spPr>
          <a:xfrm flipH="1">
            <a:off x="11770400" y="8120175"/>
            <a:ext cx="104400" cy="14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26"/>
          <p:cNvCxnSpPr/>
          <p:nvPr/>
        </p:nvCxnSpPr>
        <p:spPr>
          <a:xfrm flipH="1">
            <a:off x="11846600" y="8120175"/>
            <a:ext cx="104400" cy="14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26"/>
          <p:cNvCxnSpPr/>
          <p:nvPr/>
        </p:nvCxnSpPr>
        <p:spPr>
          <a:xfrm flipH="1">
            <a:off x="11922800" y="8120175"/>
            <a:ext cx="104400" cy="14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26"/>
          <p:cNvCxnSpPr/>
          <p:nvPr/>
        </p:nvCxnSpPr>
        <p:spPr>
          <a:xfrm flipH="1">
            <a:off x="11999000" y="8120175"/>
            <a:ext cx="104400" cy="14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26"/>
          <p:cNvCxnSpPr/>
          <p:nvPr/>
        </p:nvCxnSpPr>
        <p:spPr>
          <a:xfrm flipH="1">
            <a:off x="12075200" y="8120175"/>
            <a:ext cx="104400" cy="14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26"/>
          <p:cNvCxnSpPr/>
          <p:nvPr/>
        </p:nvCxnSpPr>
        <p:spPr>
          <a:xfrm flipH="1">
            <a:off x="12151400" y="8120175"/>
            <a:ext cx="104400" cy="14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26"/>
          <p:cNvCxnSpPr/>
          <p:nvPr/>
        </p:nvCxnSpPr>
        <p:spPr>
          <a:xfrm flipH="1">
            <a:off x="12227600" y="8120175"/>
            <a:ext cx="104400" cy="14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26"/>
          <p:cNvCxnSpPr/>
          <p:nvPr/>
        </p:nvCxnSpPr>
        <p:spPr>
          <a:xfrm flipH="1">
            <a:off x="12309088" y="8122375"/>
            <a:ext cx="104400" cy="14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" name="Google Shape;690;p26"/>
          <p:cNvSpPr/>
          <p:nvPr/>
        </p:nvSpPr>
        <p:spPr>
          <a:xfrm>
            <a:off x="12855634" y="7894369"/>
            <a:ext cx="0" cy="314959"/>
          </a:xfrm>
          <a:custGeom>
            <a:rect b="b" l="l" r="r" t="t"/>
            <a:pathLst>
              <a:path extrusionOk="0" h="314959" w="120000">
                <a:moveTo>
                  <a:pt x="0" y="0"/>
                </a:moveTo>
                <a:lnTo>
                  <a:pt x="0" y="314854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26"/>
          <p:cNvSpPr/>
          <p:nvPr/>
        </p:nvSpPr>
        <p:spPr>
          <a:xfrm>
            <a:off x="13818955" y="8041378"/>
            <a:ext cx="0" cy="167640"/>
          </a:xfrm>
          <a:custGeom>
            <a:rect b="b" l="l" r="r" t="t"/>
            <a:pathLst>
              <a:path extrusionOk="0" h="167640" w="120000">
                <a:moveTo>
                  <a:pt x="0" y="0"/>
                </a:moveTo>
                <a:lnTo>
                  <a:pt x="0" y="167534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26"/>
          <p:cNvSpPr/>
          <p:nvPr/>
        </p:nvSpPr>
        <p:spPr>
          <a:xfrm>
            <a:off x="12850398" y="8041378"/>
            <a:ext cx="0" cy="10795"/>
          </a:xfrm>
          <a:custGeom>
            <a:rect b="b" l="l" r="r" t="t"/>
            <a:pathLst>
              <a:path extrusionOk="0" h="10795" w="120000">
                <a:moveTo>
                  <a:pt x="0" y="0"/>
                </a:moveTo>
                <a:lnTo>
                  <a:pt x="0" y="10470"/>
                </a:lnTo>
                <a:lnTo>
                  <a:pt x="0" y="0"/>
                </a:lnTo>
                <a:close/>
              </a:path>
            </a:pathLst>
          </a:custGeom>
          <a:solidFill>
            <a:srgbClr val="6EF9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26"/>
          <p:cNvSpPr/>
          <p:nvPr/>
        </p:nvSpPr>
        <p:spPr>
          <a:xfrm>
            <a:off x="12850398" y="8041689"/>
            <a:ext cx="0" cy="10159"/>
          </a:xfrm>
          <a:custGeom>
            <a:rect b="b" l="l" r="r" t="t"/>
            <a:pathLst>
              <a:path extrusionOk="0" h="10159" w="120000">
                <a:moveTo>
                  <a:pt x="0" y="10159"/>
                </a:move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6EF9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26"/>
          <p:cNvSpPr/>
          <p:nvPr/>
        </p:nvSpPr>
        <p:spPr>
          <a:xfrm>
            <a:off x="13818955" y="7894786"/>
            <a:ext cx="0" cy="157479"/>
          </a:xfrm>
          <a:custGeom>
            <a:rect b="b" l="l" r="r" t="t"/>
            <a:pathLst>
              <a:path extrusionOk="0" h="157479" w="120000">
                <a:moveTo>
                  <a:pt x="0" y="0"/>
                </a:moveTo>
                <a:lnTo>
                  <a:pt x="0" y="157063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26"/>
          <p:cNvSpPr/>
          <p:nvPr/>
        </p:nvSpPr>
        <p:spPr>
          <a:xfrm>
            <a:off x="12850398" y="7894786"/>
            <a:ext cx="0" cy="10795"/>
          </a:xfrm>
          <a:custGeom>
            <a:rect b="b" l="l" r="r" t="t"/>
            <a:pathLst>
              <a:path extrusionOk="0" h="10795" w="120000">
                <a:moveTo>
                  <a:pt x="0" y="0"/>
                </a:moveTo>
                <a:lnTo>
                  <a:pt x="0" y="10470"/>
                </a:lnTo>
                <a:lnTo>
                  <a:pt x="0" y="0"/>
                </a:lnTo>
                <a:close/>
              </a:path>
            </a:pathLst>
          </a:custGeom>
          <a:solidFill>
            <a:srgbClr val="6EF9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26"/>
          <p:cNvSpPr/>
          <p:nvPr/>
        </p:nvSpPr>
        <p:spPr>
          <a:xfrm>
            <a:off x="12860869" y="7900021"/>
            <a:ext cx="953134" cy="0"/>
          </a:xfrm>
          <a:custGeom>
            <a:rect b="b" l="l" r="r" t="t"/>
            <a:pathLst>
              <a:path extrusionOk="0" h="120000" w="953134">
                <a:moveTo>
                  <a:pt x="0" y="0"/>
                </a:moveTo>
                <a:lnTo>
                  <a:pt x="952850" y="0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26"/>
          <p:cNvSpPr/>
          <p:nvPr/>
        </p:nvSpPr>
        <p:spPr>
          <a:xfrm>
            <a:off x="12855634" y="7894369"/>
            <a:ext cx="0" cy="314959"/>
          </a:xfrm>
          <a:custGeom>
            <a:rect b="b" l="l" r="r" t="t"/>
            <a:pathLst>
              <a:path extrusionOk="0" h="314959" w="120000">
                <a:moveTo>
                  <a:pt x="0" y="0"/>
                </a:moveTo>
                <a:lnTo>
                  <a:pt x="0" y="314854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8" name="Google Shape;698;p26"/>
          <p:cNvCxnSpPr/>
          <p:nvPr/>
        </p:nvCxnSpPr>
        <p:spPr>
          <a:xfrm flipH="1">
            <a:off x="12860850" y="7900025"/>
            <a:ext cx="104400" cy="14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26"/>
          <p:cNvCxnSpPr/>
          <p:nvPr/>
        </p:nvCxnSpPr>
        <p:spPr>
          <a:xfrm flipH="1">
            <a:off x="12937050" y="7900025"/>
            <a:ext cx="104400" cy="14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26"/>
          <p:cNvCxnSpPr/>
          <p:nvPr/>
        </p:nvCxnSpPr>
        <p:spPr>
          <a:xfrm flipH="1">
            <a:off x="13013250" y="7900025"/>
            <a:ext cx="104400" cy="14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26"/>
          <p:cNvCxnSpPr/>
          <p:nvPr/>
        </p:nvCxnSpPr>
        <p:spPr>
          <a:xfrm flipH="1">
            <a:off x="13089450" y="7900025"/>
            <a:ext cx="104400" cy="14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26"/>
          <p:cNvCxnSpPr/>
          <p:nvPr/>
        </p:nvCxnSpPr>
        <p:spPr>
          <a:xfrm flipH="1">
            <a:off x="13165650" y="7900025"/>
            <a:ext cx="104400" cy="14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3" name="Google Shape;703;p26"/>
          <p:cNvCxnSpPr/>
          <p:nvPr/>
        </p:nvCxnSpPr>
        <p:spPr>
          <a:xfrm flipH="1">
            <a:off x="13241850" y="7900025"/>
            <a:ext cx="104400" cy="14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26"/>
          <p:cNvCxnSpPr/>
          <p:nvPr/>
        </p:nvCxnSpPr>
        <p:spPr>
          <a:xfrm flipH="1">
            <a:off x="13318050" y="7900025"/>
            <a:ext cx="104400" cy="14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26"/>
          <p:cNvCxnSpPr/>
          <p:nvPr/>
        </p:nvCxnSpPr>
        <p:spPr>
          <a:xfrm flipH="1">
            <a:off x="13394250" y="7900025"/>
            <a:ext cx="104400" cy="14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26"/>
          <p:cNvCxnSpPr/>
          <p:nvPr/>
        </p:nvCxnSpPr>
        <p:spPr>
          <a:xfrm flipH="1">
            <a:off x="13470450" y="7900025"/>
            <a:ext cx="104400" cy="14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26"/>
          <p:cNvCxnSpPr/>
          <p:nvPr/>
        </p:nvCxnSpPr>
        <p:spPr>
          <a:xfrm flipH="1">
            <a:off x="13546650" y="7900025"/>
            <a:ext cx="104400" cy="14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26"/>
          <p:cNvCxnSpPr/>
          <p:nvPr/>
        </p:nvCxnSpPr>
        <p:spPr>
          <a:xfrm flipH="1">
            <a:off x="13622850" y="7900025"/>
            <a:ext cx="104400" cy="14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26"/>
          <p:cNvCxnSpPr/>
          <p:nvPr/>
        </p:nvCxnSpPr>
        <p:spPr>
          <a:xfrm flipH="1">
            <a:off x="13704338" y="7902225"/>
            <a:ext cx="104400" cy="14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0" name="Google Shape;710;p26"/>
          <p:cNvSpPr/>
          <p:nvPr/>
        </p:nvSpPr>
        <p:spPr>
          <a:xfrm>
            <a:off x="14246936" y="7686124"/>
            <a:ext cx="0" cy="355904"/>
          </a:xfrm>
          <a:custGeom>
            <a:rect b="b" l="l" r="r" t="t"/>
            <a:pathLst>
              <a:path extrusionOk="0" h="314959" w="120000">
                <a:moveTo>
                  <a:pt x="0" y="0"/>
                </a:moveTo>
                <a:lnTo>
                  <a:pt x="0" y="314854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6"/>
          <p:cNvSpPr/>
          <p:nvPr/>
        </p:nvSpPr>
        <p:spPr>
          <a:xfrm>
            <a:off x="15210275" y="7852394"/>
            <a:ext cx="0" cy="189433"/>
          </a:xfrm>
          <a:custGeom>
            <a:rect b="b" l="l" r="r" t="t"/>
            <a:pathLst>
              <a:path extrusionOk="0" h="167640" w="120000">
                <a:moveTo>
                  <a:pt x="0" y="0"/>
                </a:moveTo>
                <a:lnTo>
                  <a:pt x="0" y="167534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26"/>
          <p:cNvSpPr/>
          <p:nvPr/>
        </p:nvSpPr>
        <p:spPr>
          <a:xfrm>
            <a:off x="14241700" y="7852394"/>
            <a:ext cx="0" cy="12198"/>
          </a:xfrm>
          <a:custGeom>
            <a:rect b="b" l="l" r="r" t="t"/>
            <a:pathLst>
              <a:path extrusionOk="0" h="10795" w="120000">
                <a:moveTo>
                  <a:pt x="0" y="0"/>
                </a:moveTo>
                <a:lnTo>
                  <a:pt x="0" y="10470"/>
                </a:lnTo>
                <a:lnTo>
                  <a:pt x="0" y="0"/>
                </a:lnTo>
                <a:close/>
              </a:path>
            </a:pathLst>
          </a:custGeom>
          <a:solidFill>
            <a:srgbClr val="6EF9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26"/>
          <p:cNvSpPr/>
          <p:nvPr/>
        </p:nvSpPr>
        <p:spPr>
          <a:xfrm>
            <a:off x="14241700" y="7852746"/>
            <a:ext cx="0" cy="11480"/>
          </a:xfrm>
          <a:custGeom>
            <a:rect b="b" l="l" r="r" t="t"/>
            <a:pathLst>
              <a:path extrusionOk="0" h="10159" w="120000">
                <a:moveTo>
                  <a:pt x="0" y="10159"/>
                </a:move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6EF9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26"/>
          <p:cNvSpPr/>
          <p:nvPr/>
        </p:nvSpPr>
        <p:spPr>
          <a:xfrm>
            <a:off x="15210275" y="7686596"/>
            <a:ext cx="0" cy="177951"/>
          </a:xfrm>
          <a:custGeom>
            <a:rect b="b" l="l" r="r" t="t"/>
            <a:pathLst>
              <a:path extrusionOk="0" h="157479" w="120000">
                <a:moveTo>
                  <a:pt x="0" y="0"/>
                </a:moveTo>
                <a:lnTo>
                  <a:pt x="0" y="157063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26"/>
          <p:cNvSpPr/>
          <p:nvPr/>
        </p:nvSpPr>
        <p:spPr>
          <a:xfrm>
            <a:off x="14241700" y="7686596"/>
            <a:ext cx="0" cy="12198"/>
          </a:xfrm>
          <a:custGeom>
            <a:rect b="b" l="l" r="r" t="t"/>
            <a:pathLst>
              <a:path extrusionOk="0" h="10795" w="120000">
                <a:moveTo>
                  <a:pt x="0" y="0"/>
                </a:moveTo>
                <a:lnTo>
                  <a:pt x="0" y="10470"/>
                </a:lnTo>
                <a:lnTo>
                  <a:pt x="0" y="0"/>
                </a:lnTo>
                <a:close/>
              </a:path>
            </a:pathLst>
          </a:custGeom>
          <a:solidFill>
            <a:srgbClr val="6EF9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26"/>
          <p:cNvSpPr/>
          <p:nvPr/>
        </p:nvSpPr>
        <p:spPr>
          <a:xfrm>
            <a:off x="14252171" y="7692517"/>
            <a:ext cx="953134" cy="0"/>
          </a:xfrm>
          <a:custGeom>
            <a:rect b="b" l="l" r="r" t="t"/>
            <a:pathLst>
              <a:path extrusionOk="0" h="120000" w="953134">
                <a:moveTo>
                  <a:pt x="0" y="0"/>
                </a:moveTo>
                <a:lnTo>
                  <a:pt x="952850" y="0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26"/>
          <p:cNvSpPr/>
          <p:nvPr/>
        </p:nvSpPr>
        <p:spPr>
          <a:xfrm>
            <a:off x="14246936" y="7686124"/>
            <a:ext cx="0" cy="355904"/>
          </a:xfrm>
          <a:custGeom>
            <a:rect b="b" l="l" r="r" t="t"/>
            <a:pathLst>
              <a:path extrusionOk="0" h="314959" w="120000">
                <a:moveTo>
                  <a:pt x="0" y="0"/>
                </a:moveTo>
                <a:lnTo>
                  <a:pt x="0" y="314854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8" name="Google Shape;718;p26"/>
          <p:cNvCxnSpPr/>
          <p:nvPr/>
        </p:nvCxnSpPr>
        <p:spPr>
          <a:xfrm flipH="1">
            <a:off x="14252154" y="7692521"/>
            <a:ext cx="104400" cy="16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26"/>
          <p:cNvCxnSpPr/>
          <p:nvPr/>
        </p:nvCxnSpPr>
        <p:spPr>
          <a:xfrm flipH="1">
            <a:off x="14328356" y="7692521"/>
            <a:ext cx="104400" cy="16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26"/>
          <p:cNvCxnSpPr/>
          <p:nvPr/>
        </p:nvCxnSpPr>
        <p:spPr>
          <a:xfrm flipH="1">
            <a:off x="14404557" y="7692521"/>
            <a:ext cx="104400" cy="16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26"/>
          <p:cNvCxnSpPr/>
          <p:nvPr/>
        </p:nvCxnSpPr>
        <p:spPr>
          <a:xfrm flipH="1">
            <a:off x="14480758" y="7692521"/>
            <a:ext cx="104400" cy="16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26"/>
          <p:cNvCxnSpPr/>
          <p:nvPr/>
        </p:nvCxnSpPr>
        <p:spPr>
          <a:xfrm flipH="1">
            <a:off x="14556960" y="7692521"/>
            <a:ext cx="104400" cy="16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26"/>
          <p:cNvCxnSpPr/>
          <p:nvPr/>
        </p:nvCxnSpPr>
        <p:spPr>
          <a:xfrm flipH="1">
            <a:off x="14633161" y="7692521"/>
            <a:ext cx="104400" cy="16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26"/>
          <p:cNvCxnSpPr/>
          <p:nvPr/>
        </p:nvCxnSpPr>
        <p:spPr>
          <a:xfrm flipH="1">
            <a:off x="14709363" y="7692521"/>
            <a:ext cx="104400" cy="16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26"/>
          <p:cNvCxnSpPr/>
          <p:nvPr/>
        </p:nvCxnSpPr>
        <p:spPr>
          <a:xfrm flipH="1">
            <a:off x="14785564" y="7692521"/>
            <a:ext cx="104400" cy="16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26"/>
          <p:cNvCxnSpPr/>
          <p:nvPr/>
        </p:nvCxnSpPr>
        <p:spPr>
          <a:xfrm flipH="1">
            <a:off x="14861765" y="7692521"/>
            <a:ext cx="104400" cy="16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26"/>
          <p:cNvCxnSpPr/>
          <p:nvPr/>
        </p:nvCxnSpPr>
        <p:spPr>
          <a:xfrm flipH="1">
            <a:off x="14937967" y="7692521"/>
            <a:ext cx="104400" cy="16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26"/>
          <p:cNvCxnSpPr/>
          <p:nvPr/>
        </p:nvCxnSpPr>
        <p:spPr>
          <a:xfrm flipH="1">
            <a:off x="15014168" y="7692521"/>
            <a:ext cx="104400" cy="16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26"/>
          <p:cNvCxnSpPr/>
          <p:nvPr/>
        </p:nvCxnSpPr>
        <p:spPr>
          <a:xfrm flipH="1">
            <a:off x="15095657" y="7695010"/>
            <a:ext cx="104400" cy="16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" name="Google Shape;730;p26"/>
          <p:cNvSpPr/>
          <p:nvPr/>
        </p:nvSpPr>
        <p:spPr>
          <a:xfrm>
            <a:off x="15643511" y="7445298"/>
            <a:ext cx="0" cy="430706"/>
          </a:xfrm>
          <a:custGeom>
            <a:rect b="b" l="l" r="r" t="t"/>
            <a:pathLst>
              <a:path extrusionOk="0" h="314959" w="120000">
                <a:moveTo>
                  <a:pt x="0" y="0"/>
                </a:moveTo>
                <a:lnTo>
                  <a:pt x="0" y="314854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26"/>
          <p:cNvSpPr/>
          <p:nvPr/>
        </p:nvSpPr>
        <p:spPr>
          <a:xfrm>
            <a:off x="16606825" y="7646516"/>
            <a:ext cx="0" cy="229248"/>
          </a:xfrm>
          <a:custGeom>
            <a:rect b="b" l="l" r="r" t="t"/>
            <a:pathLst>
              <a:path extrusionOk="0" h="167640" w="120000">
                <a:moveTo>
                  <a:pt x="0" y="0"/>
                </a:moveTo>
                <a:lnTo>
                  <a:pt x="0" y="167534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26"/>
          <p:cNvSpPr/>
          <p:nvPr/>
        </p:nvSpPr>
        <p:spPr>
          <a:xfrm>
            <a:off x="15638275" y="7646516"/>
            <a:ext cx="0" cy="14762"/>
          </a:xfrm>
          <a:custGeom>
            <a:rect b="b" l="l" r="r" t="t"/>
            <a:pathLst>
              <a:path extrusionOk="0" h="10795" w="120000">
                <a:moveTo>
                  <a:pt x="0" y="0"/>
                </a:moveTo>
                <a:lnTo>
                  <a:pt x="0" y="10470"/>
                </a:lnTo>
                <a:lnTo>
                  <a:pt x="0" y="0"/>
                </a:lnTo>
                <a:close/>
              </a:path>
            </a:pathLst>
          </a:custGeom>
          <a:solidFill>
            <a:srgbClr val="6EF9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26"/>
          <p:cNvSpPr/>
          <p:nvPr/>
        </p:nvSpPr>
        <p:spPr>
          <a:xfrm>
            <a:off x="15638275" y="7646942"/>
            <a:ext cx="0" cy="13892"/>
          </a:xfrm>
          <a:custGeom>
            <a:rect b="b" l="l" r="r" t="t"/>
            <a:pathLst>
              <a:path extrusionOk="0" h="10159" w="120000">
                <a:moveTo>
                  <a:pt x="0" y="10159"/>
                </a:move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6EF9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26"/>
          <p:cNvSpPr/>
          <p:nvPr/>
        </p:nvSpPr>
        <p:spPr>
          <a:xfrm>
            <a:off x="16606825" y="7445869"/>
            <a:ext cx="0" cy="215353"/>
          </a:xfrm>
          <a:custGeom>
            <a:rect b="b" l="l" r="r" t="t"/>
            <a:pathLst>
              <a:path extrusionOk="0" h="157479" w="120000">
                <a:moveTo>
                  <a:pt x="0" y="0"/>
                </a:moveTo>
                <a:lnTo>
                  <a:pt x="0" y="157063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26"/>
          <p:cNvSpPr/>
          <p:nvPr/>
        </p:nvSpPr>
        <p:spPr>
          <a:xfrm>
            <a:off x="15638275" y="7445869"/>
            <a:ext cx="0" cy="14762"/>
          </a:xfrm>
          <a:custGeom>
            <a:rect b="b" l="l" r="r" t="t"/>
            <a:pathLst>
              <a:path extrusionOk="0" h="10795" w="120000">
                <a:moveTo>
                  <a:pt x="0" y="0"/>
                </a:moveTo>
                <a:lnTo>
                  <a:pt x="0" y="10470"/>
                </a:lnTo>
                <a:lnTo>
                  <a:pt x="0" y="0"/>
                </a:lnTo>
                <a:close/>
              </a:path>
            </a:pathLst>
          </a:custGeom>
          <a:solidFill>
            <a:srgbClr val="6EF92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26"/>
          <p:cNvSpPr/>
          <p:nvPr/>
        </p:nvSpPr>
        <p:spPr>
          <a:xfrm>
            <a:off x="15648746" y="7453034"/>
            <a:ext cx="953134" cy="0"/>
          </a:xfrm>
          <a:custGeom>
            <a:rect b="b" l="l" r="r" t="t"/>
            <a:pathLst>
              <a:path extrusionOk="0" h="120000" w="953134">
                <a:moveTo>
                  <a:pt x="0" y="0"/>
                </a:moveTo>
                <a:lnTo>
                  <a:pt x="952850" y="0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26"/>
          <p:cNvSpPr/>
          <p:nvPr/>
        </p:nvSpPr>
        <p:spPr>
          <a:xfrm>
            <a:off x="15643511" y="7445298"/>
            <a:ext cx="0" cy="430706"/>
          </a:xfrm>
          <a:custGeom>
            <a:rect b="b" l="l" r="r" t="t"/>
            <a:pathLst>
              <a:path extrusionOk="0" h="314959" w="120000">
                <a:moveTo>
                  <a:pt x="0" y="0"/>
                </a:moveTo>
                <a:lnTo>
                  <a:pt x="0" y="314854"/>
                </a:lnTo>
              </a:path>
            </a:pathLst>
          </a:custGeom>
          <a:noFill/>
          <a:ln cap="flat" cmpd="sng" w="104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8" name="Google Shape;738;p26"/>
          <p:cNvCxnSpPr/>
          <p:nvPr/>
        </p:nvCxnSpPr>
        <p:spPr>
          <a:xfrm flipH="1">
            <a:off x="15648726" y="7453039"/>
            <a:ext cx="104400" cy="19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26"/>
          <p:cNvCxnSpPr/>
          <p:nvPr/>
        </p:nvCxnSpPr>
        <p:spPr>
          <a:xfrm flipH="1">
            <a:off x="15724926" y="7453039"/>
            <a:ext cx="104400" cy="19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0" name="Google Shape;740;p26"/>
          <p:cNvCxnSpPr/>
          <p:nvPr/>
        </p:nvCxnSpPr>
        <p:spPr>
          <a:xfrm flipH="1">
            <a:off x="15801125" y="7453039"/>
            <a:ext cx="104400" cy="19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26"/>
          <p:cNvCxnSpPr/>
          <p:nvPr/>
        </p:nvCxnSpPr>
        <p:spPr>
          <a:xfrm flipH="1">
            <a:off x="15877325" y="7453039"/>
            <a:ext cx="104400" cy="19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2" name="Google Shape;742;p26"/>
          <p:cNvCxnSpPr/>
          <p:nvPr/>
        </p:nvCxnSpPr>
        <p:spPr>
          <a:xfrm flipH="1">
            <a:off x="15953524" y="7453039"/>
            <a:ext cx="104400" cy="19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26"/>
          <p:cNvCxnSpPr/>
          <p:nvPr/>
        </p:nvCxnSpPr>
        <p:spPr>
          <a:xfrm flipH="1">
            <a:off x="16029723" y="7453039"/>
            <a:ext cx="104400" cy="19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26"/>
          <p:cNvCxnSpPr/>
          <p:nvPr/>
        </p:nvCxnSpPr>
        <p:spPr>
          <a:xfrm flipH="1">
            <a:off x="16105923" y="7453039"/>
            <a:ext cx="104400" cy="19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26"/>
          <p:cNvCxnSpPr/>
          <p:nvPr/>
        </p:nvCxnSpPr>
        <p:spPr>
          <a:xfrm flipH="1">
            <a:off x="16182122" y="7453039"/>
            <a:ext cx="104400" cy="19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26"/>
          <p:cNvCxnSpPr/>
          <p:nvPr/>
        </p:nvCxnSpPr>
        <p:spPr>
          <a:xfrm flipH="1">
            <a:off x="16258322" y="7453039"/>
            <a:ext cx="104400" cy="19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26"/>
          <p:cNvCxnSpPr/>
          <p:nvPr/>
        </p:nvCxnSpPr>
        <p:spPr>
          <a:xfrm flipH="1">
            <a:off x="16334521" y="7453039"/>
            <a:ext cx="104400" cy="19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26"/>
          <p:cNvCxnSpPr/>
          <p:nvPr/>
        </p:nvCxnSpPr>
        <p:spPr>
          <a:xfrm flipH="1">
            <a:off x="16410721" y="7453039"/>
            <a:ext cx="104400" cy="19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26"/>
          <p:cNvCxnSpPr/>
          <p:nvPr/>
        </p:nvCxnSpPr>
        <p:spPr>
          <a:xfrm flipH="1">
            <a:off x="16492208" y="7456051"/>
            <a:ext cx="104400" cy="194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0" name="Google Shape;750;p26"/>
          <p:cNvSpPr txBox="1"/>
          <p:nvPr/>
        </p:nvSpPr>
        <p:spPr>
          <a:xfrm>
            <a:off x="15633025" y="2823275"/>
            <a:ext cx="458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chivo SemiBold"/>
                <a:ea typeface="Archivo SemiBold"/>
                <a:cs typeface="Archivo SemiBold"/>
                <a:sym typeface="Archivo SemiBold"/>
              </a:rPr>
              <a:t>글로벌 졸음 인식 데이터 </a:t>
            </a:r>
            <a:endParaRPr sz="18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chivo SemiBold"/>
                <a:ea typeface="Archivo SemiBold"/>
                <a:cs typeface="Archivo SemiBold"/>
                <a:sym typeface="Archivo SemiBold"/>
              </a:rPr>
              <a:t>판매 비즈니스 시장</a:t>
            </a:r>
            <a:endParaRPr sz="2000"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751" name="Google Shape;751;p26"/>
          <p:cNvSpPr txBox="1"/>
          <p:nvPr/>
        </p:nvSpPr>
        <p:spPr>
          <a:xfrm>
            <a:off x="9606200" y="2831675"/>
            <a:ext cx="458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chivo SemiBold"/>
                <a:ea typeface="Archivo SemiBold"/>
                <a:cs typeface="Archivo SemiBold"/>
                <a:sym typeface="Archivo SemiBold"/>
              </a:rPr>
              <a:t>국내</a:t>
            </a:r>
            <a:r>
              <a:rPr lang="en-US" sz="1800">
                <a:latin typeface="Archivo SemiBold"/>
                <a:ea typeface="Archivo SemiBold"/>
                <a:cs typeface="Archivo SemiBold"/>
                <a:sym typeface="Archivo SemiBold"/>
              </a:rPr>
              <a:t> 졸음 인식 데이터 </a:t>
            </a:r>
            <a:endParaRPr sz="18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chivo SemiBold"/>
                <a:ea typeface="Archivo SemiBold"/>
                <a:cs typeface="Archivo SemiBold"/>
                <a:sym typeface="Archivo SemiBold"/>
              </a:rPr>
              <a:t>판매 비즈니스 시장</a:t>
            </a:r>
            <a:endParaRPr sz="2000"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752" name="Google Shape;752;p26"/>
          <p:cNvSpPr txBox="1"/>
          <p:nvPr/>
        </p:nvSpPr>
        <p:spPr>
          <a:xfrm>
            <a:off x="3251575" y="2816138"/>
            <a:ext cx="458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chivo SemiBold"/>
                <a:ea typeface="Archivo SemiBold"/>
                <a:cs typeface="Archivo SemiBold"/>
                <a:sym typeface="Archivo SemiBold"/>
              </a:rPr>
              <a:t>지역별</a:t>
            </a:r>
            <a:r>
              <a:rPr lang="en-US" sz="1800">
                <a:latin typeface="Archivo SemiBold"/>
                <a:ea typeface="Archivo SemiBold"/>
                <a:cs typeface="Archivo SemiBold"/>
                <a:sym typeface="Archivo SemiBold"/>
              </a:rPr>
              <a:t> 졸음 인식 데이터 </a:t>
            </a:r>
            <a:endParaRPr sz="18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chivo SemiBold"/>
                <a:ea typeface="Archivo SemiBold"/>
                <a:cs typeface="Archivo SemiBold"/>
                <a:sym typeface="Archivo SemiBold"/>
              </a:rPr>
              <a:t>판매 비즈니스 시장</a:t>
            </a:r>
            <a:endParaRPr sz="2000"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7"/>
          <p:cNvSpPr/>
          <p:nvPr/>
        </p:nvSpPr>
        <p:spPr>
          <a:xfrm>
            <a:off x="0" y="0"/>
            <a:ext cx="2628265" cy="471805"/>
          </a:xfrm>
          <a:custGeom>
            <a:rect b="b" l="l" r="r" t="t"/>
            <a:pathLst>
              <a:path extrusionOk="0" h="471805" w="2628265">
                <a:moveTo>
                  <a:pt x="0" y="0"/>
                </a:moveTo>
                <a:lnTo>
                  <a:pt x="2628192" y="0"/>
                </a:lnTo>
                <a:lnTo>
                  <a:pt x="2628192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27"/>
          <p:cNvSpPr/>
          <p:nvPr/>
        </p:nvSpPr>
        <p:spPr>
          <a:xfrm>
            <a:off x="2628192" y="0"/>
            <a:ext cx="3026410" cy="471805"/>
          </a:xfrm>
          <a:custGeom>
            <a:rect b="b" l="l" r="r" t="t"/>
            <a:pathLst>
              <a:path extrusionOk="0" h="471805" w="3026410">
                <a:moveTo>
                  <a:pt x="0" y="0"/>
                </a:moveTo>
                <a:lnTo>
                  <a:pt x="3026085" y="0"/>
                </a:lnTo>
                <a:lnTo>
                  <a:pt x="3026085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27"/>
          <p:cNvSpPr/>
          <p:nvPr/>
        </p:nvSpPr>
        <p:spPr>
          <a:xfrm>
            <a:off x="5654278" y="0"/>
            <a:ext cx="14450060" cy="471805"/>
          </a:xfrm>
          <a:custGeom>
            <a:rect b="b" l="l" r="r" t="t"/>
            <a:pathLst>
              <a:path extrusionOk="0" h="471805" w="14450060">
                <a:moveTo>
                  <a:pt x="0" y="0"/>
                </a:moveTo>
                <a:lnTo>
                  <a:pt x="14449821" y="0"/>
                </a:lnTo>
                <a:lnTo>
                  <a:pt x="14449821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27"/>
          <p:cNvSpPr/>
          <p:nvPr/>
        </p:nvSpPr>
        <p:spPr>
          <a:xfrm>
            <a:off x="1193680" y="9737923"/>
            <a:ext cx="17790160" cy="0"/>
          </a:xfrm>
          <a:custGeom>
            <a:rect b="b" l="l" r="r" t="t"/>
            <a:pathLst>
              <a:path extrusionOk="0" h="120000" w="17790160">
                <a:moveTo>
                  <a:pt x="0" y="0"/>
                </a:moveTo>
                <a:lnTo>
                  <a:pt x="17790034" y="0"/>
                </a:lnTo>
              </a:path>
            </a:pathLst>
          </a:custGeom>
          <a:noFill/>
          <a:ln cap="flat" cmpd="sng" w="31400">
            <a:solidFill>
              <a:srgbClr val="1F28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27"/>
          <p:cNvSpPr/>
          <p:nvPr/>
        </p:nvSpPr>
        <p:spPr>
          <a:xfrm>
            <a:off x="3587441" y="3672963"/>
            <a:ext cx="555625" cy="197485"/>
          </a:xfrm>
          <a:custGeom>
            <a:rect b="b" l="l" r="r" t="t"/>
            <a:pathLst>
              <a:path extrusionOk="0" h="197485" w="555625">
                <a:moveTo>
                  <a:pt x="174876" y="0"/>
                </a:moveTo>
                <a:lnTo>
                  <a:pt x="148623" y="0"/>
                </a:lnTo>
                <a:lnTo>
                  <a:pt x="148623" y="197440"/>
                </a:lnTo>
                <a:lnTo>
                  <a:pt x="174876" y="197440"/>
                </a:lnTo>
                <a:lnTo>
                  <a:pt x="174876" y="0"/>
                </a:lnTo>
                <a:close/>
              </a:path>
              <a:path extrusionOk="0" h="197485" w="555625">
                <a:moveTo>
                  <a:pt x="134520" y="3254"/>
                </a:moveTo>
                <a:lnTo>
                  <a:pt x="108484" y="3254"/>
                </a:lnTo>
                <a:lnTo>
                  <a:pt x="108484" y="67694"/>
                </a:lnTo>
                <a:lnTo>
                  <a:pt x="82447" y="67694"/>
                </a:lnTo>
                <a:lnTo>
                  <a:pt x="82447" y="90041"/>
                </a:lnTo>
                <a:lnTo>
                  <a:pt x="108484" y="90041"/>
                </a:lnTo>
                <a:lnTo>
                  <a:pt x="108484" y="188328"/>
                </a:lnTo>
                <a:lnTo>
                  <a:pt x="134520" y="188328"/>
                </a:lnTo>
                <a:lnTo>
                  <a:pt x="134520" y="3254"/>
                </a:lnTo>
                <a:close/>
              </a:path>
              <a:path extrusionOk="0" h="197485" w="555625">
                <a:moveTo>
                  <a:pt x="66609" y="42308"/>
                </a:moveTo>
                <a:lnTo>
                  <a:pt x="39922" y="42308"/>
                </a:lnTo>
                <a:lnTo>
                  <a:pt x="39922" y="52940"/>
                </a:lnTo>
                <a:lnTo>
                  <a:pt x="37772" y="78094"/>
                </a:lnTo>
                <a:lnTo>
                  <a:pt x="30863" y="102191"/>
                </a:lnTo>
                <a:lnTo>
                  <a:pt x="18503" y="123359"/>
                </a:lnTo>
                <a:lnTo>
                  <a:pt x="0" y="139727"/>
                </a:lnTo>
                <a:lnTo>
                  <a:pt x="16706" y="160122"/>
                </a:lnTo>
                <a:lnTo>
                  <a:pt x="29151" y="150314"/>
                </a:lnTo>
                <a:lnTo>
                  <a:pt x="39379" y="137801"/>
                </a:lnTo>
                <a:lnTo>
                  <a:pt x="47492" y="123051"/>
                </a:lnTo>
                <a:lnTo>
                  <a:pt x="53591" y="106531"/>
                </a:lnTo>
                <a:lnTo>
                  <a:pt x="79117" y="106531"/>
                </a:lnTo>
                <a:lnTo>
                  <a:pt x="75315" y="100266"/>
                </a:lnTo>
                <a:lnTo>
                  <a:pt x="68653" y="77325"/>
                </a:lnTo>
                <a:lnTo>
                  <a:pt x="66609" y="52940"/>
                </a:lnTo>
                <a:lnTo>
                  <a:pt x="66609" y="42308"/>
                </a:lnTo>
                <a:close/>
              </a:path>
              <a:path extrusionOk="0" h="197485" w="555625">
                <a:moveTo>
                  <a:pt x="79117" y="106531"/>
                </a:moveTo>
                <a:lnTo>
                  <a:pt x="53591" y="106531"/>
                </a:lnTo>
                <a:lnTo>
                  <a:pt x="59505" y="121686"/>
                </a:lnTo>
                <a:lnTo>
                  <a:pt x="67382" y="135184"/>
                </a:lnTo>
                <a:lnTo>
                  <a:pt x="77313" y="146668"/>
                </a:lnTo>
                <a:lnTo>
                  <a:pt x="89390" y="155783"/>
                </a:lnTo>
                <a:lnTo>
                  <a:pt x="105663" y="135388"/>
                </a:lnTo>
                <a:lnTo>
                  <a:pt x="87387" y="120156"/>
                </a:lnTo>
                <a:lnTo>
                  <a:pt x="79117" y="106531"/>
                </a:lnTo>
                <a:close/>
              </a:path>
              <a:path extrusionOk="0" h="197485" w="555625">
                <a:moveTo>
                  <a:pt x="96550" y="20178"/>
                </a:moveTo>
                <a:lnTo>
                  <a:pt x="7593" y="20178"/>
                </a:lnTo>
                <a:lnTo>
                  <a:pt x="7593" y="42308"/>
                </a:lnTo>
                <a:lnTo>
                  <a:pt x="96550" y="42308"/>
                </a:lnTo>
                <a:lnTo>
                  <a:pt x="96550" y="20178"/>
                </a:lnTo>
                <a:close/>
              </a:path>
              <a:path extrusionOk="0" h="197485" w="555625">
                <a:moveTo>
                  <a:pt x="354742" y="131265"/>
                </a:moveTo>
                <a:lnTo>
                  <a:pt x="216968" y="131265"/>
                </a:lnTo>
                <a:lnTo>
                  <a:pt x="216968" y="195271"/>
                </a:lnTo>
                <a:lnTo>
                  <a:pt x="354742" y="195271"/>
                </a:lnTo>
                <a:lnTo>
                  <a:pt x="354742" y="173140"/>
                </a:lnTo>
                <a:lnTo>
                  <a:pt x="244306" y="173140"/>
                </a:lnTo>
                <a:lnTo>
                  <a:pt x="244306" y="152745"/>
                </a:lnTo>
                <a:lnTo>
                  <a:pt x="354742" y="152745"/>
                </a:lnTo>
                <a:lnTo>
                  <a:pt x="354742" y="131265"/>
                </a:lnTo>
                <a:close/>
              </a:path>
              <a:path extrusionOk="0" h="197485" w="555625">
                <a:moveTo>
                  <a:pt x="354742" y="152745"/>
                </a:moveTo>
                <a:lnTo>
                  <a:pt x="327621" y="152745"/>
                </a:lnTo>
                <a:lnTo>
                  <a:pt x="327621" y="173140"/>
                </a:lnTo>
                <a:lnTo>
                  <a:pt x="354742" y="173140"/>
                </a:lnTo>
                <a:lnTo>
                  <a:pt x="354742" y="152745"/>
                </a:lnTo>
                <a:close/>
              </a:path>
              <a:path extrusionOk="0" h="197485" w="555625">
                <a:moveTo>
                  <a:pt x="299849" y="114342"/>
                </a:moveTo>
                <a:lnTo>
                  <a:pt x="272294" y="114342"/>
                </a:lnTo>
                <a:lnTo>
                  <a:pt x="272294" y="131265"/>
                </a:lnTo>
                <a:lnTo>
                  <a:pt x="299849" y="131265"/>
                </a:lnTo>
                <a:lnTo>
                  <a:pt x="299849" y="114342"/>
                </a:lnTo>
                <a:close/>
              </a:path>
              <a:path extrusionOk="0" h="197485" w="555625">
                <a:moveTo>
                  <a:pt x="376222" y="92428"/>
                </a:moveTo>
                <a:lnTo>
                  <a:pt x="196139" y="92428"/>
                </a:lnTo>
                <a:lnTo>
                  <a:pt x="196139" y="114342"/>
                </a:lnTo>
                <a:lnTo>
                  <a:pt x="376222" y="114342"/>
                </a:lnTo>
                <a:lnTo>
                  <a:pt x="376222" y="92428"/>
                </a:lnTo>
                <a:close/>
              </a:path>
              <a:path extrusionOk="0" h="197485" w="555625">
                <a:moveTo>
                  <a:pt x="358865" y="57713"/>
                </a:moveTo>
                <a:lnTo>
                  <a:pt x="213279" y="57713"/>
                </a:lnTo>
                <a:lnTo>
                  <a:pt x="213279" y="79844"/>
                </a:lnTo>
                <a:lnTo>
                  <a:pt x="358865" y="79844"/>
                </a:lnTo>
                <a:lnTo>
                  <a:pt x="358865" y="57713"/>
                </a:lnTo>
                <a:close/>
              </a:path>
              <a:path extrusionOk="0" h="197485" w="555625">
                <a:moveTo>
                  <a:pt x="265351" y="27554"/>
                </a:moveTo>
                <a:lnTo>
                  <a:pt x="237580" y="27554"/>
                </a:lnTo>
                <a:lnTo>
                  <a:pt x="237580" y="57713"/>
                </a:lnTo>
                <a:lnTo>
                  <a:pt x="265351" y="57713"/>
                </a:lnTo>
                <a:lnTo>
                  <a:pt x="265351" y="27554"/>
                </a:lnTo>
                <a:close/>
              </a:path>
              <a:path extrusionOk="0" h="197485" w="555625">
                <a:moveTo>
                  <a:pt x="334347" y="27554"/>
                </a:moveTo>
                <a:lnTo>
                  <a:pt x="306575" y="27554"/>
                </a:lnTo>
                <a:lnTo>
                  <a:pt x="306575" y="57713"/>
                </a:lnTo>
                <a:lnTo>
                  <a:pt x="334347" y="57713"/>
                </a:lnTo>
                <a:lnTo>
                  <a:pt x="334347" y="27554"/>
                </a:lnTo>
                <a:close/>
              </a:path>
              <a:path extrusionOk="0" h="197485" w="555625">
                <a:moveTo>
                  <a:pt x="360167" y="5424"/>
                </a:moveTo>
                <a:lnTo>
                  <a:pt x="211977" y="5424"/>
                </a:lnTo>
                <a:lnTo>
                  <a:pt x="211977" y="27554"/>
                </a:lnTo>
                <a:lnTo>
                  <a:pt x="360167" y="27554"/>
                </a:lnTo>
                <a:lnTo>
                  <a:pt x="360167" y="5424"/>
                </a:lnTo>
                <a:close/>
              </a:path>
              <a:path extrusionOk="0" h="197485" w="555625">
                <a:moveTo>
                  <a:pt x="554570" y="90475"/>
                </a:moveTo>
                <a:lnTo>
                  <a:pt x="527015" y="90475"/>
                </a:lnTo>
                <a:lnTo>
                  <a:pt x="527015" y="115644"/>
                </a:lnTo>
                <a:lnTo>
                  <a:pt x="554570" y="115644"/>
                </a:lnTo>
                <a:lnTo>
                  <a:pt x="554570" y="90475"/>
                </a:lnTo>
                <a:close/>
              </a:path>
              <a:path extrusionOk="0" h="197485" w="555625">
                <a:moveTo>
                  <a:pt x="490130" y="14536"/>
                </a:moveTo>
                <a:lnTo>
                  <a:pt x="396400" y="14536"/>
                </a:lnTo>
                <a:lnTo>
                  <a:pt x="396400" y="104795"/>
                </a:lnTo>
                <a:lnTo>
                  <a:pt x="490130" y="104795"/>
                </a:lnTo>
                <a:lnTo>
                  <a:pt x="490130" y="90475"/>
                </a:lnTo>
                <a:lnTo>
                  <a:pt x="554570" y="90475"/>
                </a:lnTo>
                <a:lnTo>
                  <a:pt x="554570" y="82881"/>
                </a:lnTo>
                <a:lnTo>
                  <a:pt x="423955" y="82881"/>
                </a:lnTo>
                <a:lnTo>
                  <a:pt x="423955" y="36450"/>
                </a:lnTo>
                <a:lnTo>
                  <a:pt x="554570" y="36450"/>
                </a:lnTo>
                <a:lnTo>
                  <a:pt x="554570" y="28856"/>
                </a:lnTo>
                <a:lnTo>
                  <a:pt x="490130" y="28856"/>
                </a:lnTo>
                <a:lnTo>
                  <a:pt x="490130" y="14536"/>
                </a:lnTo>
                <a:close/>
              </a:path>
              <a:path extrusionOk="0" h="197485" w="555625">
                <a:moveTo>
                  <a:pt x="554570" y="36450"/>
                </a:moveTo>
                <a:lnTo>
                  <a:pt x="463009" y="36450"/>
                </a:lnTo>
                <a:lnTo>
                  <a:pt x="463009" y="82881"/>
                </a:lnTo>
                <a:lnTo>
                  <a:pt x="554570" y="82881"/>
                </a:lnTo>
                <a:lnTo>
                  <a:pt x="554570" y="68127"/>
                </a:lnTo>
                <a:lnTo>
                  <a:pt x="490130" y="68127"/>
                </a:lnTo>
                <a:lnTo>
                  <a:pt x="490130" y="50770"/>
                </a:lnTo>
                <a:lnTo>
                  <a:pt x="554570" y="50770"/>
                </a:lnTo>
                <a:lnTo>
                  <a:pt x="554570" y="36450"/>
                </a:lnTo>
                <a:close/>
              </a:path>
              <a:path extrusionOk="0" h="197485" w="555625">
                <a:moveTo>
                  <a:pt x="554570" y="50770"/>
                </a:moveTo>
                <a:lnTo>
                  <a:pt x="527015" y="50770"/>
                </a:lnTo>
                <a:lnTo>
                  <a:pt x="527015" y="68127"/>
                </a:lnTo>
                <a:lnTo>
                  <a:pt x="554570" y="68127"/>
                </a:lnTo>
                <a:lnTo>
                  <a:pt x="554570" y="50770"/>
                </a:lnTo>
                <a:close/>
              </a:path>
              <a:path extrusionOk="0" h="197485" w="555625">
                <a:moveTo>
                  <a:pt x="554570" y="0"/>
                </a:moveTo>
                <a:lnTo>
                  <a:pt x="527015" y="0"/>
                </a:lnTo>
                <a:lnTo>
                  <a:pt x="527015" y="28856"/>
                </a:lnTo>
                <a:lnTo>
                  <a:pt x="554570" y="28856"/>
                </a:lnTo>
                <a:lnTo>
                  <a:pt x="554570" y="0"/>
                </a:lnTo>
                <a:close/>
              </a:path>
              <a:path extrusionOk="0" h="197485" w="555625">
                <a:moveTo>
                  <a:pt x="487093" y="120851"/>
                </a:moveTo>
                <a:lnTo>
                  <a:pt x="458724" y="123434"/>
                </a:lnTo>
                <a:lnTo>
                  <a:pt x="437353" y="130940"/>
                </a:lnTo>
                <a:lnTo>
                  <a:pt x="423874" y="143002"/>
                </a:lnTo>
                <a:lnTo>
                  <a:pt x="419182" y="159254"/>
                </a:lnTo>
                <a:lnTo>
                  <a:pt x="423874" y="175472"/>
                </a:lnTo>
                <a:lnTo>
                  <a:pt x="437353" y="187460"/>
                </a:lnTo>
                <a:lnTo>
                  <a:pt x="458724" y="194891"/>
                </a:lnTo>
                <a:lnTo>
                  <a:pt x="487093" y="197440"/>
                </a:lnTo>
                <a:lnTo>
                  <a:pt x="515465" y="194891"/>
                </a:lnTo>
                <a:lnTo>
                  <a:pt x="536860" y="187460"/>
                </a:lnTo>
                <a:lnTo>
                  <a:pt x="549362" y="176395"/>
                </a:lnTo>
                <a:lnTo>
                  <a:pt x="487093" y="176395"/>
                </a:lnTo>
                <a:lnTo>
                  <a:pt x="469712" y="175303"/>
                </a:lnTo>
                <a:lnTo>
                  <a:pt x="457070" y="172055"/>
                </a:lnTo>
                <a:lnTo>
                  <a:pt x="449351" y="166692"/>
                </a:lnTo>
                <a:lnTo>
                  <a:pt x="446737" y="159254"/>
                </a:lnTo>
                <a:lnTo>
                  <a:pt x="449351" y="151599"/>
                </a:lnTo>
                <a:lnTo>
                  <a:pt x="457070" y="146182"/>
                </a:lnTo>
                <a:lnTo>
                  <a:pt x="469712" y="142961"/>
                </a:lnTo>
                <a:lnTo>
                  <a:pt x="487093" y="141897"/>
                </a:lnTo>
                <a:lnTo>
                  <a:pt x="549163" y="141897"/>
                </a:lnTo>
                <a:lnTo>
                  <a:pt x="536860" y="130940"/>
                </a:lnTo>
                <a:lnTo>
                  <a:pt x="515465" y="123434"/>
                </a:lnTo>
                <a:lnTo>
                  <a:pt x="487093" y="120851"/>
                </a:lnTo>
                <a:close/>
              </a:path>
              <a:path extrusionOk="0" h="197485" w="555625">
                <a:moveTo>
                  <a:pt x="549163" y="141897"/>
                </a:moveTo>
                <a:lnTo>
                  <a:pt x="487093" y="141897"/>
                </a:lnTo>
                <a:lnTo>
                  <a:pt x="504508" y="142961"/>
                </a:lnTo>
                <a:lnTo>
                  <a:pt x="517224" y="146182"/>
                </a:lnTo>
                <a:lnTo>
                  <a:pt x="525018" y="151599"/>
                </a:lnTo>
                <a:lnTo>
                  <a:pt x="527666" y="159254"/>
                </a:lnTo>
                <a:lnTo>
                  <a:pt x="525018" y="166692"/>
                </a:lnTo>
                <a:lnTo>
                  <a:pt x="517224" y="172055"/>
                </a:lnTo>
                <a:lnTo>
                  <a:pt x="504508" y="175303"/>
                </a:lnTo>
                <a:lnTo>
                  <a:pt x="487093" y="176395"/>
                </a:lnTo>
                <a:lnTo>
                  <a:pt x="549362" y="176395"/>
                </a:lnTo>
                <a:lnTo>
                  <a:pt x="550404" y="175472"/>
                </a:lnTo>
                <a:lnTo>
                  <a:pt x="555221" y="159254"/>
                </a:lnTo>
                <a:lnTo>
                  <a:pt x="550404" y="143002"/>
                </a:lnTo>
                <a:lnTo>
                  <a:pt x="549163" y="141897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27"/>
          <p:cNvSpPr/>
          <p:nvPr/>
        </p:nvSpPr>
        <p:spPr>
          <a:xfrm>
            <a:off x="3592431" y="4274579"/>
            <a:ext cx="550545" cy="197485"/>
          </a:xfrm>
          <a:custGeom>
            <a:rect b="b" l="l" r="r" t="t"/>
            <a:pathLst>
              <a:path extrusionOk="0" h="197485" w="550545">
                <a:moveTo>
                  <a:pt x="165112" y="0"/>
                </a:moveTo>
                <a:lnTo>
                  <a:pt x="137557" y="0"/>
                </a:lnTo>
                <a:lnTo>
                  <a:pt x="137557" y="197440"/>
                </a:lnTo>
                <a:lnTo>
                  <a:pt x="165112" y="197440"/>
                </a:lnTo>
                <a:lnTo>
                  <a:pt x="165112" y="0"/>
                </a:lnTo>
                <a:close/>
              </a:path>
              <a:path extrusionOk="0" h="197485" w="550545">
                <a:moveTo>
                  <a:pt x="63788" y="51421"/>
                </a:moveTo>
                <a:lnTo>
                  <a:pt x="43830" y="54106"/>
                </a:lnTo>
                <a:lnTo>
                  <a:pt x="28287" y="61673"/>
                </a:lnTo>
                <a:lnTo>
                  <a:pt x="18235" y="73389"/>
                </a:lnTo>
                <a:lnTo>
                  <a:pt x="14753" y="88522"/>
                </a:lnTo>
                <a:lnTo>
                  <a:pt x="17170" y="101408"/>
                </a:lnTo>
                <a:lnTo>
                  <a:pt x="24327" y="111955"/>
                </a:lnTo>
                <a:lnTo>
                  <a:pt x="35592" y="119735"/>
                </a:lnTo>
                <a:lnTo>
                  <a:pt x="50336" y="124322"/>
                </a:lnTo>
                <a:lnTo>
                  <a:pt x="50336" y="141029"/>
                </a:lnTo>
                <a:lnTo>
                  <a:pt x="36994" y="141344"/>
                </a:lnTo>
                <a:lnTo>
                  <a:pt x="0" y="141680"/>
                </a:lnTo>
                <a:lnTo>
                  <a:pt x="3688" y="164244"/>
                </a:lnTo>
                <a:lnTo>
                  <a:pt x="31972" y="164061"/>
                </a:lnTo>
                <a:lnTo>
                  <a:pt x="63164" y="163105"/>
                </a:lnTo>
                <a:lnTo>
                  <a:pt x="95862" y="160766"/>
                </a:lnTo>
                <a:lnTo>
                  <a:pt x="128662" y="156434"/>
                </a:lnTo>
                <a:lnTo>
                  <a:pt x="127104" y="140161"/>
                </a:lnTo>
                <a:lnTo>
                  <a:pt x="77674" y="140161"/>
                </a:lnTo>
                <a:lnTo>
                  <a:pt x="77674" y="124322"/>
                </a:lnTo>
                <a:lnTo>
                  <a:pt x="92421" y="119674"/>
                </a:lnTo>
                <a:lnTo>
                  <a:pt x="103710" y="111874"/>
                </a:lnTo>
                <a:lnTo>
                  <a:pt x="108715" y="104578"/>
                </a:lnTo>
                <a:lnTo>
                  <a:pt x="63788" y="104578"/>
                </a:lnTo>
                <a:lnTo>
                  <a:pt x="54523" y="103534"/>
                </a:lnTo>
                <a:lnTo>
                  <a:pt x="47271" y="100456"/>
                </a:lnTo>
                <a:lnTo>
                  <a:pt x="42583" y="95425"/>
                </a:lnTo>
                <a:lnTo>
                  <a:pt x="41006" y="88522"/>
                </a:lnTo>
                <a:lnTo>
                  <a:pt x="42583" y="81712"/>
                </a:lnTo>
                <a:lnTo>
                  <a:pt x="47271" y="76671"/>
                </a:lnTo>
                <a:lnTo>
                  <a:pt x="54523" y="73542"/>
                </a:lnTo>
                <a:lnTo>
                  <a:pt x="63788" y="72467"/>
                </a:lnTo>
                <a:lnTo>
                  <a:pt x="109026" y="72467"/>
                </a:lnTo>
                <a:lnTo>
                  <a:pt x="99615" y="61673"/>
                </a:lnTo>
                <a:lnTo>
                  <a:pt x="83909" y="54106"/>
                </a:lnTo>
                <a:lnTo>
                  <a:pt x="63788" y="51421"/>
                </a:lnTo>
                <a:close/>
              </a:path>
              <a:path extrusionOk="0" h="197485" w="550545">
                <a:moveTo>
                  <a:pt x="126709" y="136038"/>
                </a:moveTo>
                <a:lnTo>
                  <a:pt x="114684" y="137445"/>
                </a:lnTo>
                <a:lnTo>
                  <a:pt x="102436" y="138588"/>
                </a:lnTo>
                <a:lnTo>
                  <a:pt x="90065" y="139486"/>
                </a:lnTo>
                <a:lnTo>
                  <a:pt x="77674" y="140161"/>
                </a:lnTo>
                <a:lnTo>
                  <a:pt x="127104" y="140161"/>
                </a:lnTo>
                <a:lnTo>
                  <a:pt x="126709" y="136038"/>
                </a:lnTo>
                <a:close/>
              </a:path>
              <a:path extrusionOk="0" h="197485" w="550545">
                <a:moveTo>
                  <a:pt x="109026" y="72467"/>
                </a:moveTo>
                <a:lnTo>
                  <a:pt x="63788" y="72467"/>
                </a:lnTo>
                <a:lnTo>
                  <a:pt x="73274" y="73542"/>
                </a:lnTo>
                <a:lnTo>
                  <a:pt x="80603" y="76671"/>
                </a:lnTo>
                <a:lnTo>
                  <a:pt x="85329" y="81712"/>
                </a:lnTo>
                <a:lnTo>
                  <a:pt x="87004" y="88522"/>
                </a:lnTo>
                <a:lnTo>
                  <a:pt x="85329" y="95425"/>
                </a:lnTo>
                <a:lnTo>
                  <a:pt x="80603" y="100456"/>
                </a:lnTo>
                <a:lnTo>
                  <a:pt x="73274" y="103534"/>
                </a:lnTo>
                <a:lnTo>
                  <a:pt x="63788" y="104578"/>
                </a:lnTo>
                <a:lnTo>
                  <a:pt x="108715" y="104578"/>
                </a:lnTo>
                <a:lnTo>
                  <a:pt x="110931" y="101347"/>
                </a:lnTo>
                <a:lnTo>
                  <a:pt x="113474" y="88522"/>
                </a:lnTo>
                <a:lnTo>
                  <a:pt x="109829" y="73389"/>
                </a:lnTo>
                <a:lnTo>
                  <a:pt x="109026" y="72467"/>
                </a:lnTo>
                <a:close/>
              </a:path>
              <a:path extrusionOk="0" h="197485" w="550545">
                <a:moveTo>
                  <a:pt x="123888" y="21913"/>
                </a:moveTo>
                <a:lnTo>
                  <a:pt x="3905" y="21913"/>
                </a:lnTo>
                <a:lnTo>
                  <a:pt x="3905" y="43610"/>
                </a:lnTo>
                <a:lnTo>
                  <a:pt x="123888" y="43610"/>
                </a:lnTo>
                <a:lnTo>
                  <a:pt x="123888" y="21913"/>
                </a:lnTo>
                <a:close/>
              </a:path>
              <a:path extrusionOk="0" h="197485" w="550545">
                <a:moveTo>
                  <a:pt x="77891" y="867"/>
                </a:moveTo>
                <a:lnTo>
                  <a:pt x="50336" y="867"/>
                </a:lnTo>
                <a:lnTo>
                  <a:pt x="50336" y="21913"/>
                </a:lnTo>
                <a:lnTo>
                  <a:pt x="77891" y="21913"/>
                </a:lnTo>
                <a:lnTo>
                  <a:pt x="77891" y="867"/>
                </a:lnTo>
                <a:close/>
              </a:path>
              <a:path extrusionOk="0" h="197485" w="550545">
                <a:moveTo>
                  <a:pt x="263833" y="15187"/>
                </a:moveTo>
                <a:lnTo>
                  <a:pt x="236061" y="15187"/>
                </a:lnTo>
                <a:lnTo>
                  <a:pt x="236061" y="44695"/>
                </a:lnTo>
                <a:lnTo>
                  <a:pt x="233064" y="72033"/>
                </a:lnTo>
                <a:lnTo>
                  <a:pt x="223965" y="97581"/>
                </a:lnTo>
                <a:lnTo>
                  <a:pt x="208601" y="119142"/>
                </a:lnTo>
                <a:lnTo>
                  <a:pt x="186809" y="134520"/>
                </a:lnTo>
                <a:lnTo>
                  <a:pt x="203950" y="156867"/>
                </a:lnTo>
                <a:lnTo>
                  <a:pt x="219393" y="146861"/>
                </a:lnTo>
                <a:lnTo>
                  <a:pt x="232223" y="133611"/>
                </a:lnTo>
                <a:lnTo>
                  <a:pt x="242470" y="117615"/>
                </a:lnTo>
                <a:lnTo>
                  <a:pt x="250164" y="99371"/>
                </a:lnTo>
                <a:lnTo>
                  <a:pt x="277973" y="99371"/>
                </a:lnTo>
                <a:lnTo>
                  <a:pt x="275196" y="95438"/>
                </a:lnTo>
                <a:lnTo>
                  <a:pt x="266575" y="70972"/>
                </a:lnTo>
                <a:lnTo>
                  <a:pt x="263833" y="44695"/>
                </a:lnTo>
                <a:lnTo>
                  <a:pt x="263833" y="15187"/>
                </a:lnTo>
                <a:close/>
              </a:path>
              <a:path extrusionOk="0" h="197485" w="550545">
                <a:moveTo>
                  <a:pt x="277973" y="99371"/>
                </a:moveTo>
                <a:lnTo>
                  <a:pt x="250164" y="99371"/>
                </a:lnTo>
                <a:lnTo>
                  <a:pt x="257481" y="116383"/>
                </a:lnTo>
                <a:lnTo>
                  <a:pt x="267128" y="131319"/>
                </a:lnTo>
                <a:lnTo>
                  <a:pt x="279195" y="143734"/>
                </a:lnTo>
                <a:lnTo>
                  <a:pt x="293774" y="153179"/>
                </a:lnTo>
                <a:lnTo>
                  <a:pt x="310481" y="131048"/>
                </a:lnTo>
                <a:lnTo>
                  <a:pt x="289798" y="116122"/>
                </a:lnTo>
                <a:lnTo>
                  <a:pt x="277973" y="99371"/>
                </a:lnTo>
                <a:close/>
              </a:path>
              <a:path extrusionOk="0" h="197485" w="550545">
                <a:moveTo>
                  <a:pt x="346932" y="0"/>
                </a:moveTo>
                <a:lnTo>
                  <a:pt x="319160" y="0"/>
                </a:lnTo>
                <a:lnTo>
                  <a:pt x="319160" y="197440"/>
                </a:lnTo>
                <a:lnTo>
                  <a:pt x="346932" y="197440"/>
                </a:lnTo>
                <a:lnTo>
                  <a:pt x="346932" y="99588"/>
                </a:lnTo>
                <a:lnTo>
                  <a:pt x="376005" y="99588"/>
                </a:lnTo>
                <a:lnTo>
                  <a:pt x="376005" y="76155"/>
                </a:lnTo>
                <a:lnTo>
                  <a:pt x="346932" y="76155"/>
                </a:lnTo>
                <a:lnTo>
                  <a:pt x="346932" y="0"/>
                </a:lnTo>
                <a:close/>
              </a:path>
              <a:path extrusionOk="0" h="197485" w="550545">
                <a:moveTo>
                  <a:pt x="549580" y="90475"/>
                </a:moveTo>
                <a:lnTo>
                  <a:pt x="522025" y="90475"/>
                </a:lnTo>
                <a:lnTo>
                  <a:pt x="522025" y="115644"/>
                </a:lnTo>
                <a:lnTo>
                  <a:pt x="549580" y="115644"/>
                </a:lnTo>
                <a:lnTo>
                  <a:pt x="549580" y="90475"/>
                </a:lnTo>
                <a:close/>
              </a:path>
              <a:path extrusionOk="0" h="197485" w="550545">
                <a:moveTo>
                  <a:pt x="485140" y="14536"/>
                </a:moveTo>
                <a:lnTo>
                  <a:pt x="391410" y="14536"/>
                </a:lnTo>
                <a:lnTo>
                  <a:pt x="391410" y="104795"/>
                </a:lnTo>
                <a:lnTo>
                  <a:pt x="485140" y="104795"/>
                </a:lnTo>
                <a:lnTo>
                  <a:pt x="485140" y="90475"/>
                </a:lnTo>
                <a:lnTo>
                  <a:pt x="549580" y="90475"/>
                </a:lnTo>
                <a:lnTo>
                  <a:pt x="549580" y="82881"/>
                </a:lnTo>
                <a:lnTo>
                  <a:pt x="418965" y="82881"/>
                </a:lnTo>
                <a:lnTo>
                  <a:pt x="418965" y="36450"/>
                </a:lnTo>
                <a:lnTo>
                  <a:pt x="549580" y="36450"/>
                </a:lnTo>
                <a:lnTo>
                  <a:pt x="549580" y="28856"/>
                </a:lnTo>
                <a:lnTo>
                  <a:pt x="485140" y="28856"/>
                </a:lnTo>
                <a:lnTo>
                  <a:pt x="485140" y="14536"/>
                </a:lnTo>
                <a:close/>
              </a:path>
              <a:path extrusionOk="0" h="197485" w="550545">
                <a:moveTo>
                  <a:pt x="549580" y="36450"/>
                </a:moveTo>
                <a:lnTo>
                  <a:pt x="458019" y="36450"/>
                </a:lnTo>
                <a:lnTo>
                  <a:pt x="458019" y="82881"/>
                </a:lnTo>
                <a:lnTo>
                  <a:pt x="549580" y="82881"/>
                </a:lnTo>
                <a:lnTo>
                  <a:pt x="549580" y="68127"/>
                </a:lnTo>
                <a:lnTo>
                  <a:pt x="485140" y="68127"/>
                </a:lnTo>
                <a:lnTo>
                  <a:pt x="485140" y="50770"/>
                </a:lnTo>
                <a:lnTo>
                  <a:pt x="549580" y="50770"/>
                </a:lnTo>
                <a:lnTo>
                  <a:pt x="549580" y="36450"/>
                </a:lnTo>
                <a:close/>
              </a:path>
              <a:path extrusionOk="0" h="197485" w="550545">
                <a:moveTo>
                  <a:pt x="549580" y="50770"/>
                </a:moveTo>
                <a:lnTo>
                  <a:pt x="522025" y="50770"/>
                </a:lnTo>
                <a:lnTo>
                  <a:pt x="522025" y="68127"/>
                </a:lnTo>
                <a:lnTo>
                  <a:pt x="549580" y="68127"/>
                </a:lnTo>
                <a:lnTo>
                  <a:pt x="549580" y="50770"/>
                </a:lnTo>
                <a:close/>
              </a:path>
              <a:path extrusionOk="0" h="197485" w="550545">
                <a:moveTo>
                  <a:pt x="549580" y="0"/>
                </a:moveTo>
                <a:lnTo>
                  <a:pt x="522025" y="0"/>
                </a:lnTo>
                <a:lnTo>
                  <a:pt x="522025" y="28856"/>
                </a:lnTo>
                <a:lnTo>
                  <a:pt x="549580" y="28856"/>
                </a:lnTo>
                <a:lnTo>
                  <a:pt x="549580" y="0"/>
                </a:lnTo>
                <a:close/>
              </a:path>
              <a:path extrusionOk="0" h="197485" w="550545">
                <a:moveTo>
                  <a:pt x="482103" y="120851"/>
                </a:moveTo>
                <a:lnTo>
                  <a:pt x="453734" y="123434"/>
                </a:lnTo>
                <a:lnTo>
                  <a:pt x="432363" y="130940"/>
                </a:lnTo>
                <a:lnTo>
                  <a:pt x="418884" y="143002"/>
                </a:lnTo>
                <a:lnTo>
                  <a:pt x="414192" y="159254"/>
                </a:lnTo>
                <a:lnTo>
                  <a:pt x="418884" y="175472"/>
                </a:lnTo>
                <a:lnTo>
                  <a:pt x="432363" y="187460"/>
                </a:lnTo>
                <a:lnTo>
                  <a:pt x="453734" y="194891"/>
                </a:lnTo>
                <a:lnTo>
                  <a:pt x="482103" y="197440"/>
                </a:lnTo>
                <a:lnTo>
                  <a:pt x="510475" y="194891"/>
                </a:lnTo>
                <a:lnTo>
                  <a:pt x="531870" y="187460"/>
                </a:lnTo>
                <a:lnTo>
                  <a:pt x="544371" y="176395"/>
                </a:lnTo>
                <a:lnTo>
                  <a:pt x="482103" y="176395"/>
                </a:lnTo>
                <a:lnTo>
                  <a:pt x="464721" y="175303"/>
                </a:lnTo>
                <a:lnTo>
                  <a:pt x="452080" y="172055"/>
                </a:lnTo>
                <a:lnTo>
                  <a:pt x="444360" y="166692"/>
                </a:lnTo>
                <a:lnTo>
                  <a:pt x="441747" y="159254"/>
                </a:lnTo>
                <a:lnTo>
                  <a:pt x="444360" y="151599"/>
                </a:lnTo>
                <a:lnTo>
                  <a:pt x="452080" y="146182"/>
                </a:lnTo>
                <a:lnTo>
                  <a:pt x="464721" y="142961"/>
                </a:lnTo>
                <a:lnTo>
                  <a:pt x="482103" y="141897"/>
                </a:lnTo>
                <a:lnTo>
                  <a:pt x="544172" y="141897"/>
                </a:lnTo>
                <a:lnTo>
                  <a:pt x="531870" y="130940"/>
                </a:lnTo>
                <a:lnTo>
                  <a:pt x="510475" y="123434"/>
                </a:lnTo>
                <a:lnTo>
                  <a:pt x="482103" y="120851"/>
                </a:lnTo>
                <a:close/>
              </a:path>
              <a:path extrusionOk="0" h="197485" w="550545">
                <a:moveTo>
                  <a:pt x="544172" y="141897"/>
                </a:moveTo>
                <a:lnTo>
                  <a:pt x="482103" y="141897"/>
                </a:lnTo>
                <a:lnTo>
                  <a:pt x="499518" y="142961"/>
                </a:lnTo>
                <a:lnTo>
                  <a:pt x="512234" y="146182"/>
                </a:lnTo>
                <a:lnTo>
                  <a:pt x="520028" y="151599"/>
                </a:lnTo>
                <a:lnTo>
                  <a:pt x="522676" y="159254"/>
                </a:lnTo>
                <a:lnTo>
                  <a:pt x="520028" y="166692"/>
                </a:lnTo>
                <a:lnTo>
                  <a:pt x="512234" y="172055"/>
                </a:lnTo>
                <a:lnTo>
                  <a:pt x="499518" y="175303"/>
                </a:lnTo>
                <a:lnTo>
                  <a:pt x="482103" y="176395"/>
                </a:lnTo>
                <a:lnTo>
                  <a:pt x="544371" y="176395"/>
                </a:lnTo>
                <a:lnTo>
                  <a:pt x="545413" y="175472"/>
                </a:lnTo>
                <a:lnTo>
                  <a:pt x="550231" y="159254"/>
                </a:lnTo>
                <a:lnTo>
                  <a:pt x="545413" y="143002"/>
                </a:lnTo>
                <a:lnTo>
                  <a:pt x="544172" y="141897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27"/>
          <p:cNvSpPr/>
          <p:nvPr/>
        </p:nvSpPr>
        <p:spPr>
          <a:xfrm>
            <a:off x="3591563" y="5139088"/>
            <a:ext cx="746125" cy="197485"/>
          </a:xfrm>
          <a:custGeom>
            <a:rect b="b" l="l" r="r" t="t"/>
            <a:pathLst>
              <a:path extrusionOk="0" h="197485" w="746125">
                <a:moveTo>
                  <a:pt x="180083" y="95899"/>
                </a:moveTo>
                <a:lnTo>
                  <a:pt x="0" y="95899"/>
                </a:lnTo>
                <a:lnTo>
                  <a:pt x="0" y="118247"/>
                </a:lnTo>
                <a:lnTo>
                  <a:pt x="180083" y="118247"/>
                </a:lnTo>
                <a:lnTo>
                  <a:pt x="180083" y="95899"/>
                </a:lnTo>
                <a:close/>
              </a:path>
              <a:path extrusionOk="0" h="197485" w="746125">
                <a:moveTo>
                  <a:pt x="103710" y="77023"/>
                </a:moveTo>
                <a:lnTo>
                  <a:pt x="75938" y="77023"/>
                </a:lnTo>
                <a:lnTo>
                  <a:pt x="75938" y="95899"/>
                </a:lnTo>
                <a:lnTo>
                  <a:pt x="103710" y="95899"/>
                </a:lnTo>
                <a:lnTo>
                  <a:pt x="103710" y="77023"/>
                </a:lnTo>
                <a:close/>
              </a:path>
              <a:path extrusionOk="0" h="197485" w="746125">
                <a:moveTo>
                  <a:pt x="157301" y="7593"/>
                </a:moveTo>
                <a:lnTo>
                  <a:pt x="22347" y="7593"/>
                </a:lnTo>
                <a:lnTo>
                  <a:pt x="22347" y="77023"/>
                </a:lnTo>
                <a:lnTo>
                  <a:pt x="157301" y="77023"/>
                </a:lnTo>
                <a:lnTo>
                  <a:pt x="157301" y="55326"/>
                </a:lnTo>
                <a:lnTo>
                  <a:pt x="49468" y="55326"/>
                </a:lnTo>
                <a:lnTo>
                  <a:pt x="49468" y="29073"/>
                </a:lnTo>
                <a:lnTo>
                  <a:pt x="157301" y="29073"/>
                </a:lnTo>
                <a:lnTo>
                  <a:pt x="157301" y="7593"/>
                </a:lnTo>
                <a:close/>
              </a:path>
              <a:path extrusionOk="0" h="197485" w="746125">
                <a:moveTo>
                  <a:pt x="157301" y="29073"/>
                </a:moveTo>
                <a:lnTo>
                  <a:pt x="130180" y="29073"/>
                </a:lnTo>
                <a:lnTo>
                  <a:pt x="130180" y="55326"/>
                </a:lnTo>
                <a:lnTo>
                  <a:pt x="157301" y="55326"/>
                </a:lnTo>
                <a:lnTo>
                  <a:pt x="157301" y="29073"/>
                </a:lnTo>
                <a:close/>
              </a:path>
              <a:path extrusionOk="0" h="197485" w="746125">
                <a:moveTo>
                  <a:pt x="158169" y="132784"/>
                </a:moveTo>
                <a:lnTo>
                  <a:pt x="19961" y="132784"/>
                </a:lnTo>
                <a:lnTo>
                  <a:pt x="19961" y="154481"/>
                </a:lnTo>
                <a:lnTo>
                  <a:pt x="130614" y="154481"/>
                </a:lnTo>
                <a:lnTo>
                  <a:pt x="130614" y="197224"/>
                </a:lnTo>
                <a:lnTo>
                  <a:pt x="158169" y="197224"/>
                </a:lnTo>
                <a:lnTo>
                  <a:pt x="158169" y="132784"/>
                </a:lnTo>
                <a:close/>
              </a:path>
              <a:path extrusionOk="0" h="197485" w="746125">
                <a:moveTo>
                  <a:pt x="372751" y="153179"/>
                </a:moveTo>
                <a:lnTo>
                  <a:pt x="192016" y="153179"/>
                </a:lnTo>
                <a:lnTo>
                  <a:pt x="192016" y="175310"/>
                </a:lnTo>
                <a:lnTo>
                  <a:pt x="372751" y="175310"/>
                </a:lnTo>
                <a:lnTo>
                  <a:pt x="372751" y="153179"/>
                </a:lnTo>
                <a:close/>
              </a:path>
              <a:path extrusionOk="0" h="197485" w="746125">
                <a:moveTo>
                  <a:pt x="264701" y="115643"/>
                </a:moveTo>
                <a:lnTo>
                  <a:pt x="236929" y="115643"/>
                </a:lnTo>
                <a:lnTo>
                  <a:pt x="236929" y="153179"/>
                </a:lnTo>
                <a:lnTo>
                  <a:pt x="264701" y="153179"/>
                </a:lnTo>
                <a:lnTo>
                  <a:pt x="264701" y="115643"/>
                </a:lnTo>
                <a:close/>
              </a:path>
              <a:path extrusionOk="0" h="197485" w="746125">
                <a:moveTo>
                  <a:pt x="326970" y="115643"/>
                </a:moveTo>
                <a:lnTo>
                  <a:pt x="299199" y="115643"/>
                </a:lnTo>
                <a:lnTo>
                  <a:pt x="299199" y="153179"/>
                </a:lnTo>
                <a:lnTo>
                  <a:pt x="326970" y="153179"/>
                </a:lnTo>
                <a:lnTo>
                  <a:pt x="326970" y="115643"/>
                </a:lnTo>
                <a:close/>
              </a:path>
              <a:path extrusionOk="0" h="197485" w="746125">
                <a:moveTo>
                  <a:pt x="356695" y="93296"/>
                </a:moveTo>
                <a:lnTo>
                  <a:pt x="206987" y="93296"/>
                </a:lnTo>
                <a:lnTo>
                  <a:pt x="206987" y="115643"/>
                </a:lnTo>
                <a:lnTo>
                  <a:pt x="356695" y="115643"/>
                </a:lnTo>
                <a:lnTo>
                  <a:pt x="356695" y="93296"/>
                </a:lnTo>
                <a:close/>
              </a:path>
              <a:path extrusionOk="0" h="197485" w="746125">
                <a:moveTo>
                  <a:pt x="261229" y="37752"/>
                </a:moveTo>
                <a:lnTo>
                  <a:pt x="233457" y="37752"/>
                </a:lnTo>
                <a:lnTo>
                  <a:pt x="233457" y="93296"/>
                </a:lnTo>
                <a:lnTo>
                  <a:pt x="261229" y="93296"/>
                </a:lnTo>
                <a:lnTo>
                  <a:pt x="261229" y="37752"/>
                </a:lnTo>
                <a:close/>
              </a:path>
              <a:path extrusionOk="0" h="197485" w="746125">
                <a:moveTo>
                  <a:pt x="329791" y="37752"/>
                </a:moveTo>
                <a:lnTo>
                  <a:pt x="302453" y="37752"/>
                </a:lnTo>
                <a:lnTo>
                  <a:pt x="302453" y="93296"/>
                </a:lnTo>
                <a:lnTo>
                  <a:pt x="329791" y="93296"/>
                </a:lnTo>
                <a:lnTo>
                  <a:pt x="329791" y="37752"/>
                </a:lnTo>
                <a:close/>
              </a:path>
              <a:path extrusionOk="0" h="197485" w="746125">
                <a:moveTo>
                  <a:pt x="357563" y="15621"/>
                </a:moveTo>
                <a:lnTo>
                  <a:pt x="206119" y="15621"/>
                </a:lnTo>
                <a:lnTo>
                  <a:pt x="206119" y="37752"/>
                </a:lnTo>
                <a:lnTo>
                  <a:pt x="357563" y="37752"/>
                </a:lnTo>
                <a:lnTo>
                  <a:pt x="357563" y="15621"/>
                </a:lnTo>
                <a:close/>
              </a:path>
              <a:path extrusionOk="0" h="197485" w="746125">
                <a:moveTo>
                  <a:pt x="564117" y="150575"/>
                </a:moveTo>
                <a:lnTo>
                  <a:pt x="384033" y="150575"/>
                </a:lnTo>
                <a:lnTo>
                  <a:pt x="384033" y="173140"/>
                </a:lnTo>
                <a:lnTo>
                  <a:pt x="564117" y="173140"/>
                </a:lnTo>
                <a:lnTo>
                  <a:pt x="564117" y="150575"/>
                </a:lnTo>
                <a:close/>
              </a:path>
              <a:path extrusionOk="0" h="197485" w="746125">
                <a:moveTo>
                  <a:pt x="476028" y="82664"/>
                </a:moveTo>
                <a:lnTo>
                  <a:pt x="448473" y="82664"/>
                </a:lnTo>
                <a:lnTo>
                  <a:pt x="448473" y="150575"/>
                </a:lnTo>
                <a:lnTo>
                  <a:pt x="476028" y="150575"/>
                </a:lnTo>
                <a:lnTo>
                  <a:pt x="476028" y="82664"/>
                </a:lnTo>
                <a:close/>
              </a:path>
              <a:path extrusionOk="0" h="197485" w="746125">
                <a:moveTo>
                  <a:pt x="546759" y="16923"/>
                </a:moveTo>
                <a:lnTo>
                  <a:pt x="402692" y="16923"/>
                </a:lnTo>
                <a:lnTo>
                  <a:pt x="402692" y="38837"/>
                </a:lnTo>
                <a:lnTo>
                  <a:pt x="518987" y="38837"/>
                </a:lnTo>
                <a:lnTo>
                  <a:pt x="518694" y="57181"/>
                </a:lnTo>
                <a:lnTo>
                  <a:pt x="517699" y="77701"/>
                </a:lnTo>
                <a:lnTo>
                  <a:pt x="515314" y="101029"/>
                </a:lnTo>
                <a:lnTo>
                  <a:pt x="510959" y="127143"/>
                </a:lnTo>
                <a:lnTo>
                  <a:pt x="538731" y="129963"/>
                </a:lnTo>
                <a:lnTo>
                  <a:pt x="543388" y="100866"/>
                </a:lnTo>
                <a:lnTo>
                  <a:pt x="545756" y="76345"/>
                </a:lnTo>
                <a:lnTo>
                  <a:pt x="546634" y="54875"/>
                </a:lnTo>
                <a:lnTo>
                  <a:pt x="546759" y="16923"/>
                </a:lnTo>
                <a:close/>
              </a:path>
              <a:path extrusionOk="0" h="197485" w="746125">
                <a:moveTo>
                  <a:pt x="745719" y="67911"/>
                </a:moveTo>
                <a:lnTo>
                  <a:pt x="719466" y="67911"/>
                </a:lnTo>
                <a:lnTo>
                  <a:pt x="719466" y="115643"/>
                </a:lnTo>
                <a:lnTo>
                  <a:pt x="745719" y="115643"/>
                </a:lnTo>
                <a:lnTo>
                  <a:pt x="745719" y="67911"/>
                </a:lnTo>
                <a:close/>
              </a:path>
              <a:path extrusionOk="0" h="197485" w="746125">
                <a:moveTo>
                  <a:pt x="701674" y="3471"/>
                </a:moveTo>
                <a:lnTo>
                  <a:pt x="675638" y="3471"/>
                </a:lnTo>
                <a:lnTo>
                  <a:pt x="675638" y="114776"/>
                </a:lnTo>
                <a:lnTo>
                  <a:pt x="701674" y="114776"/>
                </a:lnTo>
                <a:lnTo>
                  <a:pt x="701674" y="67911"/>
                </a:lnTo>
                <a:lnTo>
                  <a:pt x="745719" y="67911"/>
                </a:lnTo>
                <a:lnTo>
                  <a:pt x="745719" y="45346"/>
                </a:lnTo>
                <a:lnTo>
                  <a:pt x="701674" y="45346"/>
                </a:lnTo>
                <a:lnTo>
                  <a:pt x="701674" y="3471"/>
                </a:lnTo>
                <a:close/>
              </a:path>
              <a:path extrusionOk="0" h="197485" w="746125">
                <a:moveTo>
                  <a:pt x="745719" y="0"/>
                </a:moveTo>
                <a:lnTo>
                  <a:pt x="719466" y="0"/>
                </a:lnTo>
                <a:lnTo>
                  <a:pt x="719466" y="45346"/>
                </a:lnTo>
                <a:lnTo>
                  <a:pt x="745719" y="45346"/>
                </a:lnTo>
                <a:lnTo>
                  <a:pt x="745719" y="0"/>
                </a:lnTo>
                <a:close/>
              </a:path>
              <a:path extrusionOk="0" h="197485" w="746125">
                <a:moveTo>
                  <a:pt x="745719" y="123237"/>
                </a:moveTo>
                <a:lnTo>
                  <a:pt x="607944" y="123237"/>
                </a:lnTo>
                <a:lnTo>
                  <a:pt x="607944" y="145585"/>
                </a:lnTo>
                <a:lnTo>
                  <a:pt x="718164" y="145585"/>
                </a:lnTo>
                <a:lnTo>
                  <a:pt x="718164" y="197224"/>
                </a:lnTo>
                <a:lnTo>
                  <a:pt x="745719" y="197224"/>
                </a:lnTo>
                <a:lnTo>
                  <a:pt x="745719" y="123237"/>
                </a:lnTo>
                <a:close/>
              </a:path>
              <a:path extrusionOk="0" h="197485" w="746125">
                <a:moveTo>
                  <a:pt x="662186" y="13452"/>
                </a:moveTo>
                <a:lnTo>
                  <a:pt x="583427" y="13452"/>
                </a:lnTo>
                <a:lnTo>
                  <a:pt x="583427" y="35582"/>
                </a:lnTo>
                <a:lnTo>
                  <a:pt x="633980" y="35582"/>
                </a:lnTo>
                <a:lnTo>
                  <a:pt x="628037" y="54411"/>
                </a:lnTo>
                <a:lnTo>
                  <a:pt x="616297" y="70840"/>
                </a:lnTo>
                <a:lnTo>
                  <a:pt x="598374" y="84827"/>
                </a:lnTo>
                <a:lnTo>
                  <a:pt x="573880" y="96333"/>
                </a:lnTo>
                <a:lnTo>
                  <a:pt x="586898" y="116945"/>
                </a:lnTo>
                <a:lnTo>
                  <a:pt x="620355" y="99157"/>
                </a:lnTo>
                <a:lnTo>
                  <a:pt x="643825" y="76182"/>
                </a:lnTo>
                <a:lnTo>
                  <a:pt x="657654" y="47716"/>
                </a:lnTo>
                <a:lnTo>
                  <a:pt x="662186" y="13452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27"/>
          <p:cNvSpPr/>
          <p:nvPr/>
        </p:nvSpPr>
        <p:spPr>
          <a:xfrm>
            <a:off x="3590478" y="5740503"/>
            <a:ext cx="742314" cy="197485"/>
          </a:xfrm>
          <a:custGeom>
            <a:rect b="b" l="l" r="r" t="t"/>
            <a:pathLst>
              <a:path extrusionOk="0" h="197485" w="742314">
                <a:moveTo>
                  <a:pt x="96984" y="20178"/>
                </a:moveTo>
                <a:lnTo>
                  <a:pt x="0" y="20178"/>
                </a:lnTo>
                <a:lnTo>
                  <a:pt x="0" y="41657"/>
                </a:lnTo>
                <a:lnTo>
                  <a:pt x="96984" y="41657"/>
                </a:lnTo>
                <a:lnTo>
                  <a:pt x="96984" y="20178"/>
                </a:lnTo>
                <a:close/>
              </a:path>
              <a:path extrusionOk="0" h="197485" w="742314">
                <a:moveTo>
                  <a:pt x="62486" y="1301"/>
                </a:moveTo>
                <a:lnTo>
                  <a:pt x="34931" y="1301"/>
                </a:lnTo>
                <a:lnTo>
                  <a:pt x="34931" y="20178"/>
                </a:lnTo>
                <a:lnTo>
                  <a:pt x="62486" y="20178"/>
                </a:lnTo>
                <a:lnTo>
                  <a:pt x="62486" y="1301"/>
                </a:lnTo>
                <a:close/>
              </a:path>
              <a:path extrusionOk="0" h="197485" w="742314">
                <a:moveTo>
                  <a:pt x="48817" y="47732"/>
                </a:moveTo>
                <a:lnTo>
                  <a:pt x="31704" y="50370"/>
                </a:lnTo>
                <a:lnTo>
                  <a:pt x="18171" y="57767"/>
                </a:lnTo>
                <a:lnTo>
                  <a:pt x="9275" y="69151"/>
                </a:lnTo>
                <a:lnTo>
                  <a:pt x="6075" y="83749"/>
                </a:lnTo>
                <a:lnTo>
                  <a:pt x="9275" y="97811"/>
                </a:lnTo>
                <a:lnTo>
                  <a:pt x="18171" y="108863"/>
                </a:lnTo>
                <a:lnTo>
                  <a:pt x="31704" y="116091"/>
                </a:lnTo>
                <a:lnTo>
                  <a:pt x="48817" y="118681"/>
                </a:lnTo>
                <a:lnTo>
                  <a:pt x="66151" y="116091"/>
                </a:lnTo>
                <a:lnTo>
                  <a:pt x="79762" y="108863"/>
                </a:lnTo>
                <a:lnTo>
                  <a:pt x="88312" y="98286"/>
                </a:lnTo>
                <a:lnTo>
                  <a:pt x="37969" y="98286"/>
                </a:lnTo>
                <a:lnTo>
                  <a:pt x="30809" y="93079"/>
                </a:lnTo>
                <a:lnTo>
                  <a:pt x="30809" y="73552"/>
                </a:lnTo>
                <a:lnTo>
                  <a:pt x="37969" y="68344"/>
                </a:lnTo>
                <a:lnTo>
                  <a:pt x="88062" y="68344"/>
                </a:lnTo>
                <a:lnTo>
                  <a:pt x="79762" y="57767"/>
                </a:lnTo>
                <a:lnTo>
                  <a:pt x="66151" y="50370"/>
                </a:lnTo>
                <a:lnTo>
                  <a:pt x="48817" y="47732"/>
                </a:lnTo>
                <a:close/>
              </a:path>
              <a:path extrusionOk="0" h="197485" w="742314">
                <a:moveTo>
                  <a:pt x="88062" y="68344"/>
                </a:moveTo>
                <a:lnTo>
                  <a:pt x="59666" y="68344"/>
                </a:lnTo>
                <a:lnTo>
                  <a:pt x="66826" y="73552"/>
                </a:lnTo>
                <a:lnTo>
                  <a:pt x="67043" y="83749"/>
                </a:lnTo>
                <a:lnTo>
                  <a:pt x="66826" y="93079"/>
                </a:lnTo>
                <a:lnTo>
                  <a:pt x="59666" y="98286"/>
                </a:lnTo>
                <a:lnTo>
                  <a:pt x="88312" y="98286"/>
                </a:lnTo>
                <a:lnTo>
                  <a:pt x="88695" y="97811"/>
                </a:lnTo>
                <a:lnTo>
                  <a:pt x="91994" y="83749"/>
                </a:lnTo>
                <a:lnTo>
                  <a:pt x="88695" y="69151"/>
                </a:lnTo>
                <a:lnTo>
                  <a:pt x="88062" y="68344"/>
                </a:lnTo>
                <a:close/>
              </a:path>
              <a:path extrusionOk="0" h="197485" w="742314">
                <a:moveTo>
                  <a:pt x="170753" y="74854"/>
                </a:moveTo>
                <a:lnTo>
                  <a:pt x="144500" y="74854"/>
                </a:lnTo>
                <a:lnTo>
                  <a:pt x="144500" y="123671"/>
                </a:lnTo>
                <a:lnTo>
                  <a:pt x="170753" y="123671"/>
                </a:lnTo>
                <a:lnTo>
                  <a:pt x="170753" y="74854"/>
                </a:lnTo>
                <a:close/>
              </a:path>
              <a:path extrusionOk="0" h="197485" w="742314">
                <a:moveTo>
                  <a:pt x="129312" y="3254"/>
                </a:moveTo>
                <a:lnTo>
                  <a:pt x="103059" y="3254"/>
                </a:lnTo>
                <a:lnTo>
                  <a:pt x="103059" y="122586"/>
                </a:lnTo>
                <a:lnTo>
                  <a:pt x="129312" y="122586"/>
                </a:lnTo>
                <a:lnTo>
                  <a:pt x="129312" y="74854"/>
                </a:lnTo>
                <a:lnTo>
                  <a:pt x="170753" y="74854"/>
                </a:lnTo>
                <a:lnTo>
                  <a:pt x="170753" y="52289"/>
                </a:lnTo>
                <a:lnTo>
                  <a:pt x="129312" y="52289"/>
                </a:lnTo>
                <a:lnTo>
                  <a:pt x="129312" y="3254"/>
                </a:lnTo>
                <a:close/>
              </a:path>
              <a:path extrusionOk="0" h="197485" w="742314">
                <a:moveTo>
                  <a:pt x="170753" y="216"/>
                </a:moveTo>
                <a:lnTo>
                  <a:pt x="144500" y="216"/>
                </a:lnTo>
                <a:lnTo>
                  <a:pt x="144500" y="52289"/>
                </a:lnTo>
                <a:lnTo>
                  <a:pt x="170753" y="52289"/>
                </a:lnTo>
                <a:lnTo>
                  <a:pt x="170753" y="216"/>
                </a:lnTo>
                <a:close/>
              </a:path>
              <a:path extrusionOk="0" h="197485" w="742314">
                <a:moveTo>
                  <a:pt x="170753" y="132567"/>
                </a:moveTo>
                <a:lnTo>
                  <a:pt x="34280" y="132567"/>
                </a:lnTo>
                <a:lnTo>
                  <a:pt x="34280" y="154698"/>
                </a:lnTo>
                <a:lnTo>
                  <a:pt x="143198" y="154698"/>
                </a:lnTo>
                <a:lnTo>
                  <a:pt x="143198" y="197440"/>
                </a:lnTo>
                <a:lnTo>
                  <a:pt x="170753" y="197440"/>
                </a:lnTo>
                <a:lnTo>
                  <a:pt x="170753" y="132567"/>
                </a:lnTo>
                <a:close/>
              </a:path>
              <a:path extrusionOk="0" h="197485" w="742314">
                <a:moveTo>
                  <a:pt x="358431" y="216"/>
                </a:moveTo>
                <a:lnTo>
                  <a:pt x="330659" y="216"/>
                </a:lnTo>
                <a:lnTo>
                  <a:pt x="330659" y="111521"/>
                </a:lnTo>
                <a:lnTo>
                  <a:pt x="358431" y="111521"/>
                </a:lnTo>
                <a:lnTo>
                  <a:pt x="358431" y="216"/>
                </a:lnTo>
                <a:close/>
              </a:path>
              <a:path extrusionOk="0" h="197485" w="742314">
                <a:moveTo>
                  <a:pt x="358431" y="120634"/>
                </a:moveTo>
                <a:lnTo>
                  <a:pt x="226080" y="120634"/>
                </a:lnTo>
                <a:lnTo>
                  <a:pt x="226080" y="195271"/>
                </a:lnTo>
                <a:lnTo>
                  <a:pt x="358431" y="195271"/>
                </a:lnTo>
                <a:lnTo>
                  <a:pt x="358431" y="173140"/>
                </a:lnTo>
                <a:lnTo>
                  <a:pt x="253418" y="173140"/>
                </a:lnTo>
                <a:lnTo>
                  <a:pt x="253418" y="142548"/>
                </a:lnTo>
                <a:lnTo>
                  <a:pt x="358431" y="142548"/>
                </a:lnTo>
                <a:lnTo>
                  <a:pt x="358431" y="120634"/>
                </a:lnTo>
                <a:close/>
              </a:path>
              <a:path extrusionOk="0" h="197485" w="742314">
                <a:moveTo>
                  <a:pt x="358431" y="142548"/>
                </a:moveTo>
                <a:lnTo>
                  <a:pt x="331310" y="142548"/>
                </a:lnTo>
                <a:lnTo>
                  <a:pt x="331310" y="173140"/>
                </a:lnTo>
                <a:lnTo>
                  <a:pt x="358431" y="173140"/>
                </a:lnTo>
                <a:lnTo>
                  <a:pt x="358431" y="142548"/>
                </a:lnTo>
                <a:close/>
              </a:path>
              <a:path extrusionOk="0" h="197485" w="742314">
                <a:moveTo>
                  <a:pt x="268823" y="7376"/>
                </a:moveTo>
                <a:lnTo>
                  <a:pt x="239966" y="7376"/>
                </a:lnTo>
                <a:lnTo>
                  <a:pt x="239966" y="26470"/>
                </a:lnTo>
                <a:lnTo>
                  <a:pt x="237180" y="44858"/>
                </a:lnTo>
                <a:lnTo>
                  <a:pt x="228575" y="61944"/>
                </a:lnTo>
                <a:lnTo>
                  <a:pt x="213788" y="76264"/>
                </a:lnTo>
                <a:lnTo>
                  <a:pt x="192450" y="86353"/>
                </a:lnTo>
                <a:lnTo>
                  <a:pt x="205902" y="108050"/>
                </a:lnTo>
                <a:lnTo>
                  <a:pt x="222161" y="101174"/>
                </a:lnTo>
                <a:lnTo>
                  <a:pt x="235654" y="91696"/>
                </a:lnTo>
                <a:lnTo>
                  <a:pt x="246421" y="79979"/>
                </a:lnTo>
                <a:lnTo>
                  <a:pt x="254503" y="66392"/>
                </a:lnTo>
                <a:lnTo>
                  <a:pt x="286568" y="66392"/>
                </a:lnTo>
                <a:lnTo>
                  <a:pt x="279888" y="60181"/>
                </a:lnTo>
                <a:lnTo>
                  <a:pt x="271467" y="44108"/>
                </a:lnTo>
                <a:lnTo>
                  <a:pt x="268823" y="26470"/>
                </a:lnTo>
                <a:lnTo>
                  <a:pt x="268823" y="7376"/>
                </a:lnTo>
                <a:close/>
              </a:path>
              <a:path extrusionOk="0" h="197485" w="742314">
                <a:moveTo>
                  <a:pt x="286568" y="66392"/>
                </a:moveTo>
                <a:lnTo>
                  <a:pt x="254503" y="66392"/>
                </a:lnTo>
                <a:lnTo>
                  <a:pt x="262439" y="78854"/>
                </a:lnTo>
                <a:lnTo>
                  <a:pt x="272918" y="89526"/>
                </a:lnTo>
                <a:lnTo>
                  <a:pt x="285960" y="98123"/>
                </a:lnTo>
                <a:lnTo>
                  <a:pt x="301585" y="104361"/>
                </a:lnTo>
                <a:lnTo>
                  <a:pt x="315037" y="83315"/>
                </a:lnTo>
                <a:lnTo>
                  <a:pt x="294330" y="73609"/>
                </a:lnTo>
                <a:lnTo>
                  <a:pt x="286568" y="66392"/>
                </a:lnTo>
                <a:close/>
              </a:path>
              <a:path extrusionOk="0" h="197485" w="742314">
                <a:moveTo>
                  <a:pt x="540901" y="0"/>
                </a:moveTo>
                <a:lnTo>
                  <a:pt x="513129" y="0"/>
                </a:lnTo>
                <a:lnTo>
                  <a:pt x="513129" y="197007"/>
                </a:lnTo>
                <a:lnTo>
                  <a:pt x="540901" y="197007"/>
                </a:lnTo>
                <a:lnTo>
                  <a:pt x="540901" y="98503"/>
                </a:lnTo>
                <a:lnTo>
                  <a:pt x="568890" y="98503"/>
                </a:lnTo>
                <a:lnTo>
                  <a:pt x="568890" y="75721"/>
                </a:lnTo>
                <a:lnTo>
                  <a:pt x="540901" y="75721"/>
                </a:lnTo>
                <a:lnTo>
                  <a:pt x="540901" y="0"/>
                </a:lnTo>
                <a:close/>
              </a:path>
              <a:path extrusionOk="0" h="197485" w="742314">
                <a:moveTo>
                  <a:pt x="488178" y="20178"/>
                </a:moveTo>
                <a:lnTo>
                  <a:pt x="394231" y="20178"/>
                </a:lnTo>
                <a:lnTo>
                  <a:pt x="394231" y="42742"/>
                </a:lnTo>
                <a:lnTo>
                  <a:pt x="459972" y="42742"/>
                </a:lnTo>
                <a:lnTo>
                  <a:pt x="452315" y="73487"/>
                </a:lnTo>
                <a:lnTo>
                  <a:pt x="437041" y="99940"/>
                </a:lnTo>
                <a:lnTo>
                  <a:pt x="413976" y="122529"/>
                </a:lnTo>
                <a:lnTo>
                  <a:pt x="382948" y="141680"/>
                </a:lnTo>
                <a:lnTo>
                  <a:pt x="398570" y="162943"/>
                </a:lnTo>
                <a:lnTo>
                  <a:pt x="440550" y="135205"/>
                </a:lnTo>
                <a:lnTo>
                  <a:pt x="468190" y="101486"/>
                </a:lnTo>
                <a:lnTo>
                  <a:pt x="483421" y="62805"/>
                </a:lnTo>
                <a:lnTo>
                  <a:pt x="488178" y="20178"/>
                </a:lnTo>
                <a:close/>
              </a:path>
              <a:path extrusionOk="0" h="197485" w="742314">
                <a:moveTo>
                  <a:pt x="742247" y="0"/>
                </a:moveTo>
                <a:lnTo>
                  <a:pt x="714475" y="0"/>
                </a:lnTo>
                <a:lnTo>
                  <a:pt x="714475" y="197440"/>
                </a:lnTo>
                <a:lnTo>
                  <a:pt x="742247" y="197440"/>
                </a:lnTo>
                <a:lnTo>
                  <a:pt x="742247" y="0"/>
                </a:lnTo>
                <a:close/>
              </a:path>
              <a:path extrusionOk="0" h="197485" w="742314">
                <a:moveTo>
                  <a:pt x="654375" y="54242"/>
                </a:moveTo>
                <a:lnTo>
                  <a:pt x="626820" y="54242"/>
                </a:lnTo>
                <a:lnTo>
                  <a:pt x="626820" y="61835"/>
                </a:lnTo>
                <a:lnTo>
                  <a:pt x="623803" y="84678"/>
                </a:lnTo>
                <a:lnTo>
                  <a:pt x="614724" y="106585"/>
                </a:lnTo>
                <a:lnTo>
                  <a:pt x="599543" y="125482"/>
                </a:lnTo>
                <a:lnTo>
                  <a:pt x="578220" y="139293"/>
                </a:lnTo>
                <a:lnTo>
                  <a:pt x="592973" y="160556"/>
                </a:lnTo>
                <a:lnTo>
                  <a:pt x="608932" y="151508"/>
                </a:lnTo>
                <a:lnTo>
                  <a:pt x="622278" y="139103"/>
                </a:lnTo>
                <a:lnTo>
                  <a:pt x="632958" y="123973"/>
                </a:lnTo>
                <a:lnTo>
                  <a:pt x="640923" y="106748"/>
                </a:lnTo>
                <a:lnTo>
                  <a:pt x="668293" y="106748"/>
                </a:lnTo>
                <a:lnTo>
                  <a:pt x="666607" y="104741"/>
                </a:lnTo>
                <a:lnTo>
                  <a:pt x="657430" y="83654"/>
                </a:lnTo>
                <a:lnTo>
                  <a:pt x="654375" y="61835"/>
                </a:lnTo>
                <a:lnTo>
                  <a:pt x="654375" y="54242"/>
                </a:lnTo>
                <a:close/>
              </a:path>
              <a:path extrusionOk="0" h="197485" w="742314">
                <a:moveTo>
                  <a:pt x="668293" y="106748"/>
                </a:moveTo>
                <a:lnTo>
                  <a:pt x="640923" y="106748"/>
                </a:lnTo>
                <a:lnTo>
                  <a:pt x="649011" y="122980"/>
                </a:lnTo>
                <a:lnTo>
                  <a:pt x="659637" y="137178"/>
                </a:lnTo>
                <a:lnTo>
                  <a:pt x="672807" y="148884"/>
                </a:lnTo>
                <a:lnTo>
                  <a:pt x="688439" y="157518"/>
                </a:lnTo>
                <a:lnTo>
                  <a:pt x="703410" y="136255"/>
                </a:lnTo>
                <a:lnTo>
                  <a:pt x="681901" y="122949"/>
                </a:lnTo>
                <a:lnTo>
                  <a:pt x="668293" y="106748"/>
                </a:lnTo>
                <a:close/>
              </a:path>
              <a:path extrusionOk="0" h="197485" w="742314">
                <a:moveTo>
                  <a:pt x="695382" y="32111"/>
                </a:moveTo>
                <a:lnTo>
                  <a:pt x="584729" y="32111"/>
                </a:lnTo>
                <a:lnTo>
                  <a:pt x="584729" y="54242"/>
                </a:lnTo>
                <a:lnTo>
                  <a:pt x="695382" y="54242"/>
                </a:lnTo>
                <a:lnTo>
                  <a:pt x="695382" y="32111"/>
                </a:lnTo>
                <a:close/>
              </a:path>
              <a:path extrusionOk="0" h="197485" w="742314">
                <a:moveTo>
                  <a:pt x="654158" y="4339"/>
                </a:moveTo>
                <a:lnTo>
                  <a:pt x="626603" y="4339"/>
                </a:lnTo>
                <a:lnTo>
                  <a:pt x="626603" y="32111"/>
                </a:lnTo>
                <a:lnTo>
                  <a:pt x="654158" y="32111"/>
                </a:lnTo>
                <a:lnTo>
                  <a:pt x="654158" y="4339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27"/>
          <p:cNvSpPr/>
          <p:nvPr/>
        </p:nvSpPr>
        <p:spPr>
          <a:xfrm>
            <a:off x="3602195" y="6342118"/>
            <a:ext cx="1570989" cy="222250"/>
          </a:xfrm>
          <a:custGeom>
            <a:rect b="b" l="l" r="r" t="t"/>
            <a:pathLst>
              <a:path extrusionOk="0" h="222250" w="1570989">
                <a:moveTo>
                  <a:pt x="51638" y="78759"/>
                </a:moveTo>
                <a:lnTo>
                  <a:pt x="35148" y="78759"/>
                </a:lnTo>
                <a:lnTo>
                  <a:pt x="33196" y="108701"/>
                </a:lnTo>
                <a:lnTo>
                  <a:pt x="53591" y="108701"/>
                </a:lnTo>
                <a:lnTo>
                  <a:pt x="51638" y="78759"/>
                </a:lnTo>
                <a:close/>
              </a:path>
              <a:path extrusionOk="0" h="222250" w="1570989">
                <a:moveTo>
                  <a:pt x="10197" y="33630"/>
                </a:moveTo>
                <a:lnTo>
                  <a:pt x="0" y="51204"/>
                </a:lnTo>
                <a:lnTo>
                  <a:pt x="26904" y="64656"/>
                </a:lnTo>
                <a:lnTo>
                  <a:pt x="0" y="77891"/>
                </a:lnTo>
                <a:lnTo>
                  <a:pt x="10197" y="95465"/>
                </a:lnTo>
                <a:lnTo>
                  <a:pt x="35148" y="78759"/>
                </a:lnTo>
                <a:lnTo>
                  <a:pt x="86283" y="78759"/>
                </a:lnTo>
                <a:lnTo>
                  <a:pt x="86787" y="77891"/>
                </a:lnTo>
                <a:lnTo>
                  <a:pt x="59883" y="64656"/>
                </a:lnTo>
                <a:lnTo>
                  <a:pt x="86787" y="51204"/>
                </a:lnTo>
                <a:lnTo>
                  <a:pt x="86283" y="50336"/>
                </a:lnTo>
                <a:lnTo>
                  <a:pt x="35148" y="50336"/>
                </a:lnTo>
                <a:lnTo>
                  <a:pt x="10197" y="33630"/>
                </a:lnTo>
                <a:close/>
              </a:path>
              <a:path extrusionOk="0" h="222250" w="1570989">
                <a:moveTo>
                  <a:pt x="86283" y="78759"/>
                </a:moveTo>
                <a:lnTo>
                  <a:pt x="51638" y="78759"/>
                </a:lnTo>
                <a:lnTo>
                  <a:pt x="76589" y="95465"/>
                </a:lnTo>
                <a:lnTo>
                  <a:pt x="86283" y="78759"/>
                </a:lnTo>
                <a:close/>
              </a:path>
              <a:path extrusionOk="0" h="222250" w="1570989">
                <a:moveTo>
                  <a:pt x="53591" y="20395"/>
                </a:moveTo>
                <a:lnTo>
                  <a:pt x="33196" y="20395"/>
                </a:lnTo>
                <a:lnTo>
                  <a:pt x="35148" y="50336"/>
                </a:lnTo>
                <a:lnTo>
                  <a:pt x="51638" y="50336"/>
                </a:lnTo>
                <a:lnTo>
                  <a:pt x="53591" y="20395"/>
                </a:lnTo>
                <a:close/>
              </a:path>
              <a:path extrusionOk="0" h="222250" w="1570989">
                <a:moveTo>
                  <a:pt x="76589" y="33630"/>
                </a:moveTo>
                <a:lnTo>
                  <a:pt x="51638" y="50336"/>
                </a:lnTo>
                <a:lnTo>
                  <a:pt x="86283" y="50336"/>
                </a:lnTo>
                <a:lnTo>
                  <a:pt x="76589" y="33630"/>
                </a:lnTo>
                <a:close/>
              </a:path>
              <a:path extrusionOk="0" h="222250" w="1570989">
                <a:moveTo>
                  <a:pt x="183121" y="20395"/>
                </a:moveTo>
                <a:lnTo>
                  <a:pt x="141246" y="20395"/>
                </a:lnTo>
                <a:lnTo>
                  <a:pt x="86787" y="177479"/>
                </a:lnTo>
                <a:lnTo>
                  <a:pt x="121936" y="177479"/>
                </a:lnTo>
                <a:lnTo>
                  <a:pt x="133869" y="141246"/>
                </a:lnTo>
                <a:lnTo>
                  <a:pt x="224851" y="141246"/>
                </a:lnTo>
                <a:lnTo>
                  <a:pt x="216085" y="115860"/>
                </a:lnTo>
                <a:lnTo>
                  <a:pt x="142114" y="115860"/>
                </a:lnTo>
                <a:lnTo>
                  <a:pt x="161641" y="55760"/>
                </a:lnTo>
                <a:lnTo>
                  <a:pt x="195333" y="55760"/>
                </a:lnTo>
                <a:lnTo>
                  <a:pt x="183121" y="20395"/>
                </a:lnTo>
                <a:close/>
              </a:path>
              <a:path extrusionOk="0" h="222250" w="1570989">
                <a:moveTo>
                  <a:pt x="224851" y="141246"/>
                </a:moveTo>
                <a:lnTo>
                  <a:pt x="190714" y="141246"/>
                </a:lnTo>
                <a:lnTo>
                  <a:pt x="202431" y="177479"/>
                </a:lnTo>
                <a:lnTo>
                  <a:pt x="237363" y="177479"/>
                </a:lnTo>
                <a:lnTo>
                  <a:pt x="224851" y="141246"/>
                </a:lnTo>
                <a:close/>
              </a:path>
              <a:path extrusionOk="0" h="222250" w="1570989">
                <a:moveTo>
                  <a:pt x="195333" y="55760"/>
                </a:moveTo>
                <a:lnTo>
                  <a:pt x="162726" y="55760"/>
                </a:lnTo>
                <a:lnTo>
                  <a:pt x="182470" y="115860"/>
                </a:lnTo>
                <a:lnTo>
                  <a:pt x="216085" y="115860"/>
                </a:lnTo>
                <a:lnTo>
                  <a:pt x="195333" y="55760"/>
                </a:lnTo>
                <a:close/>
              </a:path>
              <a:path extrusionOk="0" h="222250" w="1570989">
                <a:moveTo>
                  <a:pt x="316773" y="20395"/>
                </a:moveTo>
                <a:lnTo>
                  <a:pt x="255154" y="20395"/>
                </a:lnTo>
                <a:lnTo>
                  <a:pt x="255154" y="177479"/>
                </a:lnTo>
                <a:lnTo>
                  <a:pt x="287699" y="177479"/>
                </a:lnTo>
                <a:lnTo>
                  <a:pt x="287699" y="126275"/>
                </a:lnTo>
                <a:lnTo>
                  <a:pt x="315905" y="126275"/>
                </a:lnTo>
                <a:lnTo>
                  <a:pt x="340107" y="122427"/>
                </a:lnTo>
                <a:lnTo>
                  <a:pt x="358024" y="111602"/>
                </a:lnTo>
                <a:lnTo>
                  <a:pt x="365726" y="100022"/>
                </a:lnTo>
                <a:lnTo>
                  <a:pt x="287699" y="100022"/>
                </a:lnTo>
                <a:lnTo>
                  <a:pt x="287699" y="47082"/>
                </a:lnTo>
                <a:lnTo>
                  <a:pt x="366029" y="47082"/>
                </a:lnTo>
                <a:lnTo>
                  <a:pt x="358295" y="35230"/>
                </a:lnTo>
                <a:lnTo>
                  <a:pt x="340656" y="24303"/>
                </a:lnTo>
                <a:lnTo>
                  <a:pt x="316773" y="20395"/>
                </a:lnTo>
                <a:close/>
              </a:path>
              <a:path extrusionOk="0" h="222250" w="1570989">
                <a:moveTo>
                  <a:pt x="366029" y="47082"/>
                </a:moveTo>
                <a:lnTo>
                  <a:pt x="310698" y="47082"/>
                </a:lnTo>
                <a:lnTo>
                  <a:pt x="323319" y="48987"/>
                </a:lnTo>
                <a:lnTo>
                  <a:pt x="332259" y="54350"/>
                </a:lnTo>
                <a:lnTo>
                  <a:pt x="337578" y="62642"/>
                </a:lnTo>
                <a:lnTo>
                  <a:pt x="339338" y="73335"/>
                </a:lnTo>
                <a:lnTo>
                  <a:pt x="337578" y="84187"/>
                </a:lnTo>
                <a:lnTo>
                  <a:pt x="332259" y="92618"/>
                </a:lnTo>
                <a:lnTo>
                  <a:pt x="323319" y="98079"/>
                </a:lnTo>
                <a:lnTo>
                  <a:pt x="310698" y="100022"/>
                </a:lnTo>
                <a:lnTo>
                  <a:pt x="365726" y="100022"/>
                </a:lnTo>
                <a:lnTo>
                  <a:pt x="369147" y="94879"/>
                </a:lnTo>
                <a:lnTo>
                  <a:pt x="372968" y="73335"/>
                </a:lnTo>
                <a:lnTo>
                  <a:pt x="369222" y="51974"/>
                </a:lnTo>
                <a:lnTo>
                  <a:pt x="366029" y="47082"/>
                </a:lnTo>
                <a:close/>
              </a:path>
              <a:path extrusionOk="0" h="222250" w="1570989">
                <a:moveTo>
                  <a:pt x="455199" y="20395"/>
                </a:moveTo>
                <a:lnTo>
                  <a:pt x="393580" y="20395"/>
                </a:lnTo>
                <a:lnTo>
                  <a:pt x="393580" y="177479"/>
                </a:lnTo>
                <a:lnTo>
                  <a:pt x="426125" y="177479"/>
                </a:lnTo>
                <a:lnTo>
                  <a:pt x="426125" y="126275"/>
                </a:lnTo>
                <a:lnTo>
                  <a:pt x="454331" y="126275"/>
                </a:lnTo>
                <a:lnTo>
                  <a:pt x="478533" y="122427"/>
                </a:lnTo>
                <a:lnTo>
                  <a:pt x="496450" y="111602"/>
                </a:lnTo>
                <a:lnTo>
                  <a:pt x="504152" y="100022"/>
                </a:lnTo>
                <a:lnTo>
                  <a:pt x="426125" y="100022"/>
                </a:lnTo>
                <a:lnTo>
                  <a:pt x="426125" y="47082"/>
                </a:lnTo>
                <a:lnTo>
                  <a:pt x="504455" y="47082"/>
                </a:lnTo>
                <a:lnTo>
                  <a:pt x="496721" y="35230"/>
                </a:lnTo>
                <a:lnTo>
                  <a:pt x="479082" y="24303"/>
                </a:lnTo>
                <a:lnTo>
                  <a:pt x="455199" y="20395"/>
                </a:lnTo>
                <a:close/>
              </a:path>
              <a:path extrusionOk="0" h="222250" w="1570989">
                <a:moveTo>
                  <a:pt x="504455" y="47082"/>
                </a:moveTo>
                <a:lnTo>
                  <a:pt x="449123" y="47082"/>
                </a:lnTo>
                <a:lnTo>
                  <a:pt x="461745" y="48987"/>
                </a:lnTo>
                <a:lnTo>
                  <a:pt x="470685" y="54350"/>
                </a:lnTo>
                <a:lnTo>
                  <a:pt x="476004" y="62642"/>
                </a:lnTo>
                <a:lnTo>
                  <a:pt x="477763" y="73335"/>
                </a:lnTo>
                <a:lnTo>
                  <a:pt x="476004" y="84187"/>
                </a:lnTo>
                <a:lnTo>
                  <a:pt x="470685" y="92618"/>
                </a:lnTo>
                <a:lnTo>
                  <a:pt x="461745" y="98079"/>
                </a:lnTo>
                <a:lnTo>
                  <a:pt x="449123" y="100022"/>
                </a:lnTo>
                <a:lnTo>
                  <a:pt x="504152" y="100022"/>
                </a:lnTo>
                <a:lnTo>
                  <a:pt x="507573" y="94879"/>
                </a:lnTo>
                <a:lnTo>
                  <a:pt x="511393" y="73335"/>
                </a:lnTo>
                <a:lnTo>
                  <a:pt x="507647" y="51974"/>
                </a:lnTo>
                <a:lnTo>
                  <a:pt x="504455" y="47082"/>
                </a:lnTo>
                <a:close/>
              </a:path>
              <a:path extrusionOk="0" h="222250" w="1570989">
                <a:moveTo>
                  <a:pt x="746153" y="98720"/>
                </a:moveTo>
                <a:lnTo>
                  <a:pt x="719466" y="98720"/>
                </a:lnTo>
                <a:lnTo>
                  <a:pt x="719466" y="197440"/>
                </a:lnTo>
                <a:lnTo>
                  <a:pt x="746153" y="197440"/>
                </a:lnTo>
                <a:lnTo>
                  <a:pt x="746153" y="98720"/>
                </a:lnTo>
                <a:close/>
              </a:path>
              <a:path extrusionOk="0" h="222250" w="1570989">
                <a:moveTo>
                  <a:pt x="701023" y="3254"/>
                </a:moveTo>
                <a:lnTo>
                  <a:pt x="674987" y="3254"/>
                </a:lnTo>
                <a:lnTo>
                  <a:pt x="674987" y="187894"/>
                </a:lnTo>
                <a:lnTo>
                  <a:pt x="701023" y="187894"/>
                </a:lnTo>
                <a:lnTo>
                  <a:pt x="701023" y="98720"/>
                </a:lnTo>
                <a:lnTo>
                  <a:pt x="746153" y="98720"/>
                </a:lnTo>
                <a:lnTo>
                  <a:pt x="746153" y="76372"/>
                </a:lnTo>
                <a:lnTo>
                  <a:pt x="701023" y="76372"/>
                </a:lnTo>
                <a:lnTo>
                  <a:pt x="701023" y="3254"/>
                </a:lnTo>
                <a:close/>
              </a:path>
              <a:path extrusionOk="0" h="222250" w="1570989">
                <a:moveTo>
                  <a:pt x="746153" y="0"/>
                </a:moveTo>
                <a:lnTo>
                  <a:pt x="719466" y="0"/>
                </a:lnTo>
                <a:lnTo>
                  <a:pt x="719466" y="76372"/>
                </a:lnTo>
                <a:lnTo>
                  <a:pt x="746153" y="76372"/>
                </a:lnTo>
                <a:lnTo>
                  <a:pt x="746153" y="0"/>
                </a:lnTo>
                <a:close/>
              </a:path>
              <a:path extrusionOk="0" h="222250" w="1570989">
                <a:moveTo>
                  <a:pt x="611633" y="21913"/>
                </a:moveTo>
                <a:lnTo>
                  <a:pt x="583861" y="21913"/>
                </a:lnTo>
                <a:lnTo>
                  <a:pt x="583861" y="149274"/>
                </a:lnTo>
                <a:lnTo>
                  <a:pt x="597313" y="149274"/>
                </a:lnTo>
                <a:lnTo>
                  <a:pt x="613043" y="148999"/>
                </a:lnTo>
                <a:lnTo>
                  <a:pt x="629749" y="148053"/>
                </a:lnTo>
                <a:lnTo>
                  <a:pt x="647595" y="146253"/>
                </a:lnTo>
                <a:lnTo>
                  <a:pt x="666743" y="143415"/>
                </a:lnTo>
                <a:lnTo>
                  <a:pt x="664563" y="124973"/>
                </a:lnTo>
                <a:lnTo>
                  <a:pt x="611633" y="124973"/>
                </a:lnTo>
                <a:lnTo>
                  <a:pt x="611633" y="21913"/>
                </a:lnTo>
                <a:close/>
              </a:path>
              <a:path extrusionOk="0" h="222250" w="1570989">
                <a:moveTo>
                  <a:pt x="663922" y="119549"/>
                </a:moveTo>
                <a:lnTo>
                  <a:pt x="649924" y="121907"/>
                </a:lnTo>
                <a:lnTo>
                  <a:pt x="636557" y="123522"/>
                </a:lnTo>
                <a:lnTo>
                  <a:pt x="623800" y="124507"/>
                </a:lnTo>
                <a:lnTo>
                  <a:pt x="611633" y="124973"/>
                </a:lnTo>
                <a:lnTo>
                  <a:pt x="664563" y="124973"/>
                </a:lnTo>
                <a:lnTo>
                  <a:pt x="663922" y="119549"/>
                </a:lnTo>
                <a:close/>
              </a:path>
              <a:path extrusionOk="0" h="222250" w="1570989">
                <a:moveTo>
                  <a:pt x="977007" y="0"/>
                </a:moveTo>
                <a:lnTo>
                  <a:pt x="949018" y="0"/>
                </a:lnTo>
                <a:lnTo>
                  <a:pt x="949018" y="197440"/>
                </a:lnTo>
                <a:lnTo>
                  <a:pt x="977007" y="197440"/>
                </a:lnTo>
                <a:lnTo>
                  <a:pt x="977007" y="103276"/>
                </a:lnTo>
                <a:lnTo>
                  <a:pt x="1002826" y="103276"/>
                </a:lnTo>
                <a:lnTo>
                  <a:pt x="1002826" y="80278"/>
                </a:lnTo>
                <a:lnTo>
                  <a:pt x="977007" y="80278"/>
                </a:lnTo>
                <a:lnTo>
                  <a:pt x="977007" y="0"/>
                </a:lnTo>
                <a:close/>
              </a:path>
              <a:path extrusionOk="0" h="222250" w="1570989">
                <a:moveTo>
                  <a:pt x="879588" y="51421"/>
                </a:moveTo>
                <a:lnTo>
                  <a:pt x="859790" y="54106"/>
                </a:lnTo>
                <a:lnTo>
                  <a:pt x="844385" y="61673"/>
                </a:lnTo>
                <a:lnTo>
                  <a:pt x="834432" y="73389"/>
                </a:lnTo>
                <a:lnTo>
                  <a:pt x="830987" y="88522"/>
                </a:lnTo>
                <a:lnTo>
                  <a:pt x="833337" y="101286"/>
                </a:lnTo>
                <a:lnTo>
                  <a:pt x="840263" y="111752"/>
                </a:lnTo>
                <a:lnTo>
                  <a:pt x="851186" y="119568"/>
                </a:lnTo>
                <a:lnTo>
                  <a:pt x="865485" y="124322"/>
                </a:lnTo>
                <a:lnTo>
                  <a:pt x="865485" y="141246"/>
                </a:lnTo>
                <a:lnTo>
                  <a:pt x="852472" y="141497"/>
                </a:lnTo>
                <a:lnTo>
                  <a:pt x="816667" y="141680"/>
                </a:lnTo>
                <a:lnTo>
                  <a:pt x="820356" y="164244"/>
                </a:lnTo>
                <a:lnTo>
                  <a:pt x="847382" y="164088"/>
                </a:lnTo>
                <a:lnTo>
                  <a:pt x="877419" y="163160"/>
                </a:lnTo>
                <a:lnTo>
                  <a:pt x="909082" y="160766"/>
                </a:lnTo>
                <a:lnTo>
                  <a:pt x="940990" y="156217"/>
                </a:lnTo>
                <a:lnTo>
                  <a:pt x="939609" y="140161"/>
                </a:lnTo>
                <a:lnTo>
                  <a:pt x="893257" y="140161"/>
                </a:lnTo>
                <a:lnTo>
                  <a:pt x="893257" y="124322"/>
                </a:lnTo>
                <a:lnTo>
                  <a:pt x="907472" y="119613"/>
                </a:lnTo>
                <a:lnTo>
                  <a:pt x="918453" y="111792"/>
                </a:lnTo>
                <a:lnTo>
                  <a:pt x="923339" y="104578"/>
                </a:lnTo>
                <a:lnTo>
                  <a:pt x="879588" y="104578"/>
                </a:lnTo>
                <a:lnTo>
                  <a:pt x="870391" y="103534"/>
                </a:lnTo>
                <a:lnTo>
                  <a:pt x="863289" y="100456"/>
                </a:lnTo>
                <a:lnTo>
                  <a:pt x="858749" y="95425"/>
                </a:lnTo>
                <a:lnTo>
                  <a:pt x="857241" y="88522"/>
                </a:lnTo>
                <a:lnTo>
                  <a:pt x="858749" y="81712"/>
                </a:lnTo>
                <a:lnTo>
                  <a:pt x="863289" y="76671"/>
                </a:lnTo>
                <a:lnTo>
                  <a:pt x="870391" y="73542"/>
                </a:lnTo>
                <a:lnTo>
                  <a:pt x="879588" y="72467"/>
                </a:lnTo>
                <a:lnTo>
                  <a:pt x="923676" y="72467"/>
                </a:lnTo>
                <a:lnTo>
                  <a:pt x="914385" y="61673"/>
                </a:lnTo>
                <a:lnTo>
                  <a:pt x="899051" y="54106"/>
                </a:lnTo>
                <a:lnTo>
                  <a:pt x="879588" y="51421"/>
                </a:lnTo>
                <a:close/>
              </a:path>
              <a:path extrusionOk="0" h="222250" w="1570989">
                <a:moveTo>
                  <a:pt x="939254" y="136039"/>
                </a:moveTo>
                <a:lnTo>
                  <a:pt x="928086" y="137445"/>
                </a:lnTo>
                <a:lnTo>
                  <a:pt x="916622" y="138588"/>
                </a:lnTo>
                <a:lnTo>
                  <a:pt x="904975" y="139486"/>
                </a:lnTo>
                <a:lnTo>
                  <a:pt x="893257" y="140161"/>
                </a:lnTo>
                <a:lnTo>
                  <a:pt x="939609" y="140161"/>
                </a:lnTo>
                <a:lnTo>
                  <a:pt x="939254" y="136039"/>
                </a:lnTo>
                <a:close/>
              </a:path>
              <a:path extrusionOk="0" h="222250" w="1570989">
                <a:moveTo>
                  <a:pt x="923676" y="72467"/>
                </a:moveTo>
                <a:lnTo>
                  <a:pt x="879588" y="72467"/>
                </a:lnTo>
                <a:lnTo>
                  <a:pt x="888504" y="73542"/>
                </a:lnTo>
                <a:lnTo>
                  <a:pt x="895427" y="76671"/>
                </a:lnTo>
                <a:lnTo>
                  <a:pt x="899909" y="81712"/>
                </a:lnTo>
                <a:lnTo>
                  <a:pt x="901502" y="88522"/>
                </a:lnTo>
                <a:lnTo>
                  <a:pt x="899909" y="95425"/>
                </a:lnTo>
                <a:lnTo>
                  <a:pt x="895427" y="100456"/>
                </a:lnTo>
                <a:lnTo>
                  <a:pt x="888504" y="103534"/>
                </a:lnTo>
                <a:lnTo>
                  <a:pt x="879588" y="104578"/>
                </a:lnTo>
                <a:lnTo>
                  <a:pt x="923339" y="104578"/>
                </a:lnTo>
                <a:lnTo>
                  <a:pt x="925572" y="101271"/>
                </a:lnTo>
                <a:lnTo>
                  <a:pt x="928189" y="88522"/>
                </a:lnTo>
                <a:lnTo>
                  <a:pt x="924470" y="73389"/>
                </a:lnTo>
                <a:lnTo>
                  <a:pt x="923676" y="72467"/>
                </a:lnTo>
                <a:close/>
              </a:path>
              <a:path extrusionOk="0" h="222250" w="1570989">
                <a:moveTo>
                  <a:pt x="937736" y="21913"/>
                </a:moveTo>
                <a:lnTo>
                  <a:pt x="820573" y="21913"/>
                </a:lnTo>
                <a:lnTo>
                  <a:pt x="820573" y="43610"/>
                </a:lnTo>
                <a:lnTo>
                  <a:pt x="937736" y="43610"/>
                </a:lnTo>
                <a:lnTo>
                  <a:pt x="937736" y="21913"/>
                </a:lnTo>
                <a:close/>
              </a:path>
              <a:path extrusionOk="0" h="222250" w="1570989">
                <a:moveTo>
                  <a:pt x="893257" y="1084"/>
                </a:moveTo>
                <a:lnTo>
                  <a:pt x="865485" y="1084"/>
                </a:lnTo>
                <a:lnTo>
                  <a:pt x="865485" y="21913"/>
                </a:lnTo>
                <a:lnTo>
                  <a:pt x="893257" y="21913"/>
                </a:lnTo>
                <a:lnTo>
                  <a:pt x="893257" y="1084"/>
                </a:lnTo>
                <a:close/>
              </a:path>
              <a:path extrusionOk="0" h="222250" w="1570989">
                <a:moveTo>
                  <a:pt x="1183777" y="0"/>
                </a:moveTo>
                <a:lnTo>
                  <a:pt x="1157090" y="0"/>
                </a:lnTo>
                <a:lnTo>
                  <a:pt x="1157090" y="197440"/>
                </a:lnTo>
                <a:lnTo>
                  <a:pt x="1183777" y="197440"/>
                </a:lnTo>
                <a:lnTo>
                  <a:pt x="1183777" y="0"/>
                </a:lnTo>
                <a:close/>
              </a:path>
              <a:path extrusionOk="0" h="222250" w="1570989">
                <a:moveTo>
                  <a:pt x="1143855" y="3905"/>
                </a:moveTo>
                <a:lnTo>
                  <a:pt x="1118036" y="3905"/>
                </a:lnTo>
                <a:lnTo>
                  <a:pt x="1118036" y="54458"/>
                </a:lnTo>
                <a:lnTo>
                  <a:pt x="1098726" y="54458"/>
                </a:lnTo>
                <a:lnTo>
                  <a:pt x="1098726" y="77023"/>
                </a:lnTo>
                <a:lnTo>
                  <a:pt x="1118036" y="77023"/>
                </a:lnTo>
                <a:lnTo>
                  <a:pt x="1118036" y="93730"/>
                </a:lnTo>
                <a:lnTo>
                  <a:pt x="1098726" y="93730"/>
                </a:lnTo>
                <a:lnTo>
                  <a:pt x="1098726" y="116294"/>
                </a:lnTo>
                <a:lnTo>
                  <a:pt x="1118036" y="116294"/>
                </a:lnTo>
                <a:lnTo>
                  <a:pt x="1118036" y="188111"/>
                </a:lnTo>
                <a:lnTo>
                  <a:pt x="1143855" y="188111"/>
                </a:lnTo>
                <a:lnTo>
                  <a:pt x="1143855" y="3905"/>
                </a:lnTo>
                <a:close/>
              </a:path>
              <a:path extrusionOk="0" h="222250" w="1570989">
                <a:moveTo>
                  <a:pt x="1049908" y="44261"/>
                </a:moveTo>
                <a:lnTo>
                  <a:pt x="1025391" y="44261"/>
                </a:lnTo>
                <a:lnTo>
                  <a:pt x="1025391" y="130180"/>
                </a:lnTo>
                <a:lnTo>
                  <a:pt x="1019424" y="130397"/>
                </a:lnTo>
                <a:lnTo>
                  <a:pt x="1008901" y="130397"/>
                </a:lnTo>
                <a:lnTo>
                  <a:pt x="1011939" y="153179"/>
                </a:lnTo>
                <a:lnTo>
                  <a:pt x="1033392" y="152962"/>
                </a:lnTo>
                <a:lnTo>
                  <a:pt x="1058099" y="152094"/>
                </a:lnTo>
                <a:lnTo>
                  <a:pt x="1083701" y="150250"/>
                </a:lnTo>
                <a:lnTo>
                  <a:pt x="1107839" y="147104"/>
                </a:lnTo>
                <a:lnTo>
                  <a:pt x="1106215" y="129963"/>
                </a:lnTo>
                <a:lnTo>
                  <a:pt x="1049908" y="129963"/>
                </a:lnTo>
                <a:lnTo>
                  <a:pt x="1049908" y="44261"/>
                </a:lnTo>
                <a:close/>
              </a:path>
              <a:path extrusionOk="0" h="222250" w="1570989">
                <a:moveTo>
                  <a:pt x="1090481" y="44261"/>
                </a:moveTo>
                <a:lnTo>
                  <a:pt x="1065530" y="44261"/>
                </a:lnTo>
                <a:lnTo>
                  <a:pt x="1065530" y="129313"/>
                </a:lnTo>
                <a:lnTo>
                  <a:pt x="1060323" y="129638"/>
                </a:lnTo>
                <a:lnTo>
                  <a:pt x="1055115" y="129746"/>
                </a:lnTo>
                <a:lnTo>
                  <a:pt x="1049908" y="129963"/>
                </a:lnTo>
                <a:lnTo>
                  <a:pt x="1106215" y="129963"/>
                </a:lnTo>
                <a:lnTo>
                  <a:pt x="1106030" y="128011"/>
                </a:lnTo>
                <a:lnTo>
                  <a:pt x="1090481" y="128011"/>
                </a:lnTo>
                <a:lnTo>
                  <a:pt x="1090481" y="44261"/>
                </a:lnTo>
                <a:close/>
              </a:path>
              <a:path extrusionOk="0" h="222250" w="1570989">
                <a:moveTo>
                  <a:pt x="1105886" y="126492"/>
                </a:moveTo>
                <a:lnTo>
                  <a:pt x="1095905" y="127577"/>
                </a:lnTo>
                <a:lnTo>
                  <a:pt x="1090481" y="128011"/>
                </a:lnTo>
                <a:lnTo>
                  <a:pt x="1106030" y="128011"/>
                </a:lnTo>
                <a:lnTo>
                  <a:pt x="1105886" y="126492"/>
                </a:lnTo>
                <a:close/>
              </a:path>
              <a:path extrusionOk="0" h="222250" w="1570989">
                <a:moveTo>
                  <a:pt x="1103065" y="21913"/>
                </a:moveTo>
                <a:lnTo>
                  <a:pt x="1012590" y="21913"/>
                </a:lnTo>
                <a:lnTo>
                  <a:pt x="1012590" y="44261"/>
                </a:lnTo>
                <a:lnTo>
                  <a:pt x="1103065" y="44261"/>
                </a:lnTo>
                <a:lnTo>
                  <a:pt x="1103065" y="21913"/>
                </a:lnTo>
                <a:close/>
              </a:path>
              <a:path extrusionOk="0" h="222250" w="1570989">
                <a:moveTo>
                  <a:pt x="1278593" y="13668"/>
                </a:moveTo>
                <a:lnTo>
                  <a:pt x="1248000" y="13668"/>
                </a:lnTo>
                <a:lnTo>
                  <a:pt x="1233992" y="36528"/>
                </a:lnTo>
                <a:lnTo>
                  <a:pt x="1223483" y="61320"/>
                </a:lnTo>
                <a:lnTo>
                  <a:pt x="1216879" y="88268"/>
                </a:lnTo>
                <a:lnTo>
                  <a:pt x="1214587" y="117596"/>
                </a:lnTo>
                <a:lnTo>
                  <a:pt x="1216879" y="146958"/>
                </a:lnTo>
                <a:lnTo>
                  <a:pt x="1223483" y="173981"/>
                </a:lnTo>
                <a:lnTo>
                  <a:pt x="1233992" y="198847"/>
                </a:lnTo>
                <a:lnTo>
                  <a:pt x="1248000" y="221741"/>
                </a:lnTo>
                <a:lnTo>
                  <a:pt x="1278593" y="221741"/>
                </a:lnTo>
                <a:lnTo>
                  <a:pt x="1267497" y="201807"/>
                </a:lnTo>
                <a:lnTo>
                  <a:pt x="1257682" y="176178"/>
                </a:lnTo>
                <a:lnTo>
                  <a:pt x="1250675" y="147294"/>
                </a:lnTo>
                <a:lnTo>
                  <a:pt x="1248000" y="117596"/>
                </a:lnTo>
                <a:lnTo>
                  <a:pt x="1250675" y="88024"/>
                </a:lnTo>
                <a:lnTo>
                  <a:pt x="1257682" y="59205"/>
                </a:lnTo>
                <a:lnTo>
                  <a:pt x="1267497" y="33599"/>
                </a:lnTo>
                <a:lnTo>
                  <a:pt x="1278593" y="13668"/>
                </a:lnTo>
                <a:close/>
              </a:path>
              <a:path extrusionOk="0" h="222250" w="1570989">
                <a:moveTo>
                  <a:pt x="1328061" y="59666"/>
                </a:moveTo>
                <a:lnTo>
                  <a:pt x="1296384" y="59666"/>
                </a:lnTo>
                <a:lnTo>
                  <a:pt x="1296384" y="221741"/>
                </a:lnTo>
                <a:lnTo>
                  <a:pt x="1328495" y="221741"/>
                </a:lnTo>
                <a:lnTo>
                  <a:pt x="1328495" y="158603"/>
                </a:lnTo>
                <a:lnTo>
                  <a:pt x="1399697" y="158603"/>
                </a:lnTo>
                <a:lnTo>
                  <a:pt x="1402229" y="153830"/>
                </a:lnTo>
                <a:lnTo>
                  <a:pt x="1352796" y="153830"/>
                </a:lnTo>
                <a:lnTo>
                  <a:pt x="1342215" y="151294"/>
                </a:lnTo>
                <a:lnTo>
                  <a:pt x="1334381" y="144121"/>
                </a:lnTo>
                <a:lnTo>
                  <a:pt x="1329516" y="132960"/>
                </a:lnTo>
                <a:lnTo>
                  <a:pt x="1327844" y="118464"/>
                </a:lnTo>
                <a:lnTo>
                  <a:pt x="1329485" y="104070"/>
                </a:lnTo>
                <a:lnTo>
                  <a:pt x="1334299" y="93133"/>
                </a:lnTo>
                <a:lnTo>
                  <a:pt x="1342124" y="86183"/>
                </a:lnTo>
                <a:lnTo>
                  <a:pt x="1352796" y="83749"/>
                </a:lnTo>
                <a:lnTo>
                  <a:pt x="1402327" y="83749"/>
                </a:lnTo>
                <a:lnTo>
                  <a:pt x="1399962" y="79410"/>
                </a:lnTo>
                <a:lnTo>
                  <a:pt x="1328061" y="79410"/>
                </a:lnTo>
                <a:lnTo>
                  <a:pt x="1328061" y="59666"/>
                </a:lnTo>
                <a:close/>
              </a:path>
              <a:path extrusionOk="0" h="222250" w="1570989">
                <a:moveTo>
                  <a:pt x="1399697" y="158603"/>
                </a:moveTo>
                <a:lnTo>
                  <a:pt x="1329363" y="158603"/>
                </a:lnTo>
                <a:lnTo>
                  <a:pt x="1333825" y="165977"/>
                </a:lnTo>
                <a:lnTo>
                  <a:pt x="1340645" y="172679"/>
                </a:lnTo>
                <a:lnTo>
                  <a:pt x="1350233" y="177551"/>
                </a:lnTo>
                <a:lnTo>
                  <a:pt x="1362993" y="179432"/>
                </a:lnTo>
                <a:lnTo>
                  <a:pt x="1381802" y="175462"/>
                </a:lnTo>
                <a:lnTo>
                  <a:pt x="1396949" y="163783"/>
                </a:lnTo>
                <a:lnTo>
                  <a:pt x="1399697" y="158603"/>
                </a:lnTo>
                <a:close/>
              </a:path>
              <a:path extrusionOk="0" h="222250" w="1570989">
                <a:moveTo>
                  <a:pt x="1402327" y="83749"/>
                </a:moveTo>
                <a:lnTo>
                  <a:pt x="1352796" y="83749"/>
                </a:lnTo>
                <a:lnTo>
                  <a:pt x="1363685" y="86275"/>
                </a:lnTo>
                <a:lnTo>
                  <a:pt x="1371563" y="93377"/>
                </a:lnTo>
                <a:lnTo>
                  <a:pt x="1376350" y="104344"/>
                </a:lnTo>
                <a:lnTo>
                  <a:pt x="1377964" y="118464"/>
                </a:lnTo>
                <a:lnTo>
                  <a:pt x="1376350" y="132777"/>
                </a:lnTo>
                <a:lnTo>
                  <a:pt x="1371563" y="143958"/>
                </a:lnTo>
                <a:lnTo>
                  <a:pt x="1363685" y="151233"/>
                </a:lnTo>
                <a:lnTo>
                  <a:pt x="1352796" y="153830"/>
                </a:lnTo>
                <a:lnTo>
                  <a:pt x="1402229" y="153830"/>
                </a:lnTo>
                <a:lnTo>
                  <a:pt x="1407051" y="144741"/>
                </a:lnTo>
                <a:lnTo>
                  <a:pt x="1410726" y="118681"/>
                </a:lnTo>
                <a:lnTo>
                  <a:pt x="1406929" y="92197"/>
                </a:lnTo>
                <a:lnTo>
                  <a:pt x="1402327" y="83749"/>
                </a:lnTo>
                <a:close/>
              </a:path>
              <a:path extrusionOk="0" h="222250" w="1570989">
                <a:moveTo>
                  <a:pt x="1362993" y="58147"/>
                </a:moveTo>
                <a:lnTo>
                  <a:pt x="1350019" y="60127"/>
                </a:lnTo>
                <a:lnTo>
                  <a:pt x="1340401" y="65198"/>
                </a:lnTo>
                <a:lnTo>
                  <a:pt x="1333672" y="72060"/>
                </a:lnTo>
                <a:lnTo>
                  <a:pt x="1329363" y="79410"/>
                </a:lnTo>
                <a:lnTo>
                  <a:pt x="1399962" y="79410"/>
                </a:lnTo>
                <a:lnTo>
                  <a:pt x="1396623" y="73280"/>
                </a:lnTo>
                <a:lnTo>
                  <a:pt x="1381435" y="61930"/>
                </a:lnTo>
                <a:lnTo>
                  <a:pt x="1362993" y="58147"/>
                </a:lnTo>
                <a:close/>
              </a:path>
              <a:path extrusionOk="0" h="222250" w="1570989">
                <a:moveTo>
                  <a:pt x="1471477" y="83749"/>
                </a:moveTo>
                <a:lnTo>
                  <a:pt x="1439366" y="83749"/>
                </a:lnTo>
                <a:lnTo>
                  <a:pt x="1439366" y="145802"/>
                </a:lnTo>
                <a:lnTo>
                  <a:pt x="1442078" y="160600"/>
                </a:lnTo>
                <a:lnTo>
                  <a:pt x="1449997" y="170943"/>
                </a:lnTo>
                <a:lnTo>
                  <a:pt x="1462310" y="177015"/>
                </a:lnTo>
                <a:lnTo>
                  <a:pt x="1478203" y="178998"/>
                </a:lnTo>
                <a:lnTo>
                  <a:pt x="1486231" y="178998"/>
                </a:lnTo>
                <a:lnTo>
                  <a:pt x="1491872" y="178564"/>
                </a:lnTo>
                <a:lnTo>
                  <a:pt x="1495344" y="177913"/>
                </a:lnTo>
                <a:lnTo>
                  <a:pt x="1495344" y="153179"/>
                </a:lnTo>
                <a:lnTo>
                  <a:pt x="1482543" y="153179"/>
                </a:lnTo>
                <a:lnTo>
                  <a:pt x="1476034" y="152962"/>
                </a:lnTo>
                <a:lnTo>
                  <a:pt x="1471477" y="150575"/>
                </a:lnTo>
                <a:lnTo>
                  <a:pt x="1471477" y="83749"/>
                </a:lnTo>
                <a:close/>
              </a:path>
              <a:path extrusionOk="0" h="222250" w="1570989">
                <a:moveTo>
                  <a:pt x="1495344" y="152528"/>
                </a:moveTo>
                <a:lnTo>
                  <a:pt x="1491438" y="152962"/>
                </a:lnTo>
                <a:lnTo>
                  <a:pt x="1485797" y="153179"/>
                </a:lnTo>
                <a:lnTo>
                  <a:pt x="1495344" y="153179"/>
                </a:lnTo>
                <a:lnTo>
                  <a:pt x="1495344" y="152528"/>
                </a:lnTo>
                <a:close/>
              </a:path>
              <a:path extrusionOk="0" h="222250" w="1570989">
                <a:moveTo>
                  <a:pt x="1493608" y="59666"/>
                </a:moveTo>
                <a:lnTo>
                  <a:pt x="1423093" y="59666"/>
                </a:lnTo>
                <a:lnTo>
                  <a:pt x="1423093" y="83749"/>
                </a:lnTo>
                <a:lnTo>
                  <a:pt x="1493608" y="83749"/>
                </a:lnTo>
                <a:lnTo>
                  <a:pt x="1493608" y="59666"/>
                </a:lnTo>
                <a:close/>
              </a:path>
              <a:path extrusionOk="0" h="222250" w="1570989">
                <a:moveTo>
                  <a:pt x="1471477" y="31460"/>
                </a:moveTo>
                <a:lnTo>
                  <a:pt x="1439366" y="31460"/>
                </a:lnTo>
                <a:lnTo>
                  <a:pt x="1439366" y="59666"/>
                </a:lnTo>
                <a:lnTo>
                  <a:pt x="1471477" y="59666"/>
                </a:lnTo>
                <a:lnTo>
                  <a:pt x="1471477" y="31460"/>
                </a:lnTo>
                <a:close/>
              </a:path>
              <a:path extrusionOk="0" h="222250" w="1570989">
                <a:moveTo>
                  <a:pt x="1537002" y="13668"/>
                </a:moveTo>
                <a:lnTo>
                  <a:pt x="1506409" y="13668"/>
                </a:lnTo>
                <a:lnTo>
                  <a:pt x="1517505" y="33599"/>
                </a:lnTo>
                <a:lnTo>
                  <a:pt x="1527319" y="59205"/>
                </a:lnTo>
                <a:lnTo>
                  <a:pt x="1534327" y="88024"/>
                </a:lnTo>
                <a:lnTo>
                  <a:pt x="1537002" y="117596"/>
                </a:lnTo>
                <a:lnTo>
                  <a:pt x="1534327" y="147294"/>
                </a:lnTo>
                <a:lnTo>
                  <a:pt x="1527319" y="176178"/>
                </a:lnTo>
                <a:lnTo>
                  <a:pt x="1517505" y="201807"/>
                </a:lnTo>
                <a:lnTo>
                  <a:pt x="1506409" y="221741"/>
                </a:lnTo>
                <a:lnTo>
                  <a:pt x="1537002" y="221741"/>
                </a:lnTo>
                <a:lnTo>
                  <a:pt x="1551010" y="198847"/>
                </a:lnTo>
                <a:lnTo>
                  <a:pt x="1561519" y="173981"/>
                </a:lnTo>
                <a:lnTo>
                  <a:pt x="1568123" y="146958"/>
                </a:lnTo>
                <a:lnTo>
                  <a:pt x="1570415" y="117596"/>
                </a:lnTo>
                <a:lnTo>
                  <a:pt x="1568123" y="88268"/>
                </a:lnTo>
                <a:lnTo>
                  <a:pt x="1561519" y="61320"/>
                </a:lnTo>
                <a:lnTo>
                  <a:pt x="1551010" y="36528"/>
                </a:lnTo>
                <a:lnTo>
                  <a:pt x="1537002" y="13668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27"/>
          <p:cNvSpPr/>
          <p:nvPr/>
        </p:nvSpPr>
        <p:spPr>
          <a:xfrm>
            <a:off x="3602195" y="6943739"/>
            <a:ext cx="916304" cy="197484"/>
          </a:xfrm>
          <a:custGeom>
            <a:rect b="b" l="l" r="r" t="t"/>
            <a:pathLst>
              <a:path extrusionOk="0" h="197484" w="916304">
                <a:moveTo>
                  <a:pt x="51638" y="78759"/>
                </a:moveTo>
                <a:lnTo>
                  <a:pt x="35148" y="78759"/>
                </a:lnTo>
                <a:lnTo>
                  <a:pt x="33196" y="108701"/>
                </a:lnTo>
                <a:lnTo>
                  <a:pt x="53591" y="108701"/>
                </a:lnTo>
                <a:lnTo>
                  <a:pt x="51638" y="78759"/>
                </a:lnTo>
                <a:close/>
              </a:path>
              <a:path extrusionOk="0" h="197484" w="916304">
                <a:moveTo>
                  <a:pt x="10197" y="33630"/>
                </a:moveTo>
                <a:lnTo>
                  <a:pt x="0" y="51204"/>
                </a:lnTo>
                <a:lnTo>
                  <a:pt x="26904" y="64656"/>
                </a:lnTo>
                <a:lnTo>
                  <a:pt x="0" y="77891"/>
                </a:lnTo>
                <a:lnTo>
                  <a:pt x="10197" y="95465"/>
                </a:lnTo>
                <a:lnTo>
                  <a:pt x="35148" y="78759"/>
                </a:lnTo>
                <a:lnTo>
                  <a:pt x="86283" y="78759"/>
                </a:lnTo>
                <a:lnTo>
                  <a:pt x="86787" y="77891"/>
                </a:lnTo>
                <a:lnTo>
                  <a:pt x="59883" y="64656"/>
                </a:lnTo>
                <a:lnTo>
                  <a:pt x="86787" y="51204"/>
                </a:lnTo>
                <a:lnTo>
                  <a:pt x="86283" y="50336"/>
                </a:lnTo>
                <a:lnTo>
                  <a:pt x="35148" y="50336"/>
                </a:lnTo>
                <a:lnTo>
                  <a:pt x="10197" y="33630"/>
                </a:lnTo>
                <a:close/>
              </a:path>
              <a:path extrusionOk="0" h="197484" w="916304">
                <a:moveTo>
                  <a:pt x="86283" y="78759"/>
                </a:moveTo>
                <a:lnTo>
                  <a:pt x="51638" y="78759"/>
                </a:lnTo>
                <a:lnTo>
                  <a:pt x="76589" y="95465"/>
                </a:lnTo>
                <a:lnTo>
                  <a:pt x="86283" y="78759"/>
                </a:lnTo>
                <a:close/>
              </a:path>
              <a:path extrusionOk="0" h="197484" w="916304">
                <a:moveTo>
                  <a:pt x="53591" y="20395"/>
                </a:moveTo>
                <a:lnTo>
                  <a:pt x="33196" y="20395"/>
                </a:lnTo>
                <a:lnTo>
                  <a:pt x="35148" y="50336"/>
                </a:lnTo>
                <a:lnTo>
                  <a:pt x="51638" y="50336"/>
                </a:lnTo>
                <a:lnTo>
                  <a:pt x="53591" y="20395"/>
                </a:lnTo>
                <a:close/>
              </a:path>
              <a:path extrusionOk="0" h="197484" w="916304">
                <a:moveTo>
                  <a:pt x="76589" y="33630"/>
                </a:moveTo>
                <a:lnTo>
                  <a:pt x="51638" y="50336"/>
                </a:lnTo>
                <a:lnTo>
                  <a:pt x="86283" y="50336"/>
                </a:lnTo>
                <a:lnTo>
                  <a:pt x="76589" y="33630"/>
                </a:lnTo>
                <a:close/>
              </a:path>
              <a:path extrusionOk="0" h="197484" w="916304">
                <a:moveTo>
                  <a:pt x="213496" y="4990"/>
                </a:moveTo>
                <a:lnTo>
                  <a:pt x="185073" y="4990"/>
                </a:lnTo>
                <a:lnTo>
                  <a:pt x="185073" y="11499"/>
                </a:lnTo>
                <a:lnTo>
                  <a:pt x="180646" y="28527"/>
                </a:lnTo>
                <a:lnTo>
                  <a:pt x="167879" y="44234"/>
                </a:lnTo>
                <a:lnTo>
                  <a:pt x="147056" y="56808"/>
                </a:lnTo>
                <a:lnTo>
                  <a:pt x="118464" y="64439"/>
                </a:lnTo>
                <a:lnTo>
                  <a:pt x="128662" y="86136"/>
                </a:lnTo>
                <a:lnTo>
                  <a:pt x="151964" y="80522"/>
                </a:lnTo>
                <a:lnTo>
                  <a:pt x="171716" y="71490"/>
                </a:lnTo>
                <a:lnTo>
                  <a:pt x="187624" y="59530"/>
                </a:lnTo>
                <a:lnTo>
                  <a:pt x="199393" y="45129"/>
                </a:lnTo>
                <a:lnTo>
                  <a:pt x="232960" y="45129"/>
                </a:lnTo>
                <a:lnTo>
                  <a:pt x="230528" y="43664"/>
                </a:lnTo>
                <a:lnTo>
                  <a:pt x="217802" y="28090"/>
                </a:lnTo>
                <a:lnTo>
                  <a:pt x="213496" y="11499"/>
                </a:lnTo>
                <a:lnTo>
                  <a:pt x="213496" y="4990"/>
                </a:lnTo>
                <a:close/>
              </a:path>
              <a:path extrusionOk="0" h="197484" w="916304">
                <a:moveTo>
                  <a:pt x="232960" y="45129"/>
                </a:moveTo>
                <a:lnTo>
                  <a:pt x="199393" y="45129"/>
                </a:lnTo>
                <a:lnTo>
                  <a:pt x="210957" y="59386"/>
                </a:lnTo>
                <a:lnTo>
                  <a:pt x="226731" y="71233"/>
                </a:lnTo>
                <a:lnTo>
                  <a:pt x="246411" y="80171"/>
                </a:lnTo>
                <a:lnTo>
                  <a:pt x="269691" y="85702"/>
                </a:lnTo>
                <a:lnTo>
                  <a:pt x="280105" y="63788"/>
                </a:lnTo>
                <a:lnTo>
                  <a:pt x="251391" y="56228"/>
                </a:lnTo>
                <a:lnTo>
                  <a:pt x="232960" y="45129"/>
                </a:lnTo>
                <a:close/>
              </a:path>
              <a:path extrusionOk="0" h="197484" w="916304">
                <a:moveTo>
                  <a:pt x="157735" y="136038"/>
                </a:moveTo>
                <a:lnTo>
                  <a:pt x="130180" y="136038"/>
                </a:lnTo>
                <a:lnTo>
                  <a:pt x="130180" y="193969"/>
                </a:lnTo>
                <a:lnTo>
                  <a:pt x="269691" y="193969"/>
                </a:lnTo>
                <a:lnTo>
                  <a:pt x="269691" y="171838"/>
                </a:lnTo>
                <a:lnTo>
                  <a:pt x="157735" y="171838"/>
                </a:lnTo>
                <a:lnTo>
                  <a:pt x="157735" y="136038"/>
                </a:lnTo>
                <a:close/>
              </a:path>
              <a:path extrusionOk="0" h="197484" w="916304">
                <a:moveTo>
                  <a:pt x="215232" y="119115"/>
                </a:moveTo>
                <a:lnTo>
                  <a:pt x="187894" y="119115"/>
                </a:lnTo>
                <a:lnTo>
                  <a:pt x="187894" y="153179"/>
                </a:lnTo>
                <a:lnTo>
                  <a:pt x="215232" y="153179"/>
                </a:lnTo>
                <a:lnTo>
                  <a:pt x="215232" y="119115"/>
                </a:lnTo>
                <a:close/>
              </a:path>
              <a:path extrusionOk="0" h="197484" w="916304">
                <a:moveTo>
                  <a:pt x="289652" y="96984"/>
                </a:moveTo>
                <a:lnTo>
                  <a:pt x="108917" y="96984"/>
                </a:lnTo>
                <a:lnTo>
                  <a:pt x="108917" y="119115"/>
                </a:lnTo>
                <a:lnTo>
                  <a:pt x="289652" y="119115"/>
                </a:lnTo>
                <a:lnTo>
                  <a:pt x="289652" y="96984"/>
                </a:lnTo>
                <a:close/>
              </a:path>
              <a:path extrusionOk="0" h="197484" w="916304">
                <a:moveTo>
                  <a:pt x="365591" y="8244"/>
                </a:moveTo>
                <a:lnTo>
                  <a:pt x="344735" y="11187"/>
                </a:lnTo>
                <a:lnTo>
                  <a:pt x="328272" y="19744"/>
                </a:lnTo>
                <a:lnTo>
                  <a:pt x="317505" y="33019"/>
                </a:lnTo>
                <a:lnTo>
                  <a:pt x="313735" y="50119"/>
                </a:lnTo>
                <a:lnTo>
                  <a:pt x="317505" y="67127"/>
                </a:lnTo>
                <a:lnTo>
                  <a:pt x="328272" y="80413"/>
                </a:lnTo>
                <a:lnTo>
                  <a:pt x="344735" y="89021"/>
                </a:lnTo>
                <a:lnTo>
                  <a:pt x="365591" y="91994"/>
                </a:lnTo>
                <a:lnTo>
                  <a:pt x="386450" y="89021"/>
                </a:lnTo>
                <a:lnTo>
                  <a:pt x="402936" y="80413"/>
                </a:lnTo>
                <a:lnTo>
                  <a:pt x="411891" y="69429"/>
                </a:lnTo>
                <a:lnTo>
                  <a:pt x="365591" y="69429"/>
                </a:lnTo>
                <a:lnTo>
                  <a:pt x="355434" y="68243"/>
                </a:lnTo>
                <a:lnTo>
                  <a:pt x="347474" y="64493"/>
                </a:lnTo>
                <a:lnTo>
                  <a:pt x="342280" y="58384"/>
                </a:lnTo>
                <a:lnTo>
                  <a:pt x="340422" y="50119"/>
                </a:lnTo>
                <a:lnTo>
                  <a:pt x="342280" y="41725"/>
                </a:lnTo>
                <a:lnTo>
                  <a:pt x="347474" y="35528"/>
                </a:lnTo>
                <a:lnTo>
                  <a:pt x="355434" y="31690"/>
                </a:lnTo>
                <a:lnTo>
                  <a:pt x="365591" y="30375"/>
                </a:lnTo>
                <a:lnTo>
                  <a:pt x="411610" y="30375"/>
                </a:lnTo>
                <a:lnTo>
                  <a:pt x="402936" y="19744"/>
                </a:lnTo>
                <a:lnTo>
                  <a:pt x="386450" y="11187"/>
                </a:lnTo>
                <a:lnTo>
                  <a:pt x="365591" y="8244"/>
                </a:lnTo>
                <a:close/>
              </a:path>
              <a:path extrusionOk="0" h="197484" w="916304">
                <a:moveTo>
                  <a:pt x="411610" y="30375"/>
                </a:moveTo>
                <a:lnTo>
                  <a:pt x="365591" y="30375"/>
                </a:lnTo>
                <a:lnTo>
                  <a:pt x="376032" y="31690"/>
                </a:lnTo>
                <a:lnTo>
                  <a:pt x="384196" y="35528"/>
                </a:lnTo>
                <a:lnTo>
                  <a:pt x="389511" y="41725"/>
                </a:lnTo>
                <a:lnTo>
                  <a:pt x="391410" y="50119"/>
                </a:lnTo>
                <a:lnTo>
                  <a:pt x="389511" y="58384"/>
                </a:lnTo>
                <a:lnTo>
                  <a:pt x="384196" y="64493"/>
                </a:lnTo>
                <a:lnTo>
                  <a:pt x="376032" y="68243"/>
                </a:lnTo>
                <a:lnTo>
                  <a:pt x="365591" y="69429"/>
                </a:lnTo>
                <a:lnTo>
                  <a:pt x="411891" y="69429"/>
                </a:lnTo>
                <a:lnTo>
                  <a:pt x="413768" y="67127"/>
                </a:lnTo>
                <a:lnTo>
                  <a:pt x="417663" y="50119"/>
                </a:lnTo>
                <a:lnTo>
                  <a:pt x="413768" y="33019"/>
                </a:lnTo>
                <a:lnTo>
                  <a:pt x="411610" y="30375"/>
                </a:lnTo>
                <a:close/>
              </a:path>
              <a:path extrusionOk="0" h="197484" w="916304">
                <a:moveTo>
                  <a:pt x="467566" y="216"/>
                </a:moveTo>
                <a:lnTo>
                  <a:pt x="440228" y="216"/>
                </a:lnTo>
                <a:lnTo>
                  <a:pt x="440228" y="197440"/>
                </a:lnTo>
                <a:lnTo>
                  <a:pt x="467566" y="197440"/>
                </a:lnTo>
                <a:lnTo>
                  <a:pt x="467566" y="216"/>
                </a:lnTo>
                <a:close/>
              </a:path>
              <a:path extrusionOk="0" h="197484" w="916304">
                <a:moveTo>
                  <a:pt x="380562" y="125624"/>
                </a:moveTo>
                <a:lnTo>
                  <a:pt x="353007" y="125624"/>
                </a:lnTo>
                <a:lnTo>
                  <a:pt x="353007" y="191582"/>
                </a:lnTo>
                <a:lnTo>
                  <a:pt x="380562" y="191582"/>
                </a:lnTo>
                <a:lnTo>
                  <a:pt x="380562" y="125624"/>
                </a:lnTo>
                <a:close/>
              </a:path>
              <a:path extrusionOk="0" h="197484" w="916304">
                <a:moveTo>
                  <a:pt x="428295" y="96984"/>
                </a:moveTo>
                <a:lnTo>
                  <a:pt x="395651" y="100757"/>
                </a:lnTo>
                <a:lnTo>
                  <a:pt x="362255" y="102924"/>
                </a:lnTo>
                <a:lnTo>
                  <a:pt x="330201" y="103910"/>
                </a:lnTo>
                <a:lnTo>
                  <a:pt x="301585" y="104144"/>
                </a:lnTo>
                <a:lnTo>
                  <a:pt x="305057" y="126709"/>
                </a:lnTo>
                <a:lnTo>
                  <a:pt x="340190" y="126083"/>
                </a:lnTo>
                <a:lnTo>
                  <a:pt x="353007" y="125624"/>
                </a:lnTo>
                <a:lnTo>
                  <a:pt x="380562" y="125624"/>
                </a:lnTo>
                <a:lnTo>
                  <a:pt x="380562" y="123888"/>
                </a:lnTo>
                <a:lnTo>
                  <a:pt x="392959" y="122825"/>
                </a:lnTo>
                <a:lnTo>
                  <a:pt x="405377" y="121407"/>
                </a:lnTo>
                <a:lnTo>
                  <a:pt x="417755" y="119601"/>
                </a:lnTo>
                <a:lnTo>
                  <a:pt x="430030" y="117379"/>
                </a:lnTo>
                <a:lnTo>
                  <a:pt x="428295" y="96984"/>
                </a:lnTo>
                <a:close/>
              </a:path>
              <a:path extrusionOk="0" h="197484" w="916304">
                <a:moveTo>
                  <a:pt x="715126" y="0"/>
                </a:moveTo>
                <a:lnTo>
                  <a:pt x="688873" y="0"/>
                </a:lnTo>
                <a:lnTo>
                  <a:pt x="688873" y="197440"/>
                </a:lnTo>
                <a:lnTo>
                  <a:pt x="715126" y="197440"/>
                </a:lnTo>
                <a:lnTo>
                  <a:pt x="715126" y="0"/>
                </a:lnTo>
                <a:close/>
              </a:path>
              <a:path extrusionOk="0" h="197484" w="916304">
                <a:moveTo>
                  <a:pt x="674770" y="3254"/>
                </a:moveTo>
                <a:lnTo>
                  <a:pt x="648734" y="3254"/>
                </a:lnTo>
                <a:lnTo>
                  <a:pt x="648734" y="67694"/>
                </a:lnTo>
                <a:lnTo>
                  <a:pt x="622698" y="67694"/>
                </a:lnTo>
                <a:lnTo>
                  <a:pt x="622698" y="90041"/>
                </a:lnTo>
                <a:lnTo>
                  <a:pt x="648734" y="90041"/>
                </a:lnTo>
                <a:lnTo>
                  <a:pt x="648734" y="188328"/>
                </a:lnTo>
                <a:lnTo>
                  <a:pt x="674770" y="188328"/>
                </a:lnTo>
                <a:lnTo>
                  <a:pt x="674770" y="3254"/>
                </a:lnTo>
                <a:close/>
              </a:path>
              <a:path extrusionOk="0" h="197484" w="916304">
                <a:moveTo>
                  <a:pt x="606859" y="42308"/>
                </a:moveTo>
                <a:lnTo>
                  <a:pt x="580172" y="42308"/>
                </a:lnTo>
                <a:lnTo>
                  <a:pt x="580172" y="52940"/>
                </a:lnTo>
                <a:lnTo>
                  <a:pt x="578023" y="78094"/>
                </a:lnTo>
                <a:lnTo>
                  <a:pt x="571114" y="102191"/>
                </a:lnTo>
                <a:lnTo>
                  <a:pt x="558753" y="123359"/>
                </a:lnTo>
                <a:lnTo>
                  <a:pt x="540250" y="139727"/>
                </a:lnTo>
                <a:lnTo>
                  <a:pt x="556957" y="160122"/>
                </a:lnTo>
                <a:lnTo>
                  <a:pt x="569402" y="150314"/>
                </a:lnTo>
                <a:lnTo>
                  <a:pt x="579630" y="137801"/>
                </a:lnTo>
                <a:lnTo>
                  <a:pt x="587742" y="123051"/>
                </a:lnTo>
                <a:lnTo>
                  <a:pt x="593841" y="106531"/>
                </a:lnTo>
                <a:lnTo>
                  <a:pt x="619368" y="106531"/>
                </a:lnTo>
                <a:lnTo>
                  <a:pt x="615565" y="100266"/>
                </a:lnTo>
                <a:lnTo>
                  <a:pt x="608904" y="77325"/>
                </a:lnTo>
                <a:lnTo>
                  <a:pt x="606859" y="52940"/>
                </a:lnTo>
                <a:lnTo>
                  <a:pt x="606859" y="42308"/>
                </a:lnTo>
                <a:close/>
              </a:path>
              <a:path extrusionOk="0" h="197484" w="916304">
                <a:moveTo>
                  <a:pt x="619368" y="106531"/>
                </a:moveTo>
                <a:lnTo>
                  <a:pt x="593841" y="106531"/>
                </a:lnTo>
                <a:lnTo>
                  <a:pt x="599755" y="121686"/>
                </a:lnTo>
                <a:lnTo>
                  <a:pt x="607632" y="135184"/>
                </a:lnTo>
                <a:lnTo>
                  <a:pt x="617564" y="146668"/>
                </a:lnTo>
                <a:lnTo>
                  <a:pt x="629641" y="155783"/>
                </a:lnTo>
                <a:lnTo>
                  <a:pt x="645914" y="135388"/>
                </a:lnTo>
                <a:lnTo>
                  <a:pt x="627637" y="120156"/>
                </a:lnTo>
                <a:lnTo>
                  <a:pt x="619368" y="106531"/>
                </a:lnTo>
                <a:close/>
              </a:path>
              <a:path extrusionOk="0" h="197484" w="916304">
                <a:moveTo>
                  <a:pt x="636801" y="20178"/>
                </a:moveTo>
                <a:lnTo>
                  <a:pt x="547844" y="20178"/>
                </a:lnTo>
                <a:lnTo>
                  <a:pt x="547844" y="42308"/>
                </a:lnTo>
                <a:lnTo>
                  <a:pt x="636801" y="42308"/>
                </a:lnTo>
                <a:lnTo>
                  <a:pt x="636801" y="20178"/>
                </a:lnTo>
                <a:close/>
              </a:path>
              <a:path extrusionOk="0" h="197484" w="916304">
                <a:moveTo>
                  <a:pt x="825346" y="123020"/>
                </a:moveTo>
                <a:lnTo>
                  <a:pt x="796330" y="125526"/>
                </a:lnTo>
                <a:lnTo>
                  <a:pt x="774169" y="132811"/>
                </a:lnTo>
                <a:lnTo>
                  <a:pt x="760022" y="144531"/>
                </a:lnTo>
                <a:lnTo>
                  <a:pt x="755049" y="160339"/>
                </a:lnTo>
                <a:lnTo>
                  <a:pt x="760022" y="175930"/>
                </a:lnTo>
                <a:lnTo>
                  <a:pt x="774169" y="187596"/>
                </a:lnTo>
                <a:lnTo>
                  <a:pt x="796330" y="194908"/>
                </a:lnTo>
                <a:lnTo>
                  <a:pt x="825346" y="197440"/>
                </a:lnTo>
                <a:lnTo>
                  <a:pt x="854549" y="194908"/>
                </a:lnTo>
                <a:lnTo>
                  <a:pt x="876713" y="187596"/>
                </a:lnTo>
                <a:lnTo>
                  <a:pt x="890261" y="176395"/>
                </a:lnTo>
                <a:lnTo>
                  <a:pt x="825346" y="176395"/>
                </a:lnTo>
                <a:lnTo>
                  <a:pt x="807226" y="175381"/>
                </a:lnTo>
                <a:lnTo>
                  <a:pt x="793804" y="172354"/>
                </a:lnTo>
                <a:lnTo>
                  <a:pt x="785468" y="167333"/>
                </a:lnTo>
                <a:lnTo>
                  <a:pt x="782603" y="160339"/>
                </a:lnTo>
                <a:lnTo>
                  <a:pt x="785468" y="153060"/>
                </a:lnTo>
                <a:lnTo>
                  <a:pt x="793804" y="147836"/>
                </a:lnTo>
                <a:lnTo>
                  <a:pt x="807226" y="144687"/>
                </a:lnTo>
                <a:lnTo>
                  <a:pt x="825346" y="143632"/>
                </a:lnTo>
                <a:lnTo>
                  <a:pt x="889741" y="143632"/>
                </a:lnTo>
                <a:lnTo>
                  <a:pt x="876713" y="132811"/>
                </a:lnTo>
                <a:lnTo>
                  <a:pt x="854549" y="125526"/>
                </a:lnTo>
                <a:lnTo>
                  <a:pt x="825346" y="123020"/>
                </a:lnTo>
                <a:close/>
              </a:path>
              <a:path extrusionOk="0" h="197484" w="916304">
                <a:moveTo>
                  <a:pt x="889741" y="143632"/>
                </a:moveTo>
                <a:lnTo>
                  <a:pt x="825346" y="143632"/>
                </a:lnTo>
                <a:lnTo>
                  <a:pt x="843500" y="144687"/>
                </a:lnTo>
                <a:lnTo>
                  <a:pt x="856996" y="147836"/>
                </a:lnTo>
                <a:lnTo>
                  <a:pt x="865407" y="153060"/>
                </a:lnTo>
                <a:lnTo>
                  <a:pt x="868306" y="160339"/>
                </a:lnTo>
                <a:lnTo>
                  <a:pt x="865407" y="167333"/>
                </a:lnTo>
                <a:lnTo>
                  <a:pt x="856996" y="172354"/>
                </a:lnTo>
                <a:lnTo>
                  <a:pt x="843500" y="175381"/>
                </a:lnTo>
                <a:lnTo>
                  <a:pt x="825346" y="176395"/>
                </a:lnTo>
                <a:lnTo>
                  <a:pt x="890261" y="176395"/>
                </a:lnTo>
                <a:lnTo>
                  <a:pt x="890823" y="175930"/>
                </a:lnTo>
                <a:lnTo>
                  <a:pt x="895861" y="160339"/>
                </a:lnTo>
                <a:lnTo>
                  <a:pt x="890823" y="144531"/>
                </a:lnTo>
                <a:lnTo>
                  <a:pt x="889741" y="143632"/>
                </a:lnTo>
                <a:close/>
              </a:path>
              <a:path extrusionOk="0" h="197484" w="916304">
                <a:moveTo>
                  <a:pt x="916039" y="88089"/>
                </a:moveTo>
                <a:lnTo>
                  <a:pt x="736823" y="88089"/>
                </a:lnTo>
                <a:lnTo>
                  <a:pt x="736823" y="110436"/>
                </a:lnTo>
                <a:lnTo>
                  <a:pt x="916039" y="110436"/>
                </a:lnTo>
                <a:lnTo>
                  <a:pt x="916039" y="88089"/>
                </a:lnTo>
                <a:close/>
              </a:path>
              <a:path extrusionOk="0" h="197484" w="916304">
                <a:moveTo>
                  <a:pt x="831421" y="53591"/>
                </a:moveTo>
                <a:lnTo>
                  <a:pt x="804083" y="53591"/>
                </a:lnTo>
                <a:lnTo>
                  <a:pt x="804083" y="88089"/>
                </a:lnTo>
                <a:lnTo>
                  <a:pt x="831421" y="88089"/>
                </a:lnTo>
                <a:lnTo>
                  <a:pt x="831421" y="53591"/>
                </a:lnTo>
                <a:close/>
              </a:path>
              <a:path extrusionOk="0" h="197484" w="916304">
                <a:moveTo>
                  <a:pt x="894776" y="8895"/>
                </a:moveTo>
                <a:lnTo>
                  <a:pt x="757001" y="8895"/>
                </a:lnTo>
                <a:lnTo>
                  <a:pt x="757001" y="30592"/>
                </a:lnTo>
                <a:lnTo>
                  <a:pt x="867221" y="30592"/>
                </a:lnTo>
                <a:lnTo>
                  <a:pt x="866880" y="40734"/>
                </a:lnTo>
                <a:lnTo>
                  <a:pt x="866123" y="51272"/>
                </a:lnTo>
                <a:lnTo>
                  <a:pt x="864612" y="62644"/>
                </a:lnTo>
                <a:lnTo>
                  <a:pt x="862014" y="75287"/>
                </a:lnTo>
                <a:lnTo>
                  <a:pt x="889135" y="77891"/>
                </a:lnTo>
                <a:lnTo>
                  <a:pt x="892396" y="63212"/>
                </a:lnTo>
                <a:lnTo>
                  <a:pt x="894071" y="49631"/>
                </a:lnTo>
                <a:lnTo>
                  <a:pt x="894688" y="36945"/>
                </a:lnTo>
                <a:lnTo>
                  <a:pt x="894776" y="8895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27"/>
          <p:cNvSpPr/>
          <p:nvPr/>
        </p:nvSpPr>
        <p:spPr>
          <a:xfrm>
            <a:off x="3589828" y="8138992"/>
            <a:ext cx="1143000" cy="198120"/>
          </a:xfrm>
          <a:custGeom>
            <a:rect b="b" l="l" r="r" t="t"/>
            <a:pathLst>
              <a:path extrusionOk="0" h="198120" w="1143000">
                <a:moveTo>
                  <a:pt x="168150" y="0"/>
                </a:moveTo>
                <a:lnTo>
                  <a:pt x="140595" y="0"/>
                </a:lnTo>
                <a:lnTo>
                  <a:pt x="140595" y="36233"/>
                </a:lnTo>
                <a:lnTo>
                  <a:pt x="103493" y="36233"/>
                </a:lnTo>
                <a:lnTo>
                  <a:pt x="103493" y="58798"/>
                </a:lnTo>
                <a:lnTo>
                  <a:pt x="140595" y="58798"/>
                </a:lnTo>
                <a:lnTo>
                  <a:pt x="140595" y="115644"/>
                </a:lnTo>
                <a:lnTo>
                  <a:pt x="168150" y="115644"/>
                </a:lnTo>
                <a:lnTo>
                  <a:pt x="168150" y="0"/>
                </a:lnTo>
                <a:close/>
              </a:path>
              <a:path extrusionOk="0" h="198120" w="1143000">
                <a:moveTo>
                  <a:pt x="76372" y="10197"/>
                </a:moveTo>
                <a:lnTo>
                  <a:pt x="48383" y="10197"/>
                </a:lnTo>
                <a:lnTo>
                  <a:pt x="48383" y="28205"/>
                </a:lnTo>
                <a:lnTo>
                  <a:pt x="45492" y="48441"/>
                </a:lnTo>
                <a:lnTo>
                  <a:pt x="36803" y="66907"/>
                </a:lnTo>
                <a:lnTo>
                  <a:pt x="21808" y="82241"/>
                </a:lnTo>
                <a:lnTo>
                  <a:pt x="0" y="93079"/>
                </a:lnTo>
                <a:lnTo>
                  <a:pt x="14536" y="115210"/>
                </a:lnTo>
                <a:lnTo>
                  <a:pt x="30902" y="107704"/>
                </a:lnTo>
                <a:lnTo>
                  <a:pt x="44410" y="97472"/>
                </a:lnTo>
                <a:lnTo>
                  <a:pt x="55131" y="84881"/>
                </a:lnTo>
                <a:lnTo>
                  <a:pt x="63137" y="70297"/>
                </a:lnTo>
                <a:lnTo>
                  <a:pt x="93805" y="70297"/>
                </a:lnTo>
                <a:lnTo>
                  <a:pt x="86977" y="63436"/>
                </a:lnTo>
                <a:lnTo>
                  <a:pt x="78878" y="46156"/>
                </a:lnTo>
                <a:lnTo>
                  <a:pt x="76372" y="26904"/>
                </a:lnTo>
                <a:lnTo>
                  <a:pt x="76372" y="10197"/>
                </a:lnTo>
                <a:close/>
              </a:path>
              <a:path extrusionOk="0" h="198120" w="1143000">
                <a:moveTo>
                  <a:pt x="93805" y="70297"/>
                </a:moveTo>
                <a:lnTo>
                  <a:pt x="63137" y="70297"/>
                </a:lnTo>
                <a:lnTo>
                  <a:pt x="70428" y="82834"/>
                </a:lnTo>
                <a:lnTo>
                  <a:pt x="80129" y="93621"/>
                </a:lnTo>
                <a:lnTo>
                  <a:pt x="92291" y="102456"/>
                </a:lnTo>
                <a:lnTo>
                  <a:pt x="106965" y="109134"/>
                </a:lnTo>
                <a:lnTo>
                  <a:pt x="121502" y="87438"/>
                </a:lnTo>
                <a:lnTo>
                  <a:pt x="101056" y="77583"/>
                </a:lnTo>
                <a:lnTo>
                  <a:pt x="93805" y="70297"/>
                </a:lnTo>
                <a:close/>
              </a:path>
              <a:path extrusionOk="0" h="198120" w="1143000">
                <a:moveTo>
                  <a:pt x="100673" y="120851"/>
                </a:moveTo>
                <a:lnTo>
                  <a:pt x="72304" y="123434"/>
                </a:lnTo>
                <a:lnTo>
                  <a:pt x="50933" y="130940"/>
                </a:lnTo>
                <a:lnTo>
                  <a:pt x="37454" y="143002"/>
                </a:lnTo>
                <a:lnTo>
                  <a:pt x="32762" y="159254"/>
                </a:lnTo>
                <a:lnTo>
                  <a:pt x="37454" y="175472"/>
                </a:lnTo>
                <a:lnTo>
                  <a:pt x="50933" y="187460"/>
                </a:lnTo>
                <a:lnTo>
                  <a:pt x="72304" y="194891"/>
                </a:lnTo>
                <a:lnTo>
                  <a:pt x="100673" y="197440"/>
                </a:lnTo>
                <a:lnTo>
                  <a:pt x="129045" y="194891"/>
                </a:lnTo>
                <a:lnTo>
                  <a:pt x="150440" y="187460"/>
                </a:lnTo>
                <a:lnTo>
                  <a:pt x="163432" y="175961"/>
                </a:lnTo>
                <a:lnTo>
                  <a:pt x="100673" y="175961"/>
                </a:lnTo>
                <a:lnTo>
                  <a:pt x="83292" y="174876"/>
                </a:lnTo>
                <a:lnTo>
                  <a:pt x="70650" y="171676"/>
                </a:lnTo>
                <a:lnTo>
                  <a:pt x="62930" y="166441"/>
                </a:lnTo>
                <a:lnTo>
                  <a:pt x="60317" y="159254"/>
                </a:lnTo>
                <a:lnTo>
                  <a:pt x="62930" y="151850"/>
                </a:lnTo>
                <a:lnTo>
                  <a:pt x="70650" y="146561"/>
                </a:lnTo>
                <a:lnTo>
                  <a:pt x="83292" y="143388"/>
                </a:lnTo>
                <a:lnTo>
                  <a:pt x="100673" y="142331"/>
                </a:lnTo>
                <a:lnTo>
                  <a:pt x="163230" y="142331"/>
                </a:lnTo>
                <a:lnTo>
                  <a:pt x="150440" y="130940"/>
                </a:lnTo>
                <a:lnTo>
                  <a:pt x="129045" y="123434"/>
                </a:lnTo>
                <a:lnTo>
                  <a:pt x="100673" y="120851"/>
                </a:lnTo>
                <a:close/>
              </a:path>
              <a:path extrusionOk="0" h="198120" w="1143000">
                <a:moveTo>
                  <a:pt x="163230" y="142331"/>
                </a:moveTo>
                <a:lnTo>
                  <a:pt x="100673" y="142331"/>
                </a:lnTo>
                <a:lnTo>
                  <a:pt x="118088" y="143388"/>
                </a:lnTo>
                <a:lnTo>
                  <a:pt x="130804" y="146561"/>
                </a:lnTo>
                <a:lnTo>
                  <a:pt x="138598" y="151850"/>
                </a:lnTo>
                <a:lnTo>
                  <a:pt x="141246" y="159254"/>
                </a:lnTo>
                <a:lnTo>
                  <a:pt x="138598" y="166441"/>
                </a:lnTo>
                <a:lnTo>
                  <a:pt x="130804" y="171676"/>
                </a:lnTo>
                <a:lnTo>
                  <a:pt x="118088" y="174876"/>
                </a:lnTo>
                <a:lnTo>
                  <a:pt x="100673" y="175961"/>
                </a:lnTo>
                <a:lnTo>
                  <a:pt x="163432" y="175961"/>
                </a:lnTo>
                <a:lnTo>
                  <a:pt x="163983" y="175472"/>
                </a:lnTo>
                <a:lnTo>
                  <a:pt x="168801" y="159254"/>
                </a:lnTo>
                <a:lnTo>
                  <a:pt x="163983" y="143002"/>
                </a:lnTo>
                <a:lnTo>
                  <a:pt x="163230" y="142331"/>
                </a:lnTo>
                <a:close/>
              </a:path>
              <a:path extrusionOk="0" h="198120" w="1143000">
                <a:moveTo>
                  <a:pt x="255588" y="76372"/>
                </a:moveTo>
                <a:lnTo>
                  <a:pt x="228250" y="76372"/>
                </a:lnTo>
                <a:lnTo>
                  <a:pt x="228250" y="134520"/>
                </a:lnTo>
                <a:lnTo>
                  <a:pt x="218744" y="134710"/>
                </a:lnTo>
                <a:lnTo>
                  <a:pt x="192016" y="134954"/>
                </a:lnTo>
                <a:lnTo>
                  <a:pt x="194620" y="157084"/>
                </a:lnTo>
                <a:lnTo>
                  <a:pt x="222216" y="157000"/>
                </a:lnTo>
                <a:lnTo>
                  <a:pt x="252333" y="156081"/>
                </a:lnTo>
                <a:lnTo>
                  <a:pt x="283590" y="153820"/>
                </a:lnTo>
                <a:lnTo>
                  <a:pt x="314603" y="149708"/>
                </a:lnTo>
                <a:lnTo>
                  <a:pt x="313251" y="133652"/>
                </a:lnTo>
                <a:lnTo>
                  <a:pt x="255588" y="133652"/>
                </a:lnTo>
                <a:lnTo>
                  <a:pt x="255588" y="76372"/>
                </a:lnTo>
                <a:close/>
              </a:path>
              <a:path extrusionOk="0" h="198120" w="1143000">
                <a:moveTo>
                  <a:pt x="312868" y="129096"/>
                </a:moveTo>
                <a:lnTo>
                  <a:pt x="299005" y="130708"/>
                </a:lnTo>
                <a:lnTo>
                  <a:pt x="284716" y="131984"/>
                </a:lnTo>
                <a:lnTo>
                  <a:pt x="270182" y="132955"/>
                </a:lnTo>
                <a:lnTo>
                  <a:pt x="255588" y="133652"/>
                </a:lnTo>
                <a:lnTo>
                  <a:pt x="313251" y="133652"/>
                </a:lnTo>
                <a:lnTo>
                  <a:pt x="312868" y="129096"/>
                </a:lnTo>
                <a:close/>
              </a:path>
              <a:path extrusionOk="0" h="198120" w="1143000">
                <a:moveTo>
                  <a:pt x="304840" y="19744"/>
                </a:moveTo>
                <a:lnTo>
                  <a:pt x="202431" y="19744"/>
                </a:lnTo>
                <a:lnTo>
                  <a:pt x="202431" y="41874"/>
                </a:lnTo>
                <a:lnTo>
                  <a:pt x="277285" y="41874"/>
                </a:lnTo>
                <a:lnTo>
                  <a:pt x="276959" y="55725"/>
                </a:lnTo>
                <a:lnTo>
                  <a:pt x="276227" y="71314"/>
                </a:lnTo>
                <a:lnTo>
                  <a:pt x="274722" y="88999"/>
                </a:lnTo>
                <a:lnTo>
                  <a:pt x="272078" y="109134"/>
                </a:lnTo>
                <a:lnTo>
                  <a:pt x="299416" y="111304"/>
                </a:lnTo>
                <a:lnTo>
                  <a:pt x="302429" y="88275"/>
                </a:lnTo>
                <a:lnTo>
                  <a:pt x="303999" y="68155"/>
                </a:lnTo>
                <a:lnTo>
                  <a:pt x="304633" y="50679"/>
                </a:lnTo>
                <a:lnTo>
                  <a:pt x="304754" y="41874"/>
                </a:lnTo>
                <a:lnTo>
                  <a:pt x="304840" y="19744"/>
                </a:lnTo>
                <a:close/>
              </a:path>
              <a:path extrusionOk="0" h="198120" w="1143000">
                <a:moveTo>
                  <a:pt x="350186" y="0"/>
                </a:moveTo>
                <a:lnTo>
                  <a:pt x="322197" y="0"/>
                </a:lnTo>
                <a:lnTo>
                  <a:pt x="322197" y="197440"/>
                </a:lnTo>
                <a:lnTo>
                  <a:pt x="350186" y="197440"/>
                </a:lnTo>
                <a:lnTo>
                  <a:pt x="350186" y="102408"/>
                </a:lnTo>
                <a:lnTo>
                  <a:pt x="377090" y="102408"/>
                </a:lnTo>
                <a:lnTo>
                  <a:pt x="377090" y="79410"/>
                </a:lnTo>
                <a:lnTo>
                  <a:pt x="350186" y="79410"/>
                </a:lnTo>
                <a:lnTo>
                  <a:pt x="350186" y="0"/>
                </a:lnTo>
                <a:close/>
              </a:path>
              <a:path extrusionOk="0" h="198120" w="1143000">
                <a:moveTo>
                  <a:pt x="565852" y="97852"/>
                </a:moveTo>
                <a:lnTo>
                  <a:pt x="385769" y="97852"/>
                </a:lnTo>
                <a:lnTo>
                  <a:pt x="385769" y="119983"/>
                </a:lnTo>
                <a:lnTo>
                  <a:pt x="565852" y="119983"/>
                </a:lnTo>
                <a:lnTo>
                  <a:pt x="565852" y="97852"/>
                </a:lnTo>
                <a:close/>
              </a:path>
              <a:path extrusionOk="0" h="198120" w="1143000">
                <a:moveTo>
                  <a:pt x="543939" y="134954"/>
                </a:moveTo>
                <a:lnTo>
                  <a:pt x="405730" y="134954"/>
                </a:lnTo>
                <a:lnTo>
                  <a:pt x="405730" y="156650"/>
                </a:lnTo>
                <a:lnTo>
                  <a:pt x="516384" y="156650"/>
                </a:lnTo>
                <a:lnTo>
                  <a:pt x="516384" y="197440"/>
                </a:lnTo>
                <a:lnTo>
                  <a:pt x="543939" y="197440"/>
                </a:lnTo>
                <a:lnTo>
                  <a:pt x="543939" y="134954"/>
                </a:lnTo>
                <a:close/>
              </a:path>
              <a:path extrusionOk="0" h="198120" w="1143000">
                <a:moveTo>
                  <a:pt x="491432" y="39922"/>
                </a:moveTo>
                <a:lnTo>
                  <a:pt x="459755" y="39922"/>
                </a:lnTo>
                <a:lnTo>
                  <a:pt x="454004" y="50195"/>
                </a:lnTo>
                <a:lnTo>
                  <a:pt x="441408" y="59137"/>
                </a:lnTo>
                <a:lnTo>
                  <a:pt x="421387" y="65902"/>
                </a:lnTo>
                <a:lnTo>
                  <a:pt x="393363" y="69646"/>
                </a:lnTo>
                <a:lnTo>
                  <a:pt x="401824" y="90692"/>
                </a:lnTo>
                <a:lnTo>
                  <a:pt x="426837" y="87275"/>
                </a:lnTo>
                <a:lnTo>
                  <a:pt x="447578" y="81091"/>
                </a:lnTo>
                <a:lnTo>
                  <a:pt x="463884" y="72385"/>
                </a:lnTo>
                <a:lnTo>
                  <a:pt x="475594" y="61401"/>
                </a:lnTo>
                <a:lnTo>
                  <a:pt x="516332" y="61401"/>
                </a:lnTo>
                <a:lnTo>
                  <a:pt x="509617" y="59137"/>
                </a:lnTo>
                <a:lnTo>
                  <a:pt x="497062" y="50195"/>
                </a:lnTo>
                <a:lnTo>
                  <a:pt x="491432" y="39922"/>
                </a:lnTo>
                <a:close/>
              </a:path>
              <a:path extrusionOk="0" h="198120" w="1143000">
                <a:moveTo>
                  <a:pt x="516332" y="61401"/>
                </a:moveTo>
                <a:lnTo>
                  <a:pt x="475594" y="61401"/>
                </a:lnTo>
                <a:lnTo>
                  <a:pt x="487242" y="72385"/>
                </a:lnTo>
                <a:lnTo>
                  <a:pt x="503528" y="81091"/>
                </a:lnTo>
                <a:lnTo>
                  <a:pt x="524289" y="87275"/>
                </a:lnTo>
                <a:lnTo>
                  <a:pt x="549363" y="90692"/>
                </a:lnTo>
                <a:lnTo>
                  <a:pt x="557825" y="69646"/>
                </a:lnTo>
                <a:lnTo>
                  <a:pt x="529678" y="65902"/>
                </a:lnTo>
                <a:lnTo>
                  <a:pt x="516332" y="61401"/>
                </a:lnTo>
                <a:close/>
              </a:path>
              <a:path extrusionOk="0" h="198120" w="1143000">
                <a:moveTo>
                  <a:pt x="548495" y="18442"/>
                </a:moveTo>
                <a:lnTo>
                  <a:pt x="403126" y="18442"/>
                </a:lnTo>
                <a:lnTo>
                  <a:pt x="403126" y="39922"/>
                </a:lnTo>
                <a:lnTo>
                  <a:pt x="548495" y="39922"/>
                </a:lnTo>
                <a:lnTo>
                  <a:pt x="548495" y="18442"/>
                </a:lnTo>
                <a:close/>
              </a:path>
              <a:path extrusionOk="0" h="198120" w="1143000">
                <a:moveTo>
                  <a:pt x="489263" y="650"/>
                </a:moveTo>
                <a:lnTo>
                  <a:pt x="461925" y="650"/>
                </a:lnTo>
                <a:lnTo>
                  <a:pt x="461925" y="18442"/>
                </a:lnTo>
                <a:lnTo>
                  <a:pt x="489263" y="18442"/>
                </a:lnTo>
                <a:lnTo>
                  <a:pt x="489263" y="650"/>
                </a:lnTo>
                <a:close/>
              </a:path>
              <a:path extrusionOk="0" h="198120" w="1143000">
                <a:moveTo>
                  <a:pt x="652423" y="34063"/>
                </a:moveTo>
                <a:lnTo>
                  <a:pt x="624217" y="34063"/>
                </a:lnTo>
                <a:lnTo>
                  <a:pt x="621000" y="52567"/>
                </a:lnTo>
                <a:lnTo>
                  <a:pt x="612229" y="69972"/>
                </a:lnTo>
                <a:lnTo>
                  <a:pt x="597520" y="84773"/>
                </a:lnTo>
                <a:lnTo>
                  <a:pt x="576484" y="95465"/>
                </a:lnTo>
                <a:lnTo>
                  <a:pt x="590804" y="117379"/>
                </a:lnTo>
                <a:lnTo>
                  <a:pt x="606946" y="109880"/>
                </a:lnTo>
                <a:lnTo>
                  <a:pt x="620271" y="99696"/>
                </a:lnTo>
                <a:lnTo>
                  <a:pt x="630850" y="87234"/>
                </a:lnTo>
                <a:lnTo>
                  <a:pt x="638754" y="72901"/>
                </a:lnTo>
                <a:lnTo>
                  <a:pt x="669819" y="72901"/>
                </a:lnTo>
                <a:lnTo>
                  <a:pt x="663786" y="67070"/>
                </a:lnTo>
                <a:lnTo>
                  <a:pt x="655450" y="51146"/>
                </a:lnTo>
                <a:lnTo>
                  <a:pt x="652423" y="34063"/>
                </a:lnTo>
                <a:close/>
              </a:path>
              <a:path extrusionOk="0" h="198120" w="1143000">
                <a:moveTo>
                  <a:pt x="744200" y="0"/>
                </a:moveTo>
                <a:lnTo>
                  <a:pt x="716645" y="0"/>
                </a:lnTo>
                <a:lnTo>
                  <a:pt x="716645" y="48166"/>
                </a:lnTo>
                <a:lnTo>
                  <a:pt x="685836" y="48166"/>
                </a:lnTo>
                <a:lnTo>
                  <a:pt x="685836" y="70514"/>
                </a:lnTo>
                <a:lnTo>
                  <a:pt x="716645" y="70514"/>
                </a:lnTo>
                <a:lnTo>
                  <a:pt x="716645" y="117162"/>
                </a:lnTo>
                <a:lnTo>
                  <a:pt x="744200" y="117162"/>
                </a:lnTo>
                <a:lnTo>
                  <a:pt x="744200" y="0"/>
                </a:lnTo>
                <a:close/>
              </a:path>
              <a:path extrusionOk="0" h="198120" w="1143000">
                <a:moveTo>
                  <a:pt x="669819" y="72901"/>
                </a:moveTo>
                <a:lnTo>
                  <a:pt x="638754" y="72901"/>
                </a:lnTo>
                <a:lnTo>
                  <a:pt x="646388" y="85597"/>
                </a:lnTo>
                <a:lnTo>
                  <a:pt x="656464" y="96605"/>
                </a:lnTo>
                <a:lnTo>
                  <a:pt x="669021" y="105578"/>
                </a:lnTo>
                <a:lnTo>
                  <a:pt x="684100" y="112172"/>
                </a:lnTo>
                <a:lnTo>
                  <a:pt x="697769" y="90475"/>
                </a:lnTo>
                <a:lnTo>
                  <a:pt x="677777" y="80593"/>
                </a:lnTo>
                <a:lnTo>
                  <a:pt x="669819" y="72901"/>
                </a:lnTo>
                <a:close/>
              </a:path>
              <a:path extrusionOk="0" h="198120" w="1143000">
                <a:moveTo>
                  <a:pt x="691694" y="11933"/>
                </a:moveTo>
                <a:lnTo>
                  <a:pt x="584512" y="11933"/>
                </a:lnTo>
                <a:lnTo>
                  <a:pt x="584512" y="34063"/>
                </a:lnTo>
                <a:lnTo>
                  <a:pt x="691694" y="34063"/>
                </a:lnTo>
                <a:lnTo>
                  <a:pt x="691694" y="11933"/>
                </a:lnTo>
                <a:close/>
              </a:path>
              <a:path extrusionOk="0" h="198120" w="1143000">
                <a:moveTo>
                  <a:pt x="676723" y="121502"/>
                </a:moveTo>
                <a:lnTo>
                  <a:pt x="648354" y="124173"/>
                </a:lnTo>
                <a:lnTo>
                  <a:pt x="626983" y="131645"/>
                </a:lnTo>
                <a:lnTo>
                  <a:pt x="613504" y="143592"/>
                </a:lnTo>
                <a:lnTo>
                  <a:pt x="608812" y="159688"/>
                </a:lnTo>
                <a:lnTo>
                  <a:pt x="613504" y="175689"/>
                </a:lnTo>
                <a:lnTo>
                  <a:pt x="626983" y="187623"/>
                </a:lnTo>
                <a:lnTo>
                  <a:pt x="648354" y="195081"/>
                </a:lnTo>
                <a:lnTo>
                  <a:pt x="676723" y="197657"/>
                </a:lnTo>
                <a:lnTo>
                  <a:pt x="705095" y="195081"/>
                </a:lnTo>
                <a:lnTo>
                  <a:pt x="726490" y="187623"/>
                </a:lnTo>
                <a:lnTo>
                  <a:pt x="738987" y="176612"/>
                </a:lnTo>
                <a:lnTo>
                  <a:pt x="676723" y="176612"/>
                </a:lnTo>
                <a:lnTo>
                  <a:pt x="659342" y="175554"/>
                </a:lnTo>
                <a:lnTo>
                  <a:pt x="646700" y="172381"/>
                </a:lnTo>
                <a:lnTo>
                  <a:pt x="638981" y="167092"/>
                </a:lnTo>
                <a:lnTo>
                  <a:pt x="636367" y="159688"/>
                </a:lnTo>
                <a:lnTo>
                  <a:pt x="638981" y="152192"/>
                </a:lnTo>
                <a:lnTo>
                  <a:pt x="646700" y="146914"/>
                </a:lnTo>
                <a:lnTo>
                  <a:pt x="659342" y="143792"/>
                </a:lnTo>
                <a:lnTo>
                  <a:pt x="676723" y="142765"/>
                </a:lnTo>
                <a:lnTo>
                  <a:pt x="739096" y="142765"/>
                </a:lnTo>
                <a:lnTo>
                  <a:pt x="726490" y="131645"/>
                </a:lnTo>
                <a:lnTo>
                  <a:pt x="705095" y="124173"/>
                </a:lnTo>
                <a:lnTo>
                  <a:pt x="676723" y="121502"/>
                </a:lnTo>
                <a:close/>
              </a:path>
              <a:path extrusionOk="0" h="198120" w="1143000">
                <a:moveTo>
                  <a:pt x="739096" y="142765"/>
                </a:moveTo>
                <a:lnTo>
                  <a:pt x="676723" y="142765"/>
                </a:lnTo>
                <a:lnTo>
                  <a:pt x="694138" y="143792"/>
                </a:lnTo>
                <a:lnTo>
                  <a:pt x="706855" y="146914"/>
                </a:lnTo>
                <a:lnTo>
                  <a:pt x="714648" y="152192"/>
                </a:lnTo>
                <a:lnTo>
                  <a:pt x="717296" y="159688"/>
                </a:lnTo>
                <a:lnTo>
                  <a:pt x="714648" y="167092"/>
                </a:lnTo>
                <a:lnTo>
                  <a:pt x="706855" y="172381"/>
                </a:lnTo>
                <a:lnTo>
                  <a:pt x="694138" y="175554"/>
                </a:lnTo>
                <a:lnTo>
                  <a:pt x="676723" y="176612"/>
                </a:lnTo>
                <a:lnTo>
                  <a:pt x="738987" y="176612"/>
                </a:lnTo>
                <a:lnTo>
                  <a:pt x="740034" y="175689"/>
                </a:lnTo>
                <a:lnTo>
                  <a:pt x="744851" y="159688"/>
                </a:lnTo>
                <a:lnTo>
                  <a:pt x="740034" y="143592"/>
                </a:lnTo>
                <a:lnTo>
                  <a:pt x="739096" y="142765"/>
                </a:lnTo>
                <a:close/>
              </a:path>
              <a:path extrusionOk="0" h="198120" w="1143000">
                <a:moveTo>
                  <a:pt x="846392" y="41657"/>
                </a:moveTo>
                <a:lnTo>
                  <a:pt x="817969" y="41657"/>
                </a:lnTo>
                <a:lnTo>
                  <a:pt x="817969" y="53808"/>
                </a:lnTo>
                <a:lnTo>
                  <a:pt x="814813" y="79081"/>
                </a:lnTo>
                <a:lnTo>
                  <a:pt x="805412" y="103195"/>
                </a:lnTo>
                <a:lnTo>
                  <a:pt x="789869" y="123770"/>
                </a:lnTo>
                <a:lnTo>
                  <a:pt x="768284" y="138425"/>
                </a:lnTo>
                <a:lnTo>
                  <a:pt x="784122" y="160339"/>
                </a:lnTo>
                <a:lnTo>
                  <a:pt x="800244" y="150331"/>
                </a:lnTo>
                <a:lnTo>
                  <a:pt x="813752" y="136825"/>
                </a:lnTo>
                <a:lnTo>
                  <a:pt x="824595" y="120430"/>
                </a:lnTo>
                <a:lnTo>
                  <a:pt x="832723" y="101758"/>
                </a:lnTo>
                <a:lnTo>
                  <a:pt x="859697" y="101758"/>
                </a:lnTo>
                <a:lnTo>
                  <a:pt x="858678" y="100483"/>
                </a:lnTo>
                <a:lnTo>
                  <a:pt x="849453" y="77786"/>
                </a:lnTo>
                <a:lnTo>
                  <a:pt x="846392" y="53808"/>
                </a:lnTo>
                <a:lnTo>
                  <a:pt x="846392" y="41657"/>
                </a:lnTo>
                <a:close/>
              </a:path>
              <a:path extrusionOk="0" h="198120" w="1143000">
                <a:moveTo>
                  <a:pt x="859697" y="101758"/>
                </a:moveTo>
                <a:lnTo>
                  <a:pt x="832723" y="101758"/>
                </a:lnTo>
                <a:lnTo>
                  <a:pt x="840676" y="118903"/>
                </a:lnTo>
                <a:lnTo>
                  <a:pt x="851355" y="133882"/>
                </a:lnTo>
                <a:lnTo>
                  <a:pt x="864760" y="146197"/>
                </a:lnTo>
                <a:lnTo>
                  <a:pt x="880890" y="155349"/>
                </a:lnTo>
                <a:lnTo>
                  <a:pt x="895861" y="133652"/>
                </a:lnTo>
                <a:lnTo>
                  <a:pt x="874127" y="119803"/>
                </a:lnTo>
                <a:lnTo>
                  <a:pt x="859697" y="101758"/>
                </a:lnTo>
                <a:close/>
              </a:path>
              <a:path extrusionOk="0" h="198120" w="1143000">
                <a:moveTo>
                  <a:pt x="887616" y="19093"/>
                </a:moveTo>
                <a:lnTo>
                  <a:pt x="776094" y="19093"/>
                </a:lnTo>
                <a:lnTo>
                  <a:pt x="776094" y="41657"/>
                </a:lnTo>
                <a:lnTo>
                  <a:pt x="887616" y="41657"/>
                </a:lnTo>
                <a:lnTo>
                  <a:pt x="887616" y="19093"/>
                </a:lnTo>
                <a:close/>
              </a:path>
              <a:path extrusionOk="0" h="198120" w="1143000">
                <a:moveTo>
                  <a:pt x="935132" y="0"/>
                </a:moveTo>
                <a:lnTo>
                  <a:pt x="907143" y="0"/>
                </a:lnTo>
                <a:lnTo>
                  <a:pt x="907143" y="197440"/>
                </a:lnTo>
                <a:lnTo>
                  <a:pt x="935132" y="197440"/>
                </a:lnTo>
                <a:lnTo>
                  <a:pt x="935132" y="0"/>
                </a:lnTo>
                <a:close/>
              </a:path>
              <a:path extrusionOk="0" h="198120" w="1143000">
                <a:moveTo>
                  <a:pt x="1142554" y="153396"/>
                </a:moveTo>
                <a:lnTo>
                  <a:pt x="961819" y="153396"/>
                </a:lnTo>
                <a:lnTo>
                  <a:pt x="961819" y="175527"/>
                </a:lnTo>
                <a:lnTo>
                  <a:pt x="1142554" y="175527"/>
                </a:lnTo>
                <a:lnTo>
                  <a:pt x="1142554" y="153396"/>
                </a:lnTo>
                <a:close/>
              </a:path>
              <a:path extrusionOk="0" h="198120" w="1143000">
                <a:moveTo>
                  <a:pt x="1034503" y="115860"/>
                </a:moveTo>
                <a:lnTo>
                  <a:pt x="1006732" y="115860"/>
                </a:lnTo>
                <a:lnTo>
                  <a:pt x="1006732" y="153396"/>
                </a:lnTo>
                <a:lnTo>
                  <a:pt x="1034503" y="153396"/>
                </a:lnTo>
                <a:lnTo>
                  <a:pt x="1034503" y="115860"/>
                </a:lnTo>
                <a:close/>
              </a:path>
              <a:path extrusionOk="0" h="198120" w="1143000">
                <a:moveTo>
                  <a:pt x="1096773" y="115860"/>
                </a:moveTo>
                <a:lnTo>
                  <a:pt x="1069001" y="115860"/>
                </a:lnTo>
                <a:lnTo>
                  <a:pt x="1069001" y="153396"/>
                </a:lnTo>
                <a:lnTo>
                  <a:pt x="1096773" y="153396"/>
                </a:lnTo>
                <a:lnTo>
                  <a:pt x="1096773" y="115860"/>
                </a:lnTo>
                <a:close/>
              </a:path>
              <a:path extrusionOk="0" h="198120" w="1143000">
                <a:moveTo>
                  <a:pt x="1126498" y="93513"/>
                </a:moveTo>
                <a:lnTo>
                  <a:pt x="976790" y="93513"/>
                </a:lnTo>
                <a:lnTo>
                  <a:pt x="976790" y="115860"/>
                </a:lnTo>
                <a:lnTo>
                  <a:pt x="1126498" y="115860"/>
                </a:lnTo>
                <a:lnTo>
                  <a:pt x="1126498" y="93513"/>
                </a:lnTo>
                <a:close/>
              </a:path>
              <a:path extrusionOk="0" h="198120" w="1143000">
                <a:moveTo>
                  <a:pt x="1031032" y="37969"/>
                </a:moveTo>
                <a:lnTo>
                  <a:pt x="1003260" y="37969"/>
                </a:lnTo>
                <a:lnTo>
                  <a:pt x="1003260" y="93513"/>
                </a:lnTo>
                <a:lnTo>
                  <a:pt x="1031032" y="93513"/>
                </a:lnTo>
                <a:lnTo>
                  <a:pt x="1031032" y="37969"/>
                </a:lnTo>
                <a:close/>
              </a:path>
              <a:path extrusionOk="0" h="198120" w="1143000">
                <a:moveTo>
                  <a:pt x="1099594" y="37969"/>
                </a:moveTo>
                <a:lnTo>
                  <a:pt x="1072256" y="37969"/>
                </a:lnTo>
                <a:lnTo>
                  <a:pt x="1072256" y="93513"/>
                </a:lnTo>
                <a:lnTo>
                  <a:pt x="1099594" y="93513"/>
                </a:lnTo>
                <a:lnTo>
                  <a:pt x="1099594" y="37969"/>
                </a:lnTo>
                <a:close/>
              </a:path>
              <a:path extrusionOk="0" h="198120" w="1143000">
                <a:moveTo>
                  <a:pt x="1127366" y="15838"/>
                </a:moveTo>
                <a:lnTo>
                  <a:pt x="975922" y="15838"/>
                </a:lnTo>
                <a:lnTo>
                  <a:pt x="975922" y="37969"/>
                </a:lnTo>
                <a:lnTo>
                  <a:pt x="1127366" y="37969"/>
                </a:lnTo>
                <a:lnTo>
                  <a:pt x="1127366" y="15838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27"/>
          <p:cNvSpPr/>
          <p:nvPr/>
        </p:nvSpPr>
        <p:spPr>
          <a:xfrm>
            <a:off x="3585705" y="4931766"/>
            <a:ext cx="12903200" cy="0"/>
          </a:xfrm>
          <a:custGeom>
            <a:rect b="b" l="l" r="r" t="t"/>
            <a:pathLst>
              <a:path extrusionOk="0" h="120000" w="12903200">
                <a:moveTo>
                  <a:pt x="0" y="0"/>
                </a:moveTo>
                <a:lnTo>
                  <a:pt x="12902570" y="0"/>
                </a:lnTo>
              </a:path>
            </a:pathLst>
          </a:custGeom>
          <a:noFill/>
          <a:ln cap="flat" cmpd="sng" w="18900">
            <a:solidFill>
              <a:srgbClr val="1F28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27"/>
          <p:cNvSpPr/>
          <p:nvPr/>
        </p:nvSpPr>
        <p:spPr>
          <a:xfrm>
            <a:off x="3585705" y="5533556"/>
            <a:ext cx="12903200" cy="0"/>
          </a:xfrm>
          <a:custGeom>
            <a:rect b="b" l="l" r="r" t="t"/>
            <a:pathLst>
              <a:path extrusionOk="0" h="120000" w="12903200">
                <a:moveTo>
                  <a:pt x="0" y="0"/>
                </a:moveTo>
                <a:lnTo>
                  <a:pt x="12902570" y="0"/>
                </a:lnTo>
              </a:path>
            </a:pathLst>
          </a:custGeom>
          <a:noFill/>
          <a:ln cap="flat" cmpd="sng" w="18900">
            <a:solidFill>
              <a:srgbClr val="1F28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27"/>
          <p:cNvSpPr/>
          <p:nvPr/>
        </p:nvSpPr>
        <p:spPr>
          <a:xfrm>
            <a:off x="3585705" y="6135361"/>
            <a:ext cx="12903200" cy="0"/>
          </a:xfrm>
          <a:custGeom>
            <a:rect b="b" l="l" r="r" t="t"/>
            <a:pathLst>
              <a:path extrusionOk="0" h="120000" w="12903200">
                <a:moveTo>
                  <a:pt x="0" y="0"/>
                </a:moveTo>
                <a:lnTo>
                  <a:pt x="12902570" y="0"/>
                </a:lnTo>
              </a:path>
            </a:pathLst>
          </a:custGeom>
          <a:noFill/>
          <a:ln cap="flat" cmpd="sng" w="18900">
            <a:solidFill>
              <a:srgbClr val="1F28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27"/>
          <p:cNvSpPr/>
          <p:nvPr/>
        </p:nvSpPr>
        <p:spPr>
          <a:xfrm>
            <a:off x="3585705" y="6737160"/>
            <a:ext cx="12903200" cy="0"/>
          </a:xfrm>
          <a:custGeom>
            <a:rect b="b" l="l" r="r" t="t"/>
            <a:pathLst>
              <a:path extrusionOk="0" h="120000" w="12903200">
                <a:moveTo>
                  <a:pt x="0" y="0"/>
                </a:moveTo>
                <a:lnTo>
                  <a:pt x="12902570" y="0"/>
                </a:lnTo>
              </a:path>
            </a:pathLst>
          </a:custGeom>
          <a:noFill/>
          <a:ln cap="flat" cmpd="sng" w="18900">
            <a:solidFill>
              <a:srgbClr val="1F28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27"/>
          <p:cNvSpPr/>
          <p:nvPr/>
        </p:nvSpPr>
        <p:spPr>
          <a:xfrm>
            <a:off x="3585705" y="7338955"/>
            <a:ext cx="12903200" cy="0"/>
          </a:xfrm>
          <a:custGeom>
            <a:rect b="b" l="l" r="r" t="t"/>
            <a:pathLst>
              <a:path extrusionOk="0" h="120000" w="12903200">
                <a:moveTo>
                  <a:pt x="0" y="0"/>
                </a:moveTo>
                <a:lnTo>
                  <a:pt x="12902570" y="0"/>
                </a:lnTo>
              </a:path>
            </a:pathLst>
          </a:custGeom>
          <a:noFill/>
          <a:ln cap="flat" cmpd="sng" w="18900">
            <a:solidFill>
              <a:srgbClr val="1F28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27"/>
          <p:cNvSpPr/>
          <p:nvPr/>
        </p:nvSpPr>
        <p:spPr>
          <a:xfrm>
            <a:off x="3585705" y="7932949"/>
            <a:ext cx="12903200" cy="0"/>
          </a:xfrm>
          <a:custGeom>
            <a:rect b="b" l="l" r="r" t="t"/>
            <a:pathLst>
              <a:path extrusionOk="0" h="120000" w="12903200">
                <a:moveTo>
                  <a:pt x="0" y="0"/>
                </a:moveTo>
                <a:lnTo>
                  <a:pt x="12902570" y="0"/>
                </a:lnTo>
              </a:path>
            </a:pathLst>
          </a:custGeom>
          <a:solidFill>
            <a:schemeClr val="accent1"/>
          </a:solidFill>
          <a:ln cap="flat" cmpd="sng" w="18900">
            <a:solidFill>
              <a:srgbClr val="1F28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27"/>
          <p:cNvSpPr/>
          <p:nvPr/>
        </p:nvSpPr>
        <p:spPr>
          <a:xfrm>
            <a:off x="3585705" y="4073194"/>
            <a:ext cx="12903200" cy="0"/>
          </a:xfrm>
          <a:custGeom>
            <a:rect b="b" l="l" r="r" t="t"/>
            <a:pathLst>
              <a:path extrusionOk="0" h="120000" w="12903200">
                <a:moveTo>
                  <a:pt x="0" y="0"/>
                </a:moveTo>
                <a:lnTo>
                  <a:pt x="12902570" y="0"/>
                </a:lnTo>
              </a:path>
            </a:pathLst>
          </a:custGeom>
          <a:noFill/>
          <a:ln cap="flat" cmpd="sng" w="18900">
            <a:solidFill>
              <a:srgbClr val="1F28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27"/>
          <p:cNvSpPr/>
          <p:nvPr/>
        </p:nvSpPr>
        <p:spPr>
          <a:xfrm>
            <a:off x="3570571" y="7620516"/>
            <a:ext cx="806450" cy="209550"/>
          </a:xfrm>
          <a:custGeom>
            <a:rect b="b" l="l" r="r" t="t"/>
            <a:pathLst>
              <a:path extrusionOk="0" h="209550" w="806450">
                <a:moveTo>
                  <a:pt x="0" y="0"/>
                </a:moveTo>
                <a:lnTo>
                  <a:pt x="806258" y="0"/>
                </a:lnTo>
                <a:lnTo>
                  <a:pt x="806258" y="209417"/>
                </a:lnTo>
                <a:lnTo>
                  <a:pt x="0" y="2094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27"/>
          <p:cNvSpPr/>
          <p:nvPr/>
        </p:nvSpPr>
        <p:spPr>
          <a:xfrm>
            <a:off x="7447350" y="7567721"/>
            <a:ext cx="659765" cy="57835"/>
          </a:xfrm>
          <a:custGeom>
            <a:rect b="b" l="l" r="r" t="t"/>
            <a:pathLst>
              <a:path extrusionOk="0" h="125729" w="659765">
                <a:moveTo>
                  <a:pt x="0" y="0"/>
                </a:moveTo>
                <a:lnTo>
                  <a:pt x="659665" y="0"/>
                </a:lnTo>
                <a:lnTo>
                  <a:pt x="659665" y="125650"/>
                </a:lnTo>
                <a:lnTo>
                  <a:pt x="0" y="1256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27"/>
          <p:cNvSpPr/>
          <p:nvPr/>
        </p:nvSpPr>
        <p:spPr>
          <a:xfrm>
            <a:off x="12515700" y="7582698"/>
            <a:ext cx="649605" cy="69465"/>
          </a:xfrm>
          <a:custGeom>
            <a:rect b="b" l="l" r="r" t="t"/>
            <a:pathLst>
              <a:path extrusionOk="0" h="125729" w="649605">
                <a:moveTo>
                  <a:pt x="0" y="0"/>
                </a:moveTo>
                <a:lnTo>
                  <a:pt x="649194" y="0"/>
                </a:lnTo>
                <a:lnTo>
                  <a:pt x="649194" y="125650"/>
                </a:lnTo>
                <a:lnTo>
                  <a:pt x="0" y="1256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7"/>
          <p:cNvSpPr/>
          <p:nvPr/>
        </p:nvSpPr>
        <p:spPr>
          <a:xfrm>
            <a:off x="7405450" y="7756222"/>
            <a:ext cx="754379" cy="57835"/>
          </a:xfrm>
          <a:custGeom>
            <a:rect b="b" l="l" r="r" t="t"/>
            <a:pathLst>
              <a:path extrusionOk="0" h="125729" w="754379">
                <a:moveTo>
                  <a:pt x="0" y="0"/>
                </a:moveTo>
                <a:lnTo>
                  <a:pt x="753903" y="0"/>
                </a:lnTo>
                <a:lnTo>
                  <a:pt x="753903" y="125650"/>
                </a:lnTo>
                <a:lnTo>
                  <a:pt x="0" y="1256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27"/>
          <p:cNvSpPr/>
          <p:nvPr/>
        </p:nvSpPr>
        <p:spPr>
          <a:xfrm>
            <a:off x="12306463" y="7757823"/>
            <a:ext cx="1068069" cy="69465"/>
          </a:xfrm>
          <a:custGeom>
            <a:rect b="b" l="l" r="r" t="t"/>
            <a:pathLst>
              <a:path extrusionOk="0" h="125729" w="1068069">
                <a:moveTo>
                  <a:pt x="0" y="0"/>
                </a:moveTo>
                <a:lnTo>
                  <a:pt x="1068030" y="0"/>
                </a:lnTo>
                <a:lnTo>
                  <a:pt x="1068030" y="125650"/>
                </a:lnTo>
                <a:lnTo>
                  <a:pt x="0" y="1256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27"/>
          <p:cNvSpPr/>
          <p:nvPr/>
        </p:nvSpPr>
        <p:spPr>
          <a:xfrm>
            <a:off x="12362434" y="7470850"/>
            <a:ext cx="1033780" cy="330200"/>
          </a:xfrm>
          <a:custGeom>
            <a:rect b="b" l="l" r="r" t="t"/>
            <a:pathLst>
              <a:path extrusionOk="0" h="330200" w="1033780">
                <a:moveTo>
                  <a:pt x="324709" y="0"/>
                </a:moveTo>
                <a:lnTo>
                  <a:pt x="310138" y="0"/>
                </a:lnTo>
                <a:lnTo>
                  <a:pt x="310138" y="34971"/>
                </a:lnTo>
                <a:lnTo>
                  <a:pt x="284523" y="34971"/>
                </a:lnTo>
                <a:lnTo>
                  <a:pt x="284523" y="46934"/>
                </a:lnTo>
                <a:lnTo>
                  <a:pt x="310138" y="46934"/>
                </a:lnTo>
                <a:lnTo>
                  <a:pt x="310138" y="81752"/>
                </a:lnTo>
                <a:lnTo>
                  <a:pt x="324709" y="81752"/>
                </a:lnTo>
                <a:lnTo>
                  <a:pt x="324709" y="0"/>
                </a:lnTo>
                <a:close/>
              </a:path>
              <a:path extrusionOk="0" h="330200" w="1033780">
                <a:moveTo>
                  <a:pt x="259369" y="21320"/>
                </a:moveTo>
                <a:lnTo>
                  <a:pt x="244491" y="21320"/>
                </a:lnTo>
                <a:lnTo>
                  <a:pt x="244491" y="24387"/>
                </a:lnTo>
                <a:lnTo>
                  <a:pt x="242153" y="38355"/>
                </a:lnTo>
                <a:lnTo>
                  <a:pt x="235336" y="51172"/>
                </a:lnTo>
                <a:lnTo>
                  <a:pt x="224507" y="61832"/>
                </a:lnTo>
                <a:lnTo>
                  <a:pt x="210133" y="69328"/>
                </a:lnTo>
                <a:lnTo>
                  <a:pt x="217802" y="80985"/>
                </a:lnTo>
                <a:lnTo>
                  <a:pt x="229265" y="75314"/>
                </a:lnTo>
                <a:lnTo>
                  <a:pt x="238930" y="67593"/>
                </a:lnTo>
                <a:lnTo>
                  <a:pt x="246640" y="58133"/>
                </a:lnTo>
                <a:lnTo>
                  <a:pt x="252236" y="47241"/>
                </a:lnTo>
                <a:lnTo>
                  <a:pt x="267235" y="47241"/>
                </a:lnTo>
                <a:lnTo>
                  <a:pt x="261590" y="37057"/>
                </a:lnTo>
                <a:lnTo>
                  <a:pt x="259395" y="24387"/>
                </a:lnTo>
                <a:lnTo>
                  <a:pt x="259369" y="21320"/>
                </a:lnTo>
                <a:close/>
              </a:path>
              <a:path extrusionOk="0" h="330200" w="1033780">
                <a:moveTo>
                  <a:pt x="267235" y="47241"/>
                </a:moveTo>
                <a:lnTo>
                  <a:pt x="252236" y="47241"/>
                </a:lnTo>
                <a:lnTo>
                  <a:pt x="257709" y="56897"/>
                </a:lnTo>
                <a:lnTo>
                  <a:pt x="265073" y="65302"/>
                </a:lnTo>
                <a:lnTo>
                  <a:pt x="274205" y="72154"/>
                </a:lnTo>
                <a:lnTo>
                  <a:pt x="284983" y="77151"/>
                </a:lnTo>
                <a:lnTo>
                  <a:pt x="292499" y="65647"/>
                </a:lnTo>
                <a:lnTo>
                  <a:pt x="278544" y="58648"/>
                </a:lnTo>
                <a:lnTo>
                  <a:pt x="268111" y="48823"/>
                </a:lnTo>
                <a:lnTo>
                  <a:pt x="267235" y="47241"/>
                </a:lnTo>
                <a:close/>
              </a:path>
              <a:path extrusionOk="0" h="330200" w="1033780">
                <a:moveTo>
                  <a:pt x="288818" y="9509"/>
                </a:moveTo>
                <a:lnTo>
                  <a:pt x="214734" y="9509"/>
                </a:lnTo>
                <a:lnTo>
                  <a:pt x="214734" y="21320"/>
                </a:lnTo>
                <a:lnTo>
                  <a:pt x="288818" y="21320"/>
                </a:lnTo>
                <a:lnTo>
                  <a:pt x="288818" y="9509"/>
                </a:lnTo>
                <a:close/>
              </a:path>
              <a:path extrusionOk="0" h="330200" w="1033780">
                <a:moveTo>
                  <a:pt x="278695" y="85587"/>
                </a:moveTo>
                <a:lnTo>
                  <a:pt x="259225" y="87372"/>
                </a:lnTo>
                <a:lnTo>
                  <a:pt x="244586" y="92451"/>
                </a:lnTo>
                <a:lnTo>
                  <a:pt x="235384" y="100577"/>
                </a:lnTo>
                <a:lnTo>
                  <a:pt x="232220" y="111508"/>
                </a:lnTo>
                <a:lnTo>
                  <a:pt x="235384" y="122439"/>
                </a:lnTo>
                <a:lnTo>
                  <a:pt x="244586" y="130566"/>
                </a:lnTo>
                <a:lnTo>
                  <a:pt x="259225" y="135644"/>
                </a:lnTo>
                <a:lnTo>
                  <a:pt x="278695" y="137430"/>
                </a:lnTo>
                <a:lnTo>
                  <a:pt x="298078" y="135644"/>
                </a:lnTo>
                <a:lnTo>
                  <a:pt x="312688" y="130566"/>
                </a:lnTo>
                <a:lnTo>
                  <a:pt x="317959" y="125926"/>
                </a:lnTo>
                <a:lnTo>
                  <a:pt x="278695" y="125926"/>
                </a:lnTo>
                <a:lnTo>
                  <a:pt x="265166" y="125043"/>
                </a:lnTo>
                <a:lnTo>
                  <a:pt x="255074" y="122255"/>
                </a:lnTo>
                <a:lnTo>
                  <a:pt x="248778" y="117697"/>
                </a:lnTo>
                <a:lnTo>
                  <a:pt x="246638" y="111508"/>
                </a:lnTo>
                <a:lnTo>
                  <a:pt x="248778" y="105274"/>
                </a:lnTo>
                <a:lnTo>
                  <a:pt x="255074" y="100685"/>
                </a:lnTo>
                <a:lnTo>
                  <a:pt x="265166" y="97866"/>
                </a:lnTo>
                <a:lnTo>
                  <a:pt x="278695" y="96937"/>
                </a:lnTo>
                <a:lnTo>
                  <a:pt x="317784" y="96937"/>
                </a:lnTo>
                <a:lnTo>
                  <a:pt x="312688" y="92451"/>
                </a:lnTo>
                <a:lnTo>
                  <a:pt x="298078" y="87372"/>
                </a:lnTo>
                <a:lnTo>
                  <a:pt x="278695" y="85587"/>
                </a:lnTo>
                <a:close/>
              </a:path>
              <a:path extrusionOk="0" h="330200" w="1033780">
                <a:moveTo>
                  <a:pt x="317784" y="96937"/>
                </a:moveTo>
                <a:lnTo>
                  <a:pt x="278695" y="96937"/>
                </a:lnTo>
                <a:lnTo>
                  <a:pt x="292137" y="97866"/>
                </a:lnTo>
                <a:lnTo>
                  <a:pt x="302201" y="100685"/>
                </a:lnTo>
                <a:lnTo>
                  <a:pt x="308525" y="105274"/>
                </a:lnTo>
                <a:lnTo>
                  <a:pt x="310752" y="111508"/>
                </a:lnTo>
                <a:lnTo>
                  <a:pt x="308525" y="117697"/>
                </a:lnTo>
                <a:lnTo>
                  <a:pt x="302201" y="122255"/>
                </a:lnTo>
                <a:lnTo>
                  <a:pt x="292137" y="125043"/>
                </a:lnTo>
                <a:lnTo>
                  <a:pt x="278695" y="125926"/>
                </a:lnTo>
                <a:lnTo>
                  <a:pt x="317959" y="125926"/>
                </a:lnTo>
                <a:lnTo>
                  <a:pt x="321920" y="122439"/>
                </a:lnTo>
                <a:lnTo>
                  <a:pt x="325170" y="111508"/>
                </a:lnTo>
                <a:lnTo>
                  <a:pt x="321920" y="100577"/>
                </a:lnTo>
                <a:lnTo>
                  <a:pt x="317784" y="96937"/>
                </a:lnTo>
                <a:close/>
              </a:path>
              <a:path extrusionOk="0" h="330200" w="1033780">
                <a:moveTo>
                  <a:pt x="415358" y="92336"/>
                </a:moveTo>
                <a:lnTo>
                  <a:pt x="401094" y="92336"/>
                </a:lnTo>
                <a:lnTo>
                  <a:pt x="401094" y="137430"/>
                </a:lnTo>
                <a:lnTo>
                  <a:pt x="415358" y="137430"/>
                </a:lnTo>
                <a:lnTo>
                  <a:pt x="415358" y="92336"/>
                </a:lnTo>
                <a:close/>
              </a:path>
              <a:path extrusionOk="0" h="330200" w="1033780">
                <a:moveTo>
                  <a:pt x="471496" y="80832"/>
                </a:moveTo>
                <a:lnTo>
                  <a:pt x="345723" y="80832"/>
                </a:lnTo>
                <a:lnTo>
                  <a:pt x="345723" y="92336"/>
                </a:lnTo>
                <a:lnTo>
                  <a:pt x="471496" y="92336"/>
                </a:lnTo>
                <a:lnTo>
                  <a:pt x="471496" y="80832"/>
                </a:lnTo>
                <a:close/>
              </a:path>
              <a:path extrusionOk="0" h="330200" w="1033780">
                <a:moveTo>
                  <a:pt x="375786" y="5521"/>
                </a:moveTo>
                <a:lnTo>
                  <a:pt x="361368" y="5521"/>
                </a:lnTo>
                <a:lnTo>
                  <a:pt x="361368" y="65187"/>
                </a:lnTo>
                <a:lnTo>
                  <a:pt x="455698" y="65187"/>
                </a:lnTo>
                <a:lnTo>
                  <a:pt x="455698" y="53530"/>
                </a:lnTo>
                <a:lnTo>
                  <a:pt x="375786" y="53530"/>
                </a:lnTo>
                <a:lnTo>
                  <a:pt x="375786" y="35124"/>
                </a:lnTo>
                <a:lnTo>
                  <a:pt x="455698" y="35124"/>
                </a:lnTo>
                <a:lnTo>
                  <a:pt x="455698" y="23467"/>
                </a:lnTo>
                <a:lnTo>
                  <a:pt x="375786" y="23467"/>
                </a:lnTo>
                <a:lnTo>
                  <a:pt x="375786" y="5521"/>
                </a:lnTo>
                <a:close/>
              </a:path>
              <a:path extrusionOk="0" h="330200" w="1033780">
                <a:moveTo>
                  <a:pt x="455698" y="35124"/>
                </a:moveTo>
                <a:lnTo>
                  <a:pt x="441126" y="35124"/>
                </a:lnTo>
                <a:lnTo>
                  <a:pt x="441126" y="53530"/>
                </a:lnTo>
                <a:lnTo>
                  <a:pt x="455698" y="53530"/>
                </a:lnTo>
                <a:lnTo>
                  <a:pt x="455698" y="35124"/>
                </a:lnTo>
                <a:close/>
              </a:path>
              <a:path extrusionOk="0" h="330200" w="1033780">
                <a:moveTo>
                  <a:pt x="455698" y="5521"/>
                </a:moveTo>
                <a:lnTo>
                  <a:pt x="441126" y="5521"/>
                </a:lnTo>
                <a:lnTo>
                  <a:pt x="441126" y="23467"/>
                </a:lnTo>
                <a:lnTo>
                  <a:pt x="455698" y="23467"/>
                </a:lnTo>
                <a:lnTo>
                  <a:pt x="455698" y="5521"/>
                </a:lnTo>
                <a:close/>
              </a:path>
              <a:path extrusionOk="0" h="330200" w="1033780">
                <a:moveTo>
                  <a:pt x="570581" y="25921"/>
                </a:moveTo>
                <a:lnTo>
                  <a:pt x="555856" y="25921"/>
                </a:lnTo>
                <a:lnTo>
                  <a:pt x="555856" y="40492"/>
                </a:lnTo>
                <a:lnTo>
                  <a:pt x="553047" y="58371"/>
                </a:lnTo>
                <a:lnTo>
                  <a:pt x="545465" y="75329"/>
                </a:lnTo>
                <a:lnTo>
                  <a:pt x="534028" y="89671"/>
                </a:lnTo>
                <a:lnTo>
                  <a:pt x="519658" y="99698"/>
                </a:lnTo>
                <a:lnTo>
                  <a:pt x="528094" y="111202"/>
                </a:lnTo>
                <a:lnTo>
                  <a:pt x="539473" y="103760"/>
                </a:lnTo>
                <a:lnTo>
                  <a:pt x="549357" y="93543"/>
                </a:lnTo>
                <a:lnTo>
                  <a:pt x="557428" y="81112"/>
                </a:lnTo>
                <a:lnTo>
                  <a:pt x="563372" y="67027"/>
                </a:lnTo>
                <a:lnTo>
                  <a:pt x="577618" y="67027"/>
                </a:lnTo>
                <a:lnTo>
                  <a:pt x="573228" y="57650"/>
                </a:lnTo>
                <a:lnTo>
                  <a:pt x="570581" y="40492"/>
                </a:lnTo>
                <a:lnTo>
                  <a:pt x="570581" y="25921"/>
                </a:lnTo>
                <a:close/>
              </a:path>
              <a:path extrusionOk="0" h="330200" w="1033780">
                <a:moveTo>
                  <a:pt x="577618" y="67027"/>
                </a:moveTo>
                <a:lnTo>
                  <a:pt x="563372" y="67027"/>
                </a:lnTo>
                <a:lnTo>
                  <a:pt x="569318" y="80108"/>
                </a:lnTo>
                <a:lnTo>
                  <a:pt x="577406" y="91549"/>
                </a:lnTo>
                <a:lnTo>
                  <a:pt x="587336" y="100891"/>
                </a:lnTo>
                <a:lnTo>
                  <a:pt x="598803" y="107674"/>
                </a:lnTo>
                <a:lnTo>
                  <a:pt x="606779" y="96323"/>
                </a:lnTo>
                <a:lnTo>
                  <a:pt x="592183" y="87017"/>
                </a:lnTo>
                <a:lnTo>
                  <a:pt x="580714" y="73642"/>
                </a:lnTo>
                <a:lnTo>
                  <a:pt x="577618" y="67027"/>
                </a:lnTo>
                <a:close/>
              </a:path>
              <a:path extrusionOk="0" h="330200" w="1033780">
                <a:moveTo>
                  <a:pt x="601871" y="13804"/>
                </a:moveTo>
                <a:lnTo>
                  <a:pt x="524413" y="13804"/>
                </a:lnTo>
                <a:lnTo>
                  <a:pt x="524413" y="25921"/>
                </a:lnTo>
                <a:lnTo>
                  <a:pt x="601871" y="25921"/>
                </a:lnTo>
                <a:lnTo>
                  <a:pt x="601871" y="13804"/>
                </a:lnTo>
                <a:close/>
              </a:path>
              <a:path extrusionOk="0" h="330200" w="1033780">
                <a:moveTo>
                  <a:pt x="633774" y="0"/>
                </a:moveTo>
                <a:lnTo>
                  <a:pt x="619203" y="0"/>
                </a:lnTo>
                <a:lnTo>
                  <a:pt x="619203" y="137430"/>
                </a:lnTo>
                <a:lnTo>
                  <a:pt x="633774" y="137430"/>
                </a:lnTo>
                <a:lnTo>
                  <a:pt x="633774" y="0"/>
                </a:lnTo>
                <a:close/>
              </a:path>
              <a:path extrusionOk="0" h="330200" w="1033780">
                <a:moveTo>
                  <a:pt x="688532" y="94176"/>
                </a:moveTo>
                <a:lnTo>
                  <a:pt x="674114" y="94176"/>
                </a:lnTo>
                <a:lnTo>
                  <a:pt x="674114" y="134516"/>
                </a:lnTo>
                <a:lnTo>
                  <a:pt x="773352" y="134516"/>
                </a:lnTo>
                <a:lnTo>
                  <a:pt x="773352" y="122705"/>
                </a:lnTo>
                <a:lnTo>
                  <a:pt x="688532" y="122705"/>
                </a:lnTo>
                <a:lnTo>
                  <a:pt x="688532" y="94176"/>
                </a:lnTo>
                <a:close/>
              </a:path>
              <a:path extrusionOk="0" h="330200" w="1033780">
                <a:moveTo>
                  <a:pt x="769978" y="153"/>
                </a:moveTo>
                <a:lnTo>
                  <a:pt x="755406" y="153"/>
                </a:lnTo>
                <a:lnTo>
                  <a:pt x="755406" y="80832"/>
                </a:lnTo>
                <a:lnTo>
                  <a:pt x="727798" y="80832"/>
                </a:lnTo>
                <a:lnTo>
                  <a:pt x="727798" y="91108"/>
                </a:lnTo>
                <a:lnTo>
                  <a:pt x="755406" y="91108"/>
                </a:lnTo>
                <a:lnTo>
                  <a:pt x="755406" y="104299"/>
                </a:lnTo>
                <a:lnTo>
                  <a:pt x="769978" y="104299"/>
                </a:lnTo>
                <a:lnTo>
                  <a:pt x="769978" y="153"/>
                </a:lnTo>
                <a:close/>
              </a:path>
              <a:path extrusionOk="0" h="330200" w="1033780">
                <a:moveTo>
                  <a:pt x="708778" y="74006"/>
                </a:moveTo>
                <a:lnTo>
                  <a:pt x="694207" y="74006"/>
                </a:lnTo>
                <a:lnTo>
                  <a:pt x="694207" y="100005"/>
                </a:lnTo>
                <a:lnTo>
                  <a:pt x="708778" y="100005"/>
                </a:lnTo>
                <a:lnTo>
                  <a:pt x="708778" y="74006"/>
                </a:lnTo>
                <a:close/>
              </a:path>
              <a:path extrusionOk="0" h="330200" w="1033780">
                <a:moveTo>
                  <a:pt x="744056" y="58745"/>
                </a:moveTo>
                <a:lnTo>
                  <a:pt x="721366" y="60913"/>
                </a:lnTo>
                <a:lnTo>
                  <a:pt x="698109" y="62110"/>
                </a:lnTo>
                <a:lnTo>
                  <a:pt x="675584" y="62660"/>
                </a:lnTo>
                <a:lnTo>
                  <a:pt x="655094" y="62886"/>
                </a:lnTo>
                <a:lnTo>
                  <a:pt x="656935" y="74543"/>
                </a:lnTo>
                <a:lnTo>
                  <a:pt x="674737" y="74476"/>
                </a:lnTo>
                <a:lnTo>
                  <a:pt x="684317" y="74317"/>
                </a:lnTo>
                <a:lnTo>
                  <a:pt x="694207" y="74006"/>
                </a:lnTo>
                <a:lnTo>
                  <a:pt x="708778" y="74006"/>
                </a:lnTo>
                <a:lnTo>
                  <a:pt x="708778" y="73239"/>
                </a:lnTo>
                <a:lnTo>
                  <a:pt x="717896" y="72529"/>
                </a:lnTo>
                <a:lnTo>
                  <a:pt x="727021" y="71639"/>
                </a:lnTo>
                <a:lnTo>
                  <a:pt x="736074" y="70533"/>
                </a:lnTo>
                <a:lnTo>
                  <a:pt x="744976" y="69175"/>
                </a:lnTo>
                <a:lnTo>
                  <a:pt x="744056" y="58745"/>
                </a:lnTo>
                <a:close/>
              </a:path>
              <a:path extrusionOk="0" h="330200" w="1033780">
                <a:moveTo>
                  <a:pt x="700035" y="5368"/>
                </a:moveTo>
                <a:lnTo>
                  <a:pt x="686074" y="7105"/>
                </a:lnTo>
                <a:lnTo>
                  <a:pt x="675255" y="12021"/>
                </a:lnTo>
                <a:lnTo>
                  <a:pt x="668275" y="19668"/>
                </a:lnTo>
                <a:lnTo>
                  <a:pt x="665831" y="29602"/>
                </a:lnTo>
                <a:lnTo>
                  <a:pt x="668285" y="39521"/>
                </a:lnTo>
                <a:lnTo>
                  <a:pt x="675283" y="47059"/>
                </a:lnTo>
                <a:lnTo>
                  <a:pt x="686106" y="51851"/>
                </a:lnTo>
                <a:lnTo>
                  <a:pt x="700035" y="53530"/>
                </a:lnTo>
                <a:lnTo>
                  <a:pt x="713833" y="51851"/>
                </a:lnTo>
                <a:lnTo>
                  <a:pt x="724596" y="47059"/>
                </a:lnTo>
                <a:lnTo>
                  <a:pt x="728555" y="42793"/>
                </a:lnTo>
                <a:lnTo>
                  <a:pt x="687842" y="42793"/>
                </a:lnTo>
                <a:lnTo>
                  <a:pt x="679559" y="37731"/>
                </a:lnTo>
                <a:lnTo>
                  <a:pt x="679559" y="21396"/>
                </a:lnTo>
                <a:lnTo>
                  <a:pt x="687842" y="16105"/>
                </a:lnTo>
                <a:lnTo>
                  <a:pt x="728331" y="16105"/>
                </a:lnTo>
                <a:lnTo>
                  <a:pt x="724596" y="12021"/>
                </a:lnTo>
                <a:lnTo>
                  <a:pt x="713833" y="7105"/>
                </a:lnTo>
                <a:lnTo>
                  <a:pt x="700035" y="5368"/>
                </a:lnTo>
                <a:close/>
              </a:path>
              <a:path extrusionOk="0" h="330200" w="1033780">
                <a:moveTo>
                  <a:pt x="728331" y="16105"/>
                </a:moveTo>
                <a:lnTo>
                  <a:pt x="711769" y="16105"/>
                </a:lnTo>
                <a:lnTo>
                  <a:pt x="720205" y="21396"/>
                </a:lnTo>
                <a:lnTo>
                  <a:pt x="720205" y="37731"/>
                </a:lnTo>
                <a:lnTo>
                  <a:pt x="711769" y="42793"/>
                </a:lnTo>
                <a:lnTo>
                  <a:pt x="728555" y="42793"/>
                </a:lnTo>
                <a:lnTo>
                  <a:pt x="731591" y="39521"/>
                </a:lnTo>
                <a:lnTo>
                  <a:pt x="734086" y="29602"/>
                </a:lnTo>
                <a:lnTo>
                  <a:pt x="731591" y="19668"/>
                </a:lnTo>
                <a:lnTo>
                  <a:pt x="728331" y="16105"/>
                </a:lnTo>
                <a:close/>
              </a:path>
              <a:path extrusionOk="0" h="330200" w="1033780">
                <a:moveTo>
                  <a:pt x="711769" y="16105"/>
                </a:moveTo>
                <a:lnTo>
                  <a:pt x="687842" y="16105"/>
                </a:lnTo>
                <a:lnTo>
                  <a:pt x="700035" y="16258"/>
                </a:lnTo>
                <a:lnTo>
                  <a:pt x="711769" y="16105"/>
                </a:lnTo>
                <a:close/>
              </a:path>
              <a:path extrusionOk="0" h="330200" w="1033780">
                <a:moveTo>
                  <a:pt x="816146" y="113809"/>
                </a:moveTo>
                <a:lnTo>
                  <a:pt x="798967" y="113809"/>
                </a:lnTo>
                <a:lnTo>
                  <a:pt x="790838" y="156142"/>
                </a:lnTo>
                <a:lnTo>
                  <a:pt x="803875" y="156142"/>
                </a:lnTo>
                <a:lnTo>
                  <a:pt x="816146" y="113809"/>
                </a:lnTo>
                <a:close/>
              </a:path>
              <a:path extrusionOk="0" h="330200" w="1033780">
                <a:moveTo>
                  <a:pt x="50922" y="214397"/>
                </a:moveTo>
                <a:lnTo>
                  <a:pt x="36198" y="214397"/>
                </a:lnTo>
                <a:lnTo>
                  <a:pt x="36198" y="228968"/>
                </a:lnTo>
                <a:lnTo>
                  <a:pt x="33389" y="246847"/>
                </a:lnTo>
                <a:lnTo>
                  <a:pt x="25806" y="263805"/>
                </a:lnTo>
                <a:lnTo>
                  <a:pt x="14369" y="278146"/>
                </a:lnTo>
                <a:lnTo>
                  <a:pt x="0" y="288174"/>
                </a:lnTo>
                <a:lnTo>
                  <a:pt x="8436" y="299677"/>
                </a:lnTo>
                <a:lnTo>
                  <a:pt x="19815" y="292236"/>
                </a:lnTo>
                <a:lnTo>
                  <a:pt x="29698" y="282019"/>
                </a:lnTo>
                <a:lnTo>
                  <a:pt x="37770" y="269588"/>
                </a:lnTo>
                <a:lnTo>
                  <a:pt x="43713" y="255503"/>
                </a:lnTo>
                <a:lnTo>
                  <a:pt x="57959" y="255503"/>
                </a:lnTo>
                <a:lnTo>
                  <a:pt x="53569" y="246126"/>
                </a:lnTo>
                <a:lnTo>
                  <a:pt x="50922" y="228968"/>
                </a:lnTo>
                <a:lnTo>
                  <a:pt x="50922" y="214397"/>
                </a:lnTo>
                <a:close/>
              </a:path>
              <a:path extrusionOk="0" h="330200" w="1033780">
                <a:moveTo>
                  <a:pt x="57959" y="255503"/>
                </a:moveTo>
                <a:lnTo>
                  <a:pt x="43713" y="255503"/>
                </a:lnTo>
                <a:lnTo>
                  <a:pt x="49659" y="268584"/>
                </a:lnTo>
                <a:lnTo>
                  <a:pt x="57748" y="280025"/>
                </a:lnTo>
                <a:lnTo>
                  <a:pt x="67677" y="289367"/>
                </a:lnTo>
                <a:lnTo>
                  <a:pt x="79145" y="296150"/>
                </a:lnTo>
                <a:lnTo>
                  <a:pt x="87121" y="284799"/>
                </a:lnTo>
                <a:lnTo>
                  <a:pt x="72524" y="275493"/>
                </a:lnTo>
                <a:lnTo>
                  <a:pt x="61055" y="262118"/>
                </a:lnTo>
                <a:lnTo>
                  <a:pt x="57959" y="255503"/>
                </a:lnTo>
                <a:close/>
              </a:path>
              <a:path extrusionOk="0" h="330200" w="1033780">
                <a:moveTo>
                  <a:pt x="82212" y="202280"/>
                </a:moveTo>
                <a:lnTo>
                  <a:pt x="4754" y="202280"/>
                </a:lnTo>
                <a:lnTo>
                  <a:pt x="4754" y="214397"/>
                </a:lnTo>
                <a:lnTo>
                  <a:pt x="82212" y="214397"/>
                </a:lnTo>
                <a:lnTo>
                  <a:pt x="82212" y="202280"/>
                </a:lnTo>
                <a:close/>
              </a:path>
              <a:path extrusionOk="0" h="330200" w="1033780">
                <a:moveTo>
                  <a:pt x="114116" y="188475"/>
                </a:moveTo>
                <a:lnTo>
                  <a:pt x="99544" y="188475"/>
                </a:lnTo>
                <a:lnTo>
                  <a:pt x="99544" y="325906"/>
                </a:lnTo>
                <a:lnTo>
                  <a:pt x="114116" y="325906"/>
                </a:lnTo>
                <a:lnTo>
                  <a:pt x="114116" y="188475"/>
                </a:lnTo>
                <a:close/>
              </a:path>
              <a:path extrusionOk="0" h="330200" w="1033780">
                <a:moveTo>
                  <a:pt x="183905" y="214397"/>
                </a:moveTo>
                <a:lnTo>
                  <a:pt x="169487" y="214397"/>
                </a:lnTo>
                <a:lnTo>
                  <a:pt x="169487" y="228968"/>
                </a:lnTo>
                <a:lnTo>
                  <a:pt x="166756" y="246610"/>
                </a:lnTo>
                <a:lnTo>
                  <a:pt x="159258" y="263518"/>
                </a:lnTo>
                <a:lnTo>
                  <a:pt x="147863" y="277952"/>
                </a:lnTo>
                <a:lnTo>
                  <a:pt x="133442" y="288174"/>
                </a:lnTo>
                <a:lnTo>
                  <a:pt x="142031" y="299677"/>
                </a:lnTo>
                <a:lnTo>
                  <a:pt x="153187" y="292201"/>
                </a:lnTo>
                <a:lnTo>
                  <a:pt x="162949" y="281914"/>
                </a:lnTo>
                <a:lnTo>
                  <a:pt x="170956" y="269426"/>
                </a:lnTo>
                <a:lnTo>
                  <a:pt x="176849" y="255350"/>
                </a:lnTo>
                <a:lnTo>
                  <a:pt x="190912" y="255350"/>
                </a:lnTo>
                <a:lnTo>
                  <a:pt x="186427" y="245457"/>
                </a:lnTo>
                <a:lnTo>
                  <a:pt x="183905" y="228968"/>
                </a:lnTo>
                <a:lnTo>
                  <a:pt x="183905" y="214397"/>
                </a:lnTo>
                <a:close/>
              </a:path>
              <a:path extrusionOk="0" h="330200" w="1033780">
                <a:moveTo>
                  <a:pt x="190912" y="255350"/>
                </a:moveTo>
                <a:lnTo>
                  <a:pt x="176849" y="255350"/>
                </a:lnTo>
                <a:lnTo>
                  <a:pt x="182599" y="268260"/>
                </a:lnTo>
                <a:lnTo>
                  <a:pt x="190347" y="279719"/>
                </a:lnTo>
                <a:lnTo>
                  <a:pt x="199820" y="289192"/>
                </a:lnTo>
                <a:lnTo>
                  <a:pt x="210747" y="296150"/>
                </a:lnTo>
                <a:lnTo>
                  <a:pt x="219029" y="284799"/>
                </a:lnTo>
                <a:lnTo>
                  <a:pt x="204730" y="274954"/>
                </a:lnTo>
                <a:lnTo>
                  <a:pt x="193616" y="261313"/>
                </a:lnTo>
                <a:lnTo>
                  <a:pt x="190912" y="255350"/>
                </a:lnTo>
                <a:close/>
              </a:path>
              <a:path extrusionOk="0" h="330200" w="1033780">
                <a:moveTo>
                  <a:pt x="213814" y="202280"/>
                </a:moveTo>
                <a:lnTo>
                  <a:pt x="138504" y="202280"/>
                </a:lnTo>
                <a:lnTo>
                  <a:pt x="138504" y="214397"/>
                </a:lnTo>
                <a:lnTo>
                  <a:pt x="213814" y="214397"/>
                </a:lnTo>
                <a:lnTo>
                  <a:pt x="213814" y="202280"/>
                </a:lnTo>
                <a:close/>
              </a:path>
              <a:path extrusionOk="0" h="330200" w="1033780">
                <a:moveTo>
                  <a:pt x="243110" y="188475"/>
                </a:moveTo>
                <a:lnTo>
                  <a:pt x="228539" y="188475"/>
                </a:lnTo>
                <a:lnTo>
                  <a:pt x="228539" y="325906"/>
                </a:lnTo>
                <a:lnTo>
                  <a:pt x="243110" y="325906"/>
                </a:lnTo>
                <a:lnTo>
                  <a:pt x="243110" y="255197"/>
                </a:lnTo>
                <a:lnTo>
                  <a:pt x="265197" y="255197"/>
                </a:lnTo>
                <a:lnTo>
                  <a:pt x="265197" y="242926"/>
                </a:lnTo>
                <a:lnTo>
                  <a:pt x="243110" y="242926"/>
                </a:lnTo>
                <a:lnTo>
                  <a:pt x="243110" y="188475"/>
                </a:lnTo>
                <a:close/>
              </a:path>
              <a:path extrusionOk="0" h="330200" w="1033780">
                <a:moveTo>
                  <a:pt x="361828" y="191390"/>
                </a:moveTo>
                <a:lnTo>
                  <a:pt x="348024" y="191390"/>
                </a:lnTo>
                <a:lnTo>
                  <a:pt x="348024" y="242006"/>
                </a:lnTo>
                <a:lnTo>
                  <a:pt x="328237" y="242006"/>
                </a:lnTo>
                <a:lnTo>
                  <a:pt x="328237" y="254123"/>
                </a:lnTo>
                <a:lnTo>
                  <a:pt x="348024" y="254123"/>
                </a:lnTo>
                <a:lnTo>
                  <a:pt x="348024" y="319004"/>
                </a:lnTo>
                <a:lnTo>
                  <a:pt x="361828" y="319004"/>
                </a:lnTo>
                <a:lnTo>
                  <a:pt x="361828" y="191390"/>
                </a:lnTo>
                <a:close/>
              </a:path>
              <a:path extrusionOk="0" h="330200" w="1033780">
                <a:moveTo>
                  <a:pt x="312899" y="225134"/>
                </a:moveTo>
                <a:lnTo>
                  <a:pt x="299248" y="225134"/>
                </a:lnTo>
                <a:lnTo>
                  <a:pt x="299248" y="230656"/>
                </a:lnTo>
                <a:lnTo>
                  <a:pt x="297328" y="247320"/>
                </a:lnTo>
                <a:lnTo>
                  <a:pt x="291828" y="263201"/>
                </a:lnTo>
                <a:lnTo>
                  <a:pt x="282791" y="276997"/>
                </a:lnTo>
                <a:lnTo>
                  <a:pt x="270259" y="287407"/>
                </a:lnTo>
                <a:lnTo>
                  <a:pt x="278848" y="298450"/>
                </a:lnTo>
                <a:lnTo>
                  <a:pt x="288033" y="291339"/>
                </a:lnTo>
                <a:lnTo>
                  <a:pt x="295672" y="282221"/>
                </a:lnTo>
                <a:lnTo>
                  <a:pt x="301744" y="271478"/>
                </a:lnTo>
                <a:lnTo>
                  <a:pt x="306227" y="259491"/>
                </a:lnTo>
                <a:lnTo>
                  <a:pt x="319424" y="259491"/>
                </a:lnTo>
                <a:lnTo>
                  <a:pt x="314765" y="246757"/>
                </a:lnTo>
                <a:lnTo>
                  <a:pt x="312899" y="230656"/>
                </a:lnTo>
                <a:lnTo>
                  <a:pt x="312899" y="225134"/>
                </a:lnTo>
                <a:close/>
              </a:path>
              <a:path extrusionOk="0" h="330200" w="1033780">
                <a:moveTo>
                  <a:pt x="319424" y="259491"/>
                </a:moveTo>
                <a:lnTo>
                  <a:pt x="306227" y="259491"/>
                </a:lnTo>
                <a:lnTo>
                  <a:pt x="310755" y="270651"/>
                </a:lnTo>
                <a:lnTo>
                  <a:pt x="316858" y="280553"/>
                </a:lnTo>
                <a:lnTo>
                  <a:pt x="324528" y="288858"/>
                </a:lnTo>
                <a:lnTo>
                  <a:pt x="333759" y="295229"/>
                </a:lnTo>
                <a:lnTo>
                  <a:pt x="341888" y="284493"/>
                </a:lnTo>
                <a:lnTo>
                  <a:pt x="329367" y="274819"/>
                </a:lnTo>
                <a:lnTo>
                  <a:pt x="320290" y="261859"/>
                </a:lnTo>
                <a:lnTo>
                  <a:pt x="319424" y="259491"/>
                </a:lnTo>
                <a:close/>
              </a:path>
              <a:path extrusionOk="0" h="330200" w="1033780">
                <a:moveTo>
                  <a:pt x="337287" y="213170"/>
                </a:moveTo>
                <a:lnTo>
                  <a:pt x="274400" y="213170"/>
                </a:lnTo>
                <a:lnTo>
                  <a:pt x="274400" y="225134"/>
                </a:lnTo>
                <a:lnTo>
                  <a:pt x="337287" y="225134"/>
                </a:lnTo>
                <a:lnTo>
                  <a:pt x="337287" y="213170"/>
                </a:lnTo>
                <a:close/>
              </a:path>
              <a:path extrusionOk="0" h="330200" w="1033780">
                <a:moveTo>
                  <a:pt x="312899" y="193384"/>
                </a:moveTo>
                <a:lnTo>
                  <a:pt x="299248" y="193384"/>
                </a:lnTo>
                <a:lnTo>
                  <a:pt x="299248" y="213170"/>
                </a:lnTo>
                <a:lnTo>
                  <a:pt x="312899" y="213170"/>
                </a:lnTo>
                <a:lnTo>
                  <a:pt x="312899" y="193384"/>
                </a:lnTo>
                <a:close/>
              </a:path>
              <a:path extrusionOk="0" h="330200" w="1033780">
                <a:moveTo>
                  <a:pt x="389743" y="188475"/>
                </a:moveTo>
                <a:lnTo>
                  <a:pt x="375786" y="188475"/>
                </a:lnTo>
                <a:lnTo>
                  <a:pt x="375786" y="325906"/>
                </a:lnTo>
                <a:lnTo>
                  <a:pt x="389743" y="325906"/>
                </a:lnTo>
                <a:lnTo>
                  <a:pt x="389743" y="188475"/>
                </a:lnTo>
                <a:close/>
              </a:path>
              <a:path extrusionOk="0" h="330200" w="1033780">
                <a:moveTo>
                  <a:pt x="454777" y="196605"/>
                </a:moveTo>
                <a:lnTo>
                  <a:pt x="440206" y="196605"/>
                </a:lnTo>
                <a:lnTo>
                  <a:pt x="404468" y="329587"/>
                </a:lnTo>
                <a:lnTo>
                  <a:pt x="419039" y="329587"/>
                </a:lnTo>
                <a:lnTo>
                  <a:pt x="454777" y="196605"/>
                </a:lnTo>
                <a:close/>
              </a:path>
              <a:path extrusionOk="0" h="330200" w="1033780">
                <a:moveTo>
                  <a:pt x="576256" y="188475"/>
                </a:moveTo>
                <a:lnTo>
                  <a:pt x="561531" y="188475"/>
                </a:lnTo>
                <a:lnTo>
                  <a:pt x="561531" y="325906"/>
                </a:lnTo>
                <a:lnTo>
                  <a:pt x="576256" y="325906"/>
                </a:lnTo>
                <a:lnTo>
                  <a:pt x="576256" y="188475"/>
                </a:lnTo>
                <a:close/>
              </a:path>
              <a:path extrusionOk="0" h="330200" w="1033780">
                <a:moveTo>
                  <a:pt x="535303" y="203200"/>
                </a:moveTo>
                <a:lnTo>
                  <a:pt x="469962" y="203200"/>
                </a:lnTo>
                <a:lnTo>
                  <a:pt x="469962" y="214857"/>
                </a:lnTo>
                <a:lnTo>
                  <a:pt x="520578" y="214857"/>
                </a:lnTo>
                <a:lnTo>
                  <a:pt x="515575" y="237533"/>
                </a:lnTo>
                <a:lnTo>
                  <a:pt x="504598" y="257469"/>
                </a:lnTo>
                <a:lnTo>
                  <a:pt x="487308" y="274658"/>
                </a:lnTo>
                <a:lnTo>
                  <a:pt x="463367" y="289094"/>
                </a:lnTo>
                <a:lnTo>
                  <a:pt x="471036" y="300905"/>
                </a:lnTo>
                <a:lnTo>
                  <a:pt x="500975" y="281756"/>
                </a:lnTo>
                <a:lnTo>
                  <a:pt x="520856" y="258667"/>
                </a:lnTo>
                <a:lnTo>
                  <a:pt x="531894" y="232271"/>
                </a:lnTo>
                <a:lnTo>
                  <a:pt x="535303" y="203200"/>
                </a:lnTo>
                <a:close/>
              </a:path>
              <a:path extrusionOk="0" h="330200" w="1033780">
                <a:moveTo>
                  <a:pt x="712306" y="232496"/>
                </a:moveTo>
                <a:lnTo>
                  <a:pt x="697735" y="232496"/>
                </a:lnTo>
                <a:lnTo>
                  <a:pt x="697735" y="262252"/>
                </a:lnTo>
                <a:lnTo>
                  <a:pt x="712306" y="262252"/>
                </a:lnTo>
                <a:lnTo>
                  <a:pt x="712306" y="232496"/>
                </a:lnTo>
                <a:close/>
              </a:path>
              <a:path extrusionOk="0" h="330200" w="1033780">
                <a:moveTo>
                  <a:pt x="635768" y="194764"/>
                </a:moveTo>
                <a:lnTo>
                  <a:pt x="621261" y="197053"/>
                </a:lnTo>
                <a:lnTo>
                  <a:pt x="609837" y="203641"/>
                </a:lnTo>
                <a:lnTo>
                  <a:pt x="602368" y="213767"/>
                </a:lnTo>
                <a:lnTo>
                  <a:pt x="599724" y="226668"/>
                </a:lnTo>
                <a:lnTo>
                  <a:pt x="602368" y="239692"/>
                </a:lnTo>
                <a:lnTo>
                  <a:pt x="609837" y="249876"/>
                </a:lnTo>
                <a:lnTo>
                  <a:pt x="621261" y="256509"/>
                </a:lnTo>
                <a:lnTo>
                  <a:pt x="635768" y="258878"/>
                </a:lnTo>
                <a:lnTo>
                  <a:pt x="648570" y="256977"/>
                </a:lnTo>
                <a:lnTo>
                  <a:pt x="659150" y="251611"/>
                </a:lnTo>
                <a:lnTo>
                  <a:pt x="663770" y="246607"/>
                </a:lnTo>
                <a:lnTo>
                  <a:pt x="635768" y="246607"/>
                </a:lnTo>
                <a:lnTo>
                  <a:pt x="626839" y="245142"/>
                </a:lnTo>
                <a:lnTo>
                  <a:pt x="619836" y="241038"/>
                </a:lnTo>
                <a:lnTo>
                  <a:pt x="615277" y="234733"/>
                </a:lnTo>
                <a:lnTo>
                  <a:pt x="613681" y="226668"/>
                </a:lnTo>
                <a:lnTo>
                  <a:pt x="615277" y="218583"/>
                </a:lnTo>
                <a:lnTo>
                  <a:pt x="619836" y="212317"/>
                </a:lnTo>
                <a:lnTo>
                  <a:pt x="626839" y="208280"/>
                </a:lnTo>
                <a:lnTo>
                  <a:pt x="635768" y="206881"/>
                </a:lnTo>
                <a:lnTo>
                  <a:pt x="663770" y="206881"/>
                </a:lnTo>
                <a:lnTo>
                  <a:pt x="658996" y="201810"/>
                </a:lnTo>
                <a:lnTo>
                  <a:pt x="648472" y="196558"/>
                </a:lnTo>
                <a:lnTo>
                  <a:pt x="635768" y="194764"/>
                </a:lnTo>
                <a:close/>
              </a:path>
              <a:path extrusionOk="0" h="330200" w="1033780">
                <a:moveTo>
                  <a:pt x="663770" y="206881"/>
                </a:moveTo>
                <a:lnTo>
                  <a:pt x="635768" y="206881"/>
                </a:lnTo>
                <a:lnTo>
                  <a:pt x="644542" y="208280"/>
                </a:lnTo>
                <a:lnTo>
                  <a:pt x="651432" y="212317"/>
                </a:lnTo>
                <a:lnTo>
                  <a:pt x="655936" y="218583"/>
                </a:lnTo>
                <a:lnTo>
                  <a:pt x="657549" y="226668"/>
                </a:lnTo>
                <a:lnTo>
                  <a:pt x="655936" y="234733"/>
                </a:lnTo>
                <a:lnTo>
                  <a:pt x="651432" y="241038"/>
                </a:lnTo>
                <a:lnTo>
                  <a:pt x="644542" y="245142"/>
                </a:lnTo>
                <a:lnTo>
                  <a:pt x="635768" y="246607"/>
                </a:lnTo>
                <a:lnTo>
                  <a:pt x="663770" y="246607"/>
                </a:lnTo>
                <a:lnTo>
                  <a:pt x="666839" y="243283"/>
                </a:lnTo>
                <a:lnTo>
                  <a:pt x="670970" y="232496"/>
                </a:lnTo>
                <a:lnTo>
                  <a:pt x="712306" y="232496"/>
                </a:lnTo>
                <a:lnTo>
                  <a:pt x="712306" y="220532"/>
                </a:lnTo>
                <a:lnTo>
                  <a:pt x="670893" y="220532"/>
                </a:lnTo>
                <a:lnTo>
                  <a:pt x="666688" y="209981"/>
                </a:lnTo>
                <a:lnTo>
                  <a:pt x="663770" y="206881"/>
                </a:lnTo>
                <a:close/>
              </a:path>
              <a:path extrusionOk="0" h="330200" w="1033780">
                <a:moveTo>
                  <a:pt x="712306" y="188475"/>
                </a:moveTo>
                <a:lnTo>
                  <a:pt x="697735" y="188475"/>
                </a:lnTo>
                <a:lnTo>
                  <a:pt x="697735" y="220532"/>
                </a:lnTo>
                <a:lnTo>
                  <a:pt x="712306" y="220532"/>
                </a:lnTo>
                <a:lnTo>
                  <a:pt x="712306" y="188475"/>
                </a:lnTo>
                <a:close/>
              </a:path>
              <a:path extrusionOk="0" h="330200" w="1033780">
                <a:moveTo>
                  <a:pt x="637149" y="268848"/>
                </a:moveTo>
                <a:lnTo>
                  <a:pt x="622731" y="268848"/>
                </a:lnTo>
                <a:lnTo>
                  <a:pt x="622731" y="324219"/>
                </a:lnTo>
                <a:lnTo>
                  <a:pt x="712306" y="324219"/>
                </a:lnTo>
                <a:lnTo>
                  <a:pt x="712306" y="312255"/>
                </a:lnTo>
                <a:lnTo>
                  <a:pt x="637149" y="312255"/>
                </a:lnTo>
                <a:lnTo>
                  <a:pt x="637149" y="296303"/>
                </a:lnTo>
                <a:lnTo>
                  <a:pt x="712306" y="296303"/>
                </a:lnTo>
                <a:lnTo>
                  <a:pt x="712306" y="284799"/>
                </a:lnTo>
                <a:lnTo>
                  <a:pt x="637149" y="284799"/>
                </a:lnTo>
                <a:lnTo>
                  <a:pt x="637149" y="268848"/>
                </a:lnTo>
                <a:close/>
              </a:path>
              <a:path extrusionOk="0" h="330200" w="1033780">
                <a:moveTo>
                  <a:pt x="712306" y="296303"/>
                </a:moveTo>
                <a:lnTo>
                  <a:pt x="697735" y="296303"/>
                </a:lnTo>
                <a:lnTo>
                  <a:pt x="697735" y="312255"/>
                </a:lnTo>
                <a:lnTo>
                  <a:pt x="712306" y="312255"/>
                </a:lnTo>
                <a:lnTo>
                  <a:pt x="712306" y="296303"/>
                </a:lnTo>
                <a:close/>
              </a:path>
              <a:path extrusionOk="0" h="330200" w="1033780">
                <a:moveTo>
                  <a:pt x="712306" y="268848"/>
                </a:moveTo>
                <a:lnTo>
                  <a:pt x="697735" y="268848"/>
                </a:lnTo>
                <a:lnTo>
                  <a:pt x="697735" y="284799"/>
                </a:lnTo>
                <a:lnTo>
                  <a:pt x="712306" y="284799"/>
                </a:lnTo>
                <a:lnTo>
                  <a:pt x="712306" y="268848"/>
                </a:lnTo>
                <a:close/>
              </a:path>
              <a:path extrusionOk="0" h="330200" w="1033780">
                <a:moveTo>
                  <a:pt x="889769" y="188475"/>
                </a:moveTo>
                <a:lnTo>
                  <a:pt x="875811" y="188475"/>
                </a:lnTo>
                <a:lnTo>
                  <a:pt x="875811" y="325906"/>
                </a:lnTo>
                <a:lnTo>
                  <a:pt x="889769" y="325906"/>
                </a:lnTo>
                <a:lnTo>
                  <a:pt x="889769" y="188475"/>
                </a:lnTo>
                <a:close/>
              </a:path>
              <a:path extrusionOk="0" h="330200" w="1033780">
                <a:moveTo>
                  <a:pt x="861854" y="191390"/>
                </a:moveTo>
                <a:lnTo>
                  <a:pt x="848049" y="191390"/>
                </a:lnTo>
                <a:lnTo>
                  <a:pt x="848049" y="237098"/>
                </a:lnTo>
                <a:lnTo>
                  <a:pt x="826729" y="237098"/>
                </a:lnTo>
                <a:lnTo>
                  <a:pt x="826729" y="249061"/>
                </a:lnTo>
                <a:lnTo>
                  <a:pt x="848049" y="249061"/>
                </a:lnTo>
                <a:lnTo>
                  <a:pt x="848049" y="319004"/>
                </a:lnTo>
                <a:lnTo>
                  <a:pt x="861854" y="319004"/>
                </a:lnTo>
                <a:lnTo>
                  <a:pt x="861854" y="191390"/>
                </a:lnTo>
                <a:close/>
              </a:path>
              <a:path extrusionOk="0" h="330200" w="1033780">
                <a:moveTo>
                  <a:pt x="813231" y="215777"/>
                </a:moveTo>
                <a:lnTo>
                  <a:pt x="799274" y="215777"/>
                </a:lnTo>
                <a:lnTo>
                  <a:pt x="799274" y="226821"/>
                </a:lnTo>
                <a:lnTo>
                  <a:pt x="797379" y="245054"/>
                </a:lnTo>
                <a:lnTo>
                  <a:pt x="791825" y="262195"/>
                </a:lnTo>
                <a:lnTo>
                  <a:pt x="782633" y="276948"/>
                </a:lnTo>
                <a:lnTo>
                  <a:pt x="769824" y="288020"/>
                </a:lnTo>
                <a:lnTo>
                  <a:pt x="778720" y="298911"/>
                </a:lnTo>
                <a:lnTo>
                  <a:pt x="788018" y="291401"/>
                </a:lnTo>
                <a:lnTo>
                  <a:pt x="795755" y="281684"/>
                </a:lnTo>
                <a:lnTo>
                  <a:pt x="801897" y="270169"/>
                </a:lnTo>
                <a:lnTo>
                  <a:pt x="806406" y="257267"/>
                </a:lnTo>
                <a:lnTo>
                  <a:pt x="819327" y="257267"/>
                </a:lnTo>
                <a:lnTo>
                  <a:pt x="815019" y="244241"/>
                </a:lnTo>
                <a:lnTo>
                  <a:pt x="813231" y="226821"/>
                </a:lnTo>
                <a:lnTo>
                  <a:pt x="813231" y="215777"/>
                </a:lnTo>
                <a:close/>
              </a:path>
              <a:path extrusionOk="0" h="330200" w="1033780">
                <a:moveTo>
                  <a:pt x="819327" y="257267"/>
                </a:moveTo>
                <a:lnTo>
                  <a:pt x="806406" y="257267"/>
                </a:lnTo>
                <a:lnTo>
                  <a:pt x="810806" y="269159"/>
                </a:lnTo>
                <a:lnTo>
                  <a:pt x="816759" y="279757"/>
                </a:lnTo>
                <a:lnTo>
                  <a:pt x="824265" y="288715"/>
                </a:lnTo>
                <a:lnTo>
                  <a:pt x="833325" y="295690"/>
                </a:lnTo>
                <a:lnTo>
                  <a:pt x="842067" y="284953"/>
                </a:lnTo>
                <a:lnTo>
                  <a:pt x="829408" y="274478"/>
                </a:lnTo>
                <a:lnTo>
                  <a:pt x="820402" y="260517"/>
                </a:lnTo>
                <a:lnTo>
                  <a:pt x="819327" y="257267"/>
                </a:lnTo>
                <a:close/>
              </a:path>
              <a:path extrusionOk="0" h="330200" w="1033780">
                <a:moveTo>
                  <a:pt x="836852" y="203967"/>
                </a:moveTo>
                <a:lnTo>
                  <a:pt x="773966" y="203967"/>
                </a:lnTo>
                <a:lnTo>
                  <a:pt x="773966" y="215777"/>
                </a:lnTo>
                <a:lnTo>
                  <a:pt x="836852" y="215777"/>
                </a:lnTo>
                <a:lnTo>
                  <a:pt x="836852" y="203967"/>
                </a:lnTo>
                <a:close/>
              </a:path>
              <a:path extrusionOk="0" h="330200" w="1033780">
                <a:moveTo>
                  <a:pt x="1025819" y="203200"/>
                </a:moveTo>
                <a:lnTo>
                  <a:pt x="914003" y="203200"/>
                </a:lnTo>
                <a:lnTo>
                  <a:pt x="914003" y="214857"/>
                </a:lnTo>
                <a:lnTo>
                  <a:pt x="1025819" y="214857"/>
                </a:lnTo>
                <a:lnTo>
                  <a:pt x="1025819" y="203200"/>
                </a:lnTo>
                <a:close/>
              </a:path>
              <a:path extrusionOk="0" h="330200" w="1033780">
                <a:moveTo>
                  <a:pt x="977350" y="187862"/>
                </a:moveTo>
                <a:lnTo>
                  <a:pt x="962932" y="187862"/>
                </a:lnTo>
                <a:lnTo>
                  <a:pt x="962932" y="203200"/>
                </a:lnTo>
                <a:lnTo>
                  <a:pt x="977350" y="203200"/>
                </a:lnTo>
                <a:lnTo>
                  <a:pt x="977350" y="187862"/>
                </a:lnTo>
                <a:close/>
              </a:path>
              <a:path extrusionOk="0" h="330200" w="1033780">
                <a:moveTo>
                  <a:pt x="953729" y="288174"/>
                </a:moveTo>
                <a:lnTo>
                  <a:pt x="939158" y="288174"/>
                </a:lnTo>
                <a:lnTo>
                  <a:pt x="939158" y="326059"/>
                </a:lnTo>
                <a:lnTo>
                  <a:pt x="953729" y="326059"/>
                </a:lnTo>
                <a:lnTo>
                  <a:pt x="953729" y="288174"/>
                </a:lnTo>
                <a:close/>
              </a:path>
              <a:path extrusionOk="0" h="330200" w="1033780">
                <a:moveTo>
                  <a:pt x="1001585" y="288174"/>
                </a:moveTo>
                <a:lnTo>
                  <a:pt x="986860" y="288174"/>
                </a:lnTo>
                <a:lnTo>
                  <a:pt x="986860" y="326059"/>
                </a:lnTo>
                <a:lnTo>
                  <a:pt x="1001585" y="326059"/>
                </a:lnTo>
                <a:lnTo>
                  <a:pt x="1001585" y="288174"/>
                </a:lnTo>
                <a:close/>
              </a:path>
              <a:path extrusionOk="0" h="330200" w="1033780">
                <a:moveTo>
                  <a:pt x="1033335" y="276363"/>
                </a:moveTo>
                <a:lnTo>
                  <a:pt x="907561" y="276363"/>
                </a:lnTo>
                <a:lnTo>
                  <a:pt x="907561" y="288174"/>
                </a:lnTo>
                <a:lnTo>
                  <a:pt x="1033335" y="288174"/>
                </a:lnTo>
                <a:lnTo>
                  <a:pt x="1033335" y="276363"/>
                </a:lnTo>
                <a:close/>
              </a:path>
              <a:path extrusionOk="0" h="330200" w="1033780">
                <a:moveTo>
                  <a:pt x="970141" y="221913"/>
                </a:moveTo>
                <a:lnTo>
                  <a:pt x="950921" y="223426"/>
                </a:lnTo>
                <a:lnTo>
                  <a:pt x="936531" y="227866"/>
                </a:lnTo>
                <a:lnTo>
                  <a:pt x="927520" y="235081"/>
                </a:lnTo>
                <a:lnTo>
                  <a:pt x="924433" y="244920"/>
                </a:lnTo>
                <a:lnTo>
                  <a:pt x="927520" y="254727"/>
                </a:lnTo>
                <a:lnTo>
                  <a:pt x="936531" y="261945"/>
                </a:lnTo>
                <a:lnTo>
                  <a:pt x="950921" y="266403"/>
                </a:lnTo>
                <a:lnTo>
                  <a:pt x="970141" y="267927"/>
                </a:lnTo>
                <a:lnTo>
                  <a:pt x="989319" y="266403"/>
                </a:lnTo>
                <a:lnTo>
                  <a:pt x="1003694" y="261945"/>
                </a:lnTo>
                <a:lnTo>
                  <a:pt x="1010214" y="256730"/>
                </a:lnTo>
                <a:lnTo>
                  <a:pt x="970141" y="256730"/>
                </a:lnTo>
                <a:lnTo>
                  <a:pt x="957033" y="255996"/>
                </a:lnTo>
                <a:lnTo>
                  <a:pt x="947412" y="253730"/>
                </a:lnTo>
                <a:lnTo>
                  <a:pt x="941486" y="250012"/>
                </a:lnTo>
                <a:lnTo>
                  <a:pt x="939465" y="244920"/>
                </a:lnTo>
                <a:lnTo>
                  <a:pt x="941486" y="239794"/>
                </a:lnTo>
                <a:lnTo>
                  <a:pt x="947412" y="236062"/>
                </a:lnTo>
                <a:lnTo>
                  <a:pt x="957033" y="233769"/>
                </a:lnTo>
                <a:lnTo>
                  <a:pt x="970141" y="232956"/>
                </a:lnTo>
                <a:lnTo>
                  <a:pt x="1010062" y="232956"/>
                </a:lnTo>
                <a:lnTo>
                  <a:pt x="1003694" y="227866"/>
                </a:lnTo>
                <a:lnTo>
                  <a:pt x="989319" y="223426"/>
                </a:lnTo>
                <a:lnTo>
                  <a:pt x="970141" y="221913"/>
                </a:lnTo>
                <a:close/>
              </a:path>
              <a:path extrusionOk="0" h="330200" w="1033780">
                <a:moveTo>
                  <a:pt x="1010062" y="232956"/>
                </a:moveTo>
                <a:lnTo>
                  <a:pt x="970141" y="232956"/>
                </a:lnTo>
                <a:lnTo>
                  <a:pt x="983206" y="233769"/>
                </a:lnTo>
                <a:lnTo>
                  <a:pt x="992813" y="236062"/>
                </a:lnTo>
                <a:lnTo>
                  <a:pt x="998753" y="239794"/>
                </a:lnTo>
                <a:lnTo>
                  <a:pt x="1000818" y="244920"/>
                </a:lnTo>
                <a:lnTo>
                  <a:pt x="998753" y="250012"/>
                </a:lnTo>
                <a:lnTo>
                  <a:pt x="992813" y="253730"/>
                </a:lnTo>
                <a:lnTo>
                  <a:pt x="983206" y="255996"/>
                </a:lnTo>
                <a:lnTo>
                  <a:pt x="970141" y="256730"/>
                </a:lnTo>
                <a:lnTo>
                  <a:pt x="1010214" y="256730"/>
                </a:lnTo>
                <a:lnTo>
                  <a:pt x="1012719" y="254727"/>
                </a:lnTo>
                <a:lnTo>
                  <a:pt x="1015849" y="244920"/>
                </a:lnTo>
                <a:lnTo>
                  <a:pt x="1012719" y="235081"/>
                </a:lnTo>
                <a:lnTo>
                  <a:pt x="1010062" y="23295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27"/>
          <p:cNvSpPr/>
          <p:nvPr/>
        </p:nvSpPr>
        <p:spPr>
          <a:xfrm>
            <a:off x="7476885" y="7472752"/>
            <a:ext cx="611504" cy="326390"/>
          </a:xfrm>
          <a:custGeom>
            <a:rect b="b" l="l" r="r" t="t"/>
            <a:pathLst>
              <a:path extrusionOk="0" h="326390" w="611504">
                <a:moveTo>
                  <a:pt x="114576" y="0"/>
                </a:moveTo>
                <a:lnTo>
                  <a:pt x="100005" y="0"/>
                </a:lnTo>
                <a:lnTo>
                  <a:pt x="100005" y="34971"/>
                </a:lnTo>
                <a:lnTo>
                  <a:pt x="74390" y="34971"/>
                </a:lnTo>
                <a:lnTo>
                  <a:pt x="74390" y="46934"/>
                </a:lnTo>
                <a:lnTo>
                  <a:pt x="100005" y="46934"/>
                </a:lnTo>
                <a:lnTo>
                  <a:pt x="100005" y="81752"/>
                </a:lnTo>
                <a:lnTo>
                  <a:pt x="114576" y="81752"/>
                </a:lnTo>
                <a:lnTo>
                  <a:pt x="114576" y="0"/>
                </a:lnTo>
                <a:close/>
              </a:path>
              <a:path extrusionOk="0" h="326390" w="611504">
                <a:moveTo>
                  <a:pt x="49235" y="21320"/>
                </a:moveTo>
                <a:lnTo>
                  <a:pt x="34357" y="21320"/>
                </a:lnTo>
                <a:lnTo>
                  <a:pt x="34408" y="30727"/>
                </a:lnTo>
                <a:lnTo>
                  <a:pt x="33028" y="36888"/>
                </a:lnTo>
                <a:lnTo>
                  <a:pt x="6953" y="66874"/>
                </a:lnTo>
                <a:lnTo>
                  <a:pt x="0" y="69328"/>
                </a:lnTo>
                <a:lnTo>
                  <a:pt x="7669" y="80985"/>
                </a:lnTo>
                <a:lnTo>
                  <a:pt x="39086" y="55013"/>
                </a:lnTo>
                <a:lnTo>
                  <a:pt x="42103" y="47241"/>
                </a:lnTo>
                <a:lnTo>
                  <a:pt x="56267" y="47241"/>
                </a:lnTo>
                <a:lnTo>
                  <a:pt x="55805" y="46653"/>
                </a:lnTo>
                <a:lnTo>
                  <a:pt x="50488" y="35712"/>
                </a:lnTo>
                <a:lnTo>
                  <a:pt x="49184" y="30062"/>
                </a:lnTo>
                <a:lnTo>
                  <a:pt x="49235" y="21320"/>
                </a:lnTo>
                <a:close/>
              </a:path>
              <a:path extrusionOk="0" h="326390" w="611504">
                <a:moveTo>
                  <a:pt x="56267" y="47241"/>
                </a:moveTo>
                <a:lnTo>
                  <a:pt x="42103" y="47241"/>
                </a:lnTo>
                <a:lnTo>
                  <a:pt x="45171" y="54195"/>
                </a:lnTo>
                <a:lnTo>
                  <a:pt x="74850" y="77151"/>
                </a:lnTo>
                <a:lnTo>
                  <a:pt x="82366" y="65647"/>
                </a:lnTo>
                <a:lnTo>
                  <a:pt x="75566" y="63346"/>
                </a:lnTo>
                <a:lnTo>
                  <a:pt x="69661" y="60074"/>
                </a:lnTo>
                <a:lnTo>
                  <a:pt x="59640" y="51536"/>
                </a:lnTo>
                <a:lnTo>
                  <a:pt x="56267" y="47241"/>
                </a:lnTo>
                <a:close/>
              </a:path>
              <a:path extrusionOk="0" h="326390" w="611504">
                <a:moveTo>
                  <a:pt x="78685" y="9509"/>
                </a:moveTo>
                <a:lnTo>
                  <a:pt x="4601" y="9509"/>
                </a:lnTo>
                <a:lnTo>
                  <a:pt x="4601" y="21320"/>
                </a:lnTo>
                <a:lnTo>
                  <a:pt x="78685" y="21320"/>
                </a:lnTo>
                <a:lnTo>
                  <a:pt x="78685" y="9509"/>
                </a:lnTo>
                <a:close/>
              </a:path>
              <a:path extrusionOk="0" h="326390" w="611504">
                <a:moveTo>
                  <a:pt x="78122" y="85587"/>
                </a:moveTo>
                <a:lnTo>
                  <a:pt x="58949" y="85587"/>
                </a:lnTo>
                <a:lnTo>
                  <a:pt x="50641" y="86635"/>
                </a:lnTo>
                <a:lnTo>
                  <a:pt x="36683" y="90776"/>
                </a:lnTo>
                <a:lnTo>
                  <a:pt x="31341" y="93742"/>
                </a:lnTo>
                <a:lnTo>
                  <a:pt x="23927" y="101462"/>
                </a:lnTo>
                <a:lnTo>
                  <a:pt x="22087" y="106089"/>
                </a:lnTo>
                <a:lnTo>
                  <a:pt x="22087" y="116928"/>
                </a:lnTo>
                <a:lnTo>
                  <a:pt x="58949" y="137430"/>
                </a:lnTo>
                <a:lnTo>
                  <a:pt x="78122" y="137430"/>
                </a:lnTo>
                <a:lnTo>
                  <a:pt x="86379" y="136382"/>
                </a:lnTo>
                <a:lnTo>
                  <a:pt x="100286" y="132240"/>
                </a:lnTo>
                <a:lnTo>
                  <a:pt x="105629" y="129275"/>
                </a:lnTo>
                <a:lnTo>
                  <a:pt x="108747" y="126028"/>
                </a:lnTo>
                <a:lnTo>
                  <a:pt x="58438" y="126028"/>
                </a:lnTo>
                <a:lnTo>
                  <a:pt x="50539" y="124827"/>
                </a:lnTo>
                <a:lnTo>
                  <a:pt x="44864" y="122322"/>
                </a:lnTo>
                <a:lnTo>
                  <a:pt x="39240" y="119765"/>
                </a:lnTo>
                <a:lnTo>
                  <a:pt x="36453" y="116161"/>
                </a:lnTo>
                <a:lnTo>
                  <a:pt x="36453" y="106805"/>
                </a:lnTo>
                <a:lnTo>
                  <a:pt x="39265" y="103200"/>
                </a:lnTo>
                <a:lnTo>
                  <a:pt x="50667" y="98190"/>
                </a:lnTo>
                <a:lnTo>
                  <a:pt x="58694" y="96937"/>
                </a:lnTo>
                <a:lnTo>
                  <a:pt x="108698" y="96937"/>
                </a:lnTo>
                <a:lnTo>
                  <a:pt x="105629" y="93742"/>
                </a:lnTo>
                <a:lnTo>
                  <a:pt x="100286" y="90776"/>
                </a:lnTo>
                <a:lnTo>
                  <a:pt x="86379" y="86635"/>
                </a:lnTo>
                <a:lnTo>
                  <a:pt x="78122" y="85587"/>
                </a:lnTo>
                <a:close/>
              </a:path>
              <a:path extrusionOk="0" h="326390" w="611504">
                <a:moveTo>
                  <a:pt x="68561" y="125926"/>
                </a:moveTo>
                <a:lnTo>
                  <a:pt x="58438" y="126028"/>
                </a:lnTo>
                <a:lnTo>
                  <a:pt x="78582" y="126028"/>
                </a:lnTo>
                <a:lnTo>
                  <a:pt x="68561" y="125926"/>
                </a:lnTo>
                <a:close/>
              </a:path>
              <a:path extrusionOk="0" h="326390" w="611504">
                <a:moveTo>
                  <a:pt x="108698" y="96937"/>
                </a:moveTo>
                <a:lnTo>
                  <a:pt x="78940" y="96937"/>
                </a:lnTo>
                <a:lnTo>
                  <a:pt x="86660" y="98215"/>
                </a:lnTo>
                <a:lnTo>
                  <a:pt x="97755" y="103328"/>
                </a:lnTo>
                <a:lnTo>
                  <a:pt x="100487" y="106805"/>
                </a:lnTo>
                <a:lnTo>
                  <a:pt x="100567" y="116161"/>
                </a:lnTo>
                <a:lnTo>
                  <a:pt x="97704" y="119765"/>
                </a:lnTo>
                <a:lnTo>
                  <a:pt x="86405" y="124827"/>
                </a:lnTo>
                <a:lnTo>
                  <a:pt x="78582" y="126028"/>
                </a:lnTo>
                <a:lnTo>
                  <a:pt x="108747" y="126028"/>
                </a:lnTo>
                <a:lnTo>
                  <a:pt x="113144" y="121555"/>
                </a:lnTo>
                <a:lnTo>
                  <a:pt x="115036" y="116928"/>
                </a:lnTo>
                <a:lnTo>
                  <a:pt x="115036" y="106089"/>
                </a:lnTo>
                <a:lnTo>
                  <a:pt x="113144" y="101462"/>
                </a:lnTo>
                <a:lnTo>
                  <a:pt x="108698" y="96937"/>
                </a:lnTo>
                <a:close/>
              </a:path>
              <a:path extrusionOk="0" h="326390" w="611504">
                <a:moveTo>
                  <a:pt x="205225" y="92336"/>
                </a:moveTo>
                <a:lnTo>
                  <a:pt x="190960" y="92336"/>
                </a:lnTo>
                <a:lnTo>
                  <a:pt x="190960" y="137430"/>
                </a:lnTo>
                <a:lnTo>
                  <a:pt x="205225" y="137430"/>
                </a:lnTo>
                <a:lnTo>
                  <a:pt x="205225" y="92336"/>
                </a:lnTo>
                <a:close/>
              </a:path>
              <a:path extrusionOk="0" h="326390" w="611504">
                <a:moveTo>
                  <a:pt x="261363" y="80832"/>
                </a:moveTo>
                <a:lnTo>
                  <a:pt x="135589" y="80832"/>
                </a:lnTo>
                <a:lnTo>
                  <a:pt x="135589" y="92336"/>
                </a:lnTo>
                <a:lnTo>
                  <a:pt x="261363" y="92336"/>
                </a:lnTo>
                <a:lnTo>
                  <a:pt x="261363" y="80832"/>
                </a:lnTo>
                <a:close/>
              </a:path>
              <a:path extrusionOk="0" h="326390" w="611504">
                <a:moveTo>
                  <a:pt x="165652" y="5521"/>
                </a:moveTo>
                <a:lnTo>
                  <a:pt x="151234" y="5521"/>
                </a:lnTo>
                <a:lnTo>
                  <a:pt x="151234" y="65187"/>
                </a:lnTo>
                <a:lnTo>
                  <a:pt x="245564" y="65187"/>
                </a:lnTo>
                <a:lnTo>
                  <a:pt x="245564" y="53530"/>
                </a:lnTo>
                <a:lnTo>
                  <a:pt x="165652" y="53530"/>
                </a:lnTo>
                <a:lnTo>
                  <a:pt x="165652" y="35124"/>
                </a:lnTo>
                <a:lnTo>
                  <a:pt x="245564" y="35124"/>
                </a:lnTo>
                <a:lnTo>
                  <a:pt x="245564" y="23467"/>
                </a:lnTo>
                <a:lnTo>
                  <a:pt x="165652" y="23467"/>
                </a:lnTo>
                <a:lnTo>
                  <a:pt x="165652" y="5521"/>
                </a:lnTo>
                <a:close/>
              </a:path>
              <a:path extrusionOk="0" h="326390" w="611504">
                <a:moveTo>
                  <a:pt x="245564" y="35124"/>
                </a:moveTo>
                <a:lnTo>
                  <a:pt x="230993" y="35124"/>
                </a:lnTo>
                <a:lnTo>
                  <a:pt x="230993" y="53530"/>
                </a:lnTo>
                <a:lnTo>
                  <a:pt x="245564" y="53530"/>
                </a:lnTo>
                <a:lnTo>
                  <a:pt x="245564" y="35124"/>
                </a:lnTo>
                <a:close/>
              </a:path>
              <a:path extrusionOk="0" h="326390" w="611504">
                <a:moveTo>
                  <a:pt x="245564" y="5521"/>
                </a:moveTo>
                <a:lnTo>
                  <a:pt x="230993" y="5521"/>
                </a:lnTo>
                <a:lnTo>
                  <a:pt x="230993" y="23467"/>
                </a:lnTo>
                <a:lnTo>
                  <a:pt x="245564" y="23467"/>
                </a:lnTo>
                <a:lnTo>
                  <a:pt x="245564" y="5521"/>
                </a:lnTo>
                <a:close/>
              </a:path>
              <a:path extrusionOk="0" h="326390" w="611504">
                <a:moveTo>
                  <a:pt x="360447" y="25921"/>
                </a:moveTo>
                <a:lnTo>
                  <a:pt x="345723" y="25921"/>
                </a:lnTo>
                <a:lnTo>
                  <a:pt x="345672" y="48315"/>
                </a:lnTo>
                <a:lnTo>
                  <a:pt x="344061" y="56188"/>
                </a:lnTo>
                <a:lnTo>
                  <a:pt x="340891" y="64113"/>
                </a:lnTo>
                <a:lnTo>
                  <a:pt x="337772" y="72038"/>
                </a:lnTo>
                <a:lnTo>
                  <a:pt x="333452" y="79170"/>
                </a:lnTo>
                <a:lnTo>
                  <a:pt x="322460" y="91799"/>
                </a:lnTo>
                <a:lnTo>
                  <a:pt x="316325" y="96528"/>
                </a:lnTo>
                <a:lnTo>
                  <a:pt x="309525" y="99698"/>
                </a:lnTo>
                <a:lnTo>
                  <a:pt x="317961" y="111202"/>
                </a:lnTo>
                <a:lnTo>
                  <a:pt x="347295" y="81119"/>
                </a:lnTo>
                <a:lnTo>
                  <a:pt x="353239" y="67027"/>
                </a:lnTo>
                <a:lnTo>
                  <a:pt x="366715" y="67027"/>
                </a:lnTo>
                <a:lnTo>
                  <a:pt x="365049" y="63040"/>
                </a:lnTo>
                <a:lnTo>
                  <a:pt x="361981" y="55575"/>
                </a:lnTo>
                <a:lnTo>
                  <a:pt x="360500" y="48315"/>
                </a:lnTo>
                <a:lnTo>
                  <a:pt x="360447" y="25921"/>
                </a:lnTo>
                <a:close/>
              </a:path>
              <a:path extrusionOk="0" h="326390" w="611504">
                <a:moveTo>
                  <a:pt x="366715" y="67027"/>
                </a:moveTo>
                <a:lnTo>
                  <a:pt x="353239" y="67027"/>
                </a:lnTo>
                <a:lnTo>
                  <a:pt x="355932" y="73772"/>
                </a:lnTo>
                <a:lnTo>
                  <a:pt x="382822" y="104688"/>
                </a:lnTo>
                <a:lnTo>
                  <a:pt x="388670" y="107674"/>
                </a:lnTo>
                <a:lnTo>
                  <a:pt x="396646" y="96323"/>
                </a:lnTo>
                <a:lnTo>
                  <a:pt x="389692" y="93358"/>
                </a:lnTo>
                <a:lnTo>
                  <a:pt x="383455" y="88936"/>
                </a:lnTo>
                <a:lnTo>
                  <a:pt x="372462" y="77176"/>
                </a:lnTo>
                <a:lnTo>
                  <a:pt x="368168" y="70504"/>
                </a:lnTo>
                <a:lnTo>
                  <a:pt x="366715" y="67027"/>
                </a:lnTo>
                <a:close/>
              </a:path>
              <a:path extrusionOk="0" h="326390" w="611504">
                <a:moveTo>
                  <a:pt x="391737" y="13804"/>
                </a:moveTo>
                <a:lnTo>
                  <a:pt x="314279" y="13804"/>
                </a:lnTo>
                <a:lnTo>
                  <a:pt x="314279" y="25921"/>
                </a:lnTo>
                <a:lnTo>
                  <a:pt x="391737" y="25921"/>
                </a:lnTo>
                <a:lnTo>
                  <a:pt x="391737" y="13804"/>
                </a:lnTo>
                <a:close/>
              </a:path>
              <a:path extrusionOk="0" h="326390" w="611504">
                <a:moveTo>
                  <a:pt x="423641" y="0"/>
                </a:moveTo>
                <a:lnTo>
                  <a:pt x="409070" y="0"/>
                </a:lnTo>
                <a:lnTo>
                  <a:pt x="409070" y="137430"/>
                </a:lnTo>
                <a:lnTo>
                  <a:pt x="423641" y="137430"/>
                </a:lnTo>
                <a:lnTo>
                  <a:pt x="423641" y="0"/>
                </a:lnTo>
                <a:close/>
              </a:path>
              <a:path extrusionOk="0" h="326390" w="611504">
                <a:moveTo>
                  <a:pt x="478398" y="94176"/>
                </a:moveTo>
                <a:lnTo>
                  <a:pt x="463980" y="94176"/>
                </a:lnTo>
                <a:lnTo>
                  <a:pt x="463980" y="134516"/>
                </a:lnTo>
                <a:lnTo>
                  <a:pt x="563219" y="134516"/>
                </a:lnTo>
                <a:lnTo>
                  <a:pt x="563219" y="122705"/>
                </a:lnTo>
                <a:lnTo>
                  <a:pt x="478398" y="122705"/>
                </a:lnTo>
                <a:lnTo>
                  <a:pt x="478398" y="94176"/>
                </a:lnTo>
                <a:close/>
              </a:path>
              <a:path extrusionOk="0" h="326390" w="611504">
                <a:moveTo>
                  <a:pt x="559844" y="153"/>
                </a:moveTo>
                <a:lnTo>
                  <a:pt x="545273" y="153"/>
                </a:lnTo>
                <a:lnTo>
                  <a:pt x="545273" y="80832"/>
                </a:lnTo>
                <a:lnTo>
                  <a:pt x="517664" y="80832"/>
                </a:lnTo>
                <a:lnTo>
                  <a:pt x="517664" y="91108"/>
                </a:lnTo>
                <a:lnTo>
                  <a:pt x="545273" y="91108"/>
                </a:lnTo>
                <a:lnTo>
                  <a:pt x="545273" y="104299"/>
                </a:lnTo>
                <a:lnTo>
                  <a:pt x="559844" y="104299"/>
                </a:lnTo>
                <a:lnTo>
                  <a:pt x="559844" y="153"/>
                </a:lnTo>
                <a:close/>
              </a:path>
              <a:path extrusionOk="0" h="326390" w="611504">
                <a:moveTo>
                  <a:pt x="498645" y="74006"/>
                </a:moveTo>
                <a:lnTo>
                  <a:pt x="484073" y="74006"/>
                </a:lnTo>
                <a:lnTo>
                  <a:pt x="484073" y="100005"/>
                </a:lnTo>
                <a:lnTo>
                  <a:pt x="498645" y="100005"/>
                </a:lnTo>
                <a:lnTo>
                  <a:pt x="498645" y="74006"/>
                </a:lnTo>
                <a:close/>
              </a:path>
              <a:path extrusionOk="0" h="326390" w="611504">
                <a:moveTo>
                  <a:pt x="533923" y="58745"/>
                </a:moveTo>
                <a:lnTo>
                  <a:pt x="494503" y="61889"/>
                </a:lnTo>
                <a:lnTo>
                  <a:pt x="446648" y="62886"/>
                </a:lnTo>
                <a:lnTo>
                  <a:pt x="444961" y="62886"/>
                </a:lnTo>
                <a:lnTo>
                  <a:pt x="446802" y="74543"/>
                </a:lnTo>
                <a:lnTo>
                  <a:pt x="468083" y="74409"/>
                </a:lnTo>
                <a:lnTo>
                  <a:pt x="476740" y="74241"/>
                </a:lnTo>
                <a:lnTo>
                  <a:pt x="484073" y="74006"/>
                </a:lnTo>
                <a:lnTo>
                  <a:pt x="498645" y="74006"/>
                </a:lnTo>
                <a:lnTo>
                  <a:pt x="498645" y="73239"/>
                </a:lnTo>
                <a:lnTo>
                  <a:pt x="508701" y="72439"/>
                </a:lnTo>
                <a:lnTo>
                  <a:pt x="518086" y="71495"/>
                </a:lnTo>
                <a:lnTo>
                  <a:pt x="526800" y="70407"/>
                </a:lnTo>
                <a:lnTo>
                  <a:pt x="534843" y="69175"/>
                </a:lnTo>
                <a:lnTo>
                  <a:pt x="533923" y="58745"/>
                </a:lnTo>
                <a:close/>
              </a:path>
              <a:path extrusionOk="0" h="326390" w="611504">
                <a:moveTo>
                  <a:pt x="496549" y="5368"/>
                </a:moveTo>
                <a:lnTo>
                  <a:pt x="483153" y="5368"/>
                </a:lnTo>
                <a:lnTo>
                  <a:pt x="477171" y="6390"/>
                </a:lnTo>
                <a:lnTo>
                  <a:pt x="455758" y="34587"/>
                </a:lnTo>
                <a:lnTo>
                  <a:pt x="457129" y="38626"/>
                </a:lnTo>
                <a:lnTo>
                  <a:pt x="483153" y="53530"/>
                </a:lnTo>
                <a:lnTo>
                  <a:pt x="496549" y="53530"/>
                </a:lnTo>
                <a:lnTo>
                  <a:pt x="502454" y="52558"/>
                </a:lnTo>
                <a:lnTo>
                  <a:pt x="512781" y="48622"/>
                </a:lnTo>
                <a:lnTo>
                  <a:pt x="516795" y="45835"/>
                </a:lnTo>
                <a:lnTo>
                  <a:pt x="519229" y="42793"/>
                </a:lnTo>
                <a:lnTo>
                  <a:pt x="485863" y="42793"/>
                </a:lnTo>
                <a:lnTo>
                  <a:pt x="482284" y="42256"/>
                </a:lnTo>
                <a:lnTo>
                  <a:pt x="476098" y="40109"/>
                </a:lnTo>
                <a:lnTo>
                  <a:pt x="473720" y="38575"/>
                </a:lnTo>
                <a:lnTo>
                  <a:pt x="470346" y="34587"/>
                </a:lnTo>
                <a:lnTo>
                  <a:pt x="469502" y="32261"/>
                </a:lnTo>
                <a:lnTo>
                  <a:pt x="469502" y="26893"/>
                </a:lnTo>
                <a:lnTo>
                  <a:pt x="470346" y="24541"/>
                </a:lnTo>
                <a:lnTo>
                  <a:pt x="472033" y="22547"/>
                </a:lnTo>
                <a:lnTo>
                  <a:pt x="473720" y="20502"/>
                </a:lnTo>
                <a:lnTo>
                  <a:pt x="476098" y="18942"/>
                </a:lnTo>
                <a:lnTo>
                  <a:pt x="479165" y="17869"/>
                </a:lnTo>
                <a:lnTo>
                  <a:pt x="482284" y="16744"/>
                </a:lnTo>
                <a:lnTo>
                  <a:pt x="485863" y="16207"/>
                </a:lnTo>
                <a:lnTo>
                  <a:pt x="519081" y="16207"/>
                </a:lnTo>
                <a:lnTo>
                  <a:pt x="516795" y="13267"/>
                </a:lnTo>
                <a:lnTo>
                  <a:pt x="512781" y="10429"/>
                </a:lnTo>
                <a:lnTo>
                  <a:pt x="502454" y="6390"/>
                </a:lnTo>
                <a:lnTo>
                  <a:pt x="496549" y="5368"/>
                </a:lnTo>
                <a:close/>
              </a:path>
              <a:path extrusionOk="0" h="326390" w="611504">
                <a:moveTo>
                  <a:pt x="519081" y="16207"/>
                </a:moveTo>
                <a:lnTo>
                  <a:pt x="493788" y="16207"/>
                </a:lnTo>
                <a:lnTo>
                  <a:pt x="497264" y="16744"/>
                </a:lnTo>
                <a:lnTo>
                  <a:pt x="500332" y="17869"/>
                </a:lnTo>
                <a:lnTo>
                  <a:pt x="503400" y="18942"/>
                </a:lnTo>
                <a:lnTo>
                  <a:pt x="505803" y="20502"/>
                </a:lnTo>
                <a:lnTo>
                  <a:pt x="507541" y="22547"/>
                </a:lnTo>
                <a:lnTo>
                  <a:pt x="509279" y="24541"/>
                </a:lnTo>
                <a:lnTo>
                  <a:pt x="510148" y="26893"/>
                </a:lnTo>
                <a:lnTo>
                  <a:pt x="510148" y="32261"/>
                </a:lnTo>
                <a:lnTo>
                  <a:pt x="493788" y="42793"/>
                </a:lnTo>
                <a:lnTo>
                  <a:pt x="519229" y="42793"/>
                </a:lnTo>
                <a:lnTo>
                  <a:pt x="522521" y="38626"/>
                </a:lnTo>
                <a:lnTo>
                  <a:pt x="523892" y="34587"/>
                </a:lnTo>
                <a:lnTo>
                  <a:pt x="523866" y="24541"/>
                </a:lnTo>
                <a:lnTo>
                  <a:pt x="522521" y="20578"/>
                </a:lnTo>
                <a:lnTo>
                  <a:pt x="519081" y="16207"/>
                </a:lnTo>
                <a:close/>
              </a:path>
              <a:path extrusionOk="0" h="326390" w="611504">
                <a:moveTo>
                  <a:pt x="493788" y="16207"/>
                </a:moveTo>
                <a:lnTo>
                  <a:pt x="485863" y="16207"/>
                </a:lnTo>
                <a:lnTo>
                  <a:pt x="489902" y="16258"/>
                </a:lnTo>
                <a:lnTo>
                  <a:pt x="493788" y="16207"/>
                </a:lnTo>
                <a:close/>
              </a:path>
              <a:path extrusionOk="0" h="326390" w="611504">
                <a:moveTo>
                  <a:pt x="606012" y="113809"/>
                </a:moveTo>
                <a:lnTo>
                  <a:pt x="588833" y="113809"/>
                </a:lnTo>
                <a:lnTo>
                  <a:pt x="580704" y="156142"/>
                </a:lnTo>
                <a:lnTo>
                  <a:pt x="593742" y="156142"/>
                </a:lnTo>
                <a:lnTo>
                  <a:pt x="606012" y="113809"/>
                </a:lnTo>
                <a:close/>
              </a:path>
              <a:path extrusionOk="0" h="326390" w="611504">
                <a:moveTo>
                  <a:pt x="28426" y="196093"/>
                </a:moveTo>
                <a:lnTo>
                  <a:pt x="3067" y="221350"/>
                </a:lnTo>
                <a:lnTo>
                  <a:pt x="3067" y="233519"/>
                </a:lnTo>
                <a:lnTo>
                  <a:pt x="28426" y="258724"/>
                </a:lnTo>
                <a:lnTo>
                  <a:pt x="40595" y="258724"/>
                </a:lnTo>
                <a:lnTo>
                  <a:pt x="46014" y="257421"/>
                </a:lnTo>
                <a:lnTo>
                  <a:pt x="55575" y="252155"/>
                </a:lnTo>
                <a:lnTo>
                  <a:pt x="59333" y="248448"/>
                </a:lnTo>
                <a:lnTo>
                  <a:pt x="60289" y="246761"/>
                </a:lnTo>
                <a:lnTo>
                  <a:pt x="30983" y="246761"/>
                </a:lnTo>
                <a:lnTo>
                  <a:pt x="27813" y="245943"/>
                </a:lnTo>
                <a:lnTo>
                  <a:pt x="16105" y="231218"/>
                </a:lnTo>
                <a:lnTo>
                  <a:pt x="16105" y="223600"/>
                </a:lnTo>
                <a:lnTo>
                  <a:pt x="25001" y="210409"/>
                </a:lnTo>
                <a:lnTo>
                  <a:pt x="27813" y="208773"/>
                </a:lnTo>
                <a:lnTo>
                  <a:pt x="30983" y="207955"/>
                </a:lnTo>
                <a:lnTo>
                  <a:pt x="60231" y="207955"/>
                </a:lnTo>
                <a:lnTo>
                  <a:pt x="59333" y="206370"/>
                </a:lnTo>
                <a:lnTo>
                  <a:pt x="55575" y="202663"/>
                </a:lnTo>
                <a:lnTo>
                  <a:pt x="50769" y="200056"/>
                </a:lnTo>
                <a:lnTo>
                  <a:pt x="46014" y="197397"/>
                </a:lnTo>
                <a:lnTo>
                  <a:pt x="40807" y="196145"/>
                </a:lnTo>
                <a:lnTo>
                  <a:pt x="34510" y="196145"/>
                </a:lnTo>
                <a:lnTo>
                  <a:pt x="28426" y="196093"/>
                </a:lnTo>
                <a:close/>
              </a:path>
              <a:path extrusionOk="0" h="326390" w="611504">
                <a:moveTo>
                  <a:pt x="60231" y="207955"/>
                </a:moveTo>
                <a:lnTo>
                  <a:pt x="37987" y="207955"/>
                </a:lnTo>
                <a:lnTo>
                  <a:pt x="41106" y="208773"/>
                </a:lnTo>
                <a:lnTo>
                  <a:pt x="43867" y="210409"/>
                </a:lnTo>
                <a:lnTo>
                  <a:pt x="46679" y="211994"/>
                </a:lnTo>
                <a:lnTo>
                  <a:pt x="48877" y="214269"/>
                </a:lnTo>
                <a:lnTo>
                  <a:pt x="52047" y="220200"/>
                </a:lnTo>
                <a:lnTo>
                  <a:pt x="52865" y="223600"/>
                </a:lnTo>
                <a:lnTo>
                  <a:pt x="52865" y="231218"/>
                </a:lnTo>
                <a:lnTo>
                  <a:pt x="52047" y="234567"/>
                </a:lnTo>
                <a:lnTo>
                  <a:pt x="48877" y="240395"/>
                </a:lnTo>
                <a:lnTo>
                  <a:pt x="46679" y="242670"/>
                </a:lnTo>
                <a:lnTo>
                  <a:pt x="43867" y="244307"/>
                </a:lnTo>
                <a:lnTo>
                  <a:pt x="41106" y="245943"/>
                </a:lnTo>
                <a:lnTo>
                  <a:pt x="37987" y="246761"/>
                </a:lnTo>
                <a:lnTo>
                  <a:pt x="60289" y="246761"/>
                </a:lnTo>
                <a:lnTo>
                  <a:pt x="64752" y="238887"/>
                </a:lnTo>
                <a:lnTo>
                  <a:pt x="66094" y="233519"/>
                </a:lnTo>
                <a:lnTo>
                  <a:pt x="66107" y="221350"/>
                </a:lnTo>
                <a:lnTo>
                  <a:pt x="64752" y="215931"/>
                </a:lnTo>
                <a:lnTo>
                  <a:pt x="60231" y="207955"/>
                </a:lnTo>
                <a:close/>
              </a:path>
              <a:path extrusionOk="0" h="326390" w="611504">
                <a:moveTo>
                  <a:pt x="40595" y="196093"/>
                </a:moveTo>
                <a:lnTo>
                  <a:pt x="34510" y="196145"/>
                </a:lnTo>
                <a:lnTo>
                  <a:pt x="40807" y="196145"/>
                </a:lnTo>
                <a:lnTo>
                  <a:pt x="40595" y="196093"/>
                </a:lnTo>
                <a:close/>
              </a:path>
              <a:path extrusionOk="0" h="326390" w="611504">
                <a:moveTo>
                  <a:pt x="41719" y="269308"/>
                </a:moveTo>
                <a:lnTo>
                  <a:pt x="27302" y="269308"/>
                </a:lnTo>
                <a:lnTo>
                  <a:pt x="27302" y="324219"/>
                </a:lnTo>
                <a:lnTo>
                  <a:pt x="119024" y="324219"/>
                </a:lnTo>
                <a:lnTo>
                  <a:pt x="119024" y="312408"/>
                </a:lnTo>
                <a:lnTo>
                  <a:pt x="41719" y="312408"/>
                </a:lnTo>
                <a:lnTo>
                  <a:pt x="41719" y="296150"/>
                </a:lnTo>
                <a:lnTo>
                  <a:pt x="119024" y="296150"/>
                </a:lnTo>
                <a:lnTo>
                  <a:pt x="119024" y="284339"/>
                </a:lnTo>
                <a:lnTo>
                  <a:pt x="41719" y="284339"/>
                </a:lnTo>
                <a:lnTo>
                  <a:pt x="41719" y="269308"/>
                </a:lnTo>
                <a:close/>
              </a:path>
              <a:path extrusionOk="0" h="326390" w="611504">
                <a:moveTo>
                  <a:pt x="119024" y="296150"/>
                </a:moveTo>
                <a:lnTo>
                  <a:pt x="104759" y="296150"/>
                </a:lnTo>
                <a:lnTo>
                  <a:pt x="104759" y="312408"/>
                </a:lnTo>
                <a:lnTo>
                  <a:pt x="119024" y="312408"/>
                </a:lnTo>
                <a:lnTo>
                  <a:pt x="119024" y="296150"/>
                </a:lnTo>
                <a:close/>
              </a:path>
              <a:path extrusionOk="0" h="326390" w="611504">
                <a:moveTo>
                  <a:pt x="119024" y="269308"/>
                </a:moveTo>
                <a:lnTo>
                  <a:pt x="104759" y="269308"/>
                </a:lnTo>
                <a:lnTo>
                  <a:pt x="104759" y="284339"/>
                </a:lnTo>
                <a:lnTo>
                  <a:pt x="119024" y="284339"/>
                </a:lnTo>
                <a:lnTo>
                  <a:pt x="119024" y="269308"/>
                </a:lnTo>
                <a:close/>
              </a:path>
              <a:path extrusionOk="0" h="326390" w="611504">
                <a:moveTo>
                  <a:pt x="119024" y="231269"/>
                </a:moveTo>
                <a:lnTo>
                  <a:pt x="105220" y="231269"/>
                </a:lnTo>
                <a:lnTo>
                  <a:pt x="105220" y="263326"/>
                </a:lnTo>
                <a:lnTo>
                  <a:pt x="119024" y="263326"/>
                </a:lnTo>
                <a:lnTo>
                  <a:pt x="119024" y="231269"/>
                </a:lnTo>
                <a:close/>
              </a:path>
              <a:path extrusionOk="0" h="326390" w="611504">
                <a:moveTo>
                  <a:pt x="89115" y="191083"/>
                </a:moveTo>
                <a:lnTo>
                  <a:pt x="75617" y="191083"/>
                </a:lnTo>
                <a:lnTo>
                  <a:pt x="75617" y="262406"/>
                </a:lnTo>
                <a:lnTo>
                  <a:pt x="89115" y="262406"/>
                </a:lnTo>
                <a:lnTo>
                  <a:pt x="89115" y="231269"/>
                </a:lnTo>
                <a:lnTo>
                  <a:pt x="119024" y="231269"/>
                </a:lnTo>
                <a:lnTo>
                  <a:pt x="119024" y="219152"/>
                </a:lnTo>
                <a:lnTo>
                  <a:pt x="89115" y="219152"/>
                </a:lnTo>
                <a:lnTo>
                  <a:pt x="89115" y="191083"/>
                </a:lnTo>
                <a:close/>
              </a:path>
              <a:path extrusionOk="0" h="326390" w="611504">
                <a:moveTo>
                  <a:pt x="119024" y="188629"/>
                </a:moveTo>
                <a:lnTo>
                  <a:pt x="105220" y="188629"/>
                </a:lnTo>
                <a:lnTo>
                  <a:pt x="105220" y="219152"/>
                </a:lnTo>
                <a:lnTo>
                  <a:pt x="119024" y="219152"/>
                </a:lnTo>
                <a:lnTo>
                  <a:pt x="119024" y="188629"/>
                </a:lnTo>
                <a:close/>
              </a:path>
              <a:path extrusionOk="0" h="326390" w="611504">
                <a:moveTo>
                  <a:pt x="293573" y="255503"/>
                </a:moveTo>
                <a:lnTo>
                  <a:pt x="279615" y="255503"/>
                </a:lnTo>
                <a:lnTo>
                  <a:pt x="279615" y="325906"/>
                </a:lnTo>
                <a:lnTo>
                  <a:pt x="293573" y="325906"/>
                </a:lnTo>
                <a:lnTo>
                  <a:pt x="293573" y="255503"/>
                </a:lnTo>
                <a:close/>
              </a:path>
              <a:path extrusionOk="0" h="326390" w="611504">
                <a:moveTo>
                  <a:pt x="261976" y="191236"/>
                </a:moveTo>
                <a:lnTo>
                  <a:pt x="248325" y="191236"/>
                </a:lnTo>
                <a:lnTo>
                  <a:pt x="248325" y="318850"/>
                </a:lnTo>
                <a:lnTo>
                  <a:pt x="261976" y="318850"/>
                </a:lnTo>
                <a:lnTo>
                  <a:pt x="261976" y="255503"/>
                </a:lnTo>
                <a:lnTo>
                  <a:pt x="293573" y="255503"/>
                </a:lnTo>
                <a:lnTo>
                  <a:pt x="293573" y="243540"/>
                </a:lnTo>
                <a:lnTo>
                  <a:pt x="261976" y="243540"/>
                </a:lnTo>
                <a:lnTo>
                  <a:pt x="261976" y="191236"/>
                </a:lnTo>
                <a:close/>
              </a:path>
              <a:path extrusionOk="0" h="326390" w="611504">
                <a:moveTo>
                  <a:pt x="293573" y="188475"/>
                </a:moveTo>
                <a:lnTo>
                  <a:pt x="279615" y="188475"/>
                </a:lnTo>
                <a:lnTo>
                  <a:pt x="279615" y="243540"/>
                </a:lnTo>
                <a:lnTo>
                  <a:pt x="293573" y="243540"/>
                </a:lnTo>
                <a:lnTo>
                  <a:pt x="293573" y="188475"/>
                </a:lnTo>
                <a:close/>
              </a:path>
              <a:path extrusionOk="0" h="326390" w="611504">
                <a:moveTo>
                  <a:pt x="196942" y="204734"/>
                </a:moveTo>
                <a:lnTo>
                  <a:pt x="182371" y="204734"/>
                </a:lnTo>
                <a:lnTo>
                  <a:pt x="182371" y="290935"/>
                </a:lnTo>
                <a:lnTo>
                  <a:pt x="199192" y="290986"/>
                </a:lnTo>
                <a:lnTo>
                  <a:pt x="207168" y="290679"/>
                </a:lnTo>
                <a:lnTo>
                  <a:pt x="240656" y="286640"/>
                </a:lnTo>
                <a:lnTo>
                  <a:pt x="239630" y="278127"/>
                </a:lnTo>
                <a:lnTo>
                  <a:pt x="196942" y="278127"/>
                </a:lnTo>
                <a:lnTo>
                  <a:pt x="196942" y="204734"/>
                </a:lnTo>
                <a:close/>
              </a:path>
              <a:path extrusionOk="0" h="326390" w="611504">
                <a:moveTo>
                  <a:pt x="239122" y="273909"/>
                </a:moveTo>
                <a:lnTo>
                  <a:pt x="228922" y="275668"/>
                </a:lnTo>
                <a:lnTo>
                  <a:pt x="218492" y="276958"/>
                </a:lnTo>
                <a:lnTo>
                  <a:pt x="207832" y="277777"/>
                </a:lnTo>
                <a:lnTo>
                  <a:pt x="196942" y="278127"/>
                </a:lnTo>
                <a:lnTo>
                  <a:pt x="239630" y="278127"/>
                </a:lnTo>
                <a:lnTo>
                  <a:pt x="239122" y="273909"/>
                </a:lnTo>
                <a:close/>
              </a:path>
              <a:path extrusionOk="0" h="326390" w="611504">
                <a:moveTo>
                  <a:pt x="391431" y="226821"/>
                </a:moveTo>
                <a:lnTo>
                  <a:pt x="377013" y="226821"/>
                </a:lnTo>
                <a:lnTo>
                  <a:pt x="377013" y="253126"/>
                </a:lnTo>
                <a:lnTo>
                  <a:pt x="348944" y="253356"/>
                </a:lnTo>
                <a:lnTo>
                  <a:pt x="350324" y="265473"/>
                </a:lnTo>
                <a:lnTo>
                  <a:pt x="361900" y="265368"/>
                </a:lnTo>
                <a:lnTo>
                  <a:pt x="373236" y="265128"/>
                </a:lnTo>
                <a:lnTo>
                  <a:pt x="416183" y="262521"/>
                </a:lnTo>
                <a:lnTo>
                  <a:pt x="436065" y="259798"/>
                </a:lnTo>
                <a:lnTo>
                  <a:pt x="435433" y="252743"/>
                </a:lnTo>
                <a:lnTo>
                  <a:pt x="391431" y="252743"/>
                </a:lnTo>
                <a:lnTo>
                  <a:pt x="391431" y="226821"/>
                </a:lnTo>
                <a:close/>
              </a:path>
              <a:path extrusionOk="0" h="326390" w="611504">
                <a:moveTo>
                  <a:pt x="435145" y="249522"/>
                </a:moveTo>
                <a:lnTo>
                  <a:pt x="425280" y="250586"/>
                </a:lnTo>
                <a:lnTo>
                  <a:pt x="414706" y="251477"/>
                </a:lnTo>
                <a:lnTo>
                  <a:pt x="403423" y="252196"/>
                </a:lnTo>
                <a:lnTo>
                  <a:pt x="391431" y="252743"/>
                </a:lnTo>
                <a:lnTo>
                  <a:pt x="435433" y="252743"/>
                </a:lnTo>
                <a:lnTo>
                  <a:pt x="435145" y="249522"/>
                </a:lnTo>
                <a:close/>
              </a:path>
              <a:path extrusionOk="0" h="326390" w="611504">
                <a:moveTo>
                  <a:pt x="426555" y="196758"/>
                </a:moveTo>
                <a:lnTo>
                  <a:pt x="357226" y="196758"/>
                </a:lnTo>
                <a:lnTo>
                  <a:pt x="357226" y="208722"/>
                </a:lnTo>
                <a:lnTo>
                  <a:pt x="412061" y="208722"/>
                </a:lnTo>
                <a:lnTo>
                  <a:pt x="412009" y="213732"/>
                </a:lnTo>
                <a:lnTo>
                  <a:pt x="411754" y="218743"/>
                </a:lnTo>
                <a:lnTo>
                  <a:pt x="410833" y="228764"/>
                </a:lnTo>
                <a:lnTo>
                  <a:pt x="409939" y="234286"/>
                </a:lnTo>
                <a:lnTo>
                  <a:pt x="408609" y="240319"/>
                </a:lnTo>
                <a:lnTo>
                  <a:pt x="423027" y="241546"/>
                </a:lnTo>
                <a:lnTo>
                  <a:pt x="426524" y="208722"/>
                </a:lnTo>
                <a:lnTo>
                  <a:pt x="426555" y="196758"/>
                </a:lnTo>
                <a:close/>
              </a:path>
              <a:path extrusionOk="0" h="326390" w="611504">
                <a:moveTo>
                  <a:pt x="422874" y="275290"/>
                </a:moveTo>
                <a:lnTo>
                  <a:pt x="403855" y="275290"/>
                </a:lnTo>
                <a:lnTo>
                  <a:pt x="395598" y="276287"/>
                </a:lnTo>
                <a:lnTo>
                  <a:pt x="366890" y="305455"/>
                </a:lnTo>
                <a:lnTo>
                  <a:pt x="368756" y="310005"/>
                </a:lnTo>
                <a:lnTo>
                  <a:pt x="372488" y="313789"/>
                </a:lnTo>
                <a:lnTo>
                  <a:pt x="376220" y="317623"/>
                </a:lnTo>
                <a:lnTo>
                  <a:pt x="381563" y="320512"/>
                </a:lnTo>
                <a:lnTo>
                  <a:pt x="395521" y="324449"/>
                </a:lnTo>
                <a:lnTo>
                  <a:pt x="403803" y="325446"/>
                </a:lnTo>
                <a:lnTo>
                  <a:pt x="422925" y="325446"/>
                </a:lnTo>
                <a:lnTo>
                  <a:pt x="431182" y="324449"/>
                </a:lnTo>
                <a:lnTo>
                  <a:pt x="445140" y="320512"/>
                </a:lnTo>
                <a:lnTo>
                  <a:pt x="450508" y="317623"/>
                </a:lnTo>
                <a:lnTo>
                  <a:pt x="454091" y="313942"/>
                </a:lnTo>
                <a:lnTo>
                  <a:pt x="402985" y="313942"/>
                </a:lnTo>
                <a:lnTo>
                  <a:pt x="395265" y="312766"/>
                </a:lnTo>
                <a:lnTo>
                  <a:pt x="389743" y="310414"/>
                </a:lnTo>
                <a:lnTo>
                  <a:pt x="384273" y="308011"/>
                </a:lnTo>
                <a:lnTo>
                  <a:pt x="381644" y="304688"/>
                </a:lnTo>
                <a:lnTo>
                  <a:pt x="381614" y="297326"/>
                </a:lnTo>
                <a:lnTo>
                  <a:pt x="382867" y="294923"/>
                </a:lnTo>
                <a:lnTo>
                  <a:pt x="385372" y="292929"/>
                </a:lnTo>
                <a:lnTo>
                  <a:pt x="387877" y="290884"/>
                </a:lnTo>
                <a:lnTo>
                  <a:pt x="391507" y="289324"/>
                </a:lnTo>
                <a:lnTo>
                  <a:pt x="401068" y="287177"/>
                </a:lnTo>
                <a:lnTo>
                  <a:pt x="406769" y="286640"/>
                </a:lnTo>
                <a:lnTo>
                  <a:pt x="454011" y="286640"/>
                </a:lnTo>
                <a:lnTo>
                  <a:pt x="450508" y="283138"/>
                </a:lnTo>
                <a:lnTo>
                  <a:pt x="445140" y="280275"/>
                </a:lnTo>
                <a:lnTo>
                  <a:pt x="431131" y="276287"/>
                </a:lnTo>
                <a:lnTo>
                  <a:pt x="422874" y="275290"/>
                </a:lnTo>
                <a:close/>
              </a:path>
              <a:path extrusionOk="0" h="326390" w="611504">
                <a:moveTo>
                  <a:pt x="454011" y="286640"/>
                </a:moveTo>
                <a:lnTo>
                  <a:pt x="419909" y="286640"/>
                </a:lnTo>
                <a:lnTo>
                  <a:pt x="425558" y="287177"/>
                </a:lnTo>
                <a:lnTo>
                  <a:pt x="435068" y="289324"/>
                </a:lnTo>
                <a:lnTo>
                  <a:pt x="438698" y="290884"/>
                </a:lnTo>
                <a:lnTo>
                  <a:pt x="441203" y="292929"/>
                </a:lnTo>
                <a:lnTo>
                  <a:pt x="443760" y="294923"/>
                </a:lnTo>
                <a:lnTo>
                  <a:pt x="445063" y="297326"/>
                </a:lnTo>
                <a:lnTo>
                  <a:pt x="445063" y="304688"/>
                </a:lnTo>
                <a:lnTo>
                  <a:pt x="442226" y="308139"/>
                </a:lnTo>
                <a:lnTo>
                  <a:pt x="431029" y="312792"/>
                </a:lnTo>
                <a:lnTo>
                  <a:pt x="423130" y="313942"/>
                </a:lnTo>
                <a:lnTo>
                  <a:pt x="454091" y="313942"/>
                </a:lnTo>
                <a:lnTo>
                  <a:pt x="457973" y="310005"/>
                </a:lnTo>
                <a:lnTo>
                  <a:pt x="459839" y="305455"/>
                </a:lnTo>
                <a:lnTo>
                  <a:pt x="459796" y="294923"/>
                </a:lnTo>
                <a:lnTo>
                  <a:pt x="457973" y="290602"/>
                </a:lnTo>
                <a:lnTo>
                  <a:pt x="454011" y="286640"/>
                </a:lnTo>
                <a:close/>
              </a:path>
              <a:path extrusionOk="0" h="326390" w="611504">
                <a:moveTo>
                  <a:pt x="458765" y="188475"/>
                </a:moveTo>
                <a:lnTo>
                  <a:pt x="443887" y="188475"/>
                </a:lnTo>
                <a:lnTo>
                  <a:pt x="443887" y="273603"/>
                </a:lnTo>
                <a:lnTo>
                  <a:pt x="458765" y="273603"/>
                </a:lnTo>
                <a:lnTo>
                  <a:pt x="458765" y="236944"/>
                </a:lnTo>
                <a:lnTo>
                  <a:pt x="477785" y="236944"/>
                </a:lnTo>
                <a:lnTo>
                  <a:pt x="477785" y="224827"/>
                </a:lnTo>
                <a:lnTo>
                  <a:pt x="458765" y="224827"/>
                </a:lnTo>
                <a:lnTo>
                  <a:pt x="458765" y="188475"/>
                </a:lnTo>
                <a:close/>
              </a:path>
              <a:path extrusionOk="0" h="326390" w="611504">
                <a:moveTo>
                  <a:pt x="611074" y="295229"/>
                </a:moveTo>
                <a:lnTo>
                  <a:pt x="485761" y="295229"/>
                </a:lnTo>
                <a:lnTo>
                  <a:pt x="485761" y="307347"/>
                </a:lnTo>
                <a:lnTo>
                  <a:pt x="611074" y="307347"/>
                </a:lnTo>
                <a:lnTo>
                  <a:pt x="611074" y="295229"/>
                </a:lnTo>
                <a:close/>
              </a:path>
              <a:path extrusionOk="0" h="326390" w="611504">
                <a:moveTo>
                  <a:pt x="547880" y="246761"/>
                </a:moveTo>
                <a:lnTo>
                  <a:pt x="533462" y="246761"/>
                </a:lnTo>
                <a:lnTo>
                  <a:pt x="533462" y="295229"/>
                </a:lnTo>
                <a:lnTo>
                  <a:pt x="547880" y="295229"/>
                </a:lnTo>
                <a:lnTo>
                  <a:pt x="547880" y="246761"/>
                </a:lnTo>
                <a:close/>
              </a:path>
              <a:path extrusionOk="0" h="326390" w="611504">
                <a:moveTo>
                  <a:pt x="596963" y="201666"/>
                </a:moveTo>
                <a:lnTo>
                  <a:pt x="498952" y="201666"/>
                </a:lnTo>
                <a:lnTo>
                  <a:pt x="498952" y="213477"/>
                </a:lnTo>
                <a:lnTo>
                  <a:pt x="582391" y="213477"/>
                </a:lnTo>
                <a:lnTo>
                  <a:pt x="582337" y="223089"/>
                </a:lnTo>
                <a:lnTo>
                  <a:pt x="582203" y="229863"/>
                </a:lnTo>
                <a:lnTo>
                  <a:pt x="581999" y="235487"/>
                </a:lnTo>
                <a:lnTo>
                  <a:pt x="581855" y="240753"/>
                </a:lnTo>
                <a:lnTo>
                  <a:pt x="581354" y="247579"/>
                </a:lnTo>
                <a:lnTo>
                  <a:pt x="579861" y="261767"/>
                </a:lnTo>
                <a:lnTo>
                  <a:pt x="578659" y="269512"/>
                </a:lnTo>
                <a:lnTo>
                  <a:pt x="577023" y="277744"/>
                </a:lnTo>
                <a:lnTo>
                  <a:pt x="591748" y="279278"/>
                </a:lnTo>
                <a:lnTo>
                  <a:pt x="593333" y="270586"/>
                </a:lnTo>
                <a:lnTo>
                  <a:pt x="594483" y="262508"/>
                </a:lnTo>
                <a:lnTo>
                  <a:pt x="595199" y="255043"/>
                </a:lnTo>
                <a:lnTo>
                  <a:pt x="595966" y="247579"/>
                </a:lnTo>
                <a:lnTo>
                  <a:pt x="596434" y="240753"/>
                </a:lnTo>
                <a:lnTo>
                  <a:pt x="596590" y="235180"/>
                </a:lnTo>
                <a:lnTo>
                  <a:pt x="596789" y="229607"/>
                </a:lnTo>
                <a:lnTo>
                  <a:pt x="596913" y="222935"/>
                </a:lnTo>
                <a:lnTo>
                  <a:pt x="596963" y="201666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27"/>
          <p:cNvSpPr/>
          <p:nvPr/>
        </p:nvSpPr>
        <p:spPr>
          <a:xfrm>
            <a:off x="3591563" y="7537376"/>
            <a:ext cx="756920" cy="198120"/>
          </a:xfrm>
          <a:custGeom>
            <a:rect b="b" l="l" r="r" t="t"/>
            <a:pathLst>
              <a:path extrusionOk="0" h="198120" w="756920">
                <a:moveTo>
                  <a:pt x="104795" y="5858"/>
                </a:moveTo>
                <a:lnTo>
                  <a:pt x="75721" y="5858"/>
                </a:lnTo>
                <a:lnTo>
                  <a:pt x="75721" y="15404"/>
                </a:lnTo>
                <a:lnTo>
                  <a:pt x="71290" y="32948"/>
                </a:lnTo>
                <a:lnTo>
                  <a:pt x="58174" y="49333"/>
                </a:lnTo>
                <a:lnTo>
                  <a:pt x="36637" y="62422"/>
                </a:lnTo>
                <a:lnTo>
                  <a:pt x="6942" y="70080"/>
                </a:lnTo>
                <a:lnTo>
                  <a:pt x="18008" y="92428"/>
                </a:lnTo>
                <a:lnTo>
                  <a:pt x="41883" y="86717"/>
                </a:lnTo>
                <a:lnTo>
                  <a:pt x="62066" y="77416"/>
                </a:lnTo>
                <a:lnTo>
                  <a:pt x="78283" y="65044"/>
                </a:lnTo>
                <a:lnTo>
                  <a:pt x="90258" y="50119"/>
                </a:lnTo>
                <a:lnTo>
                  <a:pt x="123586" y="50119"/>
                </a:lnTo>
                <a:lnTo>
                  <a:pt x="122288" y="49333"/>
                </a:lnTo>
                <a:lnTo>
                  <a:pt x="109199" y="32948"/>
                </a:lnTo>
                <a:lnTo>
                  <a:pt x="104795" y="15404"/>
                </a:lnTo>
                <a:lnTo>
                  <a:pt x="104795" y="5858"/>
                </a:lnTo>
                <a:close/>
              </a:path>
              <a:path extrusionOk="0" h="198120" w="756920">
                <a:moveTo>
                  <a:pt x="123586" y="50119"/>
                </a:moveTo>
                <a:lnTo>
                  <a:pt x="90258" y="50119"/>
                </a:lnTo>
                <a:lnTo>
                  <a:pt x="102210" y="65044"/>
                </a:lnTo>
                <a:lnTo>
                  <a:pt x="118505" y="77416"/>
                </a:lnTo>
                <a:lnTo>
                  <a:pt x="138847" y="86717"/>
                </a:lnTo>
                <a:lnTo>
                  <a:pt x="162943" y="92428"/>
                </a:lnTo>
                <a:lnTo>
                  <a:pt x="173791" y="70080"/>
                </a:lnTo>
                <a:lnTo>
                  <a:pt x="143880" y="62422"/>
                </a:lnTo>
                <a:lnTo>
                  <a:pt x="123586" y="50119"/>
                </a:lnTo>
                <a:close/>
              </a:path>
              <a:path extrusionOk="0" h="198120" w="756920">
                <a:moveTo>
                  <a:pt x="103276" y="129963"/>
                </a:moveTo>
                <a:lnTo>
                  <a:pt x="75938" y="129963"/>
                </a:lnTo>
                <a:lnTo>
                  <a:pt x="75938" y="197440"/>
                </a:lnTo>
                <a:lnTo>
                  <a:pt x="103276" y="197440"/>
                </a:lnTo>
                <a:lnTo>
                  <a:pt x="103276" y="129963"/>
                </a:lnTo>
                <a:close/>
              </a:path>
              <a:path extrusionOk="0" h="198120" w="756920">
                <a:moveTo>
                  <a:pt x="180083" y="107399"/>
                </a:moveTo>
                <a:lnTo>
                  <a:pt x="0" y="107399"/>
                </a:lnTo>
                <a:lnTo>
                  <a:pt x="0" y="129963"/>
                </a:lnTo>
                <a:lnTo>
                  <a:pt x="180083" y="129963"/>
                </a:lnTo>
                <a:lnTo>
                  <a:pt x="180083" y="107399"/>
                </a:lnTo>
                <a:close/>
              </a:path>
              <a:path extrusionOk="0" h="198120" w="756920">
                <a:moveTo>
                  <a:pt x="357346" y="125190"/>
                </a:moveTo>
                <a:lnTo>
                  <a:pt x="221524" y="125190"/>
                </a:lnTo>
                <a:lnTo>
                  <a:pt x="221524" y="147321"/>
                </a:lnTo>
                <a:lnTo>
                  <a:pt x="329574" y="147321"/>
                </a:lnTo>
                <a:lnTo>
                  <a:pt x="329574" y="197440"/>
                </a:lnTo>
                <a:lnTo>
                  <a:pt x="357346" y="197440"/>
                </a:lnTo>
                <a:lnTo>
                  <a:pt x="357346" y="125190"/>
                </a:lnTo>
                <a:close/>
              </a:path>
              <a:path extrusionOk="0" h="198120" w="756920">
                <a:moveTo>
                  <a:pt x="357346" y="0"/>
                </a:moveTo>
                <a:lnTo>
                  <a:pt x="329574" y="0"/>
                </a:lnTo>
                <a:lnTo>
                  <a:pt x="329574" y="115860"/>
                </a:lnTo>
                <a:lnTo>
                  <a:pt x="357346" y="115860"/>
                </a:lnTo>
                <a:lnTo>
                  <a:pt x="357346" y="0"/>
                </a:lnTo>
                <a:close/>
              </a:path>
              <a:path extrusionOk="0" h="198120" w="756920">
                <a:moveTo>
                  <a:pt x="249079" y="10848"/>
                </a:moveTo>
                <a:lnTo>
                  <a:pt x="227640" y="14343"/>
                </a:lnTo>
                <a:lnTo>
                  <a:pt x="210513" y="24327"/>
                </a:lnTo>
                <a:lnTo>
                  <a:pt x="199163" y="39559"/>
                </a:lnTo>
                <a:lnTo>
                  <a:pt x="195054" y="58798"/>
                </a:lnTo>
                <a:lnTo>
                  <a:pt x="199163" y="78349"/>
                </a:lnTo>
                <a:lnTo>
                  <a:pt x="210513" y="93648"/>
                </a:lnTo>
                <a:lnTo>
                  <a:pt x="227640" y="103619"/>
                </a:lnTo>
                <a:lnTo>
                  <a:pt x="249079" y="107182"/>
                </a:lnTo>
                <a:lnTo>
                  <a:pt x="270518" y="103619"/>
                </a:lnTo>
                <a:lnTo>
                  <a:pt x="287645" y="93648"/>
                </a:lnTo>
                <a:lnTo>
                  <a:pt x="294989" y="83749"/>
                </a:lnTo>
                <a:lnTo>
                  <a:pt x="249079" y="83749"/>
                </a:lnTo>
                <a:lnTo>
                  <a:pt x="238163" y="82078"/>
                </a:lnTo>
                <a:lnTo>
                  <a:pt x="229606" y="77213"/>
                </a:lnTo>
                <a:lnTo>
                  <a:pt x="224060" y="69378"/>
                </a:lnTo>
                <a:lnTo>
                  <a:pt x="222175" y="58798"/>
                </a:lnTo>
                <a:lnTo>
                  <a:pt x="224060" y="48502"/>
                </a:lnTo>
                <a:lnTo>
                  <a:pt x="229606" y="40871"/>
                </a:lnTo>
                <a:lnTo>
                  <a:pt x="238163" y="36128"/>
                </a:lnTo>
                <a:lnTo>
                  <a:pt x="249079" y="34497"/>
                </a:lnTo>
                <a:lnTo>
                  <a:pt x="295224" y="34497"/>
                </a:lnTo>
                <a:lnTo>
                  <a:pt x="287645" y="24327"/>
                </a:lnTo>
                <a:lnTo>
                  <a:pt x="270518" y="14343"/>
                </a:lnTo>
                <a:lnTo>
                  <a:pt x="249079" y="10848"/>
                </a:lnTo>
                <a:close/>
              </a:path>
              <a:path extrusionOk="0" h="198120" w="756920">
                <a:moveTo>
                  <a:pt x="295224" y="34497"/>
                </a:moveTo>
                <a:lnTo>
                  <a:pt x="249079" y="34497"/>
                </a:lnTo>
                <a:lnTo>
                  <a:pt x="259748" y="36128"/>
                </a:lnTo>
                <a:lnTo>
                  <a:pt x="268199" y="40871"/>
                </a:lnTo>
                <a:lnTo>
                  <a:pt x="273762" y="48502"/>
                </a:lnTo>
                <a:lnTo>
                  <a:pt x="275766" y="58798"/>
                </a:lnTo>
                <a:lnTo>
                  <a:pt x="273762" y="69378"/>
                </a:lnTo>
                <a:lnTo>
                  <a:pt x="268199" y="77213"/>
                </a:lnTo>
                <a:lnTo>
                  <a:pt x="259748" y="82078"/>
                </a:lnTo>
                <a:lnTo>
                  <a:pt x="249079" y="83749"/>
                </a:lnTo>
                <a:lnTo>
                  <a:pt x="294989" y="83749"/>
                </a:lnTo>
                <a:lnTo>
                  <a:pt x="298995" y="78349"/>
                </a:lnTo>
                <a:lnTo>
                  <a:pt x="303104" y="58798"/>
                </a:lnTo>
                <a:lnTo>
                  <a:pt x="298995" y="39559"/>
                </a:lnTo>
                <a:lnTo>
                  <a:pt x="295224" y="34497"/>
                </a:lnTo>
                <a:close/>
              </a:path>
              <a:path extrusionOk="0" h="198120" w="756920">
                <a:moveTo>
                  <a:pt x="487093" y="117813"/>
                </a:moveTo>
                <a:lnTo>
                  <a:pt x="459321" y="117813"/>
                </a:lnTo>
                <a:lnTo>
                  <a:pt x="459321" y="197657"/>
                </a:lnTo>
                <a:lnTo>
                  <a:pt x="487093" y="197657"/>
                </a:lnTo>
                <a:lnTo>
                  <a:pt x="487093" y="117813"/>
                </a:lnTo>
                <a:close/>
              </a:path>
              <a:path extrusionOk="0" h="198120" w="756920">
                <a:moveTo>
                  <a:pt x="564117" y="95465"/>
                </a:moveTo>
                <a:lnTo>
                  <a:pt x="384033" y="95465"/>
                </a:lnTo>
                <a:lnTo>
                  <a:pt x="384033" y="117813"/>
                </a:lnTo>
                <a:lnTo>
                  <a:pt x="564117" y="117813"/>
                </a:lnTo>
                <a:lnTo>
                  <a:pt x="564117" y="95465"/>
                </a:lnTo>
                <a:close/>
              </a:path>
              <a:path extrusionOk="0" h="198120" w="756920">
                <a:moveTo>
                  <a:pt x="543071" y="11499"/>
                </a:moveTo>
                <a:lnTo>
                  <a:pt x="404645" y="11499"/>
                </a:lnTo>
                <a:lnTo>
                  <a:pt x="404645" y="33630"/>
                </a:lnTo>
                <a:lnTo>
                  <a:pt x="515516" y="33630"/>
                </a:lnTo>
                <a:lnTo>
                  <a:pt x="515370" y="46892"/>
                </a:lnTo>
                <a:lnTo>
                  <a:pt x="514675" y="61374"/>
                </a:lnTo>
                <a:lnTo>
                  <a:pt x="513044" y="77444"/>
                </a:lnTo>
                <a:lnTo>
                  <a:pt x="510092" y="95465"/>
                </a:lnTo>
                <a:lnTo>
                  <a:pt x="538080" y="95465"/>
                </a:lnTo>
                <a:lnTo>
                  <a:pt x="540965" y="76094"/>
                </a:lnTo>
                <a:lnTo>
                  <a:pt x="542447" y="58961"/>
                </a:lnTo>
                <a:lnTo>
                  <a:pt x="542993" y="43536"/>
                </a:lnTo>
                <a:lnTo>
                  <a:pt x="543071" y="11499"/>
                </a:lnTo>
                <a:close/>
              </a:path>
              <a:path extrusionOk="0" h="198120" w="756920">
                <a:moveTo>
                  <a:pt x="756784" y="152094"/>
                </a:moveTo>
                <a:lnTo>
                  <a:pt x="576050" y="152094"/>
                </a:lnTo>
                <a:lnTo>
                  <a:pt x="576050" y="174442"/>
                </a:lnTo>
                <a:lnTo>
                  <a:pt x="756784" y="174442"/>
                </a:lnTo>
                <a:lnTo>
                  <a:pt x="756784" y="152094"/>
                </a:lnTo>
                <a:close/>
              </a:path>
              <a:path extrusionOk="0" h="198120" w="756920">
                <a:moveTo>
                  <a:pt x="680195" y="108050"/>
                </a:moveTo>
                <a:lnTo>
                  <a:pt x="652423" y="108050"/>
                </a:lnTo>
                <a:lnTo>
                  <a:pt x="652423" y="152094"/>
                </a:lnTo>
                <a:lnTo>
                  <a:pt x="680195" y="152094"/>
                </a:lnTo>
                <a:lnTo>
                  <a:pt x="680195" y="108050"/>
                </a:lnTo>
                <a:close/>
              </a:path>
              <a:path extrusionOk="0" h="198120" w="756920">
                <a:moveTo>
                  <a:pt x="680845" y="37318"/>
                </a:moveTo>
                <a:lnTo>
                  <a:pt x="651338" y="37318"/>
                </a:lnTo>
                <a:lnTo>
                  <a:pt x="645532" y="56401"/>
                </a:lnTo>
                <a:lnTo>
                  <a:pt x="631906" y="73389"/>
                </a:lnTo>
                <a:lnTo>
                  <a:pt x="611017" y="86716"/>
                </a:lnTo>
                <a:lnTo>
                  <a:pt x="583427" y="94815"/>
                </a:lnTo>
                <a:lnTo>
                  <a:pt x="594275" y="116728"/>
                </a:lnTo>
                <a:lnTo>
                  <a:pt x="618132" y="110006"/>
                </a:lnTo>
                <a:lnTo>
                  <a:pt x="638347" y="99561"/>
                </a:lnTo>
                <a:lnTo>
                  <a:pt x="654535" y="85821"/>
                </a:lnTo>
                <a:lnTo>
                  <a:pt x="666309" y="69212"/>
                </a:lnTo>
                <a:lnTo>
                  <a:pt x="697312" y="69212"/>
                </a:lnTo>
                <a:lnTo>
                  <a:pt x="686656" y="56247"/>
                </a:lnTo>
                <a:lnTo>
                  <a:pt x="680845" y="37318"/>
                </a:lnTo>
                <a:close/>
              </a:path>
              <a:path extrusionOk="0" h="198120" w="756920">
                <a:moveTo>
                  <a:pt x="697312" y="69212"/>
                </a:moveTo>
                <a:lnTo>
                  <a:pt x="666309" y="69212"/>
                </a:lnTo>
                <a:lnTo>
                  <a:pt x="678188" y="85498"/>
                </a:lnTo>
                <a:lnTo>
                  <a:pt x="694542" y="98937"/>
                </a:lnTo>
                <a:lnTo>
                  <a:pt x="715004" y="109121"/>
                </a:lnTo>
                <a:lnTo>
                  <a:pt x="739210" y="115644"/>
                </a:lnTo>
                <a:lnTo>
                  <a:pt x="750058" y="93730"/>
                </a:lnTo>
                <a:lnTo>
                  <a:pt x="721669" y="85968"/>
                </a:lnTo>
                <a:lnTo>
                  <a:pt x="700400" y="72969"/>
                </a:lnTo>
                <a:lnTo>
                  <a:pt x="697312" y="69212"/>
                </a:lnTo>
                <a:close/>
              </a:path>
              <a:path extrusionOk="0" h="198120" w="756920">
                <a:moveTo>
                  <a:pt x="740946" y="14970"/>
                </a:moveTo>
                <a:lnTo>
                  <a:pt x="591021" y="14970"/>
                </a:lnTo>
                <a:lnTo>
                  <a:pt x="591021" y="37318"/>
                </a:lnTo>
                <a:lnTo>
                  <a:pt x="740946" y="37318"/>
                </a:lnTo>
                <a:lnTo>
                  <a:pt x="740946" y="1497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27"/>
          <p:cNvSpPr/>
          <p:nvPr/>
        </p:nvSpPr>
        <p:spPr>
          <a:xfrm>
            <a:off x="1206665" y="1288147"/>
            <a:ext cx="1943100" cy="397510"/>
          </a:xfrm>
          <a:custGeom>
            <a:rect b="b" l="l" r="r" t="t"/>
            <a:pathLst>
              <a:path extrusionOk="0" h="397510" w="1943100">
                <a:moveTo>
                  <a:pt x="200830" y="231128"/>
                </a:moveTo>
                <a:lnTo>
                  <a:pt x="145009" y="236971"/>
                </a:lnTo>
                <a:lnTo>
                  <a:pt x="101767" y="253364"/>
                </a:lnTo>
                <a:lnTo>
                  <a:pt x="73864" y="279090"/>
                </a:lnTo>
                <a:lnTo>
                  <a:pt x="64057" y="312931"/>
                </a:lnTo>
                <a:lnTo>
                  <a:pt x="73864" y="347114"/>
                </a:lnTo>
                <a:lnTo>
                  <a:pt x="101767" y="373121"/>
                </a:lnTo>
                <a:lnTo>
                  <a:pt x="145009" y="389592"/>
                </a:lnTo>
                <a:lnTo>
                  <a:pt x="200830" y="395168"/>
                </a:lnTo>
                <a:lnTo>
                  <a:pt x="256029" y="389592"/>
                </a:lnTo>
                <a:lnTo>
                  <a:pt x="298973" y="373121"/>
                </a:lnTo>
                <a:lnTo>
                  <a:pt x="326822" y="347114"/>
                </a:lnTo>
                <a:lnTo>
                  <a:pt x="327071" y="346259"/>
                </a:lnTo>
                <a:lnTo>
                  <a:pt x="200830" y="346259"/>
                </a:lnTo>
                <a:lnTo>
                  <a:pt x="169295" y="344247"/>
                </a:lnTo>
                <a:lnTo>
                  <a:pt x="145915" y="338116"/>
                </a:lnTo>
                <a:lnTo>
                  <a:pt x="131382" y="327725"/>
                </a:lnTo>
                <a:lnTo>
                  <a:pt x="126384" y="312931"/>
                </a:lnTo>
                <a:lnTo>
                  <a:pt x="131382" y="298107"/>
                </a:lnTo>
                <a:lnTo>
                  <a:pt x="145915" y="287665"/>
                </a:lnTo>
                <a:lnTo>
                  <a:pt x="169295" y="281525"/>
                </a:lnTo>
                <a:lnTo>
                  <a:pt x="200830" y="279604"/>
                </a:lnTo>
                <a:lnTo>
                  <a:pt x="326973" y="279604"/>
                </a:lnTo>
                <a:lnTo>
                  <a:pt x="326822" y="279090"/>
                </a:lnTo>
                <a:lnTo>
                  <a:pt x="298973" y="253364"/>
                </a:lnTo>
                <a:lnTo>
                  <a:pt x="256029" y="236971"/>
                </a:lnTo>
                <a:lnTo>
                  <a:pt x="200830" y="231128"/>
                </a:lnTo>
                <a:close/>
              </a:path>
              <a:path extrusionOk="0" h="397510" w="1943100">
                <a:moveTo>
                  <a:pt x="326973" y="279604"/>
                </a:moveTo>
                <a:lnTo>
                  <a:pt x="200830" y="279604"/>
                </a:lnTo>
                <a:lnTo>
                  <a:pt x="231834" y="281525"/>
                </a:lnTo>
                <a:lnTo>
                  <a:pt x="254906" y="287665"/>
                </a:lnTo>
                <a:lnTo>
                  <a:pt x="269335" y="298107"/>
                </a:lnTo>
                <a:lnTo>
                  <a:pt x="274410" y="312931"/>
                </a:lnTo>
                <a:lnTo>
                  <a:pt x="269335" y="327725"/>
                </a:lnTo>
                <a:lnTo>
                  <a:pt x="254906" y="338116"/>
                </a:lnTo>
                <a:lnTo>
                  <a:pt x="231834" y="344247"/>
                </a:lnTo>
                <a:lnTo>
                  <a:pt x="200830" y="346259"/>
                </a:lnTo>
                <a:lnTo>
                  <a:pt x="327071" y="346259"/>
                </a:lnTo>
                <a:lnTo>
                  <a:pt x="336737" y="312931"/>
                </a:lnTo>
                <a:lnTo>
                  <a:pt x="326973" y="279604"/>
                </a:lnTo>
                <a:close/>
              </a:path>
              <a:path extrusionOk="0" h="397510" w="1943100">
                <a:moveTo>
                  <a:pt x="206024" y="26402"/>
                </a:moveTo>
                <a:lnTo>
                  <a:pt x="22074" y="26402"/>
                </a:lnTo>
                <a:lnTo>
                  <a:pt x="22074" y="75744"/>
                </a:lnTo>
                <a:lnTo>
                  <a:pt x="137854" y="75744"/>
                </a:lnTo>
                <a:lnTo>
                  <a:pt x="125627" y="111289"/>
                </a:lnTo>
                <a:lnTo>
                  <a:pt x="99603" y="142453"/>
                </a:lnTo>
                <a:lnTo>
                  <a:pt x="58241" y="168503"/>
                </a:lnTo>
                <a:lnTo>
                  <a:pt x="0" y="188711"/>
                </a:lnTo>
                <a:lnTo>
                  <a:pt x="24238" y="237620"/>
                </a:lnTo>
                <a:lnTo>
                  <a:pt x="84126" y="216665"/>
                </a:lnTo>
                <a:lnTo>
                  <a:pt x="131822" y="188467"/>
                </a:lnTo>
                <a:lnTo>
                  <a:pt x="167546" y="152925"/>
                </a:lnTo>
                <a:lnTo>
                  <a:pt x="191524" y="109937"/>
                </a:lnTo>
                <a:lnTo>
                  <a:pt x="333707" y="109937"/>
                </a:lnTo>
                <a:lnTo>
                  <a:pt x="333707" y="61028"/>
                </a:lnTo>
                <a:lnTo>
                  <a:pt x="203860" y="61028"/>
                </a:lnTo>
                <a:lnTo>
                  <a:pt x="204837" y="52665"/>
                </a:lnTo>
                <a:lnTo>
                  <a:pt x="205510" y="44121"/>
                </a:lnTo>
                <a:lnTo>
                  <a:pt x="205899" y="35373"/>
                </a:lnTo>
                <a:lnTo>
                  <a:pt x="206024" y="26402"/>
                </a:lnTo>
                <a:close/>
              </a:path>
              <a:path extrusionOk="0" h="397510" w="1943100">
                <a:moveTo>
                  <a:pt x="333707" y="109937"/>
                </a:moveTo>
                <a:lnTo>
                  <a:pt x="271813" y="109937"/>
                </a:lnTo>
                <a:lnTo>
                  <a:pt x="271813" y="142399"/>
                </a:lnTo>
                <a:lnTo>
                  <a:pt x="187845" y="142399"/>
                </a:lnTo>
                <a:lnTo>
                  <a:pt x="187845" y="192173"/>
                </a:lnTo>
                <a:lnTo>
                  <a:pt x="271813" y="192173"/>
                </a:lnTo>
                <a:lnTo>
                  <a:pt x="271813" y="226367"/>
                </a:lnTo>
                <a:lnTo>
                  <a:pt x="333707" y="226367"/>
                </a:lnTo>
                <a:lnTo>
                  <a:pt x="333707" y="109937"/>
                </a:lnTo>
                <a:close/>
              </a:path>
              <a:path extrusionOk="0" h="397510" w="1943100">
                <a:moveTo>
                  <a:pt x="333707" y="432"/>
                </a:moveTo>
                <a:lnTo>
                  <a:pt x="271813" y="432"/>
                </a:lnTo>
                <a:lnTo>
                  <a:pt x="271813" y="61028"/>
                </a:lnTo>
                <a:lnTo>
                  <a:pt x="333707" y="61028"/>
                </a:lnTo>
                <a:lnTo>
                  <a:pt x="333707" y="432"/>
                </a:lnTo>
                <a:close/>
              </a:path>
              <a:path extrusionOk="0" h="397510" w="1943100">
                <a:moveTo>
                  <a:pt x="502837" y="77908"/>
                </a:moveTo>
                <a:lnTo>
                  <a:pt x="443108" y="77908"/>
                </a:lnTo>
                <a:lnTo>
                  <a:pt x="438803" y="110525"/>
                </a:lnTo>
                <a:lnTo>
                  <a:pt x="425876" y="140667"/>
                </a:lnTo>
                <a:lnTo>
                  <a:pt x="402845" y="166590"/>
                </a:lnTo>
                <a:lnTo>
                  <a:pt x="368229" y="186547"/>
                </a:lnTo>
                <a:lnTo>
                  <a:pt x="401557" y="234590"/>
                </a:lnTo>
                <a:lnTo>
                  <a:pt x="425663" y="222410"/>
                </a:lnTo>
                <a:lnTo>
                  <a:pt x="445569" y="206619"/>
                </a:lnTo>
                <a:lnTo>
                  <a:pt x="461540" y="187663"/>
                </a:lnTo>
                <a:lnTo>
                  <a:pt x="473838" y="165988"/>
                </a:lnTo>
                <a:lnTo>
                  <a:pt x="551529" y="165988"/>
                </a:lnTo>
                <a:lnTo>
                  <a:pt x="539570" y="159286"/>
                </a:lnTo>
                <a:lnTo>
                  <a:pt x="518446" y="136069"/>
                </a:lnTo>
                <a:lnTo>
                  <a:pt x="506615" y="108550"/>
                </a:lnTo>
                <a:lnTo>
                  <a:pt x="502837" y="77908"/>
                </a:lnTo>
                <a:close/>
              </a:path>
              <a:path extrusionOk="0" h="397510" w="1943100">
                <a:moveTo>
                  <a:pt x="551529" y="165988"/>
                </a:moveTo>
                <a:lnTo>
                  <a:pt x="473838" y="165988"/>
                </a:lnTo>
                <a:lnTo>
                  <a:pt x="485359" y="184525"/>
                </a:lnTo>
                <a:lnTo>
                  <a:pt x="499943" y="200668"/>
                </a:lnTo>
                <a:lnTo>
                  <a:pt x="517814" y="214133"/>
                </a:lnTo>
                <a:lnTo>
                  <a:pt x="539195" y="224635"/>
                </a:lnTo>
                <a:lnTo>
                  <a:pt x="571224" y="177025"/>
                </a:lnTo>
                <a:lnTo>
                  <a:pt x="551529" y="165988"/>
                </a:lnTo>
                <a:close/>
              </a:path>
              <a:path extrusionOk="0" h="397510" w="1943100">
                <a:moveTo>
                  <a:pt x="559970" y="28133"/>
                </a:moveTo>
                <a:lnTo>
                  <a:pt x="383378" y="28133"/>
                </a:lnTo>
                <a:lnTo>
                  <a:pt x="383378" y="77908"/>
                </a:lnTo>
                <a:lnTo>
                  <a:pt x="559970" y="77908"/>
                </a:lnTo>
                <a:lnTo>
                  <a:pt x="559970" y="28133"/>
                </a:lnTo>
                <a:close/>
              </a:path>
              <a:path extrusionOk="0" h="397510" w="1943100">
                <a:moveTo>
                  <a:pt x="581179" y="244978"/>
                </a:moveTo>
                <a:lnTo>
                  <a:pt x="523900" y="250246"/>
                </a:lnTo>
                <a:lnTo>
                  <a:pt x="480195" y="265375"/>
                </a:lnTo>
                <a:lnTo>
                  <a:pt x="452356" y="289349"/>
                </a:lnTo>
                <a:lnTo>
                  <a:pt x="442675" y="321155"/>
                </a:lnTo>
                <a:lnTo>
                  <a:pt x="452356" y="353022"/>
                </a:lnTo>
                <a:lnTo>
                  <a:pt x="480195" y="377098"/>
                </a:lnTo>
                <a:lnTo>
                  <a:pt x="523900" y="392247"/>
                </a:lnTo>
                <a:lnTo>
                  <a:pt x="581179" y="397332"/>
                </a:lnTo>
                <a:lnTo>
                  <a:pt x="638501" y="392247"/>
                </a:lnTo>
                <a:lnTo>
                  <a:pt x="682351" y="377098"/>
                </a:lnTo>
                <a:lnTo>
                  <a:pt x="710458" y="353022"/>
                </a:lnTo>
                <a:lnTo>
                  <a:pt x="711229" y="350587"/>
                </a:lnTo>
                <a:lnTo>
                  <a:pt x="581179" y="350587"/>
                </a:lnTo>
                <a:lnTo>
                  <a:pt x="548521" y="348758"/>
                </a:lnTo>
                <a:lnTo>
                  <a:pt x="524587" y="343419"/>
                </a:lnTo>
                <a:lnTo>
                  <a:pt x="509905" y="334306"/>
                </a:lnTo>
                <a:lnTo>
                  <a:pt x="505002" y="321155"/>
                </a:lnTo>
                <a:lnTo>
                  <a:pt x="509905" y="308522"/>
                </a:lnTo>
                <a:lnTo>
                  <a:pt x="524587" y="299298"/>
                </a:lnTo>
                <a:lnTo>
                  <a:pt x="548521" y="293644"/>
                </a:lnTo>
                <a:lnTo>
                  <a:pt x="581179" y="291723"/>
                </a:lnTo>
                <a:lnTo>
                  <a:pt x="711211" y="291723"/>
                </a:lnTo>
                <a:lnTo>
                  <a:pt x="710458" y="289349"/>
                </a:lnTo>
                <a:lnTo>
                  <a:pt x="682351" y="265375"/>
                </a:lnTo>
                <a:lnTo>
                  <a:pt x="638501" y="250246"/>
                </a:lnTo>
                <a:lnTo>
                  <a:pt x="581179" y="244978"/>
                </a:lnTo>
                <a:close/>
              </a:path>
              <a:path extrusionOk="0" h="397510" w="1943100">
                <a:moveTo>
                  <a:pt x="711211" y="291723"/>
                </a:moveTo>
                <a:lnTo>
                  <a:pt x="581179" y="291723"/>
                </a:lnTo>
                <a:lnTo>
                  <a:pt x="613722" y="293644"/>
                </a:lnTo>
                <a:lnTo>
                  <a:pt x="637662" y="299298"/>
                </a:lnTo>
                <a:lnTo>
                  <a:pt x="652513" y="308522"/>
                </a:lnTo>
                <a:lnTo>
                  <a:pt x="657789" y="321155"/>
                </a:lnTo>
                <a:lnTo>
                  <a:pt x="652513" y="334306"/>
                </a:lnTo>
                <a:lnTo>
                  <a:pt x="637662" y="343419"/>
                </a:lnTo>
                <a:lnTo>
                  <a:pt x="613722" y="348758"/>
                </a:lnTo>
                <a:lnTo>
                  <a:pt x="581179" y="350587"/>
                </a:lnTo>
                <a:lnTo>
                  <a:pt x="711229" y="350587"/>
                </a:lnTo>
                <a:lnTo>
                  <a:pt x="720548" y="321155"/>
                </a:lnTo>
                <a:lnTo>
                  <a:pt x="711211" y="291723"/>
                </a:lnTo>
                <a:close/>
              </a:path>
              <a:path extrusionOk="0" h="397510" w="1943100">
                <a:moveTo>
                  <a:pt x="718384" y="143697"/>
                </a:moveTo>
                <a:lnTo>
                  <a:pt x="659087" y="143697"/>
                </a:lnTo>
                <a:lnTo>
                  <a:pt x="659087" y="239784"/>
                </a:lnTo>
                <a:lnTo>
                  <a:pt x="718384" y="239784"/>
                </a:lnTo>
                <a:lnTo>
                  <a:pt x="718384" y="143697"/>
                </a:lnTo>
                <a:close/>
              </a:path>
              <a:path extrusionOk="0" h="397510" w="1943100">
                <a:moveTo>
                  <a:pt x="634416" y="7358"/>
                </a:moveTo>
                <a:lnTo>
                  <a:pt x="575552" y="7358"/>
                </a:lnTo>
                <a:lnTo>
                  <a:pt x="575552" y="228098"/>
                </a:lnTo>
                <a:lnTo>
                  <a:pt x="634416" y="228098"/>
                </a:lnTo>
                <a:lnTo>
                  <a:pt x="634416" y="143697"/>
                </a:lnTo>
                <a:lnTo>
                  <a:pt x="718384" y="143697"/>
                </a:lnTo>
                <a:lnTo>
                  <a:pt x="718384" y="93490"/>
                </a:lnTo>
                <a:lnTo>
                  <a:pt x="634416" y="93490"/>
                </a:lnTo>
                <a:lnTo>
                  <a:pt x="634416" y="7358"/>
                </a:lnTo>
                <a:close/>
              </a:path>
              <a:path extrusionOk="0" h="397510" w="1943100">
                <a:moveTo>
                  <a:pt x="718384" y="432"/>
                </a:moveTo>
                <a:lnTo>
                  <a:pt x="659087" y="432"/>
                </a:lnTo>
                <a:lnTo>
                  <a:pt x="659087" y="93490"/>
                </a:lnTo>
                <a:lnTo>
                  <a:pt x="718384" y="93490"/>
                </a:lnTo>
                <a:lnTo>
                  <a:pt x="718384" y="432"/>
                </a:lnTo>
                <a:close/>
              </a:path>
              <a:path extrusionOk="0" h="397510" w="1943100">
                <a:moveTo>
                  <a:pt x="904827" y="29432"/>
                </a:moveTo>
                <a:lnTo>
                  <a:pt x="842501" y="29432"/>
                </a:lnTo>
                <a:lnTo>
                  <a:pt x="842501" y="84400"/>
                </a:lnTo>
                <a:lnTo>
                  <a:pt x="839021" y="128860"/>
                </a:lnTo>
                <a:lnTo>
                  <a:pt x="828321" y="171450"/>
                </a:lnTo>
                <a:lnTo>
                  <a:pt x="809623" y="209989"/>
                </a:lnTo>
                <a:lnTo>
                  <a:pt x="782148" y="242295"/>
                </a:lnTo>
                <a:lnTo>
                  <a:pt x="745115" y="266186"/>
                </a:lnTo>
                <a:lnTo>
                  <a:pt x="783204" y="316827"/>
                </a:lnTo>
                <a:lnTo>
                  <a:pt x="813806" y="297438"/>
                </a:lnTo>
                <a:lnTo>
                  <a:pt x="838930" y="272246"/>
                </a:lnTo>
                <a:lnTo>
                  <a:pt x="858860" y="242023"/>
                </a:lnTo>
                <a:lnTo>
                  <a:pt x="873880" y="207539"/>
                </a:lnTo>
                <a:lnTo>
                  <a:pt x="939215" y="207539"/>
                </a:lnTo>
                <a:lnTo>
                  <a:pt x="925441" y="187061"/>
                </a:lnTo>
                <a:lnTo>
                  <a:pt x="909656" y="137627"/>
                </a:lnTo>
                <a:lnTo>
                  <a:pt x="904827" y="84400"/>
                </a:lnTo>
                <a:lnTo>
                  <a:pt x="904827" y="29432"/>
                </a:lnTo>
                <a:close/>
              </a:path>
              <a:path extrusionOk="0" h="397510" w="1943100">
                <a:moveTo>
                  <a:pt x="939215" y="207539"/>
                </a:moveTo>
                <a:lnTo>
                  <a:pt x="873880" y="207539"/>
                </a:lnTo>
                <a:lnTo>
                  <a:pt x="888015" y="239558"/>
                </a:lnTo>
                <a:lnTo>
                  <a:pt x="906613" y="267620"/>
                </a:lnTo>
                <a:lnTo>
                  <a:pt x="929999" y="291016"/>
                </a:lnTo>
                <a:lnTo>
                  <a:pt x="958498" y="309036"/>
                </a:lnTo>
                <a:lnTo>
                  <a:pt x="995720" y="259694"/>
                </a:lnTo>
                <a:lnTo>
                  <a:pt x="953642" y="228987"/>
                </a:lnTo>
                <a:lnTo>
                  <a:pt x="939215" y="207539"/>
                </a:lnTo>
                <a:close/>
              </a:path>
              <a:path extrusionOk="0" h="397510" w="1943100">
                <a:moveTo>
                  <a:pt x="1069733" y="0"/>
                </a:moveTo>
                <a:lnTo>
                  <a:pt x="1007407" y="0"/>
                </a:lnTo>
                <a:lnTo>
                  <a:pt x="1007407" y="397332"/>
                </a:lnTo>
                <a:lnTo>
                  <a:pt x="1069733" y="397332"/>
                </a:lnTo>
                <a:lnTo>
                  <a:pt x="1069733" y="202994"/>
                </a:lnTo>
                <a:lnTo>
                  <a:pt x="1126001" y="202994"/>
                </a:lnTo>
                <a:lnTo>
                  <a:pt x="1126001" y="150622"/>
                </a:lnTo>
                <a:lnTo>
                  <a:pt x="1069733" y="150622"/>
                </a:lnTo>
                <a:lnTo>
                  <a:pt x="1069733" y="0"/>
                </a:lnTo>
                <a:close/>
              </a:path>
              <a:path extrusionOk="0" h="397510" w="1943100">
                <a:moveTo>
                  <a:pt x="1330519" y="280470"/>
                </a:moveTo>
                <a:lnTo>
                  <a:pt x="1268625" y="280470"/>
                </a:lnTo>
                <a:lnTo>
                  <a:pt x="1268625" y="390840"/>
                </a:lnTo>
                <a:lnTo>
                  <a:pt x="1550826" y="390840"/>
                </a:lnTo>
                <a:lnTo>
                  <a:pt x="1550826" y="341065"/>
                </a:lnTo>
                <a:lnTo>
                  <a:pt x="1330519" y="341065"/>
                </a:lnTo>
                <a:lnTo>
                  <a:pt x="1330519" y="280470"/>
                </a:lnTo>
                <a:close/>
              </a:path>
              <a:path extrusionOk="0" h="397510" w="1943100">
                <a:moveTo>
                  <a:pt x="1445217" y="250172"/>
                </a:moveTo>
                <a:lnTo>
                  <a:pt x="1383756" y="250172"/>
                </a:lnTo>
                <a:lnTo>
                  <a:pt x="1383756" y="309902"/>
                </a:lnTo>
                <a:lnTo>
                  <a:pt x="1445217" y="309902"/>
                </a:lnTo>
                <a:lnTo>
                  <a:pt x="1445217" y="250172"/>
                </a:lnTo>
                <a:close/>
              </a:path>
              <a:path extrusionOk="0" h="397510" w="1943100">
                <a:moveTo>
                  <a:pt x="1590646" y="201696"/>
                </a:moveTo>
                <a:lnTo>
                  <a:pt x="1227506" y="201696"/>
                </a:lnTo>
                <a:lnTo>
                  <a:pt x="1227506" y="250172"/>
                </a:lnTo>
                <a:lnTo>
                  <a:pt x="1590646" y="250172"/>
                </a:lnTo>
                <a:lnTo>
                  <a:pt x="1590646" y="201696"/>
                </a:lnTo>
                <a:close/>
              </a:path>
              <a:path extrusionOk="0" h="397510" w="1943100">
                <a:moveTo>
                  <a:pt x="1334847" y="12551"/>
                </a:moveTo>
                <a:lnTo>
                  <a:pt x="1273819" y="12551"/>
                </a:lnTo>
                <a:lnTo>
                  <a:pt x="1273819" y="177457"/>
                </a:lnTo>
                <a:lnTo>
                  <a:pt x="1543901" y="177457"/>
                </a:lnTo>
                <a:lnTo>
                  <a:pt x="1543901" y="128548"/>
                </a:lnTo>
                <a:lnTo>
                  <a:pt x="1334847" y="128548"/>
                </a:lnTo>
                <a:lnTo>
                  <a:pt x="1334847" y="96952"/>
                </a:lnTo>
                <a:lnTo>
                  <a:pt x="1543901" y="96952"/>
                </a:lnTo>
                <a:lnTo>
                  <a:pt x="1543901" y="51073"/>
                </a:lnTo>
                <a:lnTo>
                  <a:pt x="1334847" y="51073"/>
                </a:lnTo>
                <a:lnTo>
                  <a:pt x="1334847" y="12551"/>
                </a:lnTo>
                <a:close/>
              </a:path>
              <a:path extrusionOk="0" h="397510" w="1943100">
                <a:moveTo>
                  <a:pt x="1543901" y="96952"/>
                </a:moveTo>
                <a:lnTo>
                  <a:pt x="1482440" y="96952"/>
                </a:lnTo>
                <a:lnTo>
                  <a:pt x="1482440" y="128548"/>
                </a:lnTo>
                <a:lnTo>
                  <a:pt x="1543901" y="128548"/>
                </a:lnTo>
                <a:lnTo>
                  <a:pt x="1543901" y="96952"/>
                </a:lnTo>
                <a:close/>
              </a:path>
              <a:path extrusionOk="0" h="397510" w="1943100">
                <a:moveTo>
                  <a:pt x="1543901" y="12551"/>
                </a:moveTo>
                <a:lnTo>
                  <a:pt x="1482440" y="12551"/>
                </a:lnTo>
                <a:lnTo>
                  <a:pt x="1482440" y="51073"/>
                </a:lnTo>
                <a:lnTo>
                  <a:pt x="1543901" y="51073"/>
                </a:lnTo>
                <a:lnTo>
                  <a:pt x="1543901" y="12551"/>
                </a:lnTo>
                <a:close/>
              </a:path>
              <a:path extrusionOk="0" h="397510" w="1943100">
                <a:moveTo>
                  <a:pt x="1942861" y="0"/>
                </a:moveTo>
                <a:lnTo>
                  <a:pt x="1880967" y="0"/>
                </a:lnTo>
                <a:lnTo>
                  <a:pt x="1880967" y="70983"/>
                </a:lnTo>
                <a:lnTo>
                  <a:pt x="1810850" y="70983"/>
                </a:lnTo>
                <a:lnTo>
                  <a:pt x="1810850" y="121623"/>
                </a:lnTo>
                <a:lnTo>
                  <a:pt x="1880967" y="121623"/>
                </a:lnTo>
                <a:lnTo>
                  <a:pt x="1880967" y="237187"/>
                </a:lnTo>
                <a:lnTo>
                  <a:pt x="1942861" y="237187"/>
                </a:lnTo>
                <a:lnTo>
                  <a:pt x="1942861" y="0"/>
                </a:lnTo>
                <a:close/>
              </a:path>
              <a:path extrusionOk="0" h="397510" w="1943100">
                <a:moveTo>
                  <a:pt x="1759344" y="20775"/>
                </a:moveTo>
                <a:lnTo>
                  <a:pt x="1696151" y="20775"/>
                </a:lnTo>
                <a:lnTo>
                  <a:pt x="1696151" y="57565"/>
                </a:lnTo>
                <a:lnTo>
                  <a:pt x="1691221" y="96002"/>
                </a:lnTo>
                <a:lnTo>
                  <a:pt x="1675213" y="131497"/>
                </a:lnTo>
                <a:lnTo>
                  <a:pt x="1646302" y="161189"/>
                </a:lnTo>
                <a:lnTo>
                  <a:pt x="1602661" y="182219"/>
                </a:lnTo>
                <a:lnTo>
                  <a:pt x="1636422" y="231993"/>
                </a:lnTo>
                <a:lnTo>
                  <a:pt x="1666885" y="218129"/>
                </a:lnTo>
                <a:lnTo>
                  <a:pt x="1692175" y="199640"/>
                </a:lnTo>
                <a:lnTo>
                  <a:pt x="1712474" y="177092"/>
                </a:lnTo>
                <a:lnTo>
                  <a:pt x="1727964" y="151055"/>
                </a:lnTo>
                <a:lnTo>
                  <a:pt x="1800695" y="151055"/>
                </a:lnTo>
                <a:lnTo>
                  <a:pt x="1779091" y="129360"/>
                </a:lnTo>
                <a:lnTo>
                  <a:pt x="1764003" y="96790"/>
                </a:lnTo>
                <a:lnTo>
                  <a:pt x="1759344" y="61461"/>
                </a:lnTo>
                <a:lnTo>
                  <a:pt x="1759344" y="20775"/>
                </a:lnTo>
                <a:close/>
              </a:path>
              <a:path extrusionOk="0" h="397510" w="1943100">
                <a:moveTo>
                  <a:pt x="1800695" y="151055"/>
                </a:moveTo>
                <a:lnTo>
                  <a:pt x="1727964" y="151055"/>
                </a:lnTo>
                <a:lnTo>
                  <a:pt x="1742528" y="175111"/>
                </a:lnTo>
                <a:lnTo>
                  <a:pt x="1761697" y="195961"/>
                </a:lnTo>
                <a:lnTo>
                  <a:pt x="1785695" y="213078"/>
                </a:lnTo>
                <a:lnTo>
                  <a:pt x="1814745" y="225934"/>
                </a:lnTo>
                <a:lnTo>
                  <a:pt x="1847207" y="176159"/>
                </a:lnTo>
                <a:lnTo>
                  <a:pt x="1806271" y="156655"/>
                </a:lnTo>
                <a:lnTo>
                  <a:pt x="1800695" y="151055"/>
                </a:lnTo>
                <a:close/>
              </a:path>
              <a:path extrusionOk="0" h="397510" w="1943100">
                <a:moveTo>
                  <a:pt x="1942861" y="253635"/>
                </a:moveTo>
                <a:lnTo>
                  <a:pt x="1668450" y="253635"/>
                </a:lnTo>
                <a:lnTo>
                  <a:pt x="1668450" y="302544"/>
                </a:lnTo>
                <a:lnTo>
                  <a:pt x="1880967" y="302544"/>
                </a:lnTo>
                <a:lnTo>
                  <a:pt x="1880967" y="397332"/>
                </a:lnTo>
                <a:lnTo>
                  <a:pt x="1942861" y="397332"/>
                </a:lnTo>
                <a:lnTo>
                  <a:pt x="1942861" y="253635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4" name="Google Shape;7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3325" y="2069500"/>
            <a:ext cx="1062300" cy="10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74388" y="2092588"/>
            <a:ext cx="1033800" cy="10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27"/>
          <p:cNvSpPr txBox="1"/>
          <p:nvPr/>
        </p:nvSpPr>
        <p:spPr>
          <a:xfrm>
            <a:off x="6782075" y="3521375"/>
            <a:ext cx="24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교통 안전 스마트 알림이</a:t>
            </a:r>
            <a:endParaRPr b="1"/>
          </a:p>
        </p:txBody>
      </p:sp>
      <p:sp>
        <p:nvSpPr>
          <p:cNvPr id="787" name="Google Shape;787;p27"/>
          <p:cNvSpPr txBox="1"/>
          <p:nvPr/>
        </p:nvSpPr>
        <p:spPr>
          <a:xfrm>
            <a:off x="11772500" y="3518513"/>
            <a:ext cx="24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티맵</a:t>
            </a:r>
            <a:endParaRPr b="1"/>
          </a:p>
        </p:txBody>
      </p:sp>
      <p:sp>
        <p:nvSpPr>
          <p:cNvPr id="788" name="Google Shape;788;p27"/>
          <p:cNvSpPr txBox="1"/>
          <p:nvPr/>
        </p:nvSpPr>
        <p:spPr>
          <a:xfrm>
            <a:off x="7391675" y="4302775"/>
            <a:ext cx="24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LG 전자</a:t>
            </a:r>
            <a:endParaRPr b="1"/>
          </a:p>
        </p:txBody>
      </p:sp>
      <p:sp>
        <p:nvSpPr>
          <p:cNvPr id="789" name="Google Shape;789;p27"/>
          <p:cNvSpPr txBox="1"/>
          <p:nvPr/>
        </p:nvSpPr>
        <p:spPr>
          <a:xfrm>
            <a:off x="11941000" y="4301350"/>
            <a:ext cx="24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티맵 모빌리티 주식회사</a:t>
            </a:r>
            <a:endParaRPr b="1"/>
          </a:p>
        </p:txBody>
      </p:sp>
      <p:sp>
        <p:nvSpPr>
          <p:cNvPr id="790" name="Google Shape;790;p27"/>
          <p:cNvSpPr txBox="1"/>
          <p:nvPr/>
        </p:nvSpPr>
        <p:spPr>
          <a:xfrm>
            <a:off x="6923600" y="4959363"/>
            <a:ext cx="228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안전한 운전을 위한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알림서비스가 필요한 사람</a:t>
            </a:r>
            <a:endParaRPr b="1"/>
          </a:p>
        </p:txBody>
      </p:sp>
      <p:sp>
        <p:nvSpPr>
          <p:cNvPr id="791" name="Google Shape;791;p27"/>
          <p:cNvSpPr txBox="1"/>
          <p:nvPr/>
        </p:nvSpPr>
        <p:spPr>
          <a:xfrm>
            <a:off x="11800400" y="4959363"/>
            <a:ext cx="228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운전중 교통 편의를 위한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사람람</a:t>
            </a:r>
            <a:endParaRPr b="1"/>
          </a:p>
        </p:txBody>
      </p:sp>
      <p:sp>
        <p:nvSpPr>
          <p:cNvPr id="792" name="Google Shape;792;p27"/>
          <p:cNvSpPr txBox="1"/>
          <p:nvPr/>
        </p:nvSpPr>
        <p:spPr>
          <a:xfrm>
            <a:off x="11583425" y="5655063"/>
            <a:ext cx="94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네비 및 졸음방지 기능 개발중</a:t>
            </a:r>
            <a:endParaRPr b="1"/>
          </a:p>
        </p:txBody>
      </p:sp>
      <p:sp>
        <p:nvSpPr>
          <p:cNvPr id="793" name="Google Shape;793;p27"/>
          <p:cNvSpPr txBox="1"/>
          <p:nvPr/>
        </p:nvSpPr>
        <p:spPr>
          <a:xfrm>
            <a:off x="6361825" y="5655050"/>
            <a:ext cx="94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다양한 수단의 위험 알림 제공 서비스</a:t>
            </a:r>
            <a:endParaRPr b="1"/>
          </a:p>
        </p:txBody>
      </p:sp>
      <p:sp>
        <p:nvSpPr>
          <p:cNvPr id="794" name="Google Shape;794;p27"/>
          <p:cNvSpPr/>
          <p:nvPr/>
        </p:nvSpPr>
        <p:spPr>
          <a:xfrm>
            <a:off x="7805589" y="6426216"/>
            <a:ext cx="49529" cy="14604"/>
          </a:xfrm>
          <a:custGeom>
            <a:rect b="b" l="l" r="r" t="t"/>
            <a:pathLst>
              <a:path extrusionOk="0" h="14604" w="49529">
                <a:moveTo>
                  <a:pt x="49235" y="14111"/>
                </a:moveTo>
                <a:lnTo>
                  <a:pt x="0" y="14111"/>
                </a:lnTo>
                <a:lnTo>
                  <a:pt x="0" y="0"/>
                </a:lnTo>
                <a:lnTo>
                  <a:pt x="49235" y="0"/>
                </a:lnTo>
                <a:lnTo>
                  <a:pt x="49235" y="14111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27"/>
          <p:cNvSpPr txBox="1"/>
          <p:nvPr/>
        </p:nvSpPr>
        <p:spPr>
          <a:xfrm flipH="1">
            <a:off x="12447725" y="6126325"/>
            <a:ext cx="194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포인트제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서비스</a:t>
            </a:r>
            <a:endParaRPr b="1"/>
          </a:p>
        </p:txBody>
      </p:sp>
      <p:sp>
        <p:nvSpPr>
          <p:cNvPr id="796" name="Google Shape;796;p27"/>
          <p:cNvSpPr txBox="1"/>
          <p:nvPr/>
        </p:nvSpPr>
        <p:spPr>
          <a:xfrm>
            <a:off x="9003350" y="7941125"/>
            <a:ext cx="77247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333333"/>
                </a:solidFill>
                <a:highlight>
                  <a:srgbClr val="FEFEFE"/>
                </a:highlight>
                <a:latin typeface="Malgun Gothic"/>
                <a:ea typeface="Malgun Gothic"/>
                <a:cs typeface="Malgun Gothic"/>
                <a:sym typeface="Malgun Gothic"/>
              </a:rPr>
              <a:t>‘2021 iF 디자인 어워드’</a:t>
            </a:r>
            <a:endParaRPr b="1" sz="1300">
              <a:solidFill>
                <a:srgbClr val="333333"/>
              </a:solidFill>
              <a:highlight>
                <a:srgbClr val="FEFEFE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333333"/>
                </a:solidFill>
                <a:highlight>
                  <a:srgbClr val="FEFEFE"/>
                </a:highlight>
                <a:latin typeface="Malgun Gothic"/>
                <a:ea typeface="Malgun Gothic"/>
                <a:cs typeface="Malgun Gothic"/>
                <a:sym typeface="Malgun Gothic"/>
              </a:rPr>
              <a:t>수상</a:t>
            </a:r>
            <a:endParaRPr b="1" sz="1300">
              <a:solidFill>
                <a:srgbClr val="333333"/>
              </a:solidFill>
              <a:highlight>
                <a:srgbClr val="FEFEFE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4D5156"/>
                </a:solidFill>
                <a:highlight>
                  <a:srgbClr val="FFFFFF"/>
                </a:highlight>
              </a:rPr>
              <a:t>모빌리티 플랫폼 업계 2위</a:t>
            </a:r>
            <a:endParaRPr b="1" sz="1500">
              <a:solidFill>
                <a:srgbClr val="333333"/>
              </a:solidFill>
              <a:highlight>
                <a:srgbClr val="FEFEFE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7" name="Google Shape;797;p27"/>
          <p:cNvSpPr txBox="1"/>
          <p:nvPr/>
        </p:nvSpPr>
        <p:spPr>
          <a:xfrm>
            <a:off x="3972125" y="7945038"/>
            <a:ext cx="7724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333333"/>
                </a:solidFill>
                <a:highlight>
                  <a:srgbClr val="FEFEFE"/>
                </a:highlight>
                <a:latin typeface="Malgun Gothic"/>
                <a:ea typeface="Malgun Gothic"/>
                <a:cs typeface="Malgun Gothic"/>
                <a:sym typeface="Malgun Gothic"/>
              </a:rPr>
              <a:t>‘2021 제7화 </a:t>
            </a:r>
            <a:r>
              <a:rPr b="1" lang="en-US" sz="12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우수ICT대상</a:t>
            </a:r>
            <a:r>
              <a:rPr b="1" lang="en-US" sz="1300">
                <a:solidFill>
                  <a:srgbClr val="333333"/>
                </a:solidFill>
                <a:highlight>
                  <a:srgbClr val="FEFEFE"/>
                </a:highlight>
                <a:latin typeface="Malgun Gothic"/>
                <a:ea typeface="Malgun Gothic"/>
                <a:cs typeface="Malgun Gothic"/>
                <a:sym typeface="Malgun Gothic"/>
              </a:rPr>
              <a:t>’</a:t>
            </a:r>
            <a:endParaRPr b="1" sz="1300">
              <a:solidFill>
                <a:srgbClr val="333333"/>
              </a:solidFill>
              <a:highlight>
                <a:srgbClr val="FEFEFE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333333"/>
                </a:solidFill>
                <a:highlight>
                  <a:srgbClr val="FEFEFE"/>
                </a:highlight>
                <a:latin typeface="Malgun Gothic"/>
                <a:ea typeface="Malgun Gothic"/>
                <a:cs typeface="Malgun Gothic"/>
                <a:sym typeface="Malgun Gothic"/>
              </a:rPr>
              <a:t>수상</a:t>
            </a:r>
            <a:endParaRPr b="1" sz="1300">
              <a:solidFill>
                <a:srgbClr val="333333"/>
              </a:solidFill>
              <a:highlight>
                <a:srgbClr val="FEFEFE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8" name="Google Shape;798;p27"/>
          <p:cNvSpPr/>
          <p:nvPr/>
        </p:nvSpPr>
        <p:spPr>
          <a:xfrm>
            <a:off x="7805589" y="7035816"/>
            <a:ext cx="49529" cy="14604"/>
          </a:xfrm>
          <a:custGeom>
            <a:rect b="b" l="l" r="r" t="t"/>
            <a:pathLst>
              <a:path extrusionOk="0" h="14604" w="49529">
                <a:moveTo>
                  <a:pt x="49235" y="14111"/>
                </a:moveTo>
                <a:lnTo>
                  <a:pt x="0" y="14111"/>
                </a:lnTo>
                <a:lnTo>
                  <a:pt x="0" y="0"/>
                </a:lnTo>
                <a:lnTo>
                  <a:pt x="49235" y="0"/>
                </a:lnTo>
                <a:lnTo>
                  <a:pt x="49235" y="14111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27"/>
          <p:cNvSpPr txBox="1"/>
          <p:nvPr/>
        </p:nvSpPr>
        <p:spPr>
          <a:xfrm>
            <a:off x="12081163" y="6726350"/>
            <a:ext cx="159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현재 순위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제공</a:t>
            </a:r>
            <a:endParaRPr b="1"/>
          </a:p>
        </p:txBody>
      </p:sp>
      <p:sp>
        <p:nvSpPr>
          <p:cNvPr id="800" name="Google Shape;800;p27"/>
          <p:cNvSpPr txBox="1"/>
          <p:nvPr/>
        </p:nvSpPr>
        <p:spPr>
          <a:xfrm>
            <a:off x="1224978" y="9917625"/>
            <a:ext cx="161271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latin typeface="Archivo"/>
                <a:ea typeface="Archivo"/>
                <a:cs typeface="Archivo"/>
                <a:sym typeface="Archivo"/>
              </a:rPr>
              <a:t>오직 졸음운전을 대상으로 한 서비스는 없다</a:t>
            </a:r>
            <a:endParaRPr b="1" sz="47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01" name="Google Shape;801;p27"/>
          <p:cNvSpPr txBox="1"/>
          <p:nvPr/>
        </p:nvSpPr>
        <p:spPr>
          <a:xfrm>
            <a:off x="1193675" y="9086425"/>
            <a:ext cx="941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I</a:t>
            </a:r>
            <a:r>
              <a:rPr b="1" lang="en-US" sz="2800"/>
              <a:t>nsight</a:t>
            </a:r>
            <a:endParaRPr b="1" sz="2800"/>
          </a:p>
        </p:txBody>
      </p:sp>
      <p:sp>
        <p:nvSpPr>
          <p:cNvPr id="802" name="Google Shape;802;p27"/>
          <p:cNvSpPr/>
          <p:nvPr/>
        </p:nvSpPr>
        <p:spPr>
          <a:xfrm>
            <a:off x="239971" y="168147"/>
            <a:ext cx="1603375" cy="198754"/>
          </a:xfrm>
          <a:custGeom>
            <a:rect b="b" l="l" r="r" t="t"/>
            <a:pathLst>
              <a:path extrusionOk="0" h="198754" w="1603375">
                <a:moveTo>
                  <a:pt x="59512" y="6339"/>
                </a:moveTo>
                <a:lnTo>
                  <a:pt x="34640" y="11425"/>
                </a:lnTo>
                <a:lnTo>
                  <a:pt x="15913" y="26241"/>
                </a:lnTo>
                <a:lnTo>
                  <a:pt x="4107" y="50125"/>
                </a:lnTo>
                <a:lnTo>
                  <a:pt x="0" y="82417"/>
                </a:lnTo>
                <a:lnTo>
                  <a:pt x="4079" y="114752"/>
                </a:lnTo>
                <a:lnTo>
                  <a:pt x="15836" y="138631"/>
                </a:lnTo>
                <a:lnTo>
                  <a:pt x="34554" y="153423"/>
                </a:lnTo>
                <a:lnTo>
                  <a:pt x="59512" y="158494"/>
                </a:lnTo>
                <a:lnTo>
                  <a:pt x="84427" y="153452"/>
                </a:lnTo>
                <a:lnTo>
                  <a:pt x="103149" y="138708"/>
                </a:lnTo>
                <a:lnTo>
                  <a:pt x="105900" y="133135"/>
                </a:lnTo>
                <a:lnTo>
                  <a:pt x="59512" y="133135"/>
                </a:lnTo>
                <a:lnTo>
                  <a:pt x="47858" y="130013"/>
                </a:lnTo>
                <a:lnTo>
                  <a:pt x="38984" y="120583"/>
                </a:lnTo>
                <a:lnTo>
                  <a:pt x="33370" y="104750"/>
                </a:lnTo>
                <a:lnTo>
                  <a:pt x="31494" y="82417"/>
                </a:lnTo>
                <a:lnTo>
                  <a:pt x="33470" y="60196"/>
                </a:lnTo>
                <a:lnTo>
                  <a:pt x="39099" y="44301"/>
                </a:lnTo>
                <a:lnTo>
                  <a:pt x="47930" y="34734"/>
                </a:lnTo>
                <a:lnTo>
                  <a:pt x="59512" y="31494"/>
                </a:lnTo>
                <a:lnTo>
                  <a:pt x="105707" y="31494"/>
                </a:lnTo>
                <a:lnTo>
                  <a:pt x="103111" y="26241"/>
                </a:lnTo>
                <a:lnTo>
                  <a:pt x="84384" y="11425"/>
                </a:lnTo>
                <a:lnTo>
                  <a:pt x="59512" y="6339"/>
                </a:lnTo>
                <a:close/>
              </a:path>
              <a:path extrusionOk="0" h="198754" w="1603375">
                <a:moveTo>
                  <a:pt x="105707" y="31494"/>
                </a:moveTo>
                <a:lnTo>
                  <a:pt x="59512" y="31494"/>
                </a:lnTo>
                <a:lnTo>
                  <a:pt x="71108" y="34734"/>
                </a:lnTo>
                <a:lnTo>
                  <a:pt x="79963" y="44301"/>
                </a:lnTo>
                <a:lnTo>
                  <a:pt x="85596" y="60196"/>
                </a:lnTo>
                <a:lnTo>
                  <a:pt x="87530" y="82417"/>
                </a:lnTo>
                <a:lnTo>
                  <a:pt x="85611" y="104750"/>
                </a:lnTo>
                <a:lnTo>
                  <a:pt x="80001" y="120583"/>
                </a:lnTo>
                <a:lnTo>
                  <a:pt x="71151" y="130013"/>
                </a:lnTo>
                <a:lnTo>
                  <a:pt x="59512" y="133135"/>
                </a:lnTo>
                <a:lnTo>
                  <a:pt x="105900" y="133135"/>
                </a:lnTo>
                <a:lnTo>
                  <a:pt x="114931" y="114838"/>
                </a:lnTo>
                <a:lnTo>
                  <a:pt x="119024" y="82417"/>
                </a:lnTo>
                <a:lnTo>
                  <a:pt x="114916" y="50125"/>
                </a:lnTo>
                <a:lnTo>
                  <a:pt x="105707" y="31494"/>
                </a:lnTo>
                <a:close/>
              </a:path>
              <a:path extrusionOk="0" h="198754" w="1603375">
                <a:moveTo>
                  <a:pt x="198783" y="6339"/>
                </a:moveTo>
                <a:lnTo>
                  <a:pt x="173658" y="11738"/>
                </a:lnTo>
                <a:lnTo>
                  <a:pt x="154468" y="27365"/>
                </a:lnTo>
                <a:lnTo>
                  <a:pt x="142199" y="52368"/>
                </a:lnTo>
                <a:lnTo>
                  <a:pt x="137839" y="85893"/>
                </a:lnTo>
                <a:lnTo>
                  <a:pt x="142827" y="120087"/>
                </a:lnTo>
                <a:lnTo>
                  <a:pt x="156194" y="142479"/>
                </a:lnTo>
                <a:lnTo>
                  <a:pt x="175312" y="154729"/>
                </a:lnTo>
                <a:lnTo>
                  <a:pt x="197556" y="158494"/>
                </a:lnTo>
                <a:lnTo>
                  <a:pt x="220432" y="154713"/>
                </a:lnTo>
                <a:lnTo>
                  <a:pt x="238151" y="144038"/>
                </a:lnTo>
                <a:lnTo>
                  <a:pt x="245066" y="134158"/>
                </a:lnTo>
                <a:lnTo>
                  <a:pt x="197351" y="134158"/>
                </a:lnTo>
                <a:lnTo>
                  <a:pt x="186873" y="132121"/>
                </a:lnTo>
                <a:lnTo>
                  <a:pt x="178562" y="126450"/>
                </a:lnTo>
                <a:lnTo>
                  <a:pt x="173050" y="118038"/>
                </a:lnTo>
                <a:lnTo>
                  <a:pt x="170969" y="107776"/>
                </a:lnTo>
                <a:lnTo>
                  <a:pt x="173114" y="97586"/>
                </a:lnTo>
                <a:lnTo>
                  <a:pt x="178766" y="89217"/>
                </a:lnTo>
                <a:lnTo>
                  <a:pt x="187218" y="83532"/>
                </a:lnTo>
                <a:lnTo>
                  <a:pt x="197760" y="81394"/>
                </a:lnTo>
                <a:lnTo>
                  <a:pt x="246089" y="81394"/>
                </a:lnTo>
                <a:lnTo>
                  <a:pt x="245171" y="79963"/>
                </a:lnTo>
                <a:lnTo>
                  <a:pt x="167902" y="79963"/>
                </a:lnTo>
                <a:lnTo>
                  <a:pt x="169980" y="60287"/>
                </a:lnTo>
                <a:lnTo>
                  <a:pt x="175865" y="45413"/>
                </a:lnTo>
                <a:lnTo>
                  <a:pt x="185488" y="36004"/>
                </a:lnTo>
                <a:lnTo>
                  <a:pt x="198783" y="32721"/>
                </a:lnTo>
                <a:lnTo>
                  <a:pt x="246656" y="32721"/>
                </a:lnTo>
                <a:lnTo>
                  <a:pt x="246580" y="32481"/>
                </a:lnTo>
                <a:lnTo>
                  <a:pt x="235415" y="18789"/>
                </a:lnTo>
                <a:lnTo>
                  <a:pt x="219227" y="9659"/>
                </a:lnTo>
                <a:lnTo>
                  <a:pt x="198783" y="6339"/>
                </a:lnTo>
                <a:close/>
              </a:path>
              <a:path extrusionOk="0" h="198754" w="1603375">
                <a:moveTo>
                  <a:pt x="246089" y="81394"/>
                </a:moveTo>
                <a:lnTo>
                  <a:pt x="197760" y="81394"/>
                </a:lnTo>
                <a:lnTo>
                  <a:pt x="208160" y="83475"/>
                </a:lnTo>
                <a:lnTo>
                  <a:pt x="216383" y="89063"/>
                </a:lnTo>
                <a:lnTo>
                  <a:pt x="221788" y="97413"/>
                </a:lnTo>
                <a:lnTo>
                  <a:pt x="223733" y="107776"/>
                </a:lnTo>
                <a:lnTo>
                  <a:pt x="221753" y="118211"/>
                </a:lnTo>
                <a:lnTo>
                  <a:pt x="216255" y="126604"/>
                </a:lnTo>
                <a:lnTo>
                  <a:pt x="207901" y="132178"/>
                </a:lnTo>
                <a:lnTo>
                  <a:pt x="197351" y="134158"/>
                </a:lnTo>
                <a:lnTo>
                  <a:pt x="245066" y="134158"/>
                </a:lnTo>
                <a:lnTo>
                  <a:pt x="249581" y="127708"/>
                </a:lnTo>
                <a:lnTo>
                  <a:pt x="253591" y="106958"/>
                </a:lnTo>
                <a:lnTo>
                  <a:pt x="250134" y="87704"/>
                </a:lnTo>
                <a:lnTo>
                  <a:pt x="246089" y="81394"/>
                </a:lnTo>
                <a:close/>
              </a:path>
              <a:path extrusionOk="0" h="198754" w="1603375">
                <a:moveTo>
                  <a:pt x="207168" y="59103"/>
                </a:moveTo>
                <a:lnTo>
                  <a:pt x="195317" y="60507"/>
                </a:lnTo>
                <a:lnTo>
                  <a:pt x="184684" y="64586"/>
                </a:lnTo>
                <a:lnTo>
                  <a:pt x="175835" y="71138"/>
                </a:lnTo>
                <a:lnTo>
                  <a:pt x="169333" y="79963"/>
                </a:lnTo>
                <a:lnTo>
                  <a:pt x="245171" y="79963"/>
                </a:lnTo>
                <a:lnTo>
                  <a:pt x="240426" y="72562"/>
                </a:lnTo>
                <a:lnTo>
                  <a:pt x="225695" y="62655"/>
                </a:lnTo>
                <a:lnTo>
                  <a:pt x="207168" y="59103"/>
                </a:lnTo>
                <a:close/>
              </a:path>
              <a:path extrusionOk="0" h="198754" w="1603375">
                <a:moveTo>
                  <a:pt x="246656" y="32721"/>
                </a:moveTo>
                <a:lnTo>
                  <a:pt x="198783" y="32721"/>
                </a:lnTo>
                <a:lnTo>
                  <a:pt x="207064" y="33889"/>
                </a:lnTo>
                <a:lnTo>
                  <a:pt x="213801" y="37233"/>
                </a:lnTo>
                <a:lnTo>
                  <a:pt x="218756" y="42514"/>
                </a:lnTo>
                <a:lnTo>
                  <a:pt x="221688" y="49491"/>
                </a:lnTo>
                <a:lnTo>
                  <a:pt x="251955" y="49491"/>
                </a:lnTo>
                <a:lnTo>
                  <a:pt x="246656" y="32721"/>
                </a:lnTo>
                <a:close/>
              </a:path>
              <a:path extrusionOk="0" h="198754" w="1603375">
                <a:moveTo>
                  <a:pt x="361981" y="8384"/>
                </a:moveTo>
                <a:lnTo>
                  <a:pt x="323943" y="8384"/>
                </a:lnTo>
                <a:lnTo>
                  <a:pt x="323943" y="156449"/>
                </a:lnTo>
                <a:lnTo>
                  <a:pt x="353801" y="156449"/>
                </a:lnTo>
                <a:lnTo>
                  <a:pt x="353801" y="59103"/>
                </a:lnTo>
                <a:lnTo>
                  <a:pt x="382744" y="59103"/>
                </a:lnTo>
                <a:lnTo>
                  <a:pt x="361981" y="8384"/>
                </a:lnTo>
                <a:close/>
              </a:path>
              <a:path extrusionOk="0" h="198754" w="1603375">
                <a:moveTo>
                  <a:pt x="483869" y="59512"/>
                </a:moveTo>
                <a:lnTo>
                  <a:pt x="454011" y="59512"/>
                </a:lnTo>
                <a:lnTo>
                  <a:pt x="454011" y="156449"/>
                </a:lnTo>
                <a:lnTo>
                  <a:pt x="483869" y="156449"/>
                </a:lnTo>
                <a:lnTo>
                  <a:pt x="483869" y="59512"/>
                </a:lnTo>
                <a:close/>
              </a:path>
              <a:path extrusionOk="0" h="198754" w="1603375">
                <a:moveTo>
                  <a:pt x="382744" y="59103"/>
                </a:moveTo>
                <a:lnTo>
                  <a:pt x="355028" y="59103"/>
                </a:lnTo>
                <a:lnTo>
                  <a:pt x="393680" y="155836"/>
                </a:lnTo>
                <a:lnTo>
                  <a:pt x="414131" y="155836"/>
                </a:lnTo>
                <a:lnTo>
                  <a:pt x="433006" y="108799"/>
                </a:lnTo>
                <a:lnTo>
                  <a:pt x="403088" y="108799"/>
                </a:lnTo>
                <a:lnTo>
                  <a:pt x="382744" y="59103"/>
                </a:lnTo>
                <a:close/>
              </a:path>
              <a:path extrusionOk="0" h="198754" w="1603375">
                <a:moveTo>
                  <a:pt x="483869" y="8384"/>
                </a:moveTo>
                <a:lnTo>
                  <a:pt x="445830" y="8384"/>
                </a:lnTo>
                <a:lnTo>
                  <a:pt x="404724" y="108799"/>
                </a:lnTo>
                <a:lnTo>
                  <a:pt x="433006" y="108799"/>
                </a:lnTo>
                <a:lnTo>
                  <a:pt x="452783" y="59512"/>
                </a:lnTo>
                <a:lnTo>
                  <a:pt x="483869" y="59512"/>
                </a:lnTo>
                <a:lnTo>
                  <a:pt x="483869" y="8384"/>
                </a:lnTo>
                <a:close/>
              </a:path>
              <a:path extrusionOk="0" h="198754" w="1603375">
                <a:moveTo>
                  <a:pt x="598344" y="66056"/>
                </a:moveTo>
                <a:lnTo>
                  <a:pt x="554016" y="66056"/>
                </a:lnTo>
                <a:lnTo>
                  <a:pt x="565366" y="66158"/>
                </a:lnTo>
                <a:lnTo>
                  <a:pt x="571706" y="71476"/>
                </a:lnTo>
                <a:lnTo>
                  <a:pt x="571808" y="89779"/>
                </a:lnTo>
                <a:lnTo>
                  <a:pt x="544199" y="91211"/>
                </a:lnTo>
                <a:lnTo>
                  <a:pt x="528743" y="93628"/>
                </a:lnTo>
                <a:lnTo>
                  <a:pt x="515568" y="99506"/>
                </a:lnTo>
                <a:lnTo>
                  <a:pt x="506381" y="109775"/>
                </a:lnTo>
                <a:lnTo>
                  <a:pt x="502888" y="125364"/>
                </a:lnTo>
                <a:lnTo>
                  <a:pt x="505724" y="139830"/>
                </a:lnTo>
                <a:lnTo>
                  <a:pt x="513459" y="150212"/>
                </a:lnTo>
                <a:lnTo>
                  <a:pt x="525162" y="156452"/>
                </a:lnTo>
                <a:lnTo>
                  <a:pt x="539905" y="158494"/>
                </a:lnTo>
                <a:lnTo>
                  <a:pt x="551169" y="157259"/>
                </a:lnTo>
                <a:lnTo>
                  <a:pt x="560304" y="153676"/>
                </a:lnTo>
                <a:lnTo>
                  <a:pt x="567370" y="148155"/>
                </a:lnTo>
                <a:lnTo>
                  <a:pt x="572422" y="141111"/>
                </a:lnTo>
                <a:lnTo>
                  <a:pt x="601871" y="141111"/>
                </a:lnTo>
                <a:lnTo>
                  <a:pt x="601871" y="137634"/>
                </a:lnTo>
                <a:lnTo>
                  <a:pt x="548494" y="137634"/>
                </a:lnTo>
                <a:lnTo>
                  <a:pt x="538780" y="137532"/>
                </a:lnTo>
                <a:lnTo>
                  <a:pt x="531929" y="133033"/>
                </a:lnTo>
                <a:lnTo>
                  <a:pt x="531929" y="115956"/>
                </a:lnTo>
                <a:lnTo>
                  <a:pt x="538575" y="110946"/>
                </a:lnTo>
                <a:lnTo>
                  <a:pt x="554220" y="109617"/>
                </a:lnTo>
                <a:lnTo>
                  <a:pt x="567207" y="108901"/>
                </a:lnTo>
                <a:lnTo>
                  <a:pt x="571808" y="108696"/>
                </a:lnTo>
                <a:lnTo>
                  <a:pt x="601871" y="108696"/>
                </a:lnTo>
                <a:lnTo>
                  <a:pt x="601871" y="81599"/>
                </a:lnTo>
                <a:lnTo>
                  <a:pt x="598344" y="66056"/>
                </a:lnTo>
                <a:close/>
              </a:path>
              <a:path extrusionOk="0" h="198754" w="1603375">
                <a:moveTo>
                  <a:pt x="601871" y="141111"/>
                </a:moveTo>
                <a:lnTo>
                  <a:pt x="573240" y="141111"/>
                </a:lnTo>
                <a:lnTo>
                  <a:pt x="573240" y="156449"/>
                </a:lnTo>
                <a:lnTo>
                  <a:pt x="601871" y="156449"/>
                </a:lnTo>
                <a:lnTo>
                  <a:pt x="601871" y="141111"/>
                </a:lnTo>
                <a:close/>
              </a:path>
              <a:path extrusionOk="0" h="198754" w="1603375">
                <a:moveTo>
                  <a:pt x="601871" y="108696"/>
                </a:moveTo>
                <a:lnTo>
                  <a:pt x="571808" y="108696"/>
                </a:lnTo>
                <a:lnTo>
                  <a:pt x="571808" y="116774"/>
                </a:lnTo>
                <a:lnTo>
                  <a:pt x="570150" y="124980"/>
                </a:lnTo>
                <a:lnTo>
                  <a:pt x="565366" y="131576"/>
                </a:lnTo>
                <a:lnTo>
                  <a:pt x="557975" y="135986"/>
                </a:lnTo>
                <a:lnTo>
                  <a:pt x="548494" y="137634"/>
                </a:lnTo>
                <a:lnTo>
                  <a:pt x="601871" y="137634"/>
                </a:lnTo>
                <a:lnTo>
                  <a:pt x="601871" y="108696"/>
                </a:lnTo>
                <a:close/>
              </a:path>
              <a:path extrusionOk="0" h="198754" w="1603375">
                <a:moveTo>
                  <a:pt x="554834" y="43969"/>
                </a:moveTo>
                <a:lnTo>
                  <a:pt x="535159" y="46634"/>
                </a:lnTo>
                <a:lnTo>
                  <a:pt x="520451" y="53939"/>
                </a:lnTo>
                <a:lnTo>
                  <a:pt x="510919" y="64848"/>
                </a:lnTo>
                <a:lnTo>
                  <a:pt x="506774" y="78327"/>
                </a:lnTo>
                <a:lnTo>
                  <a:pt x="535610" y="78327"/>
                </a:lnTo>
                <a:lnTo>
                  <a:pt x="537246" y="70760"/>
                </a:lnTo>
                <a:lnTo>
                  <a:pt x="543688" y="66158"/>
                </a:lnTo>
                <a:lnTo>
                  <a:pt x="598344" y="66056"/>
                </a:lnTo>
                <a:lnTo>
                  <a:pt x="597972" y="64417"/>
                </a:lnTo>
                <a:lnTo>
                  <a:pt x="587479" y="52737"/>
                </a:lnTo>
                <a:lnTo>
                  <a:pt x="572422" y="46081"/>
                </a:lnTo>
                <a:lnTo>
                  <a:pt x="554834" y="43969"/>
                </a:lnTo>
                <a:close/>
              </a:path>
              <a:path extrusionOk="0" h="198754" w="1603375">
                <a:moveTo>
                  <a:pt x="654225" y="45401"/>
                </a:moveTo>
                <a:lnTo>
                  <a:pt x="624980" y="45401"/>
                </a:lnTo>
                <a:lnTo>
                  <a:pt x="624980" y="156449"/>
                </a:lnTo>
                <a:lnTo>
                  <a:pt x="655248" y="156449"/>
                </a:lnTo>
                <a:lnTo>
                  <a:pt x="655248" y="93256"/>
                </a:lnTo>
                <a:lnTo>
                  <a:pt x="656985" y="83908"/>
                </a:lnTo>
                <a:lnTo>
                  <a:pt x="661933" y="76601"/>
                </a:lnTo>
                <a:lnTo>
                  <a:pt x="669469" y="71845"/>
                </a:lnTo>
                <a:lnTo>
                  <a:pt x="678971" y="70146"/>
                </a:lnTo>
                <a:lnTo>
                  <a:pt x="691855" y="70146"/>
                </a:lnTo>
                <a:lnTo>
                  <a:pt x="691855" y="64625"/>
                </a:lnTo>
                <a:lnTo>
                  <a:pt x="654225" y="64625"/>
                </a:lnTo>
                <a:lnTo>
                  <a:pt x="654225" y="45401"/>
                </a:lnTo>
                <a:close/>
              </a:path>
              <a:path extrusionOk="0" h="198754" w="1603375">
                <a:moveTo>
                  <a:pt x="691855" y="70146"/>
                </a:moveTo>
                <a:lnTo>
                  <a:pt x="683163" y="70146"/>
                </a:lnTo>
                <a:lnTo>
                  <a:pt x="688992" y="70862"/>
                </a:lnTo>
                <a:lnTo>
                  <a:pt x="691855" y="71782"/>
                </a:lnTo>
                <a:lnTo>
                  <a:pt x="691855" y="70146"/>
                </a:lnTo>
                <a:close/>
              </a:path>
              <a:path extrusionOk="0" h="198754" w="1603375">
                <a:moveTo>
                  <a:pt x="685311" y="43765"/>
                </a:moveTo>
                <a:lnTo>
                  <a:pt x="682243" y="43765"/>
                </a:lnTo>
                <a:lnTo>
                  <a:pt x="673355" y="45111"/>
                </a:lnTo>
                <a:lnTo>
                  <a:pt x="665665" y="49095"/>
                </a:lnTo>
                <a:lnTo>
                  <a:pt x="659567" y="55628"/>
                </a:lnTo>
                <a:lnTo>
                  <a:pt x="655452" y="64625"/>
                </a:lnTo>
                <a:lnTo>
                  <a:pt x="691855" y="64625"/>
                </a:lnTo>
                <a:lnTo>
                  <a:pt x="691855" y="44787"/>
                </a:lnTo>
                <a:lnTo>
                  <a:pt x="689196" y="44174"/>
                </a:lnTo>
                <a:lnTo>
                  <a:pt x="685311" y="43765"/>
                </a:lnTo>
                <a:close/>
              </a:path>
              <a:path extrusionOk="0" h="198754" w="1603375">
                <a:moveTo>
                  <a:pt x="736847" y="8384"/>
                </a:moveTo>
                <a:lnTo>
                  <a:pt x="706580" y="8384"/>
                </a:lnTo>
                <a:lnTo>
                  <a:pt x="706580" y="156449"/>
                </a:lnTo>
                <a:lnTo>
                  <a:pt x="736847" y="156449"/>
                </a:lnTo>
                <a:lnTo>
                  <a:pt x="736847" y="120865"/>
                </a:lnTo>
                <a:lnTo>
                  <a:pt x="745334" y="111253"/>
                </a:lnTo>
                <a:lnTo>
                  <a:pt x="780164" y="111253"/>
                </a:lnTo>
                <a:lnTo>
                  <a:pt x="767830" y="93460"/>
                </a:lnTo>
                <a:lnTo>
                  <a:pt x="772588" y="87939"/>
                </a:lnTo>
                <a:lnTo>
                  <a:pt x="736847" y="87939"/>
                </a:lnTo>
                <a:lnTo>
                  <a:pt x="736847" y="8384"/>
                </a:lnTo>
                <a:close/>
              </a:path>
              <a:path extrusionOk="0" h="198754" w="1603375">
                <a:moveTo>
                  <a:pt x="780164" y="111253"/>
                </a:moveTo>
                <a:lnTo>
                  <a:pt x="745334" y="111253"/>
                </a:lnTo>
                <a:lnTo>
                  <a:pt x="775908" y="156449"/>
                </a:lnTo>
                <a:lnTo>
                  <a:pt x="811493" y="156449"/>
                </a:lnTo>
                <a:lnTo>
                  <a:pt x="780164" y="111253"/>
                </a:lnTo>
                <a:close/>
              </a:path>
              <a:path extrusionOk="0" h="198754" w="1603375">
                <a:moveTo>
                  <a:pt x="809244" y="45401"/>
                </a:moveTo>
                <a:lnTo>
                  <a:pt x="774477" y="45401"/>
                </a:lnTo>
                <a:lnTo>
                  <a:pt x="738483" y="87939"/>
                </a:lnTo>
                <a:lnTo>
                  <a:pt x="772588" y="87939"/>
                </a:lnTo>
                <a:lnTo>
                  <a:pt x="809244" y="45401"/>
                </a:lnTo>
                <a:close/>
              </a:path>
              <a:path extrusionOk="0" h="198754" w="1603375">
                <a:moveTo>
                  <a:pt x="867733" y="43969"/>
                </a:moveTo>
                <a:lnTo>
                  <a:pt x="845629" y="48131"/>
                </a:lnTo>
                <a:lnTo>
                  <a:pt x="828710" y="59857"/>
                </a:lnTo>
                <a:lnTo>
                  <a:pt x="817908" y="78005"/>
                </a:lnTo>
                <a:lnTo>
                  <a:pt x="814152" y="101436"/>
                </a:lnTo>
                <a:lnTo>
                  <a:pt x="817884" y="125209"/>
                </a:lnTo>
                <a:lnTo>
                  <a:pt x="828749" y="143220"/>
                </a:lnTo>
                <a:lnTo>
                  <a:pt x="846017" y="154655"/>
                </a:lnTo>
                <a:lnTo>
                  <a:pt x="868960" y="158699"/>
                </a:lnTo>
                <a:lnTo>
                  <a:pt x="887746" y="156242"/>
                </a:lnTo>
                <a:lnTo>
                  <a:pt x="902679" y="149394"/>
                </a:lnTo>
                <a:lnTo>
                  <a:pt x="913278" y="138711"/>
                </a:lnTo>
                <a:lnTo>
                  <a:pt x="914403" y="135998"/>
                </a:lnTo>
                <a:lnTo>
                  <a:pt x="869574" y="135998"/>
                </a:lnTo>
                <a:lnTo>
                  <a:pt x="858979" y="134063"/>
                </a:lnTo>
                <a:lnTo>
                  <a:pt x="850925" y="128649"/>
                </a:lnTo>
                <a:lnTo>
                  <a:pt x="845804" y="120109"/>
                </a:lnTo>
                <a:lnTo>
                  <a:pt x="844010" y="108799"/>
                </a:lnTo>
                <a:lnTo>
                  <a:pt x="919883" y="108799"/>
                </a:lnTo>
                <a:lnTo>
                  <a:pt x="919883" y="100209"/>
                </a:lnTo>
                <a:lnTo>
                  <a:pt x="918176" y="89779"/>
                </a:lnTo>
                <a:lnTo>
                  <a:pt x="844010" y="89779"/>
                </a:lnTo>
                <a:lnTo>
                  <a:pt x="846116" y="80762"/>
                </a:lnTo>
                <a:lnTo>
                  <a:pt x="851194" y="73393"/>
                </a:lnTo>
                <a:lnTo>
                  <a:pt x="858764" y="68440"/>
                </a:lnTo>
                <a:lnTo>
                  <a:pt x="868347" y="66670"/>
                </a:lnTo>
                <a:lnTo>
                  <a:pt x="910278" y="66670"/>
                </a:lnTo>
                <a:lnTo>
                  <a:pt x="904737" y="57901"/>
                </a:lnTo>
                <a:lnTo>
                  <a:pt x="888176" y="47436"/>
                </a:lnTo>
                <a:lnTo>
                  <a:pt x="867733" y="43969"/>
                </a:lnTo>
                <a:close/>
              </a:path>
              <a:path extrusionOk="0" h="198754" w="1603375">
                <a:moveTo>
                  <a:pt x="919065" y="124750"/>
                </a:moveTo>
                <a:lnTo>
                  <a:pt x="890229" y="124750"/>
                </a:lnTo>
                <a:lnTo>
                  <a:pt x="887264" y="131397"/>
                </a:lnTo>
                <a:lnTo>
                  <a:pt x="879902" y="135896"/>
                </a:lnTo>
                <a:lnTo>
                  <a:pt x="869574" y="135998"/>
                </a:lnTo>
                <a:lnTo>
                  <a:pt x="914403" y="135998"/>
                </a:lnTo>
                <a:lnTo>
                  <a:pt x="919065" y="124750"/>
                </a:lnTo>
                <a:close/>
              </a:path>
              <a:path extrusionOk="0" h="198754" w="1603375">
                <a:moveTo>
                  <a:pt x="910278" y="66670"/>
                </a:moveTo>
                <a:lnTo>
                  <a:pt x="868347" y="66670"/>
                </a:lnTo>
                <a:lnTo>
                  <a:pt x="877606" y="68339"/>
                </a:lnTo>
                <a:lnTo>
                  <a:pt x="884823" y="73124"/>
                </a:lnTo>
                <a:lnTo>
                  <a:pt x="889528" y="80460"/>
                </a:lnTo>
                <a:lnTo>
                  <a:pt x="891252" y="89779"/>
                </a:lnTo>
                <a:lnTo>
                  <a:pt x="918176" y="89779"/>
                </a:lnTo>
                <a:lnTo>
                  <a:pt x="915833" y="75460"/>
                </a:lnTo>
                <a:lnTo>
                  <a:pt x="910278" y="66670"/>
                </a:lnTo>
                <a:close/>
              </a:path>
              <a:path extrusionOk="0" h="198754" w="1603375">
                <a:moveTo>
                  <a:pt x="976532" y="68101"/>
                </a:moveTo>
                <a:lnTo>
                  <a:pt x="946265" y="68101"/>
                </a:lnTo>
                <a:lnTo>
                  <a:pt x="946265" y="126591"/>
                </a:lnTo>
                <a:lnTo>
                  <a:pt x="982872" y="157881"/>
                </a:lnTo>
                <a:lnTo>
                  <a:pt x="990337" y="157983"/>
                </a:lnTo>
                <a:lnTo>
                  <a:pt x="995756" y="157370"/>
                </a:lnTo>
                <a:lnTo>
                  <a:pt x="999028" y="156858"/>
                </a:lnTo>
                <a:lnTo>
                  <a:pt x="999028" y="133544"/>
                </a:lnTo>
                <a:lnTo>
                  <a:pt x="986962" y="133544"/>
                </a:lnTo>
                <a:lnTo>
                  <a:pt x="980827" y="133340"/>
                </a:lnTo>
                <a:lnTo>
                  <a:pt x="976430" y="131192"/>
                </a:lnTo>
                <a:lnTo>
                  <a:pt x="976532" y="68101"/>
                </a:lnTo>
                <a:close/>
              </a:path>
              <a:path extrusionOk="0" h="198754" w="1603375">
                <a:moveTo>
                  <a:pt x="999028" y="132931"/>
                </a:moveTo>
                <a:lnTo>
                  <a:pt x="995347" y="133237"/>
                </a:lnTo>
                <a:lnTo>
                  <a:pt x="990030" y="133544"/>
                </a:lnTo>
                <a:lnTo>
                  <a:pt x="999028" y="133544"/>
                </a:lnTo>
                <a:lnTo>
                  <a:pt x="999028" y="132931"/>
                </a:lnTo>
                <a:close/>
              </a:path>
              <a:path extrusionOk="0" h="198754" w="1603375">
                <a:moveTo>
                  <a:pt x="997392" y="45401"/>
                </a:moveTo>
                <a:lnTo>
                  <a:pt x="930927" y="45401"/>
                </a:lnTo>
                <a:lnTo>
                  <a:pt x="930927" y="68101"/>
                </a:lnTo>
                <a:lnTo>
                  <a:pt x="997392" y="68101"/>
                </a:lnTo>
                <a:lnTo>
                  <a:pt x="997392" y="45401"/>
                </a:lnTo>
                <a:close/>
              </a:path>
              <a:path extrusionOk="0" h="198754" w="1603375">
                <a:moveTo>
                  <a:pt x="976532" y="18814"/>
                </a:moveTo>
                <a:lnTo>
                  <a:pt x="946265" y="18814"/>
                </a:lnTo>
                <a:lnTo>
                  <a:pt x="946265" y="45401"/>
                </a:lnTo>
                <a:lnTo>
                  <a:pt x="976532" y="45401"/>
                </a:lnTo>
                <a:lnTo>
                  <a:pt x="976532" y="18814"/>
                </a:lnTo>
                <a:close/>
              </a:path>
              <a:path extrusionOk="0" h="198754" w="1603375">
                <a:moveTo>
                  <a:pt x="1106550" y="66056"/>
                </a:moveTo>
                <a:lnTo>
                  <a:pt x="1062222" y="66056"/>
                </a:lnTo>
                <a:lnTo>
                  <a:pt x="1073572" y="66158"/>
                </a:lnTo>
                <a:lnTo>
                  <a:pt x="1079912" y="71476"/>
                </a:lnTo>
                <a:lnTo>
                  <a:pt x="1080014" y="89779"/>
                </a:lnTo>
                <a:lnTo>
                  <a:pt x="1052405" y="91211"/>
                </a:lnTo>
                <a:lnTo>
                  <a:pt x="1036949" y="93628"/>
                </a:lnTo>
                <a:lnTo>
                  <a:pt x="1023774" y="99506"/>
                </a:lnTo>
                <a:lnTo>
                  <a:pt x="1014587" y="109775"/>
                </a:lnTo>
                <a:lnTo>
                  <a:pt x="1011094" y="125364"/>
                </a:lnTo>
                <a:lnTo>
                  <a:pt x="1013930" y="139830"/>
                </a:lnTo>
                <a:lnTo>
                  <a:pt x="1021665" y="150212"/>
                </a:lnTo>
                <a:lnTo>
                  <a:pt x="1033368" y="156452"/>
                </a:lnTo>
                <a:lnTo>
                  <a:pt x="1048111" y="158494"/>
                </a:lnTo>
                <a:lnTo>
                  <a:pt x="1059375" y="157259"/>
                </a:lnTo>
                <a:lnTo>
                  <a:pt x="1068510" y="153676"/>
                </a:lnTo>
                <a:lnTo>
                  <a:pt x="1075576" y="148155"/>
                </a:lnTo>
                <a:lnTo>
                  <a:pt x="1080628" y="141111"/>
                </a:lnTo>
                <a:lnTo>
                  <a:pt x="1110077" y="141111"/>
                </a:lnTo>
                <a:lnTo>
                  <a:pt x="1110077" y="137634"/>
                </a:lnTo>
                <a:lnTo>
                  <a:pt x="1056700" y="137634"/>
                </a:lnTo>
                <a:lnTo>
                  <a:pt x="1046986" y="137532"/>
                </a:lnTo>
                <a:lnTo>
                  <a:pt x="1040135" y="133033"/>
                </a:lnTo>
                <a:lnTo>
                  <a:pt x="1040135" y="115956"/>
                </a:lnTo>
                <a:lnTo>
                  <a:pt x="1046781" y="110946"/>
                </a:lnTo>
                <a:lnTo>
                  <a:pt x="1062426" y="109617"/>
                </a:lnTo>
                <a:lnTo>
                  <a:pt x="1075413" y="108901"/>
                </a:lnTo>
                <a:lnTo>
                  <a:pt x="1080014" y="108696"/>
                </a:lnTo>
                <a:lnTo>
                  <a:pt x="1110077" y="108696"/>
                </a:lnTo>
                <a:lnTo>
                  <a:pt x="1110077" y="81599"/>
                </a:lnTo>
                <a:lnTo>
                  <a:pt x="1106550" y="66056"/>
                </a:lnTo>
                <a:close/>
              </a:path>
              <a:path extrusionOk="0" h="198754" w="1603375">
                <a:moveTo>
                  <a:pt x="1110077" y="141111"/>
                </a:moveTo>
                <a:lnTo>
                  <a:pt x="1081446" y="141111"/>
                </a:lnTo>
                <a:lnTo>
                  <a:pt x="1081446" y="156449"/>
                </a:lnTo>
                <a:lnTo>
                  <a:pt x="1110077" y="156449"/>
                </a:lnTo>
                <a:lnTo>
                  <a:pt x="1110077" y="141111"/>
                </a:lnTo>
                <a:close/>
              </a:path>
              <a:path extrusionOk="0" h="198754" w="1603375">
                <a:moveTo>
                  <a:pt x="1110077" y="108696"/>
                </a:moveTo>
                <a:lnTo>
                  <a:pt x="1080014" y="108696"/>
                </a:lnTo>
                <a:lnTo>
                  <a:pt x="1080014" y="116774"/>
                </a:lnTo>
                <a:lnTo>
                  <a:pt x="1078356" y="124980"/>
                </a:lnTo>
                <a:lnTo>
                  <a:pt x="1073572" y="131576"/>
                </a:lnTo>
                <a:lnTo>
                  <a:pt x="1066181" y="135986"/>
                </a:lnTo>
                <a:lnTo>
                  <a:pt x="1056700" y="137634"/>
                </a:lnTo>
                <a:lnTo>
                  <a:pt x="1110077" y="137634"/>
                </a:lnTo>
                <a:lnTo>
                  <a:pt x="1110077" y="108696"/>
                </a:lnTo>
                <a:close/>
              </a:path>
              <a:path extrusionOk="0" h="198754" w="1603375">
                <a:moveTo>
                  <a:pt x="1063040" y="43969"/>
                </a:moveTo>
                <a:lnTo>
                  <a:pt x="1043365" y="46634"/>
                </a:lnTo>
                <a:lnTo>
                  <a:pt x="1028657" y="53939"/>
                </a:lnTo>
                <a:lnTo>
                  <a:pt x="1019125" y="64848"/>
                </a:lnTo>
                <a:lnTo>
                  <a:pt x="1014980" y="78327"/>
                </a:lnTo>
                <a:lnTo>
                  <a:pt x="1043816" y="78327"/>
                </a:lnTo>
                <a:lnTo>
                  <a:pt x="1045452" y="70760"/>
                </a:lnTo>
                <a:lnTo>
                  <a:pt x="1051894" y="66158"/>
                </a:lnTo>
                <a:lnTo>
                  <a:pt x="1106550" y="66056"/>
                </a:lnTo>
                <a:lnTo>
                  <a:pt x="1106178" y="64417"/>
                </a:lnTo>
                <a:lnTo>
                  <a:pt x="1095685" y="52737"/>
                </a:lnTo>
                <a:lnTo>
                  <a:pt x="1080628" y="46081"/>
                </a:lnTo>
                <a:lnTo>
                  <a:pt x="1063040" y="43969"/>
                </a:lnTo>
                <a:close/>
              </a:path>
              <a:path extrusionOk="0" h="198754" w="1603375">
                <a:moveTo>
                  <a:pt x="1231284" y="138657"/>
                </a:moveTo>
                <a:lnTo>
                  <a:pt x="1164885" y="138657"/>
                </a:lnTo>
                <a:lnTo>
                  <a:pt x="1169148" y="145607"/>
                </a:lnTo>
                <a:lnTo>
                  <a:pt x="1175597" y="151924"/>
                </a:lnTo>
                <a:lnTo>
                  <a:pt x="1184614" y="156516"/>
                </a:lnTo>
                <a:lnTo>
                  <a:pt x="1196584" y="158290"/>
                </a:lnTo>
                <a:lnTo>
                  <a:pt x="1214330" y="154562"/>
                </a:lnTo>
                <a:lnTo>
                  <a:pt x="1228654" y="143578"/>
                </a:lnTo>
                <a:lnTo>
                  <a:pt x="1231284" y="138657"/>
                </a:lnTo>
                <a:close/>
              </a:path>
              <a:path extrusionOk="0" h="198754" w="1603375">
                <a:moveTo>
                  <a:pt x="1164067" y="8384"/>
                </a:moveTo>
                <a:lnTo>
                  <a:pt x="1133800" y="8384"/>
                </a:lnTo>
                <a:lnTo>
                  <a:pt x="1133800" y="156449"/>
                </a:lnTo>
                <a:lnTo>
                  <a:pt x="1163658" y="156449"/>
                </a:lnTo>
                <a:lnTo>
                  <a:pt x="1163658" y="138657"/>
                </a:lnTo>
                <a:lnTo>
                  <a:pt x="1231284" y="138657"/>
                </a:lnTo>
                <a:lnTo>
                  <a:pt x="1233688" y="134158"/>
                </a:lnTo>
                <a:lnTo>
                  <a:pt x="1186973" y="134158"/>
                </a:lnTo>
                <a:lnTo>
                  <a:pt x="1176985" y="131724"/>
                </a:lnTo>
                <a:lnTo>
                  <a:pt x="1169576" y="124968"/>
                </a:lnTo>
                <a:lnTo>
                  <a:pt x="1164986" y="114472"/>
                </a:lnTo>
                <a:lnTo>
                  <a:pt x="1163454" y="100823"/>
                </a:lnTo>
                <a:lnTo>
                  <a:pt x="1164972" y="87298"/>
                </a:lnTo>
                <a:lnTo>
                  <a:pt x="1169538" y="76985"/>
                </a:lnTo>
                <a:lnTo>
                  <a:pt x="1176942" y="70410"/>
                </a:lnTo>
                <a:lnTo>
                  <a:pt x="1186973" y="68101"/>
                </a:lnTo>
                <a:lnTo>
                  <a:pt x="1233759" y="68101"/>
                </a:lnTo>
                <a:lnTo>
                  <a:pt x="1231516" y="64011"/>
                </a:lnTo>
                <a:lnTo>
                  <a:pt x="1164067" y="64011"/>
                </a:lnTo>
                <a:lnTo>
                  <a:pt x="1164067" y="8384"/>
                </a:lnTo>
                <a:close/>
              </a:path>
              <a:path extrusionOk="0" h="198754" w="1603375">
                <a:moveTo>
                  <a:pt x="1233759" y="68101"/>
                </a:moveTo>
                <a:lnTo>
                  <a:pt x="1186973" y="68101"/>
                </a:lnTo>
                <a:lnTo>
                  <a:pt x="1197294" y="70496"/>
                </a:lnTo>
                <a:lnTo>
                  <a:pt x="1204739" y="77215"/>
                </a:lnTo>
                <a:lnTo>
                  <a:pt x="1209232" y="87557"/>
                </a:lnTo>
                <a:lnTo>
                  <a:pt x="1210696" y="100823"/>
                </a:lnTo>
                <a:lnTo>
                  <a:pt x="1209203" y="114300"/>
                </a:lnTo>
                <a:lnTo>
                  <a:pt x="1204663" y="124814"/>
                </a:lnTo>
                <a:lnTo>
                  <a:pt x="1197208" y="131667"/>
                </a:lnTo>
                <a:lnTo>
                  <a:pt x="1186973" y="134158"/>
                </a:lnTo>
                <a:lnTo>
                  <a:pt x="1233688" y="134158"/>
                </a:lnTo>
                <a:lnTo>
                  <a:pt x="1238242" y="125634"/>
                </a:lnTo>
                <a:lnTo>
                  <a:pt x="1241781" y="101027"/>
                </a:lnTo>
                <a:lnTo>
                  <a:pt x="1238127" y="76064"/>
                </a:lnTo>
                <a:lnTo>
                  <a:pt x="1233759" y="68101"/>
                </a:lnTo>
                <a:close/>
              </a:path>
              <a:path extrusionOk="0" h="198754" w="1603375">
                <a:moveTo>
                  <a:pt x="1196584" y="43969"/>
                </a:moveTo>
                <a:lnTo>
                  <a:pt x="1184327" y="45835"/>
                </a:lnTo>
                <a:lnTo>
                  <a:pt x="1175290" y="50616"/>
                </a:lnTo>
                <a:lnTo>
                  <a:pt x="1168976" y="57083"/>
                </a:lnTo>
                <a:lnTo>
                  <a:pt x="1164885" y="64011"/>
                </a:lnTo>
                <a:lnTo>
                  <a:pt x="1231516" y="64011"/>
                </a:lnTo>
                <a:lnTo>
                  <a:pt x="1228347" y="58234"/>
                </a:lnTo>
                <a:lnTo>
                  <a:pt x="1213985" y="47535"/>
                </a:lnTo>
                <a:lnTo>
                  <a:pt x="1196584" y="43969"/>
                </a:lnTo>
                <a:close/>
              </a:path>
              <a:path extrusionOk="0" h="198754" w="1603375">
                <a:moveTo>
                  <a:pt x="1291477" y="45401"/>
                </a:moveTo>
                <a:lnTo>
                  <a:pt x="1261209" y="45401"/>
                </a:lnTo>
                <a:lnTo>
                  <a:pt x="1261209" y="156449"/>
                </a:lnTo>
                <a:lnTo>
                  <a:pt x="1291477" y="156449"/>
                </a:lnTo>
                <a:lnTo>
                  <a:pt x="1291477" y="45401"/>
                </a:lnTo>
                <a:close/>
              </a:path>
              <a:path extrusionOk="0" h="198754" w="1603375">
                <a:moveTo>
                  <a:pt x="1276343" y="0"/>
                </a:moveTo>
                <a:lnTo>
                  <a:pt x="1267242" y="102"/>
                </a:lnTo>
                <a:lnTo>
                  <a:pt x="1259778" y="6953"/>
                </a:lnTo>
                <a:lnTo>
                  <a:pt x="1259778" y="23927"/>
                </a:lnTo>
                <a:lnTo>
                  <a:pt x="1267242" y="30880"/>
                </a:lnTo>
                <a:lnTo>
                  <a:pt x="1285342" y="30880"/>
                </a:lnTo>
                <a:lnTo>
                  <a:pt x="1292806" y="23927"/>
                </a:lnTo>
                <a:lnTo>
                  <a:pt x="1292806" y="6953"/>
                </a:lnTo>
                <a:lnTo>
                  <a:pt x="1285342" y="102"/>
                </a:lnTo>
                <a:lnTo>
                  <a:pt x="1276343" y="0"/>
                </a:lnTo>
                <a:close/>
              </a:path>
              <a:path extrusionOk="0" h="198754" w="1603375">
                <a:moveTo>
                  <a:pt x="1345263" y="8384"/>
                </a:moveTo>
                <a:lnTo>
                  <a:pt x="1314995" y="8384"/>
                </a:lnTo>
                <a:lnTo>
                  <a:pt x="1314995" y="156449"/>
                </a:lnTo>
                <a:lnTo>
                  <a:pt x="1345263" y="156449"/>
                </a:lnTo>
                <a:lnTo>
                  <a:pt x="1345263" y="8384"/>
                </a:lnTo>
                <a:close/>
              </a:path>
              <a:path extrusionOk="0" h="198754" w="1603375">
                <a:moveTo>
                  <a:pt x="1399049" y="45401"/>
                </a:moveTo>
                <a:lnTo>
                  <a:pt x="1368781" y="45401"/>
                </a:lnTo>
                <a:lnTo>
                  <a:pt x="1368781" y="156449"/>
                </a:lnTo>
                <a:lnTo>
                  <a:pt x="1399049" y="156449"/>
                </a:lnTo>
                <a:lnTo>
                  <a:pt x="1399049" y="45401"/>
                </a:lnTo>
                <a:close/>
              </a:path>
              <a:path extrusionOk="0" h="198754" w="1603375">
                <a:moveTo>
                  <a:pt x="1383915" y="0"/>
                </a:moveTo>
                <a:lnTo>
                  <a:pt x="1374814" y="102"/>
                </a:lnTo>
                <a:lnTo>
                  <a:pt x="1367350" y="6953"/>
                </a:lnTo>
                <a:lnTo>
                  <a:pt x="1367350" y="23927"/>
                </a:lnTo>
                <a:lnTo>
                  <a:pt x="1374814" y="30880"/>
                </a:lnTo>
                <a:lnTo>
                  <a:pt x="1392914" y="30880"/>
                </a:lnTo>
                <a:lnTo>
                  <a:pt x="1400378" y="23927"/>
                </a:lnTo>
                <a:lnTo>
                  <a:pt x="1400378" y="6953"/>
                </a:lnTo>
                <a:lnTo>
                  <a:pt x="1392914" y="102"/>
                </a:lnTo>
                <a:lnTo>
                  <a:pt x="1383915" y="0"/>
                </a:lnTo>
                <a:close/>
              </a:path>
              <a:path extrusionOk="0" h="198754" w="1603375">
                <a:moveTo>
                  <a:pt x="1460197" y="68101"/>
                </a:moveTo>
                <a:lnTo>
                  <a:pt x="1429930" y="68101"/>
                </a:lnTo>
                <a:lnTo>
                  <a:pt x="1429930" y="126591"/>
                </a:lnTo>
                <a:lnTo>
                  <a:pt x="1466537" y="157881"/>
                </a:lnTo>
                <a:lnTo>
                  <a:pt x="1474002" y="157983"/>
                </a:lnTo>
                <a:lnTo>
                  <a:pt x="1479421" y="157370"/>
                </a:lnTo>
                <a:lnTo>
                  <a:pt x="1482693" y="156858"/>
                </a:lnTo>
                <a:lnTo>
                  <a:pt x="1482693" y="133544"/>
                </a:lnTo>
                <a:lnTo>
                  <a:pt x="1470627" y="133544"/>
                </a:lnTo>
                <a:lnTo>
                  <a:pt x="1464492" y="133340"/>
                </a:lnTo>
                <a:lnTo>
                  <a:pt x="1460095" y="131192"/>
                </a:lnTo>
                <a:lnTo>
                  <a:pt x="1460197" y="68101"/>
                </a:lnTo>
                <a:close/>
              </a:path>
              <a:path extrusionOk="0" h="198754" w="1603375">
                <a:moveTo>
                  <a:pt x="1482693" y="132931"/>
                </a:moveTo>
                <a:lnTo>
                  <a:pt x="1479012" y="133237"/>
                </a:lnTo>
                <a:lnTo>
                  <a:pt x="1473695" y="133544"/>
                </a:lnTo>
                <a:lnTo>
                  <a:pt x="1482693" y="133544"/>
                </a:lnTo>
                <a:lnTo>
                  <a:pt x="1482693" y="132931"/>
                </a:lnTo>
                <a:close/>
              </a:path>
              <a:path extrusionOk="0" h="198754" w="1603375">
                <a:moveTo>
                  <a:pt x="1481057" y="45401"/>
                </a:moveTo>
                <a:lnTo>
                  <a:pt x="1414592" y="45401"/>
                </a:lnTo>
                <a:lnTo>
                  <a:pt x="1414592" y="68101"/>
                </a:lnTo>
                <a:lnTo>
                  <a:pt x="1481057" y="68101"/>
                </a:lnTo>
                <a:lnTo>
                  <a:pt x="1481057" y="45401"/>
                </a:lnTo>
                <a:close/>
              </a:path>
              <a:path extrusionOk="0" h="198754" w="1603375">
                <a:moveTo>
                  <a:pt x="1460197" y="18814"/>
                </a:moveTo>
                <a:lnTo>
                  <a:pt x="1429930" y="18814"/>
                </a:lnTo>
                <a:lnTo>
                  <a:pt x="1429930" y="45401"/>
                </a:lnTo>
                <a:lnTo>
                  <a:pt x="1460197" y="45401"/>
                </a:lnTo>
                <a:lnTo>
                  <a:pt x="1460197" y="18814"/>
                </a:lnTo>
                <a:close/>
              </a:path>
              <a:path extrusionOk="0" h="198754" w="1603375">
                <a:moveTo>
                  <a:pt x="1502531" y="174037"/>
                </a:moveTo>
                <a:lnTo>
                  <a:pt x="1502531" y="197556"/>
                </a:lnTo>
                <a:lnTo>
                  <a:pt x="1506416" y="197965"/>
                </a:lnTo>
                <a:lnTo>
                  <a:pt x="1517869" y="198169"/>
                </a:lnTo>
                <a:lnTo>
                  <a:pt x="1533407" y="196041"/>
                </a:lnTo>
                <a:lnTo>
                  <a:pt x="1545235" y="190117"/>
                </a:lnTo>
                <a:lnTo>
                  <a:pt x="1553861" y="180856"/>
                </a:lnTo>
                <a:lnTo>
                  <a:pt x="1556994" y="174446"/>
                </a:lnTo>
                <a:lnTo>
                  <a:pt x="1511018" y="174446"/>
                </a:lnTo>
                <a:lnTo>
                  <a:pt x="1506416" y="174344"/>
                </a:lnTo>
                <a:lnTo>
                  <a:pt x="1502531" y="174037"/>
                </a:lnTo>
                <a:close/>
              </a:path>
              <a:path extrusionOk="0" h="198754" w="1603375">
                <a:moveTo>
                  <a:pt x="1522982" y="45401"/>
                </a:moveTo>
                <a:lnTo>
                  <a:pt x="1491283" y="45401"/>
                </a:lnTo>
                <a:lnTo>
                  <a:pt x="1531162" y="159517"/>
                </a:lnTo>
                <a:lnTo>
                  <a:pt x="1529321" y="164221"/>
                </a:lnTo>
                <a:lnTo>
                  <a:pt x="1525640" y="173833"/>
                </a:lnTo>
                <a:lnTo>
                  <a:pt x="1520834" y="174446"/>
                </a:lnTo>
                <a:lnTo>
                  <a:pt x="1556994" y="174446"/>
                </a:lnTo>
                <a:lnTo>
                  <a:pt x="1559793" y="168720"/>
                </a:lnTo>
                <a:lnTo>
                  <a:pt x="1574389" y="127204"/>
                </a:lnTo>
                <a:lnTo>
                  <a:pt x="1546296" y="127204"/>
                </a:lnTo>
                <a:lnTo>
                  <a:pt x="1522982" y="45401"/>
                </a:lnTo>
                <a:close/>
              </a:path>
              <a:path extrusionOk="0" h="198754" w="1603375">
                <a:moveTo>
                  <a:pt x="1603149" y="45401"/>
                </a:moveTo>
                <a:lnTo>
                  <a:pt x="1571041" y="45401"/>
                </a:lnTo>
                <a:lnTo>
                  <a:pt x="1547523" y="127204"/>
                </a:lnTo>
                <a:lnTo>
                  <a:pt x="1574389" y="127204"/>
                </a:lnTo>
                <a:lnTo>
                  <a:pt x="1603149" y="454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27"/>
          <p:cNvSpPr txBox="1"/>
          <p:nvPr/>
        </p:nvSpPr>
        <p:spPr>
          <a:xfrm>
            <a:off x="2660650" y="51225"/>
            <a:ext cx="262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02 경쟁사 분석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1"/>
          <p:cNvSpPr/>
          <p:nvPr/>
        </p:nvSpPr>
        <p:spPr>
          <a:xfrm>
            <a:off x="4670014" y="2984202"/>
            <a:ext cx="10560900" cy="968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31"/>
          <p:cNvSpPr/>
          <p:nvPr/>
        </p:nvSpPr>
        <p:spPr>
          <a:xfrm>
            <a:off x="7866147" y="1904444"/>
            <a:ext cx="4372610" cy="564515"/>
          </a:xfrm>
          <a:custGeom>
            <a:rect b="b" l="l" r="r" t="t"/>
            <a:pathLst>
              <a:path extrusionOk="0" h="564514" w="4372609">
                <a:moveTo>
                  <a:pt x="183449" y="59055"/>
                </a:moveTo>
                <a:lnTo>
                  <a:pt x="0" y="59055"/>
                </a:lnTo>
                <a:lnTo>
                  <a:pt x="0" y="503859"/>
                </a:lnTo>
                <a:lnTo>
                  <a:pt x="197271" y="503859"/>
                </a:lnTo>
                <a:lnTo>
                  <a:pt x="251220" y="497857"/>
                </a:lnTo>
                <a:lnTo>
                  <a:pt x="294283" y="480880"/>
                </a:lnTo>
                <a:lnTo>
                  <a:pt x="325827" y="454463"/>
                </a:lnTo>
                <a:lnTo>
                  <a:pt x="345217" y="420145"/>
                </a:lnTo>
                <a:lnTo>
                  <a:pt x="345294" y="419673"/>
                </a:lnTo>
                <a:lnTo>
                  <a:pt x="104290" y="419673"/>
                </a:lnTo>
                <a:lnTo>
                  <a:pt x="104290" y="310357"/>
                </a:lnTo>
                <a:lnTo>
                  <a:pt x="326498" y="310357"/>
                </a:lnTo>
                <a:lnTo>
                  <a:pt x="321587" y="302975"/>
                </a:lnTo>
                <a:lnTo>
                  <a:pt x="289536" y="281398"/>
                </a:lnTo>
                <a:lnTo>
                  <a:pt x="251301" y="272661"/>
                </a:lnTo>
                <a:lnTo>
                  <a:pt x="251301" y="268892"/>
                </a:lnTo>
                <a:lnTo>
                  <a:pt x="284667" y="256425"/>
                </a:lnTo>
                <a:lnTo>
                  <a:pt x="302201" y="242505"/>
                </a:lnTo>
                <a:lnTo>
                  <a:pt x="104290" y="242505"/>
                </a:lnTo>
                <a:lnTo>
                  <a:pt x="104290" y="143241"/>
                </a:lnTo>
                <a:lnTo>
                  <a:pt x="329491" y="143241"/>
                </a:lnTo>
                <a:lnTo>
                  <a:pt x="328078" y="134627"/>
                </a:lnTo>
                <a:lnTo>
                  <a:pt x="309743" y="103475"/>
                </a:lnTo>
                <a:lnTo>
                  <a:pt x="279406" y="79773"/>
                </a:lnTo>
                <a:lnTo>
                  <a:pt x="237248" y="64604"/>
                </a:lnTo>
                <a:lnTo>
                  <a:pt x="183449" y="59055"/>
                </a:lnTo>
                <a:close/>
              </a:path>
              <a:path extrusionOk="0" h="564514" w="4372609">
                <a:moveTo>
                  <a:pt x="326498" y="310357"/>
                </a:moveTo>
                <a:lnTo>
                  <a:pt x="174654" y="310357"/>
                </a:lnTo>
                <a:lnTo>
                  <a:pt x="203014" y="314794"/>
                </a:lnTo>
                <a:lnTo>
                  <a:pt x="224364" y="326534"/>
                </a:lnTo>
                <a:lnTo>
                  <a:pt x="237823" y="344636"/>
                </a:lnTo>
                <a:lnTo>
                  <a:pt x="242505" y="368156"/>
                </a:lnTo>
                <a:lnTo>
                  <a:pt x="238333" y="389634"/>
                </a:lnTo>
                <a:lnTo>
                  <a:pt x="225621" y="405694"/>
                </a:lnTo>
                <a:lnTo>
                  <a:pt x="204074" y="415864"/>
                </a:lnTo>
                <a:lnTo>
                  <a:pt x="173397" y="419673"/>
                </a:lnTo>
                <a:lnTo>
                  <a:pt x="345294" y="419673"/>
                </a:lnTo>
                <a:lnTo>
                  <a:pt x="351821" y="379464"/>
                </a:lnTo>
                <a:lnTo>
                  <a:pt x="343625" y="336095"/>
                </a:lnTo>
                <a:lnTo>
                  <a:pt x="326498" y="310357"/>
                </a:lnTo>
                <a:close/>
              </a:path>
              <a:path extrusionOk="0" h="564514" w="4372609">
                <a:moveTo>
                  <a:pt x="329491" y="143241"/>
                </a:moveTo>
                <a:lnTo>
                  <a:pt x="167115" y="143241"/>
                </a:lnTo>
                <a:lnTo>
                  <a:pt x="192176" y="146657"/>
                </a:lnTo>
                <a:lnTo>
                  <a:pt x="211171" y="156435"/>
                </a:lnTo>
                <a:lnTo>
                  <a:pt x="223216" y="171866"/>
                </a:lnTo>
                <a:lnTo>
                  <a:pt x="227427" y="192245"/>
                </a:lnTo>
                <a:lnTo>
                  <a:pt x="222843" y="213704"/>
                </a:lnTo>
                <a:lnTo>
                  <a:pt x="210072" y="229626"/>
                </a:lnTo>
                <a:lnTo>
                  <a:pt x="190586" y="239423"/>
                </a:lnTo>
                <a:lnTo>
                  <a:pt x="165858" y="242505"/>
                </a:lnTo>
                <a:lnTo>
                  <a:pt x="302201" y="242505"/>
                </a:lnTo>
                <a:lnTo>
                  <a:pt x="310906" y="235594"/>
                </a:lnTo>
                <a:lnTo>
                  <a:pt x="328075" y="207225"/>
                </a:lnTo>
                <a:lnTo>
                  <a:pt x="334230" y="172141"/>
                </a:lnTo>
                <a:lnTo>
                  <a:pt x="329491" y="143241"/>
                </a:lnTo>
                <a:close/>
              </a:path>
              <a:path extrusionOk="0" h="564514" w="4372609">
                <a:moveTo>
                  <a:pt x="706429" y="135702"/>
                </a:moveTo>
                <a:lnTo>
                  <a:pt x="552612" y="135702"/>
                </a:lnTo>
                <a:lnTo>
                  <a:pt x="577997" y="139540"/>
                </a:lnTo>
                <a:lnTo>
                  <a:pt x="598317" y="151330"/>
                </a:lnTo>
                <a:lnTo>
                  <a:pt x="611805" y="170070"/>
                </a:lnTo>
                <a:lnTo>
                  <a:pt x="616694" y="194758"/>
                </a:lnTo>
                <a:lnTo>
                  <a:pt x="612767" y="218524"/>
                </a:lnTo>
                <a:lnTo>
                  <a:pt x="601302" y="240228"/>
                </a:lnTo>
                <a:lnTo>
                  <a:pt x="582768" y="261814"/>
                </a:lnTo>
                <a:lnTo>
                  <a:pt x="557638" y="285226"/>
                </a:lnTo>
                <a:lnTo>
                  <a:pt x="395549" y="428468"/>
                </a:lnTo>
                <a:lnTo>
                  <a:pt x="395549" y="503859"/>
                </a:lnTo>
                <a:lnTo>
                  <a:pt x="723497" y="503859"/>
                </a:lnTo>
                <a:lnTo>
                  <a:pt x="723497" y="419673"/>
                </a:lnTo>
                <a:lnTo>
                  <a:pt x="540047" y="419673"/>
                </a:lnTo>
                <a:lnTo>
                  <a:pt x="540047" y="415903"/>
                </a:lnTo>
                <a:lnTo>
                  <a:pt x="596590" y="364386"/>
                </a:lnTo>
                <a:lnTo>
                  <a:pt x="656097" y="308609"/>
                </a:lnTo>
                <a:lnTo>
                  <a:pt x="693341" y="263552"/>
                </a:lnTo>
                <a:lnTo>
                  <a:pt x="712679" y="224620"/>
                </a:lnTo>
                <a:lnTo>
                  <a:pt x="718471" y="187219"/>
                </a:lnTo>
                <a:lnTo>
                  <a:pt x="710570" y="142668"/>
                </a:lnTo>
                <a:lnTo>
                  <a:pt x="706429" y="135702"/>
                </a:lnTo>
                <a:close/>
              </a:path>
              <a:path extrusionOk="0" h="564514" w="4372609">
                <a:moveTo>
                  <a:pt x="552612" y="54029"/>
                </a:moveTo>
                <a:lnTo>
                  <a:pt x="497989" y="60322"/>
                </a:lnTo>
                <a:lnTo>
                  <a:pt x="452775" y="79190"/>
                </a:lnTo>
                <a:lnTo>
                  <a:pt x="418538" y="109486"/>
                </a:lnTo>
                <a:lnTo>
                  <a:pt x="396845" y="150067"/>
                </a:lnTo>
                <a:lnTo>
                  <a:pt x="389266" y="199784"/>
                </a:lnTo>
                <a:lnTo>
                  <a:pt x="488530" y="199784"/>
                </a:lnTo>
                <a:lnTo>
                  <a:pt x="493065" y="172720"/>
                </a:lnTo>
                <a:lnTo>
                  <a:pt x="505964" y="152429"/>
                </a:lnTo>
                <a:lnTo>
                  <a:pt x="526166" y="139796"/>
                </a:lnTo>
                <a:lnTo>
                  <a:pt x="552612" y="135702"/>
                </a:lnTo>
                <a:lnTo>
                  <a:pt x="706429" y="135702"/>
                </a:lnTo>
                <a:lnTo>
                  <a:pt x="688586" y="105687"/>
                </a:lnTo>
                <a:lnTo>
                  <a:pt x="653967" y="77662"/>
                </a:lnTo>
                <a:lnTo>
                  <a:pt x="608160" y="59980"/>
                </a:lnTo>
                <a:lnTo>
                  <a:pt x="552612" y="54029"/>
                </a:lnTo>
                <a:close/>
              </a:path>
              <a:path extrusionOk="0" h="564514" w="4372609">
                <a:moveTo>
                  <a:pt x="962336" y="59055"/>
                </a:moveTo>
                <a:lnTo>
                  <a:pt x="778886" y="59055"/>
                </a:lnTo>
                <a:lnTo>
                  <a:pt x="778886" y="503859"/>
                </a:lnTo>
                <a:lnTo>
                  <a:pt x="976158" y="503859"/>
                </a:lnTo>
                <a:lnTo>
                  <a:pt x="1030107" y="497857"/>
                </a:lnTo>
                <a:lnTo>
                  <a:pt x="1073170" y="480880"/>
                </a:lnTo>
                <a:lnTo>
                  <a:pt x="1104713" y="454463"/>
                </a:lnTo>
                <a:lnTo>
                  <a:pt x="1124104" y="420145"/>
                </a:lnTo>
                <a:lnTo>
                  <a:pt x="1124180" y="419673"/>
                </a:lnTo>
                <a:lnTo>
                  <a:pt x="883176" y="419673"/>
                </a:lnTo>
                <a:lnTo>
                  <a:pt x="883176" y="310357"/>
                </a:lnTo>
                <a:lnTo>
                  <a:pt x="1105385" y="310357"/>
                </a:lnTo>
                <a:lnTo>
                  <a:pt x="1100473" y="302975"/>
                </a:lnTo>
                <a:lnTo>
                  <a:pt x="1068423" y="281398"/>
                </a:lnTo>
                <a:lnTo>
                  <a:pt x="1030187" y="272661"/>
                </a:lnTo>
                <a:lnTo>
                  <a:pt x="1030187" y="268892"/>
                </a:lnTo>
                <a:lnTo>
                  <a:pt x="1063554" y="256425"/>
                </a:lnTo>
                <a:lnTo>
                  <a:pt x="1081088" y="242505"/>
                </a:lnTo>
                <a:lnTo>
                  <a:pt x="883176" y="242505"/>
                </a:lnTo>
                <a:lnTo>
                  <a:pt x="883176" y="143241"/>
                </a:lnTo>
                <a:lnTo>
                  <a:pt x="1108378" y="143241"/>
                </a:lnTo>
                <a:lnTo>
                  <a:pt x="1106965" y="134627"/>
                </a:lnTo>
                <a:lnTo>
                  <a:pt x="1088630" y="103475"/>
                </a:lnTo>
                <a:lnTo>
                  <a:pt x="1058293" y="79773"/>
                </a:lnTo>
                <a:lnTo>
                  <a:pt x="1016135" y="64604"/>
                </a:lnTo>
                <a:lnTo>
                  <a:pt x="962336" y="59055"/>
                </a:lnTo>
                <a:close/>
              </a:path>
              <a:path extrusionOk="0" h="564514" w="4372609">
                <a:moveTo>
                  <a:pt x="1105385" y="310357"/>
                </a:moveTo>
                <a:lnTo>
                  <a:pt x="953541" y="310357"/>
                </a:lnTo>
                <a:lnTo>
                  <a:pt x="981900" y="314794"/>
                </a:lnTo>
                <a:lnTo>
                  <a:pt x="1003251" y="326534"/>
                </a:lnTo>
                <a:lnTo>
                  <a:pt x="1016709" y="344636"/>
                </a:lnTo>
                <a:lnTo>
                  <a:pt x="1021392" y="368156"/>
                </a:lnTo>
                <a:lnTo>
                  <a:pt x="1017220" y="389634"/>
                </a:lnTo>
                <a:lnTo>
                  <a:pt x="1004508" y="405694"/>
                </a:lnTo>
                <a:lnTo>
                  <a:pt x="982960" y="415864"/>
                </a:lnTo>
                <a:lnTo>
                  <a:pt x="952284" y="419673"/>
                </a:lnTo>
                <a:lnTo>
                  <a:pt x="1124180" y="419673"/>
                </a:lnTo>
                <a:lnTo>
                  <a:pt x="1130708" y="379464"/>
                </a:lnTo>
                <a:lnTo>
                  <a:pt x="1122511" y="336095"/>
                </a:lnTo>
                <a:lnTo>
                  <a:pt x="1105385" y="310357"/>
                </a:lnTo>
                <a:close/>
              </a:path>
              <a:path extrusionOk="0" h="564514" w="4372609">
                <a:moveTo>
                  <a:pt x="1108378" y="143241"/>
                </a:moveTo>
                <a:lnTo>
                  <a:pt x="946002" y="143241"/>
                </a:lnTo>
                <a:lnTo>
                  <a:pt x="971063" y="146657"/>
                </a:lnTo>
                <a:lnTo>
                  <a:pt x="990058" y="156435"/>
                </a:lnTo>
                <a:lnTo>
                  <a:pt x="1002103" y="171866"/>
                </a:lnTo>
                <a:lnTo>
                  <a:pt x="1006314" y="192245"/>
                </a:lnTo>
                <a:lnTo>
                  <a:pt x="1001729" y="213704"/>
                </a:lnTo>
                <a:lnTo>
                  <a:pt x="988958" y="229626"/>
                </a:lnTo>
                <a:lnTo>
                  <a:pt x="969473" y="239423"/>
                </a:lnTo>
                <a:lnTo>
                  <a:pt x="944745" y="242505"/>
                </a:lnTo>
                <a:lnTo>
                  <a:pt x="1081088" y="242505"/>
                </a:lnTo>
                <a:lnTo>
                  <a:pt x="1089793" y="235594"/>
                </a:lnTo>
                <a:lnTo>
                  <a:pt x="1106962" y="207225"/>
                </a:lnTo>
                <a:lnTo>
                  <a:pt x="1113117" y="172141"/>
                </a:lnTo>
                <a:lnTo>
                  <a:pt x="1108378" y="143241"/>
                </a:lnTo>
                <a:close/>
              </a:path>
              <a:path extrusionOk="0" h="564514" w="4372609">
                <a:moveTo>
                  <a:pt x="1367707" y="343026"/>
                </a:moveTo>
                <a:lnTo>
                  <a:pt x="1345993" y="347335"/>
                </a:lnTo>
                <a:lnTo>
                  <a:pt x="1328284" y="359125"/>
                </a:lnTo>
                <a:lnTo>
                  <a:pt x="1316465" y="376686"/>
                </a:lnTo>
                <a:lnTo>
                  <a:pt x="1312420" y="398312"/>
                </a:lnTo>
                <a:lnTo>
                  <a:pt x="1316465" y="419673"/>
                </a:lnTo>
                <a:lnTo>
                  <a:pt x="1328284" y="437264"/>
                </a:lnTo>
                <a:lnTo>
                  <a:pt x="1345993" y="449201"/>
                </a:lnTo>
                <a:lnTo>
                  <a:pt x="1367707" y="453598"/>
                </a:lnTo>
                <a:lnTo>
                  <a:pt x="1388802" y="449201"/>
                </a:lnTo>
                <a:lnTo>
                  <a:pt x="1406423" y="437264"/>
                </a:lnTo>
                <a:lnTo>
                  <a:pt x="1418507" y="419673"/>
                </a:lnTo>
                <a:lnTo>
                  <a:pt x="1422993" y="398312"/>
                </a:lnTo>
                <a:lnTo>
                  <a:pt x="1418507" y="376686"/>
                </a:lnTo>
                <a:lnTo>
                  <a:pt x="1406423" y="359125"/>
                </a:lnTo>
                <a:lnTo>
                  <a:pt x="1388802" y="347335"/>
                </a:lnTo>
                <a:lnTo>
                  <a:pt x="1367707" y="343026"/>
                </a:lnTo>
                <a:close/>
              </a:path>
              <a:path extrusionOk="0" h="564514" w="4372609">
                <a:moveTo>
                  <a:pt x="1367707" y="126907"/>
                </a:moveTo>
                <a:lnTo>
                  <a:pt x="1345993" y="131216"/>
                </a:lnTo>
                <a:lnTo>
                  <a:pt x="1328284" y="143006"/>
                </a:lnTo>
                <a:lnTo>
                  <a:pt x="1316465" y="160567"/>
                </a:lnTo>
                <a:lnTo>
                  <a:pt x="1312420" y="182193"/>
                </a:lnTo>
                <a:lnTo>
                  <a:pt x="1316465" y="203554"/>
                </a:lnTo>
                <a:lnTo>
                  <a:pt x="1328284" y="221145"/>
                </a:lnTo>
                <a:lnTo>
                  <a:pt x="1345993" y="233081"/>
                </a:lnTo>
                <a:lnTo>
                  <a:pt x="1367707" y="237479"/>
                </a:lnTo>
                <a:lnTo>
                  <a:pt x="1388802" y="233081"/>
                </a:lnTo>
                <a:lnTo>
                  <a:pt x="1406423" y="221145"/>
                </a:lnTo>
                <a:lnTo>
                  <a:pt x="1418507" y="203554"/>
                </a:lnTo>
                <a:lnTo>
                  <a:pt x="1422993" y="182193"/>
                </a:lnTo>
                <a:lnTo>
                  <a:pt x="1418507" y="160567"/>
                </a:lnTo>
                <a:lnTo>
                  <a:pt x="1406423" y="143006"/>
                </a:lnTo>
                <a:lnTo>
                  <a:pt x="1388802" y="131216"/>
                </a:lnTo>
                <a:lnTo>
                  <a:pt x="1367707" y="126907"/>
                </a:lnTo>
                <a:close/>
              </a:path>
              <a:path extrusionOk="0" h="564514" w="4372609">
                <a:moveTo>
                  <a:pt x="2091218" y="0"/>
                </a:moveTo>
                <a:lnTo>
                  <a:pt x="2007033" y="0"/>
                </a:lnTo>
                <a:lnTo>
                  <a:pt x="2007033" y="562914"/>
                </a:lnTo>
                <a:lnTo>
                  <a:pt x="2091218" y="562914"/>
                </a:lnTo>
                <a:lnTo>
                  <a:pt x="2091218" y="0"/>
                </a:lnTo>
                <a:close/>
              </a:path>
              <a:path extrusionOk="0" h="564514" w="4372609">
                <a:moveTo>
                  <a:pt x="1970594" y="8795"/>
                </a:moveTo>
                <a:lnTo>
                  <a:pt x="1888921" y="8795"/>
                </a:lnTo>
                <a:lnTo>
                  <a:pt x="1888921" y="202297"/>
                </a:lnTo>
                <a:lnTo>
                  <a:pt x="1794683" y="202297"/>
                </a:lnTo>
                <a:lnTo>
                  <a:pt x="1794683" y="273918"/>
                </a:lnTo>
                <a:lnTo>
                  <a:pt x="1888921" y="273918"/>
                </a:lnTo>
                <a:lnTo>
                  <a:pt x="1888921" y="537784"/>
                </a:lnTo>
                <a:lnTo>
                  <a:pt x="1970594" y="537784"/>
                </a:lnTo>
                <a:lnTo>
                  <a:pt x="1970594" y="8795"/>
                </a:lnTo>
                <a:close/>
              </a:path>
              <a:path extrusionOk="0" h="564514" w="4372609">
                <a:moveTo>
                  <a:pt x="1833635" y="61568"/>
                </a:moveTo>
                <a:lnTo>
                  <a:pt x="1617516" y="61568"/>
                </a:lnTo>
                <a:lnTo>
                  <a:pt x="1617516" y="439777"/>
                </a:lnTo>
                <a:lnTo>
                  <a:pt x="1657724" y="439777"/>
                </a:lnTo>
                <a:lnTo>
                  <a:pt x="1713854" y="439541"/>
                </a:lnTo>
                <a:lnTo>
                  <a:pt x="1764213" y="437421"/>
                </a:lnTo>
                <a:lnTo>
                  <a:pt x="1811273" y="432709"/>
                </a:lnTo>
                <a:lnTo>
                  <a:pt x="1857508" y="424699"/>
                </a:lnTo>
                <a:lnTo>
                  <a:pt x="1852493" y="367528"/>
                </a:lnTo>
                <a:lnTo>
                  <a:pt x="1704215" y="367528"/>
                </a:lnTo>
                <a:lnTo>
                  <a:pt x="1704215" y="131933"/>
                </a:lnTo>
                <a:lnTo>
                  <a:pt x="1833635" y="131933"/>
                </a:lnTo>
                <a:lnTo>
                  <a:pt x="1833635" y="61568"/>
                </a:lnTo>
                <a:close/>
              </a:path>
              <a:path extrusionOk="0" h="564514" w="4372609">
                <a:moveTo>
                  <a:pt x="1851226" y="353078"/>
                </a:moveTo>
                <a:lnTo>
                  <a:pt x="1814915" y="359753"/>
                </a:lnTo>
                <a:lnTo>
                  <a:pt x="1779369" y="364072"/>
                </a:lnTo>
                <a:lnTo>
                  <a:pt x="1742999" y="366507"/>
                </a:lnTo>
                <a:lnTo>
                  <a:pt x="1704215" y="367528"/>
                </a:lnTo>
                <a:lnTo>
                  <a:pt x="1852493" y="367528"/>
                </a:lnTo>
                <a:lnTo>
                  <a:pt x="1851226" y="353078"/>
                </a:lnTo>
                <a:close/>
              </a:path>
              <a:path extrusionOk="0" h="564514" w="4372609">
                <a:moveTo>
                  <a:pt x="2611574" y="0"/>
                </a:moveTo>
                <a:lnTo>
                  <a:pt x="2522362" y="0"/>
                </a:lnTo>
                <a:lnTo>
                  <a:pt x="2522362" y="564171"/>
                </a:lnTo>
                <a:lnTo>
                  <a:pt x="2611574" y="564171"/>
                </a:lnTo>
                <a:lnTo>
                  <a:pt x="2611574" y="0"/>
                </a:lnTo>
                <a:close/>
              </a:path>
              <a:path extrusionOk="0" h="564514" w="4372609">
                <a:moveTo>
                  <a:pt x="2304987" y="37695"/>
                </a:moveTo>
                <a:lnTo>
                  <a:pt x="2263452" y="44085"/>
                </a:lnTo>
                <a:lnTo>
                  <a:pt x="2226944" y="62639"/>
                </a:lnTo>
                <a:lnTo>
                  <a:pt x="2196613" y="92431"/>
                </a:lnTo>
                <a:lnTo>
                  <a:pt x="2173612" y="132538"/>
                </a:lnTo>
                <a:lnTo>
                  <a:pt x="2159092" y="182033"/>
                </a:lnTo>
                <a:lnTo>
                  <a:pt x="2154206" y="239992"/>
                </a:lnTo>
                <a:lnTo>
                  <a:pt x="2159092" y="298170"/>
                </a:lnTo>
                <a:lnTo>
                  <a:pt x="2173612" y="347726"/>
                </a:lnTo>
                <a:lnTo>
                  <a:pt x="2196613" y="387789"/>
                </a:lnTo>
                <a:lnTo>
                  <a:pt x="2226944" y="417485"/>
                </a:lnTo>
                <a:lnTo>
                  <a:pt x="2263452" y="435943"/>
                </a:lnTo>
                <a:lnTo>
                  <a:pt x="2304987" y="442290"/>
                </a:lnTo>
                <a:lnTo>
                  <a:pt x="2345468" y="435943"/>
                </a:lnTo>
                <a:lnTo>
                  <a:pt x="2381308" y="417485"/>
                </a:lnTo>
                <a:lnTo>
                  <a:pt x="2411318" y="387789"/>
                </a:lnTo>
                <a:lnTo>
                  <a:pt x="2426193" y="361873"/>
                </a:lnTo>
                <a:lnTo>
                  <a:pt x="2304987" y="361873"/>
                </a:lnTo>
                <a:lnTo>
                  <a:pt x="2277726" y="354226"/>
                </a:lnTo>
                <a:lnTo>
                  <a:pt x="2257004" y="331325"/>
                </a:lnTo>
                <a:lnTo>
                  <a:pt x="2243938" y="293227"/>
                </a:lnTo>
                <a:lnTo>
                  <a:pt x="2239648" y="239992"/>
                </a:lnTo>
                <a:lnTo>
                  <a:pt x="2243938" y="186669"/>
                </a:lnTo>
                <a:lnTo>
                  <a:pt x="2257004" y="148424"/>
                </a:lnTo>
                <a:lnTo>
                  <a:pt x="2277726" y="125493"/>
                </a:lnTo>
                <a:lnTo>
                  <a:pt x="2304987" y="118111"/>
                </a:lnTo>
                <a:lnTo>
                  <a:pt x="2426042" y="118111"/>
                </a:lnTo>
                <a:lnTo>
                  <a:pt x="2411318" y="92431"/>
                </a:lnTo>
                <a:lnTo>
                  <a:pt x="2381308" y="62639"/>
                </a:lnTo>
                <a:lnTo>
                  <a:pt x="2345468" y="44085"/>
                </a:lnTo>
                <a:lnTo>
                  <a:pt x="2304987" y="37695"/>
                </a:lnTo>
                <a:close/>
              </a:path>
              <a:path extrusionOk="0" h="564514" w="4372609">
                <a:moveTo>
                  <a:pt x="2426042" y="118111"/>
                </a:moveTo>
                <a:lnTo>
                  <a:pt x="2304987" y="118111"/>
                </a:lnTo>
                <a:lnTo>
                  <a:pt x="2330814" y="125493"/>
                </a:lnTo>
                <a:lnTo>
                  <a:pt x="2350928" y="148424"/>
                </a:lnTo>
                <a:lnTo>
                  <a:pt x="2364091" y="186669"/>
                </a:lnTo>
                <a:lnTo>
                  <a:pt x="2369068" y="239992"/>
                </a:lnTo>
                <a:lnTo>
                  <a:pt x="2364091" y="293227"/>
                </a:lnTo>
                <a:lnTo>
                  <a:pt x="2350928" y="331325"/>
                </a:lnTo>
                <a:lnTo>
                  <a:pt x="2330814" y="354226"/>
                </a:lnTo>
                <a:lnTo>
                  <a:pt x="2304987" y="361873"/>
                </a:lnTo>
                <a:lnTo>
                  <a:pt x="2426193" y="361873"/>
                </a:lnTo>
                <a:lnTo>
                  <a:pt x="2434314" y="347726"/>
                </a:lnTo>
                <a:lnTo>
                  <a:pt x="2449107" y="298170"/>
                </a:lnTo>
                <a:lnTo>
                  <a:pt x="2454511" y="239992"/>
                </a:lnTo>
                <a:lnTo>
                  <a:pt x="2449107" y="182033"/>
                </a:lnTo>
                <a:lnTo>
                  <a:pt x="2434314" y="132538"/>
                </a:lnTo>
                <a:lnTo>
                  <a:pt x="2426042" y="118111"/>
                </a:lnTo>
                <a:close/>
              </a:path>
              <a:path extrusionOk="0" h="564514" w="4372609">
                <a:moveTo>
                  <a:pt x="3153290" y="0"/>
                </a:moveTo>
                <a:lnTo>
                  <a:pt x="3065335" y="0"/>
                </a:lnTo>
                <a:lnTo>
                  <a:pt x="3065335" y="194758"/>
                </a:lnTo>
                <a:lnTo>
                  <a:pt x="2973610" y="194758"/>
                </a:lnTo>
                <a:lnTo>
                  <a:pt x="2973610" y="265122"/>
                </a:lnTo>
                <a:lnTo>
                  <a:pt x="3065335" y="265122"/>
                </a:lnTo>
                <a:lnTo>
                  <a:pt x="3065335" y="564171"/>
                </a:lnTo>
                <a:lnTo>
                  <a:pt x="3153290" y="564171"/>
                </a:lnTo>
                <a:lnTo>
                  <a:pt x="3153290" y="0"/>
                </a:lnTo>
                <a:close/>
              </a:path>
              <a:path extrusionOk="0" h="564514" w="4372609">
                <a:moveTo>
                  <a:pt x="2964815" y="45234"/>
                </a:moveTo>
                <a:lnTo>
                  <a:pt x="2700948" y="45234"/>
                </a:lnTo>
                <a:lnTo>
                  <a:pt x="2700948" y="439777"/>
                </a:lnTo>
                <a:lnTo>
                  <a:pt x="2746182" y="439777"/>
                </a:lnTo>
                <a:lnTo>
                  <a:pt x="2799991" y="439053"/>
                </a:lnTo>
                <a:lnTo>
                  <a:pt x="2850663" y="437455"/>
                </a:lnTo>
                <a:lnTo>
                  <a:pt x="2899436" y="434710"/>
                </a:lnTo>
                <a:lnTo>
                  <a:pt x="2947545" y="430549"/>
                </a:lnTo>
                <a:lnTo>
                  <a:pt x="2996227" y="424699"/>
                </a:lnTo>
                <a:lnTo>
                  <a:pt x="2989002" y="366899"/>
                </a:lnTo>
                <a:lnTo>
                  <a:pt x="2788903" y="366899"/>
                </a:lnTo>
                <a:lnTo>
                  <a:pt x="2788903" y="271405"/>
                </a:lnTo>
                <a:lnTo>
                  <a:pt x="2944710" y="271405"/>
                </a:lnTo>
                <a:lnTo>
                  <a:pt x="2944710" y="202297"/>
                </a:lnTo>
                <a:lnTo>
                  <a:pt x="2788903" y="202297"/>
                </a:lnTo>
                <a:lnTo>
                  <a:pt x="2788903" y="116855"/>
                </a:lnTo>
                <a:lnTo>
                  <a:pt x="2964815" y="116855"/>
                </a:lnTo>
                <a:lnTo>
                  <a:pt x="2964815" y="45234"/>
                </a:lnTo>
                <a:close/>
              </a:path>
              <a:path extrusionOk="0" h="564514" w="4372609">
                <a:moveTo>
                  <a:pt x="2987432" y="354334"/>
                </a:moveTo>
                <a:lnTo>
                  <a:pt x="2938389" y="360273"/>
                </a:lnTo>
                <a:lnTo>
                  <a:pt x="2890052" y="364151"/>
                </a:lnTo>
                <a:lnTo>
                  <a:pt x="2840774" y="366261"/>
                </a:lnTo>
                <a:lnTo>
                  <a:pt x="2788903" y="366899"/>
                </a:lnTo>
                <a:lnTo>
                  <a:pt x="2989002" y="366899"/>
                </a:lnTo>
                <a:lnTo>
                  <a:pt x="2987432" y="354334"/>
                </a:lnTo>
                <a:close/>
              </a:path>
              <a:path extrusionOk="0" h="564514" w="4372609">
                <a:moveTo>
                  <a:pt x="3483683" y="114342"/>
                </a:moveTo>
                <a:lnTo>
                  <a:pt x="3399497" y="114342"/>
                </a:lnTo>
                <a:lnTo>
                  <a:pt x="3399497" y="270777"/>
                </a:lnTo>
                <a:lnTo>
                  <a:pt x="3341697" y="271405"/>
                </a:lnTo>
                <a:lnTo>
                  <a:pt x="3350493" y="341769"/>
                </a:lnTo>
                <a:lnTo>
                  <a:pt x="3392511" y="341608"/>
                </a:lnTo>
                <a:lnTo>
                  <a:pt x="3437771" y="340941"/>
                </a:lnTo>
                <a:lnTo>
                  <a:pt x="3485437" y="339494"/>
                </a:lnTo>
                <a:lnTo>
                  <a:pt x="3534676" y="336992"/>
                </a:lnTo>
                <a:lnTo>
                  <a:pt x="3584650" y="333161"/>
                </a:lnTo>
                <a:lnTo>
                  <a:pt x="3634526" y="327724"/>
                </a:lnTo>
                <a:lnTo>
                  <a:pt x="3683467" y="320409"/>
                </a:lnTo>
                <a:lnTo>
                  <a:pt x="3678514" y="268892"/>
                </a:lnTo>
                <a:lnTo>
                  <a:pt x="3483683" y="268892"/>
                </a:lnTo>
                <a:lnTo>
                  <a:pt x="3483683" y="114342"/>
                </a:lnTo>
                <a:close/>
              </a:path>
              <a:path extrusionOk="0" h="564514" w="4372609">
                <a:moveTo>
                  <a:pt x="3618129" y="114342"/>
                </a:moveTo>
                <a:lnTo>
                  <a:pt x="3532687" y="114342"/>
                </a:lnTo>
                <a:lnTo>
                  <a:pt x="3532687" y="267007"/>
                </a:lnTo>
                <a:lnTo>
                  <a:pt x="3483683" y="268892"/>
                </a:lnTo>
                <a:lnTo>
                  <a:pt x="3678514" y="268892"/>
                </a:lnTo>
                <a:lnTo>
                  <a:pt x="3677789" y="261353"/>
                </a:lnTo>
                <a:lnTo>
                  <a:pt x="3618129" y="261353"/>
                </a:lnTo>
                <a:lnTo>
                  <a:pt x="3618129" y="114342"/>
                </a:lnTo>
                <a:close/>
              </a:path>
              <a:path extrusionOk="0" h="564514" w="4372609">
                <a:moveTo>
                  <a:pt x="3677185" y="255070"/>
                </a:moveTo>
                <a:lnTo>
                  <a:pt x="3662833" y="256847"/>
                </a:lnTo>
                <a:lnTo>
                  <a:pt x="3648128" y="258447"/>
                </a:lnTo>
                <a:lnTo>
                  <a:pt x="3618129" y="261353"/>
                </a:lnTo>
                <a:lnTo>
                  <a:pt x="3677789" y="261353"/>
                </a:lnTo>
                <a:lnTo>
                  <a:pt x="3677185" y="255070"/>
                </a:lnTo>
                <a:close/>
              </a:path>
              <a:path extrusionOk="0" h="564514" w="4372609">
                <a:moveTo>
                  <a:pt x="3659594" y="45234"/>
                </a:moveTo>
                <a:lnTo>
                  <a:pt x="3356776" y="45234"/>
                </a:lnTo>
                <a:lnTo>
                  <a:pt x="3356776" y="114342"/>
                </a:lnTo>
                <a:lnTo>
                  <a:pt x="3659594" y="114342"/>
                </a:lnTo>
                <a:lnTo>
                  <a:pt x="3659594" y="45234"/>
                </a:lnTo>
                <a:close/>
              </a:path>
              <a:path extrusionOk="0" h="564514" w="4372609">
                <a:moveTo>
                  <a:pt x="3513839" y="375695"/>
                </a:moveTo>
                <a:lnTo>
                  <a:pt x="3425883" y="375695"/>
                </a:lnTo>
                <a:lnTo>
                  <a:pt x="3425883" y="554119"/>
                </a:lnTo>
                <a:lnTo>
                  <a:pt x="3812887" y="554119"/>
                </a:lnTo>
                <a:lnTo>
                  <a:pt x="3812887" y="482498"/>
                </a:lnTo>
                <a:lnTo>
                  <a:pt x="3513839" y="482498"/>
                </a:lnTo>
                <a:lnTo>
                  <a:pt x="3513839" y="375695"/>
                </a:lnTo>
                <a:close/>
              </a:path>
              <a:path extrusionOk="0" h="564514" w="4372609">
                <a:moveTo>
                  <a:pt x="3795296" y="0"/>
                </a:moveTo>
                <a:lnTo>
                  <a:pt x="3706084" y="0"/>
                </a:lnTo>
                <a:lnTo>
                  <a:pt x="3706084" y="414647"/>
                </a:lnTo>
                <a:lnTo>
                  <a:pt x="3795296" y="414647"/>
                </a:lnTo>
                <a:lnTo>
                  <a:pt x="3795296" y="227427"/>
                </a:lnTo>
                <a:lnTo>
                  <a:pt x="3868174" y="227427"/>
                </a:lnTo>
                <a:lnTo>
                  <a:pt x="3868174" y="154550"/>
                </a:lnTo>
                <a:lnTo>
                  <a:pt x="3795296" y="154550"/>
                </a:lnTo>
                <a:lnTo>
                  <a:pt x="3795296" y="0"/>
                </a:lnTo>
                <a:close/>
              </a:path>
              <a:path extrusionOk="0" h="564514" w="4372609">
                <a:moveTo>
                  <a:pt x="4372194" y="283970"/>
                </a:moveTo>
                <a:lnTo>
                  <a:pt x="4288009" y="283970"/>
                </a:lnTo>
                <a:lnTo>
                  <a:pt x="4288009" y="562914"/>
                </a:lnTo>
                <a:lnTo>
                  <a:pt x="4372194" y="562914"/>
                </a:lnTo>
                <a:lnTo>
                  <a:pt x="4372194" y="283970"/>
                </a:lnTo>
                <a:close/>
              </a:path>
              <a:path extrusionOk="0" h="564514" w="4372609">
                <a:moveTo>
                  <a:pt x="4246544" y="7539"/>
                </a:moveTo>
                <a:lnTo>
                  <a:pt x="4163615" y="7539"/>
                </a:lnTo>
                <a:lnTo>
                  <a:pt x="4163615" y="537784"/>
                </a:lnTo>
                <a:lnTo>
                  <a:pt x="4246544" y="537784"/>
                </a:lnTo>
                <a:lnTo>
                  <a:pt x="4246544" y="283970"/>
                </a:lnTo>
                <a:lnTo>
                  <a:pt x="4372194" y="283970"/>
                </a:lnTo>
                <a:lnTo>
                  <a:pt x="4372194" y="212349"/>
                </a:lnTo>
                <a:lnTo>
                  <a:pt x="4246544" y="212349"/>
                </a:lnTo>
                <a:lnTo>
                  <a:pt x="4246544" y="7539"/>
                </a:lnTo>
                <a:close/>
              </a:path>
              <a:path extrusionOk="0" h="564514" w="4372609">
                <a:moveTo>
                  <a:pt x="4372194" y="0"/>
                </a:moveTo>
                <a:lnTo>
                  <a:pt x="4288009" y="0"/>
                </a:lnTo>
                <a:lnTo>
                  <a:pt x="4288009" y="212349"/>
                </a:lnTo>
                <a:lnTo>
                  <a:pt x="4372194" y="212349"/>
                </a:lnTo>
                <a:lnTo>
                  <a:pt x="4372194" y="0"/>
                </a:lnTo>
                <a:close/>
              </a:path>
              <a:path extrusionOk="0" h="564514" w="4372609">
                <a:moveTo>
                  <a:pt x="4123406" y="55286"/>
                </a:moveTo>
                <a:lnTo>
                  <a:pt x="3897235" y="55286"/>
                </a:lnTo>
                <a:lnTo>
                  <a:pt x="3897235" y="424699"/>
                </a:lnTo>
                <a:lnTo>
                  <a:pt x="4123406" y="424699"/>
                </a:lnTo>
                <a:lnTo>
                  <a:pt x="4123406" y="355591"/>
                </a:lnTo>
                <a:lnTo>
                  <a:pt x="3980164" y="355591"/>
                </a:lnTo>
                <a:lnTo>
                  <a:pt x="3980164" y="124394"/>
                </a:lnTo>
                <a:lnTo>
                  <a:pt x="4123406" y="124394"/>
                </a:lnTo>
                <a:lnTo>
                  <a:pt x="4123406" y="55286"/>
                </a:lnTo>
                <a:close/>
              </a:path>
              <a:path extrusionOk="0" h="564514" w="4372609">
                <a:moveTo>
                  <a:pt x="4123406" y="124394"/>
                </a:moveTo>
                <a:lnTo>
                  <a:pt x="4041733" y="124394"/>
                </a:lnTo>
                <a:lnTo>
                  <a:pt x="4041733" y="355591"/>
                </a:lnTo>
                <a:lnTo>
                  <a:pt x="4123406" y="355591"/>
                </a:lnTo>
                <a:lnTo>
                  <a:pt x="4123406" y="124394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31"/>
          <p:cNvSpPr/>
          <p:nvPr/>
        </p:nvSpPr>
        <p:spPr>
          <a:xfrm>
            <a:off x="4448735" y="7296115"/>
            <a:ext cx="3588385" cy="234950"/>
          </a:xfrm>
          <a:custGeom>
            <a:rect b="b" l="l" r="r" t="t"/>
            <a:pathLst>
              <a:path extrusionOk="0" h="234950" w="3588384">
                <a:moveTo>
                  <a:pt x="3475852" y="0"/>
                </a:moveTo>
                <a:lnTo>
                  <a:pt x="3465908" y="0"/>
                </a:lnTo>
                <a:lnTo>
                  <a:pt x="3453640" y="12267"/>
                </a:lnTo>
                <a:lnTo>
                  <a:pt x="3453640" y="22212"/>
                </a:lnTo>
                <a:lnTo>
                  <a:pt x="3548622" y="117194"/>
                </a:lnTo>
                <a:lnTo>
                  <a:pt x="3453640" y="212176"/>
                </a:lnTo>
                <a:lnTo>
                  <a:pt x="3453640" y="222121"/>
                </a:lnTo>
                <a:lnTo>
                  <a:pt x="3465908" y="234388"/>
                </a:lnTo>
                <a:lnTo>
                  <a:pt x="3475852" y="234388"/>
                </a:lnTo>
                <a:lnTo>
                  <a:pt x="3577340" y="132900"/>
                </a:lnTo>
                <a:lnTo>
                  <a:pt x="3570834" y="132900"/>
                </a:lnTo>
                <a:lnTo>
                  <a:pt x="3570834" y="101487"/>
                </a:lnTo>
                <a:lnTo>
                  <a:pt x="3577340" y="101487"/>
                </a:lnTo>
                <a:lnTo>
                  <a:pt x="3475852" y="0"/>
                </a:lnTo>
                <a:close/>
              </a:path>
              <a:path extrusionOk="0" h="234950" w="3588384">
                <a:moveTo>
                  <a:pt x="3532916" y="101487"/>
                </a:moveTo>
                <a:lnTo>
                  <a:pt x="0" y="101487"/>
                </a:lnTo>
                <a:lnTo>
                  <a:pt x="0" y="132900"/>
                </a:lnTo>
                <a:lnTo>
                  <a:pt x="3532916" y="132900"/>
                </a:lnTo>
                <a:lnTo>
                  <a:pt x="3548622" y="117194"/>
                </a:lnTo>
                <a:lnTo>
                  <a:pt x="3532916" y="101487"/>
                </a:lnTo>
                <a:close/>
              </a:path>
              <a:path extrusionOk="0" h="234950" w="3588384">
                <a:moveTo>
                  <a:pt x="3577340" y="101487"/>
                </a:moveTo>
                <a:lnTo>
                  <a:pt x="3570834" y="101487"/>
                </a:lnTo>
                <a:lnTo>
                  <a:pt x="3570834" y="132900"/>
                </a:lnTo>
                <a:lnTo>
                  <a:pt x="3577340" y="132900"/>
                </a:lnTo>
                <a:lnTo>
                  <a:pt x="3588074" y="122166"/>
                </a:lnTo>
                <a:lnTo>
                  <a:pt x="3588074" y="112221"/>
                </a:lnTo>
                <a:lnTo>
                  <a:pt x="3577340" y="101487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31"/>
          <p:cNvSpPr/>
          <p:nvPr/>
        </p:nvSpPr>
        <p:spPr>
          <a:xfrm>
            <a:off x="11177026" y="7296115"/>
            <a:ext cx="3588385" cy="234950"/>
          </a:xfrm>
          <a:custGeom>
            <a:rect b="b" l="l" r="r" t="t"/>
            <a:pathLst>
              <a:path extrusionOk="0" h="234950" w="3588384">
                <a:moveTo>
                  <a:pt x="3475852" y="0"/>
                </a:moveTo>
                <a:lnTo>
                  <a:pt x="3465908" y="0"/>
                </a:lnTo>
                <a:lnTo>
                  <a:pt x="3453640" y="12267"/>
                </a:lnTo>
                <a:lnTo>
                  <a:pt x="3453640" y="22212"/>
                </a:lnTo>
                <a:lnTo>
                  <a:pt x="3548622" y="117194"/>
                </a:lnTo>
                <a:lnTo>
                  <a:pt x="3453640" y="212176"/>
                </a:lnTo>
                <a:lnTo>
                  <a:pt x="3453640" y="222121"/>
                </a:lnTo>
                <a:lnTo>
                  <a:pt x="3465908" y="234388"/>
                </a:lnTo>
                <a:lnTo>
                  <a:pt x="3475852" y="234388"/>
                </a:lnTo>
                <a:lnTo>
                  <a:pt x="3577340" y="132900"/>
                </a:lnTo>
                <a:lnTo>
                  <a:pt x="3570834" y="132900"/>
                </a:lnTo>
                <a:lnTo>
                  <a:pt x="3570834" y="101487"/>
                </a:lnTo>
                <a:lnTo>
                  <a:pt x="3577340" y="101487"/>
                </a:lnTo>
                <a:lnTo>
                  <a:pt x="3475852" y="0"/>
                </a:lnTo>
                <a:close/>
              </a:path>
              <a:path extrusionOk="0" h="234950" w="3588384">
                <a:moveTo>
                  <a:pt x="3532916" y="101487"/>
                </a:moveTo>
                <a:lnTo>
                  <a:pt x="0" y="101487"/>
                </a:lnTo>
                <a:lnTo>
                  <a:pt x="0" y="132900"/>
                </a:lnTo>
                <a:lnTo>
                  <a:pt x="3532916" y="132900"/>
                </a:lnTo>
                <a:lnTo>
                  <a:pt x="3548622" y="117194"/>
                </a:lnTo>
                <a:lnTo>
                  <a:pt x="3532916" y="101487"/>
                </a:lnTo>
                <a:close/>
              </a:path>
              <a:path extrusionOk="0" h="234950" w="3588384">
                <a:moveTo>
                  <a:pt x="3577340" y="101487"/>
                </a:moveTo>
                <a:lnTo>
                  <a:pt x="3570834" y="101487"/>
                </a:lnTo>
                <a:lnTo>
                  <a:pt x="3570834" y="132900"/>
                </a:lnTo>
                <a:lnTo>
                  <a:pt x="3577340" y="132900"/>
                </a:lnTo>
                <a:lnTo>
                  <a:pt x="3588074" y="122166"/>
                </a:lnTo>
                <a:lnTo>
                  <a:pt x="3588074" y="112221"/>
                </a:lnTo>
                <a:lnTo>
                  <a:pt x="3577340" y="101487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31"/>
          <p:cNvSpPr/>
          <p:nvPr/>
        </p:nvSpPr>
        <p:spPr>
          <a:xfrm>
            <a:off x="1308860" y="5654278"/>
            <a:ext cx="3143250" cy="3143250"/>
          </a:xfrm>
          <a:custGeom>
            <a:rect b="b" l="l" r="r" t="t"/>
            <a:pathLst>
              <a:path extrusionOk="0" h="3143250" w="3143250">
                <a:moveTo>
                  <a:pt x="1571449" y="0"/>
                </a:moveTo>
                <a:lnTo>
                  <a:pt x="1523406" y="720"/>
                </a:lnTo>
                <a:lnTo>
                  <a:pt x="1475721" y="2867"/>
                </a:lnTo>
                <a:lnTo>
                  <a:pt x="1428415" y="6421"/>
                </a:lnTo>
                <a:lnTo>
                  <a:pt x="1381509" y="11362"/>
                </a:lnTo>
                <a:lnTo>
                  <a:pt x="1335024" y="17667"/>
                </a:lnTo>
                <a:lnTo>
                  <a:pt x="1288979" y="25318"/>
                </a:lnTo>
                <a:lnTo>
                  <a:pt x="1243396" y="34293"/>
                </a:lnTo>
                <a:lnTo>
                  <a:pt x="1198294" y="44571"/>
                </a:lnTo>
                <a:lnTo>
                  <a:pt x="1153696" y="56133"/>
                </a:lnTo>
                <a:lnTo>
                  <a:pt x="1109620" y="68958"/>
                </a:lnTo>
                <a:lnTo>
                  <a:pt x="1066087" y="83025"/>
                </a:lnTo>
                <a:lnTo>
                  <a:pt x="1023119" y="98313"/>
                </a:lnTo>
                <a:lnTo>
                  <a:pt x="980736" y="114803"/>
                </a:lnTo>
                <a:lnTo>
                  <a:pt x="938958" y="132473"/>
                </a:lnTo>
                <a:lnTo>
                  <a:pt x="897805" y="151303"/>
                </a:lnTo>
                <a:lnTo>
                  <a:pt x="857299" y="171273"/>
                </a:lnTo>
                <a:lnTo>
                  <a:pt x="817460" y="192362"/>
                </a:lnTo>
                <a:lnTo>
                  <a:pt x="778308" y="214548"/>
                </a:lnTo>
                <a:lnTo>
                  <a:pt x="739865" y="237813"/>
                </a:lnTo>
                <a:lnTo>
                  <a:pt x="702149" y="262135"/>
                </a:lnTo>
                <a:lnTo>
                  <a:pt x="665183" y="287494"/>
                </a:lnTo>
                <a:lnTo>
                  <a:pt x="628986" y="313869"/>
                </a:lnTo>
                <a:lnTo>
                  <a:pt x="593580" y="341239"/>
                </a:lnTo>
                <a:lnTo>
                  <a:pt x="558984" y="369585"/>
                </a:lnTo>
                <a:lnTo>
                  <a:pt x="525220" y="398885"/>
                </a:lnTo>
                <a:lnTo>
                  <a:pt x="492307" y="429119"/>
                </a:lnTo>
                <a:lnTo>
                  <a:pt x="460266" y="460266"/>
                </a:lnTo>
                <a:lnTo>
                  <a:pt x="429119" y="492307"/>
                </a:lnTo>
                <a:lnTo>
                  <a:pt x="398885" y="525220"/>
                </a:lnTo>
                <a:lnTo>
                  <a:pt x="369585" y="558984"/>
                </a:lnTo>
                <a:lnTo>
                  <a:pt x="341239" y="593580"/>
                </a:lnTo>
                <a:lnTo>
                  <a:pt x="313869" y="628986"/>
                </a:lnTo>
                <a:lnTo>
                  <a:pt x="287494" y="665183"/>
                </a:lnTo>
                <a:lnTo>
                  <a:pt x="262135" y="702149"/>
                </a:lnTo>
                <a:lnTo>
                  <a:pt x="237813" y="739865"/>
                </a:lnTo>
                <a:lnTo>
                  <a:pt x="214548" y="778308"/>
                </a:lnTo>
                <a:lnTo>
                  <a:pt x="192362" y="817460"/>
                </a:lnTo>
                <a:lnTo>
                  <a:pt x="171273" y="857299"/>
                </a:lnTo>
                <a:lnTo>
                  <a:pt x="151303" y="897805"/>
                </a:lnTo>
                <a:lnTo>
                  <a:pt x="132473" y="938958"/>
                </a:lnTo>
                <a:lnTo>
                  <a:pt x="114803" y="980736"/>
                </a:lnTo>
                <a:lnTo>
                  <a:pt x="98313" y="1023119"/>
                </a:lnTo>
                <a:lnTo>
                  <a:pt x="83025" y="1066087"/>
                </a:lnTo>
                <a:lnTo>
                  <a:pt x="68958" y="1109620"/>
                </a:lnTo>
                <a:lnTo>
                  <a:pt x="56133" y="1153695"/>
                </a:lnTo>
                <a:lnTo>
                  <a:pt x="44571" y="1198294"/>
                </a:lnTo>
                <a:lnTo>
                  <a:pt x="34293" y="1243396"/>
                </a:lnTo>
                <a:lnTo>
                  <a:pt x="25318" y="1288979"/>
                </a:lnTo>
                <a:lnTo>
                  <a:pt x="17667" y="1335024"/>
                </a:lnTo>
                <a:lnTo>
                  <a:pt x="11362" y="1381509"/>
                </a:lnTo>
                <a:lnTo>
                  <a:pt x="6422" y="1428415"/>
                </a:lnTo>
                <a:lnTo>
                  <a:pt x="2867" y="1475721"/>
                </a:lnTo>
                <a:lnTo>
                  <a:pt x="720" y="1523406"/>
                </a:lnTo>
                <a:lnTo>
                  <a:pt x="0" y="1571449"/>
                </a:lnTo>
                <a:lnTo>
                  <a:pt x="720" y="1619493"/>
                </a:lnTo>
                <a:lnTo>
                  <a:pt x="2867" y="1667177"/>
                </a:lnTo>
                <a:lnTo>
                  <a:pt x="6422" y="1714483"/>
                </a:lnTo>
                <a:lnTo>
                  <a:pt x="11362" y="1761389"/>
                </a:lnTo>
                <a:lnTo>
                  <a:pt x="17667" y="1807874"/>
                </a:lnTo>
                <a:lnTo>
                  <a:pt x="25318" y="1853919"/>
                </a:lnTo>
                <a:lnTo>
                  <a:pt x="34293" y="1899502"/>
                </a:lnTo>
                <a:lnTo>
                  <a:pt x="44571" y="1944604"/>
                </a:lnTo>
                <a:lnTo>
                  <a:pt x="56133" y="1989203"/>
                </a:lnTo>
                <a:lnTo>
                  <a:pt x="68958" y="2033278"/>
                </a:lnTo>
                <a:lnTo>
                  <a:pt x="83025" y="2076811"/>
                </a:lnTo>
                <a:lnTo>
                  <a:pt x="98313" y="2119779"/>
                </a:lnTo>
                <a:lnTo>
                  <a:pt x="114803" y="2162162"/>
                </a:lnTo>
                <a:lnTo>
                  <a:pt x="132473" y="2203940"/>
                </a:lnTo>
                <a:lnTo>
                  <a:pt x="151303" y="2245093"/>
                </a:lnTo>
                <a:lnTo>
                  <a:pt x="171273" y="2285599"/>
                </a:lnTo>
                <a:lnTo>
                  <a:pt x="192362" y="2325438"/>
                </a:lnTo>
                <a:lnTo>
                  <a:pt x="214548" y="2364590"/>
                </a:lnTo>
                <a:lnTo>
                  <a:pt x="237813" y="2403034"/>
                </a:lnTo>
                <a:lnTo>
                  <a:pt x="262135" y="2440749"/>
                </a:lnTo>
                <a:lnTo>
                  <a:pt x="287494" y="2477715"/>
                </a:lnTo>
                <a:lnTo>
                  <a:pt x="313869" y="2513912"/>
                </a:lnTo>
                <a:lnTo>
                  <a:pt x="341239" y="2549318"/>
                </a:lnTo>
                <a:lnTo>
                  <a:pt x="369585" y="2583914"/>
                </a:lnTo>
                <a:lnTo>
                  <a:pt x="398885" y="2617679"/>
                </a:lnTo>
                <a:lnTo>
                  <a:pt x="429119" y="2650591"/>
                </a:lnTo>
                <a:lnTo>
                  <a:pt x="460266" y="2682632"/>
                </a:lnTo>
                <a:lnTo>
                  <a:pt x="492307" y="2713779"/>
                </a:lnTo>
                <a:lnTo>
                  <a:pt x="525220" y="2744013"/>
                </a:lnTo>
                <a:lnTo>
                  <a:pt x="558984" y="2773313"/>
                </a:lnTo>
                <a:lnTo>
                  <a:pt x="593580" y="2801659"/>
                </a:lnTo>
                <a:lnTo>
                  <a:pt x="628986" y="2829029"/>
                </a:lnTo>
                <a:lnTo>
                  <a:pt x="665183" y="2855404"/>
                </a:lnTo>
                <a:lnTo>
                  <a:pt x="702149" y="2880763"/>
                </a:lnTo>
                <a:lnTo>
                  <a:pt x="739865" y="2905085"/>
                </a:lnTo>
                <a:lnTo>
                  <a:pt x="778308" y="2928350"/>
                </a:lnTo>
                <a:lnTo>
                  <a:pt x="817460" y="2950537"/>
                </a:lnTo>
                <a:lnTo>
                  <a:pt x="857299" y="2971625"/>
                </a:lnTo>
                <a:lnTo>
                  <a:pt x="897805" y="2991595"/>
                </a:lnTo>
                <a:lnTo>
                  <a:pt x="938958" y="3010425"/>
                </a:lnTo>
                <a:lnTo>
                  <a:pt x="980736" y="3028095"/>
                </a:lnTo>
                <a:lnTo>
                  <a:pt x="1023119" y="3044585"/>
                </a:lnTo>
                <a:lnTo>
                  <a:pt x="1066087" y="3059873"/>
                </a:lnTo>
                <a:lnTo>
                  <a:pt x="1109620" y="3073940"/>
                </a:lnTo>
                <a:lnTo>
                  <a:pt x="1153696" y="3086765"/>
                </a:lnTo>
                <a:lnTo>
                  <a:pt x="1198294" y="3098327"/>
                </a:lnTo>
                <a:lnTo>
                  <a:pt x="1243396" y="3108606"/>
                </a:lnTo>
                <a:lnTo>
                  <a:pt x="1288979" y="3117580"/>
                </a:lnTo>
                <a:lnTo>
                  <a:pt x="1335024" y="3125231"/>
                </a:lnTo>
                <a:lnTo>
                  <a:pt x="1381509" y="3131537"/>
                </a:lnTo>
                <a:lnTo>
                  <a:pt x="1428415" y="3136477"/>
                </a:lnTo>
                <a:lnTo>
                  <a:pt x="1475721" y="3140031"/>
                </a:lnTo>
                <a:lnTo>
                  <a:pt x="1523406" y="3142178"/>
                </a:lnTo>
                <a:lnTo>
                  <a:pt x="1571449" y="3142899"/>
                </a:lnTo>
                <a:lnTo>
                  <a:pt x="1619493" y="3142178"/>
                </a:lnTo>
                <a:lnTo>
                  <a:pt x="1667177" y="3140031"/>
                </a:lnTo>
                <a:lnTo>
                  <a:pt x="1714483" y="3136477"/>
                </a:lnTo>
                <a:lnTo>
                  <a:pt x="1761389" y="3131537"/>
                </a:lnTo>
                <a:lnTo>
                  <a:pt x="1807874" y="3125231"/>
                </a:lnTo>
                <a:lnTo>
                  <a:pt x="1853919" y="3117580"/>
                </a:lnTo>
                <a:lnTo>
                  <a:pt x="1899502" y="3108606"/>
                </a:lnTo>
                <a:lnTo>
                  <a:pt x="1944604" y="3098327"/>
                </a:lnTo>
                <a:lnTo>
                  <a:pt x="1989203" y="3086765"/>
                </a:lnTo>
                <a:lnTo>
                  <a:pt x="2033278" y="3073940"/>
                </a:lnTo>
                <a:lnTo>
                  <a:pt x="2076811" y="3059873"/>
                </a:lnTo>
                <a:lnTo>
                  <a:pt x="2119779" y="3044585"/>
                </a:lnTo>
                <a:lnTo>
                  <a:pt x="2162162" y="3028095"/>
                </a:lnTo>
                <a:lnTo>
                  <a:pt x="2203940" y="3010425"/>
                </a:lnTo>
                <a:lnTo>
                  <a:pt x="2245093" y="2991595"/>
                </a:lnTo>
                <a:lnTo>
                  <a:pt x="2285599" y="2971625"/>
                </a:lnTo>
                <a:lnTo>
                  <a:pt x="2325438" y="2950537"/>
                </a:lnTo>
                <a:lnTo>
                  <a:pt x="2364590" y="2928350"/>
                </a:lnTo>
                <a:lnTo>
                  <a:pt x="2403034" y="2905085"/>
                </a:lnTo>
                <a:lnTo>
                  <a:pt x="2440749" y="2880763"/>
                </a:lnTo>
                <a:lnTo>
                  <a:pt x="2477715" y="2855404"/>
                </a:lnTo>
                <a:lnTo>
                  <a:pt x="2513912" y="2829029"/>
                </a:lnTo>
                <a:lnTo>
                  <a:pt x="2549318" y="2801659"/>
                </a:lnTo>
                <a:lnTo>
                  <a:pt x="2583914" y="2773313"/>
                </a:lnTo>
                <a:lnTo>
                  <a:pt x="2617679" y="2744013"/>
                </a:lnTo>
                <a:lnTo>
                  <a:pt x="2650591" y="2713779"/>
                </a:lnTo>
                <a:lnTo>
                  <a:pt x="2682632" y="2682632"/>
                </a:lnTo>
                <a:lnTo>
                  <a:pt x="2713779" y="2650591"/>
                </a:lnTo>
                <a:lnTo>
                  <a:pt x="2744013" y="2617679"/>
                </a:lnTo>
                <a:lnTo>
                  <a:pt x="2773313" y="2583914"/>
                </a:lnTo>
                <a:lnTo>
                  <a:pt x="2801659" y="2549318"/>
                </a:lnTo>
                <a:lnTo>
                  <a:pt x="2829029" y="2513912"/>
                </a:lnTo>
                <a:lnTo>
                  <a:pt x="2855404" y="2477715"/>
                </a:lnTo>
                <a:lnTo>
                  <a:pt x="2880763" y="2440749"/>
                </a:lnTo>
                <a:lnTo>
                  <a:pt x="2905085" y="2403034"/>
                </a:lnTo>
                <a:lnTo>
                  <a:pt x="2928350" y="2364590"/>
                </a:lnTo>
                <a:lnTo>
                  <a:pt x="2950537" y="2325438"/>
                </a:lnTo>
                <a:lnTo>
                  <a:pt x="2971625" y="2285599"/>
                </a:lnTo>
                <a:lnTo>
                  <a:pt x="2991595" y="2245093"/>
                </a:lnTo>
                <a:lnTo>
                  <a:pt x="3010425" y="2203940"/>
                </a:lnTo>
                <a:lnTo>
                  <a:pt x="3028095" y="2162162"/>
                </a:lnTo>
                <a:lnTo>
                  <a:pt x="3044585" y="2119779"/>
                </a:lnTo>
                <a:lnTo>
                  <a:pt x="3059873" y="2076811"/>
                </a:lnTo>
                <a:lnTo>
                  <a:pt x="3073940" y="2033278"/>
                </a:lnTo>
                <a:lnTo>
                  <a:pt x="3086765" y="1989203"/>
                </a:lnTo>
                <a:lnTo>
                  <a:pt x="3098327" y="1944604"/>
                </a:lnTo>
                <a:lnTo>
                  <a:pt x="3108606" y="1899502"/>
                </a:lnTo>
                <a:lnTo>
                  <a:pt x="3117580" y="1853919"/>
                </a:lnTo>
                <a:lnTo>
                  <a:pt x="3125231" y="1807874"/>
                </a:lnTo>
                <a:lnTo>
                  <a:pt x="3131537" y="1761389"/>
                </a:lnTo>
                <a:lnTo>
                  <a:pt x="3136477" y="1714483"/>
                </a:lnTo>
                <a:lnTo>
                  <a:pt x="3140031" y="1667177"/>
                </a:lnTo>
                <a:lnTo>
                  <a:pt x="3142178" y="1619493"/>
                </a:lnTo>
                <a:lnTo>
                  <a:pt x="3142899" y="1571449"/>
                </a:lnTo>
                <a:lnTo>
                  <a:pt x="3142178" y="1523406"/>
                </a:lnTo>
                <a:lnTo>
                  <a:pt x="3140031" y="1475721"/>
                </a:lnTo>
                <a:lnTo>
                  <a:pt x="3136477" y="1428415"/>
                </a:lnTo>
                <a:lnTo>
                  <a:pt x="3131537" y="1381509"/>
                </a:lnTo>
                <a:lnTo>
                  <a:pt x="3125231" y="1335024"/>
                </a:lnTo>
                <a:lnTo>
                  <a:pt x="3117580" y="1288979"/>
                </a:lnTo>
                <a:lnTo>
                  <a:pt x="3108606" y="1243396"/>
                </a:lnTo>
                <a:lnTo>
                  <a:pt x="3098327" y="1198294"/>
                </a:lnTo>
                <a:lnTo>
                  <a:pt x="3086765" y="1153695"/>
                </a:lnTo>
                <a:lnTo>
                  <a:pt x="3073940" y="1109620"/>
                </a:lnTo>
                <a:lnTo>
                  <a:pt x="3059873" y="1066087"/>
                </a:lnTo>
                <a:lnTo>
                  <a:pt x="3044585" y="1023119"/>
                </a:lnTo>
                <a:lnTo>
                  <a:pt x="3028095" y="980736"/>
                </a:lnTo>
                <a:lnTo>
                  <a:pt x="3010425" y="938958"/>
                </a:lnTo>
                <a:lnTo>
                  <a:pt x="2991595" y="897805"/>
                </a:lnTo>
                <a:lnTo>
                  <a:pt x="2971625" y="857299"/>
                </a:lnTo>
                <a:lnTo>
                  <a:pt x="2950537" y="817460"/>
                </a:lnTo>
                <a:lnTo>
                  <a:pt x="2928350" y="778308"/>
                </a:lnTo>
                <a:lnTo>
                  <a:pt x="2905085" y="739865"/>
                </a:lnTo>
                <a:lnTo>
                  <a:pt x="2880763" y="702149"/>
                </a:lnTo>
                <a:lnTo>
                  <a:pt x="2855404" y="665183"/>
                </a:lnTo>
                <a:lnTo>
                  <a:pt x="2829029" y="628986"/>
                </a:lnTo>
                <a:lnTo>
                  <a:pt x="2801659" y="593580"/>
                </a:lnTo>
                <a:lnTo>
                  <a:pt x="2773313" y="558984"/>
                </a:lnTo>
                <a:lnTo>
                  <a:pt x="2744013" y="525220"/>
                </a:lnTo>
                <a:lnTo>
                  <a:pt x="2713779" y="492307"/>
                </a:lnTo>
                <a:lnTo>
                  <a:pt x="2682632" y="460266"/>
                </a:lnTo>
                <a:lnTo>
                  <a:pt x="2650591" y="429119"/>
                </a:lnTo>
                <a:lnTo>
                  <a:pt x="2617679" y="398885"/>
                </a:lnTo>
                <a:lnTo>
                  <a:pt x="2583914" y="369585"/>
                </a:lnTo>
                <a:lnTo>
                  <a:pt x="2549318" y="341239"/>
                </a:lnTo>
                <a:lnTo>
                  <a:pt x="2513912" y="313869"/>
                </a:lnTo>
                <a:lnTo>
                  <a:pt x="2477715" y="287494"/>
                </a:lnTo>
                <a:lnTo>
                  <a:pt x="2440749" y="262135"/>
                </a:lnTo>
                <a:lnTo>
                  <a:pt x="2403034" y="237813"/>
                </a:lnTo>
                <a:lnTo>
                  <a:pt x="2364590" y="214548"/>
                </a:lnTo>
                <a:lnTo>
                  <a:pt x="2325438" y="192362"/>
                </a:lnTo>
                <a:lnTo>
                  <a:pt x="2285599" y="171273"/>
                </a:lnTo>
                <a:lnTo>
                  <a:pt x="2245093" y="151303"/>
                </a:lnTo>
                <a:lnTo>
                  <a:pt x="2203940" y="132473"/>
                </a:lnTo>
                <a:lnTo>
                  <a:pt x="2162162" y="114803"/>
                </a:lnTo>
                <a:lnTo>
                  <a:pt x="2119779" y="98313"/>
                </a:lnTo>
                <a:lnTo>
                  <a:pt x="2076811" y="83025"/>
                </a:lnTo>
                <a:lnTo>
                  <a:pt x="2033278" y="68958"/>
                </a:lnTo>
                <a:lnTo>
                  <a:pt x="1989203" y="56133"/>
                </a:lnTo>
                <a:lnTo>
                  <a:pt x="1944604" y="44571"/>
                </a:lnTo>
                <a:lnTo>
                  <a:pt x="1899502" y="34293"/>
                </a:lnTo>
                <a:lnTo>
                  <a:pt x="1853919" y="25318"/>
                </a:lnTo>
                <a:lnTo>
                  <a:pt x="1807874" y="17667"/>
                </a:lnTo>
                <a:lnTo>
                  <a:pt x="1761389" y="11362"/>
                </a:lnTo>
                <a:lnTo>
                  <a:pt x="1714483" y="6421"/>
                </a:lnTo>
                <a:lnTo>
                  <a:pt x="1667177" y="2867"/>
                </a:lnTo>
                <a:lnTo>
                  <a:pt x="1619493" y="720"/>
                </a:lnTo>
                <a:lnTo>
                  <a:pt x="1571449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31"/>
          <p:cNvSpPr/>
          <p:nvPr/>
        </p:nvSpPr>
        <p:spPr>
          <a:xfrm>
            <a:off x="8031169" y="5664749"/>
            <a:ext cx="3143250" cy="3143250"/>
          </a:xfrm>
          <a:custGeom>
            <a:rect b="b" l="l" r="r" t="t"/>
            <a:pathLst>
              <a:path extrusionOk="0" h="3143250" w="3143250">
                <a:moveTo>
                  <a:pt x="1571449" y="0"/>
                </a:moveTo>
                <a:lnTo>
                  <a:pt x="1523406" y="720"/>
                </a:lnTo>
                <a:lnTo>
                  <a:pt x="1475721" y="2867"/>
                </a:lnTo>
                <a:lnTo>
                  <a:pt x="1428415" y="6421"/>
                </a:lnTo>
                <a:lnTo>
                  <a:pt x="1381509" y="11362"/>
                </a:lnTo>
                <a:lnTo>
                  <a:pt x="1335024" y="17667"/>
                </a:lnTo>
                <a:lnTo>
                  <a:pt x="1288979" y="25318"/>
                </a:lnTo>
                <a:lnTo>
                  <a:pt x="1243396" y="34293"/>
                </a:lnTo>
                <a:lnTo>
                  <a:pt x="1198294" y="44571"/>
                </a:lnTo>
                <a:lnTo>
                  <a:pt x="1153696" y="56133"/>
                </a:lnTo>
                <a:lnTo>
                  <a:pt x="1109620" y="68958"/>
                </a:lnTo>
                <a:lnTo>
                  <a:pt x="1066087" y="83025"/>
                </a:lnTo>
                <a:lnTo>
                  <a:pt x="1023119" y="98313"/>
                </a:lnTo>
                <a:lnTo>
                  <a:pt x="980736" y="114803"/>
                </a:lnTo>
                <a:lnTo>
                  <a:pt x="938958" y="132473"/>
                </a:lnTo>
                <a:lnTo>
                  <a:pt x="897805" y="151303"/>
                </a:lnTo>
                <a:lnTo>
                  <a:pt x="857299" y="171273"/>
                </a:lnTo>
                <a:lnTo>
                  <a:pt x="817460" y="192362"/>
                </a:lnTo>
                <a:lnTo>
                  <a:pt x="778308" y="214548"/>
                </a:lnTo>
                <a:lnTo>
                  <a:pt x="739865" y="237813"/>
                </a:lnTo>
                <a:lnTo>
                  <a:pt x="702149" y="262135"/>
                </a:lnTo>
                <a:lnTo>
                  <a:pt x="665183" y="287494"/>
                </a:lnTo>
                <a:lnTo>
                  <a:pt x="628986" y="313869"/>
                </a:lnTo>
                <a:lnTo>
                  <a:pt x="593580" y="341239"/>
                </a:lnTo>
                <a:lnTo>
                  <a:pt x="558984" y="369585"/>
                </a:lnTo>
                <a:lnTo>
                  <a:pt x="525220" y="398885"/>
                </a:lnTo>
                <a:lnTo>
                  <a:pt x="492307" y="429119"/>
                </a:lnTo>
                <a:lnTo>
                  <a:pt x="460266" y="460266"/>
                </a:lnTo>
                <a:lnTo>
                  <a:pt x="429119" y="492307"/>
                </a:lnTo>
                <a:lnTo>
                  <a:pt x="398885" y="525220"/>
                </a:lnTo>
                <a:lnTo>
                  <a:pt x="369585" y="558984"/>
                </a:lnTo>
                <a:lnTo>
                  <a:pt x="341239" y="593580"/>
                </a:lnTo>
                <a:lnTo>
                  <a:pt x="313869" y="628986"/>
                </a:lnTo>
                <a:lnTo>
                  <a:pt x="287494" y="665183"/>
                </a:lnTo>
                <a:lnTo>
                  <a:pt x="262135" y="702149"/>
                </a:lnTo>
                <a:lnTo>
                  <a:pt x="237813" y="739865"/>
                </a:lnTo>
                <a:lnTo>
                  <a:pt x="214548" y="778308"/>
                </a:lnTo>
                <a:lnTo>
                  <a:pt x="192362" y="817460"/>
                </a:lnTo>
                <a:lnTo>
                  <a:pt x="171273" y="857299"/>
                </a:lnTo>
                <a:lnTo>
                  <a:pt x="151303" y="897805"/>
                </a:lnTo>
                <a:lnTo>
                  <a:pt x="132473" y="938958"/>
                </a:lnTo>
                <a:lnTo>
                  <a:pt x="114803" y="980736"/>
                </a:lnTo>
                <a:lnTo>
                  <a:pt x="98313" y="1023119"/>
                </a:lnTo>
                <a:lnTo>
                  <a:pt x="83025" y="1066087"/>
                </a:lnTo>
                <a:lnTo>
                  <a:pt x="68958" y="1109620"/>
                </a:lnTo>
                <a:lnTo>
                  <a:pt x="56133" y="1153695"/>
                </a:lnTo>
                <a:lnTo>
                  <a:pt x="44571" y="1198294"/>
                </a:lnTo>
                <a:lnTo>
                  <a:pt x="34293" y="1243396"/>
                </a:lnTo>
                <a:lnTo>
                  <a:pt x="25318" y="1288979"/>
                </a:lnTo>
                <a:lnTo>
                  <a:pt x="17667" y="1335024"/>
                </a:lnTo>
                <a:lnTo>
                  <a:pt x="11362" y="1381509"/>
                </a:lnTo>
                <a:lnTo>
                  <a:pt x="6422" y="1428415"/>
                </a:lnTo>
                <a:lnTo>
                  <a:pt x="2867" y="1475721"/>
                </a:lnTo>
                <a:lnTo>
                  <a:pt x="720" y="1523406"/>
                </a:lnTo>
                <a:lnTo>
                  <a:pt x="0" y="1571449"/>
                </a:lnTo>
                <a:lnTo>
                  <a:pt x="720" y="1619493"/>
                </a:lnTo>
                <a:lnTo>
                  <a:pt x="2867" y="1667177"/>
                </a:lnTo>
                <a:lnTo>
                  <a:pt x="6422" y="1714483"/>
                </a:lnTo>
                <a:lnTo>
                  <a:pt x="11362" y="1761389"/>
                </a:lnTo>
                <a:lnTo>
                  <a:pt x="17667" y="1807874"/>
                </a:lnTo>
                <a:lnTo>
                  <a:pt x="25318" y="1853919"/>
                </a:lnTo>
                <a:lnTo>
                  <a:pt x="34293" y="1899502"/>
                </a:lnTo>
                <a:lnTo>
                  <a:pt x="44571" y="1944604"/>
                </a:lnTo>
                <a:lnTo>
                  <a:pt x="56133" y="1989203"/>
                </a:lnTo>
                <a:lnTo>
                  <a:pt x="68958" y="2033278"/>
                </a:lnTo>
                <a:lnTo>
                  <a:pt x="83025" y="2076811"/>
                </a:lnTo>
                <a:lnTo>
                  <a:pt x="98313" y="2119779"/>
                </a:lnTo>
                <a:lnTo>
                  <a:pt x="114803" y="2162162"/>
                </a:lnTo>
                <a:lnTo>
                  <a:pt x="132473" y="2203940"/>
                </a:lnTo>
                <a:lnTo>
                  <a:pt x="151303" y="2245093"/>
                </a:lnTo>
                <a:lnTo>
                  <a:pt x="171273" y="2285599"/>
                </a:lnTo>
                <a:lnTo>
                  <a:pt x="192362" y="2325438"/>
                </a:lnTo>
                <a:lnTo>
                  <a:pt x="214548" y="2364590"/>
                </a:lnTo>
                <a:lnTo>
                  <a:pt x="237813" y="2403034"/>
                </a:lnTo>
                <a:lnTo>
                  <a:pt x="262135" y="2440749"/>
                </a:lnTo>
                <a:lnTo>
                  <a:pt x="287494" y="2477715"/>
                </a:lnTo>
                <a:lnTo>
                  <a:pt x="313869" y="2513912"/>
                </a:lnTo>
                <a:lnTo>
                  <a:pt x="341239" y="2549318"/>
                </a:lnTo>
                <a:lnTo>
                  <a:pt x="369585" y="2583914"/>
                </a:lnTo>
                <a:lnTo>
                  <a:pt x="398885" y="2617679"/>
                </a:lnTo>
                <a:lnTo>
                  <a:pt x="429119" y="2650591"/>
                </a:lnTo>
                <a:lnTo>
                  <a:pt x="460266" y="2682632"/>
                </a:lnTo>
                <a:lnTo>
                  <a:pt x="492307" y="2713779"/>
                </a:lnTo>
                <a:lnTo>
                  <a:pt x="525220" y="2744013"/>
                </a:lnTo>
                <a:lnTo>
                  <a:pt x="558984" y="2773313"/>
                </a:lnTo>
                <a:lnTo>
                  <a:pt x="593580" y="2801659"/>
                </a:lnTo>
                <a:lnTo>
                  <a:pt x="628986" y="2829029"/>
                </a:lnTo>
                <a:lnTo>
                  <a:pt x="665183" y="2855404"/>
                </a:lnTo>
                <a:lnTo>
                  <a:pt x="702149" y="2880763"/>
                </a:lnTo>
                <a:lnTo>
                  <a:pt x="739865" y="2905085"/>
                </a:lnTo>
                <a:lnTo>
                  <a:pt x="778308" y="2928350"/>
                </a:lnTo>
                <a:lnTo>
                  <a:pt x="817460" y="2950537"/>
                </a:lnTo>
                <a:lnTo>
                  <a:pt x="857299" y="2971625"/>
                </a:lnTo>
                <a:lnTo>
                  <a:pt x="897805" y="2991595"/>
                </a:lnTo>
                <a:lnTo>
                  <a:pt x="938958" y="3010425"/>
                </a:lnTo>
                <a:lnTo>
                  <a:pt x="980736" y="3028095"/>
                </a:lnTo>
                <a:lnTo>
                  <a:pt x="1023119" y="3044585"/>
                </a:lnTo>
                <a:lnTo>
                  <a:pt x="1066087" y="3059873"/>
                </a:lnTo>
                <a:lnTo>
                  <a:pt x="1109620" y="3073940"/>
                </a:lnTo>
                <a:lnTo>
                  <a:pt x="1153696" y="3086765"/>
                </a:lnTo>
                <a:lnTo>
                  <a:pt x="1198294" y="3098327"/>
                </a:lnTo>
                <a:lnTo>
                  <a:pt x="1243396" y="3108606"/>
                </a:lnTo>
                <a:lnTo>
                  <a:pt x="1288979" y="3117580"/>
                </a:lnTo>
                <a:lnTo>
                  <a:pt x="1335024" y="3125231"/>
                </a:lnTo>
                <a:lnTo>
                  <a:pt x="1381509" y="3131537"/>
                </a:lnTo>
                <a:lnTo>
                  <a:pt x="1428415" y="3136477"/>
                </a:lnTo>
                <a:lnTo>
                  <a:pt x="1475721" y="3140031"/>
                </a:lnTo>
                <a:lnTo>
                  <a:pt x="1523406" y="3142178"/>
                </a:lnTo>
                <a:lnTo>
                  <a:pt x="1571449" y="3142899"/>
                </a:lnTo>
                <a:lnTo>
                  <a:pt x="1619493" y="3142178"/>
                </a:lnTo>
                <a:lnTo>
                  <a:pt x="1667177" y="3140031"/>
                </a:lnTo>
                <a:lnTo>
                  <a:pt x="1714483" y="3136477"/>
                </a:lnTo>
                <a:lnTo>
                  <a:pt x="1761389" y="3131537"/>
                </a:lnTo>
                <a:lnTo>
                  <a:pt x="1807874" y="3125231"/>
                </a:lnTo>
                <a:lnTo>
                  <a:pt x="1853919" y="3117580"/>
                </a:lnTo>
                <a:lnTo>
                  <a:pt x="1899502" y="3108606"/>
                </a:lnTo>
                <a:lnTo>
                  <a:pt x="1944604" y="3098327"/>
                </a:lnTo>
                <a:lnTo>
                  <a:pt x="1989203" y="3086765"/>
                </a:lnTo>
                <a:lnTo>
                  <a:pt x="2033278" y="3073940"/>
                </a:lnTo>
                <a:lnTo>
                  <a:pt x="2076811" y="3059873"/>
                </a:lnTo>
                <a:lnTo>
                  <a:pt x="2119779" y="3044585"/>
                </a:lnTo>
                <a:lnTo>
                  <a:pt x="2162162" y="3028095"/>
                </a:lnTo>
                <a:lnTo>
                  <a:pt x="2203940" y="3010425"/>
                </a:lnTo>
                <a:lnTo>
                  <a:pt x="2245093" y="2991595"/>
                </a:lnTo>
                <a:lnTo>
                  <a:pt x="2285599" y="2971625"/>
                </a:lnTo>
                <a:lnTo>
                  <a:pt x="2325438" y="2950537"/>
                </a:lnTo>
                <a:lnTo>
                  <a:pt x="2364590" y="2928350"/>
                </a:lnTo>
                <a:lnTo>
                  <a:pt x="2403034" y="2905085"/>
                </a:lnTo>
                <a:lnTo>
                  <a:pt x="2440749" y="2880763"/>
                </a:lnTo>
                <a:lnTo>
                  <a:pt x="2477715" y="2855404"/>
                </a:lnTo>
                <a:lnTo>
                  <a:pt x="2513912" y="2829029"/>
                </a:lnTo>
                <a:lnTo>
                  <a:pt x="2549318" y="2801659"/>
                </a:lnTo>
                <a:lnTo>
                  <a:pt x="2583914" y="2773313"/>
                </a:lnTo>
                <a:lnTo>
                  <a:pt x="2617679" y="2744013"/>
                </a:lnTo>
                <a:lnTo>
                  <a:pt x="2650591" y="2713779"/>
                </a:lnTo>
                <a:lnTo>
                  <a:pt x="2682632" y="2682632"/>
                </a:lnTo>
                <a:lnTo>
                  <a:pt x="2713779" y="2650591"/>
                </a:lnTo>
                <a:lnTo>
                  <a:pt x="2744013" y="2617679"/>
                </a:lnTo>
                <a:lnTo>
                  <a:pt x="2773313" y="2583914"/>
                </a:lnTo>
                <a:lnTo>
                  <a:pt x="2801659" y="2549318"/>
                </a:lnTo>
                <a:lnTo>
                  <a:pt x="2829029" y="2513912"/>
                </a:lnTo>
                <a:lnTo>
                  <a:pt x="2855404" y="2477715"/>
                </a:lnTo>
                <a:lnTo>
                  <a:pt x="2880763" y="2440749"/>
                </a:lnTo>
                <a:lnTo>
                  <a:pt x="2905085" y="2403034"/>
                </a:lnTo>
                <a:lnTo>
                  <a:pt x="2928350" y="2364590"/>
                </a:lnTo>
                <a:lnTo>
                  <a:pt x="2950537" y="2325438"/>
                </a:lnTo>
                <a:lnTo>
                  <a:pt x="2971625" y="2285599"/>
                </a:lnTo>
                <a:lnTo>
                  <a:pt x="2991595" y="2245093"/>
                </a:lnTo>
                <a:lnTo>
                  <a:pt x="3010425" y="2203940"/>
                </a:lnTo>
                <a:lnTo>
                  <a:pt x="3028095" y="2162162"/>
                </a:lnTo>
                <a:lnTo>
                  <a:pt x="3044585" y="2119779"/>
                </a:lnTo>
                <a:lnTo>
                  <a:pt x="3059873" y="2076811"/>
                </a:lnTo>
                <a:lnTo>
                  <a:pt x="3073940" y="2033278"/>
                </a:lnTo>
                <a:lnTo>
                  <a:pt x="3086765" y="1989203"/>
                </a:lnTo>
                <a:lnTo>
                  <a:pt x="3098327" y="1944604"/>
                </a:lnTo>
                <a:lnTo>
                  <a:pt x="3108606" y="1899502"/>
                </a:lnTo>
                <a:lnTo>
                  <a:pt x="3117580" y="1853919"/>
                </a:lnTo>
                <a:lnTo>
                  <a:pt x="3125231" y="1807874"/>
                </a:lnTo>
                <a:lnTo>
                  <a:pt x="3131537" y="1761389"/>
                </a:lnTo>
                <a:lnTo>
                  <a:pt x="3136477" y="1714483"/>
                </a:lnTo>
                <a:lnTo>
                  <a:pt x="3140031" y="1667177"/>
                </a:lnTo>
                <a:lnTo>
                  <a:pt x="3142178" y="1619493"/>
                </a:lnTo>
                <a:lnTo>
                  <a:pt x="3142899" y="1571449"/>
                </a:lnTo>
                <a:lnTo>
                  <a:pt x="3142178" y="1523406"/>
                </a:lnTo>
                <a:lnTo>
                  <a:pt x="3140031" y="1475721"/>
                </a:lnTo>
                <a:lnTo>
                  <a:pt x="3136477" y="1428415"/>
                </a:lnTo>
                <a:lnTo>
                  <a:pt x="3131537" y="1381509"/>
                </a:lnTo>
                <a:lnTo>
                  <a:pt x="3125231" y="1335024"/>
                </a:lnTo>
                <a:lnTo>
                  <a:pt x="3117580" y="1288979"/>
                </a:lnTo>
                <a:lnTo>
                  <a:pt x="3108606" y="1243396"/>
                </a:lnTo>
                <a:lnTo>
                  <a:pt x="3098327" y="1198294"/>
                </a:lnTo>
                <a:lnTo>
                  <a:pt x="3086765" y="1153695"/>
                </a:lnTo>
                <a:lnTo>
                  <a:pt x="3073940" y="1109620"/>
                </a:lnTo>
                <a:lnTo>
                  <a:pt x="3059873" y="1066087"/>
                </a:lnTo>
                <a:lnTo>
                  <a:pt x="3044585" y="1023119"/>
                </a:lnTo>
                <a:lnTo>
                  <a:pt x="3028095" y="980736"/>
                </a:lnTo>
                <a:lnTo>
                  <a:pt x="3010425" y="938958"/>
                </a:lnTo>
                <a:lnTo>
                  <a:pt x="2991595" y="897805"/>
                </a:lnTo>
                <a:lnTo>
                  <a:pt x="2971625" y="857299"/>
                </a:lnTo>
                <a:lnTo>
                  <a:pt x="2950537" y="817460"/>
                </a:lnTo>
                <a:lnTo>
                  <a:pt x="2928350" y="778308"/>
                </a:lnTo>
                <a:lnTo>
                  <a:pt x="2905085" y="739865"/>
                </a:lnTo>
                <a:lnTo>
                  <a:pt x="2880763" y="702149"/>
                </a:lnTo>
                <a:lnTo>
                  <a:pt x="2855404" y="665183"/>
                </a:lnTo>
                <a:lnTo>
                  <a:pt x="2829029" y="628986"/>
                </a:lnTo>
                <a:lnTo>
                  <a:pt x="2801659" y="593580"/>
                </a:lnTo>
                <a:lnTo>
                  <a:pt x="2773313" y="558984"/>
                </a:lnTo>
                <a:lnTo>
                  <a:pt x="2744013" y="525220"/>
                </a:lnTo>
                <a:lnTo>
                  <a:pt x="2713779" y="492307"/>
                </a:lnTo>
                <a:lnTo>
                  <a:pt x="2682632" y="460266"/>
                </a:lnTo>
                <a:lnTo>
                  <a:pt x="2650591" y="429119"/>
                </a:lnTo>
                <a:lnTo>
                  <a:pt x="2617679" y="398885"/>
                </a:lnTo>
                <a:lnTo>
                  <a:pt x="2583914" y="369585"/>
                </a:lnTo>
                <a:lnTo>
                  <a:pt x="2549318" y="341239"/>
                </a:lnTo>
                <a:lnTo>
                  <a:pt x="2513912" y="313869"/>
                </a:lnTo>
                <a:lnTo>
                  <a:pt x="2477715" y="287494"/>
                </a:lnTo>
                <a:lnTo>
                  <a:pt x="2440749" y="262135"/>
                </a:lnTo>
                <a:lnTo>
                  <a:pt x="2403034" y="237813"/>
                </a:lnTo>
                <a:lnTo>
                  <a:pt x="2364590" y="214548"/>
                </a:lnTo>
                <a:lnTo>
                  <a:pt x="2325438" y="192362"/>
                </a:lnTo>
                <a:lnTo>
                  <a:pt x="2285599" y="171273"/>
                </a:lnTo>
                <a:lnTo>
                  <a:pt x="2245093" y="151303"/>
                </a:lnTo>
                <a:lnTo>
                  <a:pt x="2203940" y="132473"/>
                </a:lnTo>
                <a:lnTo>
                  <a:pt x="2162162" y="114803"/>
                </a:lnTo>
                <a:lnTo>
                  <a:pt x="2119779" y="98313"/>
                </a:lnTo>
                <a:lnTo>
                  <a:pt x="2076811" y="83025"/>
                </a:lnTo>
                <a:lnTo>
                  <a:pt x="2033278" y="68958"/>
                </a:lnTo>
                <a:lnTo>
                  <a:pt x="1989203" y="56133"/>
                </a:lnTo>
                <a:lnTo>
                  <a:pt x="1944604" y="44571"/>
                </a:lnTo>
                <a:lnTo>
                  <a:pt x="1899502" y="34293"/>
                </a:lnTo>
                <a:lnTo>
                  <a:pt x="1853919" y="25318"/>
                </a:lnTo>
                <a:lnTo>
                  <a:pt x="1807874" y="17667"/>
                </a:lnTo>
                <a:lnTo>
                  <a:pt x="1761389" y="11362"/>
                </a:lnTo>
                <a:lnTo>
                  <a:pt x="1714483" y="6421"/>
                </a:lnTo>
                <a:lnTo>
                  <a:pt x="1667177" y="2867"/>
                </a:lnTo>
                <a:lnTo>
                  <a:pt x="1619493" y="720"/>
                </a:lnTo>
                <a:lnTo>
                  <a:pt x="1571449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31"/>
          <p:cNvSpPr/>
          <p:nvPr/>
        </p:nvSpPr>
        <p:spPr>
          <a:xfrm>
            <a:off x="8856345" y="6805238"/>
            <a:ext cx="1470660" cy="878205"/>
          </a:xfrm>
          <a:custGeom>
            <a:rect b="b" l="l" r="r" t="t"/>
            <a:pathLst>
              <a:path extrusionOk="0" h="878204" w="1470659">
                <a:moveTo>
                  <a:pt x="552002" y="0"/>
                </a:moveTo>
                <a:lnTo>
                  <a:pt x="495878" y="0"/>
                </a:lnTo>
                <a:lnTo>
                  <a:pt x="495878" y="375276"/>
                </a:lnTo>
                <a:lnTo>
                  <a:pt x="552002" y="375276"/>
                </a:lnTo>
                <a:lnTo>
                  <a:pt x="552002" y="0"/>
                </a:lnTo>
                <a:close/>
              </a:path>
              <a:path extrusionOk="0" h="878204" w="1470659">
                <a:moveTo>
                  <a:pt x="471585" y="5863"/>
                </a:moveTo>
                <a:lnTo>
                  <a:pt x="417137" y="5863"/>
                </a:lnTo>
                <a:lnTo>
                  <a:pt x="417137" y="134865"/>
                </a:lnTo>
                <a:lnTo>
                  <a:pt x="354311" y="134865"/>
                </a:lnTo>
                <a:lnTo>
                  <a:pt x="354311" y="182612"/>
                </a:lnTo>
                <a:lnTo>
                  <a:pt x="417137" y="182612"/>
                </a:lnTo>
                <a:lnTo>
                  <a:pt x="417137" y="358523"/>
                </a:lnTo>
                <a:lnTo>
                  <a:pt x="471585" y="358523"/>
                </a:lnTo>
                <a:lnTo>
                  <a:pt x="471585" y="5863"/>
                </a:lnTo>
                <a:close/>
              </a:path>
              <a:path extrusionOk="0" h="878204" w="1470659">
                <a:moveTo>
                  <a:pt x="380279" y="41045"/>
                </a:moveTo>
                <a:lnTo>
                  <a:pt x="236200" y="41045"/>
                </a:lnTo>
                <a:lnTo>
                  <a:pt x="236200" y="293184"/>
                </a:lnTo>
                <a:lnTo>
                  <a:pt x="263005" y="293184"/>
                </a:lnTo>
                <a:lnTo>
                  <a:pt x="300426" y="293027"/>
                </a:lnTo>
                <a:lnTo>
                  <a:pt x="333998" y="291614"/>
                </a:lnTo>
                <a:lnTo>
                  <a:pt x="365371" y="288472"/>
                </a:lnTo>
                <a:lnTo>
                  <a:pt x="396195" y="283132"/>
                </a:lnTo>
                <a:lnTo>
                  <a:pt x="392852" y="245018"/>
                </a:lnTo>
                <a:lnTo>
                  <a:pt x="293999" y="245018"/>
                </a:lnTo>
                <a:lnTo>
                  <a:pt x="293999" y="87955"/>
                </a:lnTo>
                <a:lnTo>
                  <a:pt x="380279" y="87955"/>
                </a:lnTo>
                <a:lnTo>
                  <a:pt x="380279" y="41045"/>
                </a:lnTo>
                <a:close/>
              </a:path>
              <a:path extrusionOk="0" h="878204" w="1470659">
                <a:moveTo>
                  <a:pt x="392007" y="235385"/>
                </a:moveTo>
                <a:lnTo>
                  <a:pt x="367799" y="239835"/>
                </a:lnTo>
                <a:lnTo>
                  <a:pt x="344102" y="242715"/>
                </a:lnTo>
                <a:lnTo>
                  <a:pt x="319856" y="244338"/>
                </a:lnTo>
                <a:lnTo>
                  <a:pt x="293999" y="245018"/>
                </a:lnTo>
                <a:lnTo>
                  <a:pt x="392852" y="245018"/>
                </a:lnTo>
                <a:lnTo>
                  <a:pt x="392007" y="235385"/>
                </a:lnTo>
                <a:close/>
              </a:path>
              <a:path extrusionOk="0" h="878204" w="1470659">
                <a:moveTo>
                  <a:pt x="894717" y="0"/>
                </a:moveTo>
                <a:lnTo>
                  <a:pt x="835242" y="0"/>
                </a:lnTo>
                <a:lnTo>
                  <a:pt x="835242" y="376114"/>
                </a:lnTo>
                <a:lnTo>
                  <a:pt x="894717" y="376114"/>
                </a:lnTo>
                <a:lnTo>
                  <a:pt x="894717" y="0"/>
                </a:lnTo>
                <a:close/>
              </a:path>
              <a:path extrusionOk="0" h="878204" w="1470659">
                <a:moveTo>
                  <a:pt x="690325" y="25130"/>
                </a:moveTo>
                <a:lnTo>
                  <a:pt x="649999" y="34599"/>
                </a:lnTo>
                <a:lnTo>
                  <a:pt x="618076" y="61621"/>
                </a:lnTo>
                <a:lnTo>
                  <a:pt x="597148" y="104113"/>
                </a:lnTo>
                <a:lnTo>
                  <a:pt x="589805" y="159995"/>
                </a:lnTo>
                <a:lnTo>
                  <a:pt x="597148" y="216053"/>
                </a:lnTo>
                <a:lnTo>
                  <a:pt x="618076" y="258526"/>
                </a:lnTo>
                <a:lnTo>
                  <a:pt x="649999" y="285449"/>
                </a:lnTo>
                <a:lnTo>
                  <a:pt x="690325" y="294860"/>
                </a:lnTo>
                <a:lnTo>
                  <a:pt x="729696" y="285449"/>
                </a:lnTo>
                <a:lnTo>
                  <a:pt x="761213" y="258526"/>
                </a:lnTo>
                <a:lnTo>
                  <a:pt x="769753" y="241249"/>
                </a:lnTo>
                <a:lnTo>
                  <a:pt x="690325" y="241249"/>
                </a:lnTo>
                <a:lnTo>
                  <a:pt x="672152" y="236151"/>
                </a:lnTo>
                <a:lnTo>
                  <a:pt x="658337" y="220883"/>
                </a:lnTo>
                <a:lnTo>
                  <a:pt x="649626" y="195484"/>
                </a:lnTo>
                <a:lnTo>
                  <a:pt x="646766" y="159995"/>
                </a:lnTo>
                <a:lnTo>
                  <a:pt x="649626" y="124446"/>
                </a:lnTo>
                <a:lnTo>
                  <a:pt x="658337" y="98949"/>
                </a:lnTo>
                <a:lnTo>
                  <a:pt x="672152" y="83662"/>
                </a:lnTo>
                <a:lnTo>
                  <a:pt x="690325" y="78741"/>
                </a:lnTo>
                <a:lnTo>
                  <a:pt x="769672" y="78741"/>
                </a:lnTo>
                <a:lnTo>
                  <a:pt x="761213" y="61621"/>
                </a:lnTo>
                <a:lnTo>
                  <a:pt x="729696" y="34599"/>
                </a:lnTo>
                <a:lnTo>
                  <a:pt x="690325" y="25130"/>
                </a:lnTo>
                <a:close/>
              </a:path>
              <a:path extrusionOk="0" h="878204" w="1470659">
                <a:moveTo>
                  <a:pt x="769672" y="78741"/>
                </a:moveTo>
                <a:lnTo>
                  <a:pt x="690325" y="78741"/>
                </a:lnTo>
                <a:lnTo>
                  <a:pt x="707543" y="83662"/>
                </a:lnTo>
                <a:lnTo>
                  <a:pt x="720953" y="98949"/>
                </a:lnTo>
                <a:lnTo>
                  <a:pt x="729729" y="124446"/>
                </a:lnTo>
                <a:lnTo>
                  <a:pt x="733047" y="159995"/>
                </a:lnTo>
                <a:lnTo>
                  <a:pt x="729729" y="195484"/>
                </a:lnTo>
                <a:lnTo>
                  <a:pt x="720953" y="220883"/>
                </a:lnTo>
                <a:lnTo>
                  <a:pt x="707543" y="236151"/>
                </a:lnTo>
                <a:lnTo>
                  <a:pt x="690325" y="241249"/>
                </a:lnTo>
                <a:lnTo>
                  <a:pt x="769753" y="241249"/>
                </a:lnTo>
                <a:lnTo>
                  <a:pt x="782207" y="216053"/>
                </a:lnTo>
                <a:lnTo>
                  <a:pt x="790008" y="159995"/>
                </a:lnTo>
                <a:lnTo>
                  <a:pt x="782207" y="104113"/>
                </a:lnTo>
                <a:lnTo>
                  <a:pt x="769672" y="78741"/>
                </a:lnTo>
                <a:close/>
              </a:path>
              <a:path extrusionOk="0" h="878204" w="1470659">
                <a:moveTo>
                  <a:pt x="1251673" y="0"/>
                </a:moveTo>
                <a:lnTo>
                  <a:pt x="1193036" y="0"/>
                </a:lnTo>
                <a:lnTo>
                  <a:pt x="1193036" y="129838"/>
                </a:lnTo>
                <a:lnTo>
                  <a:pt x="1131886" y="129838"/>
                </a:lnTo>
                <a:lnTo>
                  <a:pt x="1131886" y="176748"/>
                </a:lnTo>
                <a:lnTo>
                  <a:pt x="1193036" y="176748"/>
                </a:lnTo>
                <a:lnTo>
                  <a:pt x="1193036" y="376114"/>
                </a:lnTo>
                <a:lnTo>
                  <a:pt x="1251673" y="376114"/>
                </a:lnTo>
                <a:lnTo>
                  <a:pt x="1251673" y="0"/>
                </a:lnTo>
                <a:close/>
              </a:path>
              <a:path extrusionOk="0" h="878204" w="1470659">
                <a:moveTo>
                  <a:pt x="1126022" y="30156"/>
                </a:moveTo>
                <a:lnTo>
                  <a:pt x="950111" y="30156"/>
                </a:lnTo>
                <a:lnTo>
                  <a:pt x="950111" y="293184"/>
                </a:lnTo>
                <a:lnTo>
                  <a:pt x="980267" y="293184"/>
                </a:lnTo>
                <a:lnTo>
                  <a:pt x="1024749" y="292497"/>
                </a:lnTo>
                <a:lnTo>
                  <a:pt x="1066286" y="290828"/>
                </a:lnTo>
                <a:lnTo>
                  <a:pt x="1106487" y="287825"/>
                </a:lnTo>
                <a:lnTo>
                  <a:pt x="1146964" y="283132"/>
                </a:lnTo>
                <a:lnTo>
                  <a:pt x="1142147" y="244599"/>
                </a:lnTo>
                <a:lnTo>
                  <a:pt x="1008748" y="244599"/>
                </a:lnTo>
                <a:lnTo>
                  <a:pt x="1008748" y="180936"/>
                </a:lnTo>
                <a:lnTo>
                  <a:pt x="1112619" y="180936"/>
                </a:lnTo>
                <a:lnTo>
                  <a:pt x="1112619" y="134865"/>
                </a:lnTo>
                <a:lnTo>
                  <a:pt x="1008748" y="134865"/>
                </a:lnTo>
                <a:lnTo>
                  <a:pt x="1008748" y="77903"/>
                </a:lnTo>
                <a:lnTo>
                  <a:pt x="1126022" y="77903"/>
                </a:lnTo>
                <a:lnTo>
                  <a:pt x="1126022" y="30156"/>
                </a:lnTo>
                <a:close/>
              </a:path>
              <a:path extrusionOk="0" h="878204" w="1470659">
                <a:moveTo>
                  <a:pt x="1141100" y="236223"/>
                </a:moveTo>
                <a:lnTo>
                  <a:pt x="1108405" y="240182"/>
                </a:lnTo>
                <a:lnTo>
                  <a:pt x="1076181" y="242767"/>
                </a:lnTo>
                <a:lnTo>
                  <a:pt x="1043328" y="244174"/>
                </a:lnTo>
                <a:lnTo>
                  <a:pt x="1008748" y="244599"/>
                </a:lnTo>
                <a:lnTo>
                  <a:pt x="1142147" y="244599"/>
                </a:lnTo>
                <a:lnTo>
                  <a:pt x="1141100" y="236223"/>
                </a:lnTo>
                <a:close/>
              </a:path>
              <a:path extrusionOk="0" h="878204" w="1470659">
                <a:moveTo>
                  <a:pt x="304074" y="502602"/>
                </a:moveTo>
                <a:lnTo>
                  <a:pt x="245437" y="502602"/>
                </a:lnTo>
                <a:lnTo>
                  <a:pt x="245437" y="877041"/>
                </a:lnTo>
                <a:lnTo>
                  <a:pt x="304074" y="877041"/>
                </a:lnTo>
                <a:lnTo>
                  <a:pt x="304074" y="691916"/>
                </a:lnTo>
                <a:lnTo>
                  <a:pt x="354334" y="691916"/>
                </a:lnTo>
                <a:lnTo>
                  <a:pt x="354334" y="643331"/>
                </a:lnTo>
                <a:lnTo>
                  <a:pt x="304074" y="643331"/>
                </a:lnTo>
                <a:lnTo>
                  <a:pt x="304074" y="502602"/>
                </a:lnTo>
                <a:close/>
              </a:path>
              <a:path extrusionOk="0" h="878204" w="1470659">
                <a:moveTo>
                  <a:pt x="202716" y="540297"/>
                </a:moveTo>
                <a:lnTo>
                  <a:pt x="22617" y="540297"/>
                </a:lnTo>
                <a:lnTo>
                  <a:pt x="22617" y="588044"/>
                </a:lnTo>
                <a:lnTo>
                  <a:pt x="142822" y="588044"/>
                </a:lnTo>
                <a:lnTo>
                  <a:pt x="132231" y="633922"/>
                </a:lnTo>
                <a:lnTo>
                  <a:pt x="112874" y="674412"/>
                </a:lnTo>
                <a:lnTo>
                  <a:pt x="84531" y="710056"/>
                </a:lnTo>
                <a:lnTo>
                  <a:pt x="46979" y="741399"/>
                </a:lnTo>
                <a:lnTo>
                  <a:pt x="0" y="768981"/>
                </a:lnTo>
                <a:lnTo>
                  <a:pt x="33506" y="814216"/>
                </a:lnTo>
                <a:lnTo>
                  <a:pt x="82970" y="785239"/>
                </a:lnTo>
                <a:lnTo>
                  <a:pt x="122734" y="752365"/>
                </a:lnTo>
                <a:lnTo>
                  <a:pt x="153559" y="715900"/>
                </a:lnTo>
                <a:lnTo>
                  <a:pt x="176208" y="676154"/>
                </a:lnTo>
                <a:lnTo>
                  <a:pt x="191443" y="633433"/>
                </a:lnTo>
                <a:lnTo>
                  <a:pt x="200025" y="588044"/>
                </a:lnTo>
                <a:lnTo>
                  <a:pt x="202716" y="540297"/>
                </a:lnTo>
                <a:close/>
              </a:path>
              <a:path extrusionOk="0" h="878204" w="1470659">
                <a:moveTo>
                  <a:pt x="528678" y="734637"/>
                </a:moveTo>
                <a:lnTo>
                  <a:pt x="473398" y="739709"/>
                </a:lnTo>
                <a:lnTo>
                  <a:pt x="431037" y="753851"/>
                </a:lnTo>
                <a:lnTo>
                  <a:pt x="403989" y="776396"/>
                </a:lnTo>
                <a:lnTo>
                  <a:pt x="394650" y="806677"/>
                </a:lnTo>
                <a:lnTo>
                  <a:pt x="403989" y="836767"/>
                </a:lnTo>
                <a:lnTo>
                  <a:pt x="431037" y="859240"/>
                </a:lnTo>
                <a:lnTo>
                  <a:pt x="473398" y="873232"/>
                </a:lnTo>
                <a:lnTo>
                  <a:pt x="528678" y="877879"/>
                </a:lnTo>
                <a:lnTo>
                  <a:pt x="584501" y="873232"/>
                </a:lnTo>
                <a:lnTo>
                  <a:pt x="626895" y="859240"/>
                </a:lnTo>
                <a:lnTo>
                  <a:pt x="653897" y="836767"/>
                </a:lnTo>
                <a:lnTo>
                  <a:pt x="654950" y="833482"/>
                </a:lnTo>
                <a:lnTo>
                  <a:pt x="528678" y="833482"/>
                </a:lnTo>
                <a:lnTo>
                  <a:pt x="496166" y="831885"/>
                </a:lnTo>
                <a:lnTo>
                  <a:pt x="472449" y="826990"/>
                </a:lnTo>
                <a:lnTo>
                  <a:pt x="457999" y="818640"/>
                </a:lnTo>
                <a:lnTo>
                  <a:pt x="453287" y="806677"/>
                </a:lnTo>
                <a:lnTo>
                  <a:pt x="457999" y="794334"/>
                </a:lnTo>
                <a:lnTo>
                  <a:pt x="472449" y="785525"/>
                </a:lnTo>
                <a:lnTo>
                  <a:pt x="496166" y="780172"/>
                </a:lnTo>
                <a:lnTo>
                  <a:pt x="528678" y="778196"/>
                </a:lnTo>
                <a:lnTo>
                  <a:pt x="654470" y="778196"/>
                </a:lnTo>
                <a:lnTo>
                  <a:pt x="653897" y="776396"/>
                </a:lnTo>
                <a:lnTo>
                  <a:pt x="626895" y="753851"/>
                </a:lnTo>
                <a:lnTo>
                  <a:pt x="584501" y="739709"/>
                </a:lnTo>
                <a:lnTo>
                  <a:pt x="528678" y="734637"/>
                </a:lnTo>
                <a:close/>
              </a:path>
              <a:path extrusionOk="0" h="878204" w="1470659">
                <a:moveTo>
                  <a:pt x="654470" y="778196"/>
                </a:moveTo>
                <a:lnTo>
                  <a:pt x="528678" y="778196"/>
                </a:lnTo>
                <a:lnTo>
                  <a:pt x="561262" y="780172"/>
                </a:lnTo>
                <a:lnTo>
                  <a:pt x="585168" y="785525"/>
                </a:lnTo>
                <a:lnTo>
                  <a:pt x="599886" y="794334"/>
                </a:lnTo>
                <a:lnTo>
                  <a:pt x="604906" y="806677"/>
                </a:lnTo>
                <a:lnTo>
                  <a:pt x="599886" y="818640"/>
                </a:lnTo>
                <a:lnTo>
                  <a:pt x="585168" y="826990"/>
                </a:lnTo>
                <a:lnTo>
                  <a:pt x="561262" y="831885"/>
                </a:lnTo>
                <a:lnTo>
                  <a:pt x="528678" y="833482"/>
                </a:lnTo>
                <a:lnTo>
                  <a:pt x="654950" y="833482"/>
                </a:lnTo>
                <a:lnTo>
                  <a:pt x="663543" y="806677"/>
                </a:lnTo>
                <a:lnTo>
                  <a:pt x="654470" y="778196"/>
                </a:lnTo>
                <a:close/>
              </a:path>
              <a:path extrusionOk="0" h="878204" w="1470659">
                <a:moveTo>
                  <a:pt x="701238" y="667623"/>
                </a:moveTo>
                <a:lnTo>
                  <a:pt x="361144" y="667623"/>
                </a:lnTo>
                <a:lnTo>
                  <a:pt x="361144" y="714533"/>
                </a:lnTo>
                <a:lnTo>
                  <a:pt x="701238" y="714533"/>
                </a:lnTo>
                <a:lnTo>
                  <a:pt x="701238" y="667623"/>
                </a:lnTo>
                <a:close/>
              </a:path>
              <a:path extrusionOk="0" h="878204" w="1470659">
                <a:moveTo>
                  <a:pt x="542918" y="603960"/>
                </a:moveTo>
                <a:lnTo>
                  <a:pt x="484281" y="603960"/>
                </a:lnTo>
                <a:lnTo>
                  <a:pt x="484281" y="667623"/>
                </a:lnTo>
                <a:lnTo>
                  <a:pt x="542918" y="667623"/>
                </a:lnTo>
                <a:lnTo>
                  <a:pt x="542918" y="603960"/>
                </a:lnTo>
                <a:close/>
              </a:path>
              <a:path extrusionOk="0" h="878204" w="1470659">
                <a:moveTo>
                  <a:pt x="661867" y="518518"/>
                </a:moveTo>
                <a:lnTo>
                  <a:pt x="398839" y="518518"/>
                </a:lnTo>
                <a:lnTo>
                  <a:pt x="398839" y="564590"/>
                </a:lnTo>
                <a:lnTo>
                  <a:pt x="602812" y="564590"/>
                </a:lnTo>
                <a:lnTo>
                  <a:pt x="602249" y="582678"/>
                </a:lnTo>
                <a:lnTo>
                  <a:pt x="600822" y="601552"/>
                </a:lnTo>
                <a:lnTo>
                  <a:pt x="597982" y="621839"/>
                </a:lnTo>
                <a:lnTo>
                  <a:pt x="593178" y="644168"/>
                </a:lnTo>
                <a:lnTo>
                  <a:pt x="650978" y="649194"/>
                </a:lnTo>
                <a:lnTo>
                  <a:pt x="657273" y="621591"/>
                </a:lnTo>
                <a:lnTo>
                  <a:pt x="660506" y="595793"/>
                </a:lnTo>
                <a:lnTo>
                  <a:pt x="661697" y="571566"/>
                </a:lnTo>
                <a:lnTo>
                  <a:pt x="661749" y="564590"/>
                </a:lnTo>
                <a:lnTo>
                  <a:pt x="661867" y="518518"/>
                </a:lnTo>
                <a:close/>
              </a:path>
              <a:path extrusionOk="0" h="878204" w="1470659">
                <a:moveTo>
                  <a:pt x="1115839" y="502602"/>
                </a:moveTo>
                <a:lnTo>
                  <a:pt x="1056365" y="502602"/>
                </a:lnTo>
                <a:lnTo>
                  <a:pt x="1056365" y="877879"/>
                </a:lnTo>
                <a:lnTo>
                  <a:pt x="1115839" y="877879"/>
                </a:lnTo>
                <a:lnTo>
                  <a:pt x="1115839" y="502602"/>
                </a:lnTo>
                <a:close/>
              </a:path>
              <a:path extrusionOk="0" h="878204" w="1470659">
                <a:moveTo>
                  <a:pt x="1002754" y="541135"/>
                </a:moveTo>
                <a:lnTo>
                  <a:pt x="820141" y="541135"/>
                </a:lnTo>
                <a:lnTo>
                  <a:pt x="820141" y="587207"/>
                </a:lnTo>
                <a:lnTo>
                  <a:pt x="943279" y="587207"/>
                </a:lnTo>
                <a:lnTo>
                  <a:pt x="934045" y="632769"/>
                </a:lnTo>
                <a:lnTo>
                  <a:pt x="916145" y="672964"/>
                </a:lnTo>
                <a:lnTo>
                  <a:pt x="888455" y="708555"/>
                </a:lnTo>
                <a:lnTo>
                  <a:pt x="849849" y="740306"/>
                </a:lnTo>
                <a:lnTo>
                  <a:pt x="799200" y="768981"/>
                </a:lnTo>
                <a:lnTo>
                  <a:pt x="829356" y="815053"/>
                </a:lnTo>
                <a:lnTo>
                  <a:pt x="882085" y="785769"/>
                </a:lnTo>
                <a:lnTo>
                  <a:pt x="923627" y="752946"/>
                </a:lnTo>
                <a:lnTo>
                  <a:pt x="955102" y="716738"/>
                </a:lnTo>
                <a:lnTo>
                  <a:pt x="977631" y="677299"/>
                </a:lnTo>
                <a:lnTo>
                  <a:pt x="992335" y="634783"/>
                </a:lnTo>
                <a:lnTo>
                  <a:pt x="1000336" y="589344"/>
                </a:lnTo>
                <a:lnTo>
                  <a:pt x="1002754" y="541135"/>
                </a:lnTo>
                <a:close/>
              </a:path>
              <a:path extrusionOk="0" h="878204" w="1470659">
                <a:moveTo>
                  <a:pt x="1470282" y="630766"/>
                </a:moveTo>
                <a:lnTo>
                  <a:pt x="1411645" y="630766"/>
                </a:lnTo>
                <a:lnTo>
                  <a:pt x="1411645" y="704481"/>
                </a:lnTo>
                <a:lnTo>
                  <a:pt x="1470282" y="704481"/>
                </a:lnTo>
                <a:lnTo>
                  <a:pt x="1470282" y="630766"/>
                </a:lnTo>
                <a:close/>
              </a:path>
              <a:path extrusionOk="0" h="878204" w="1470659">
                <a:moveTo>
                  <a:pt x="1257514" y="517680"/>
                </a:moveTo>
                <a:lnTo>
                  <a:pt x="1217364" y="524440"/>
                </a:lnTo>
                <a:lnTo>
                  <a:pt x="1185422" y="543177"/>
                </a:lnTo>
                <a:lnTo>
                  <a:pt x="1164395" y="571572"/>
                </a:lnTo>
                <a:lnTo>
                  <a:pt x="1156993" y="607311"/>
                </a:lnTo>
                <a:lnTo>
                  <a:pt x="1164395" y="643769"/>
                </a:lnTo>
                <a:lnTo>
                  <a:pt x="1185422" y="672492"/>
                </a:lnTo>
                <a:lnTo>
                  <a:pt x="1217364" y="691242"/>
                </a:lnTo>
                <a:lnTo>
                  <a:pt x="1257514" y="697779"/>
                </a:lnTo>
                <a:lnTo>
                  <a:pt x="1291066" y="693139"/>
                </a:lnTo>
                <a:lnTo>
                  <a:pt x="1319554" y="679508"/>
                </a:lnTo>
                <a:lnTo>
                  <a:pt x="1341209" y="658258"/>
                </a:lnTo>
                <a:lnTo>
                  <a:pt x="1345513" y="649194"/>
                </a:lnTo>
                <a:lnTo>
                  <a:pt x="1257514" y="649194"/>
                </a:lnTo>
                <a:lnTo>
                  <a:pt x="1239386" y="646125"/>
                </a:lnTo>
                <a:lnTo>
                  <a:pt x="1225263" y="637833"/>
                </a:lnTo>
                <a:lnTo>
                  <a:pt x="1216167" y="624751"/>
                </a:lnTo>
                <a:lnTo>
                  <a:pt x="1213117" y="607311"/>
                </a:lnTo>
                <a:lnTo>
                  <a:pt x="1216167" y="590001"/>
                </a:lnTo>
                <a:lnTo>
                  <a:pt x="1225263" y="577207"/>
                </a:lnTo>
                <a:lnTo>
                  <a:pt x="1239386" y="569203"/>
                </a:lnTo>
                <a:lnTo>
                  <a:pt x="1257514" y="566265"/>
                </a:lnTo>
                <a:lnTo>
                  <a:pt x="1345366" y="566265"/>
                </a:lnTo>
                <a:lnTo>
                  <a:pt x="1340855" y="556907"/>
                </a:lnTo>
                <a:lnTo>
                  <a:pt x="1319344" y="536004"/>
                </a:lnTo>
                <a:lnTo>
                  <a:pt x="1291001" y="522484"/>
                </a:lnTo>
                <a:lnTo>
                  <a:pt x="1257514" y="517680"/>
                </a:lnTo>
                <a:close/>
              </a:path>
              <a:path extrusionOk="0" h="878204" w="1470659">
                <a:moveTo>
                  <a:pt x="1345366" y="566265"/>
                </a:moveTo>
                <a:lnTo>
                  <a:pt x="1257514" y="566265"/>
                </a:lnTo>
                <a:lnTo>
                  <a:pt x="1275170" y="569203"/>
                </a:lnTo>
                <a:lnTo>
                  <a:pt x="1289136" y="577207"/>
                </a:lnTo>
                <a:lnTo>
                  <a:pt x="1298389" y="590001"/>
                </a:lnTo>
                <a:lnTo>
                  <a:pt x="1301910" y="607311"/>
                </a:lnTo>
                <a:lnTo>
                  <a:pt x="1298389" y="624751"/>
                </a:lnTo>
                <a:lnTo>
                  <a:pt x="1289136" y="637833"/>
                </a:lnTo>
                <a:lnTo>
                  <a:pt x="1275170" y="646125"/>
                </a:lnTo>
                <a:lnTo>
                  <a:pt x="1257514" y="649194"/>
                </a:lnTo>
                <a:lnTo>
                  <a:pt x="1345513" y="649194"/>
                </a:lnTo>
                <a:lnTo>
                  <a:pt x="1354265" y="630766"/>
                </a:lnTo>
                <a:lnTo>
                  <a:pt x="1470282" y="630766"/>
                </a:lnTo>
                <a:lnTo>
                  <a:pt x="1470282" y="583856"/>
                </a:lnTo>
                <a:lnTo>
                  <a:pt x="1353846" y="583856"/>
                </a:lnTo>
                <a:lnTo>
                  <a:pt x="1345366" y="566265"/>
                </a:lnTo>
                <a:close/>
              </a:path>
              <a:path extrusionOk="0" h="878204" w="1470659">
                <a:moveTo>
                  <a:pt x="1470282" y="502602"/>
                </a:moveTo>
                <a:lnTo>
                  <a:pt x="1411645" y="502602"/>
                </a:lnTo>
                <a:lnTo>
                  <a:pt x="1411645" y="583856"/>
                </a:lnTo>
                <a:lnTo>
                  <a:pt x="1470282" y="583856"/>
                </a:lnTo>
                <a:lnTo>
                  <a:pt x="1470282" y="502602"/>
                </a:lnTo>
                <a:close/>
              </a:path>
              <a:path extrusionOk="0" h="878204" w="1470659">
                <a:moveTo>
                  <a:pt x="1275105" y="719559"/>
                </a:moveTo>
                <a:lnTo>
                  <a:pt x="1217305" y="719559"/>
                </a:lnTo>
                <a:lnTo>
                  <a:pt x="1217305" y="873690"/>
                </a:lnTo>
                <a:lnTo>
                  <a:pt x="1470282" y="873690"/>
                </a:lnTo>
                <a:lnTo>
                  <a:pt x="1470282" y="825943"/>
                </a:lnTo>
                <a:lnTo>
                  <a:pt x="1275105" y="825943"/>
                </a:lnTo>
                <a:lnTo>
                  <a:pt x="1275105" y="797462"/>
                </a:lnTo>
                <a:lnTo>
                  <a:pt x="1470282" y="797462"/>
                </a:lnTo>
                <a:lnTo>
                  <a:pt x="1470282" y="752228"/>
                </a:lnTo>
                <a:lnTo>
                  <a:pt x="1275105" y="752228"/>
                </a:lnTo>
                <a:lnTo>
                  <a:pt x="1275105" y="719559"/>
                </a:lnTo>
                <a:close/>
              </a:path>
              <a:path extrusionOk="0" h="878204" w="1470659">
                <a:moveTo>
                  <a:pt x="1470282" y="797462"/>
                </a:moveTo>
                <a:lnTo>
                  <a:pt x="1411645" y="797462"/>
                </a:lnTo>
                <a:lnTo>
                  <a:pt x="1411645" y="825943"/>
                </a:lnTo>
                <a:lnTo>
                  <a:pt x="1470282" y="825943"/>
                </a:lnTo>
                <a:lnTo>
                  <a:pt x="1470282" y="797462"/>
                </a:lnTo>
                <a:close/>
              </a:path>
              <a:path extrusionOk="0" h="878204" w="1470659">
                <a:moveTo>
                  <a:pt x="1470282" y="719559"/>
                </a:moveTo>
                <a:lnTo>
                  <a:pt x="1411645" y="719559"/>
                </a:lnTo>
                <a:lnTo>
                  <a:pt x="1411645" y="752228"/>
                </a:lnTo>
                <a:lnTo>
                  <a:pt x="1470282" y="752228"/>
                </a:lnTo>
                <a:lnTo>
                  <a:pt x="1470282" y="719559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31"/>
          <p:cNvSpPr/>
          <p:nvPr/>
        </p:nvSpPr>
        <p:spPr>
          <a:xfrm>
            <a:off x="14763948" y="5654278"/>
            <a:ext cx="3143250" cy="3143250"/>
          </a:xfrm>
          <a:custGeom>
            <a:rect b="b" l="l" r="r" t="t"/>
            <a:pathLst>
              <a:path extrusionOk="0" h="3143250" w="3143250">
                <a:moveTo>
                  <a:pt x="1571449" y="0"/>
                </a:moveTo>
                <a:lnTo>
                  <a:pt x="1523406" y="720"/>
                </a:lnTo>
                <a:lnTo>
                  <a:pt x="1475721" y="2867"/>
                </a:lnTo>
                <a:lnTo>
                  <a:pt x="1428415" y="6421"/>
                </a:lnTo>
                <a:lnTo>
                  <a:pt x="1381509" y="11362"/>
                </a:lnTo>
                <a:lnTo>
                  <a:pt x="1335024" y="17667"/>
                </a:lnTo>
                <a:lnTo>
                  <a:pt x="1288979" y="25318"/>
                </a:lnTo>
                <a:lnTo>
                  <a:pt x="1243396" y="34293"/>
                </a:lnTo>
                <a:lnTo>
                  <a:pt x="1198294" y="44571"/>
                </a:lnTo>
                <a:lnTo>
                  <a:pt x="1153696" y="56133"/>
                </a:lnTo>
                <a:lnTo>
                  <a:pt x="1109620" y="68958"/>
                </a:lnTo>
                <a:lnTo>
                  <a:pt x="1066087" y="83025"/>
                </a:lnTo>
                <a:lnTo>
                  <a:pt x="1023119" y="98313"/>
                </a:lnTo>
                <a:lnTo>
                  <a:pt x="980736" y="114803"/>
                </a:lnTo>
                <a:lnTo>
                  <a:pt x="938958" y="132473"/>
                </a:lnTo>
                <a:lnTo>
                  <a:pt x="897805" y="151303"/>
                </a:lnTo>
                <a:lnTo>
                  <a:pt x="857299" y="171273"/>
                </a:lnTo>
                <a:lnTo>
                  <a:pt x="817460" y="192362"/>
                </a:lnTo>
                <a:lnTo>
                  <a:pt x="778308" y="214548"/>
                </a:lnTo>
                <a:lnTo>
                  <a:pt x="739865" y="237813"/>
                </a:lnTo>
                <a:lnTo>
                  <a:pt x="702149" y="262135"/>
                </a:lnTo>
                <a:lnTo>
                  <a:pt x="665183" y="287494"/>
                </a:lnTo>
                <a:lnTo>
                  <a:pt x="628986" y="313869"/>
                </a:lnTo>
                <a:lnTo>
                  <a:pt x="593580" y="341239"/>
                </a:lnTo>
                <a:lnTo>
                  <a:pt x="558984" y="369585"/>
                </a:lnTo>
                <a:lnTo>
                  <a:pt x="525220" y="398885"/>
                </a:lnTo>
                <a:lnTo>
                  <a:pt x="492307" y="429119"/>
                </a:lnTo>
                <a:lnTo>
                  <a:pt x="460266" y="460266"/>
                </a:lnTo>
                <a:lnTo>
                  <a:pt x="429119" y="492307"/>
                </a:lnTo>
                <a:lnTo>
                  <a:pt x="398885" y="525220"/>
                </a:lnTo>
                <a:lnTo>
                  <a:pt x="369585" y="558984"/>
                </a:lnTo>
                <a:lnTo>
                  <a:pt x="341239" y="593580"/>
                </a:lnTo>
                <a:lnTo>
                  <a:pt x="313869" y="628986"/>
                </a:lnTo>
                <a:lnTo>
                  <a:pt x="287494" y="665183"/>
                </a:lnTo>
                <a:lnTo>
                  <a:pt x="262135" y="702149"/>
                </a:lnTo>
                <a:lnTo>
                  <a:pt x="237813" y="739865"/>
                </a:lnTo>
                <a:lnTo>
                  <a:pt x="214548" y="778308"/>
                </a:lnTo>
                <a:lnTo>
                  <a:pt x="192362" y="817460"/>
                </a:lnTo>
                <a:lnTo>
                  <a:pt x="171273" y="857299"/>
                </a:lnTo>
                <a:lnTo>
                  <a:pt x="151303" y="897805"/>
                </a:lnTo>
                <a:lnTo>
                  <a:pt x="132473" y="938958"/>
                </a:lnTo>
                <a:lnTo>
                  <a:pt x="114803" y="980736"/>
                </a:lnTo>
                <a:lnTo>
                  <a:pt x="98313" y="1023119"/>
                </a:lnTo>
                <a:lnTo>
                  <a:pt x="83025" y="1066087"/>
                </a:lnTo>
                <a:lnTo>
                  <a:pt x="68958" y="1109620"/>
                </a:lnTo>
                <a:lnTo>
                  <a:pt x="56133" y="1153695"/>
                </a:lnTo>
                <a:lnTo>
                  <a:pt x="44571" y="1198294"/>
                </a:lnTo>
                <a:lnTo>
                  <a:pt x="34293" y="1243396"/>
                </a:lnTo>
                <a:lnTo>
                  <a:pt x="25318" y="1288979"/>
                </a:lnTo>
                <a:lnTo>
                  <a:pt x="17667" y="1335024"/>
                </a:lnTo>
                <a:lnTo>
                  <a:pt x="11362" y="1381509"/>
                </a:lnTo>
                <a:lnTo>
                  <a:pt x="6422" y="1428415"/>
                </a:lnTo>
                <a:lnTo>
                  <a:pt x="2867" y="1475721"/>
                </a:lnTo>
                <a:lnTo>
                  <a:pt x="720" y="1523406"/>
                </a:lnTo>
                <a:lnTo>
                  <a:pt x="0" y="1571449"/>
                </a:lnTo>
                <a:lnTo>
                  <a:pt x="720" y="1619493"/>
                </a:lnTo>
                <a:lnTo>
                  <a:pt x="2867" y="1667177"/>
                </a:lnTo>
                <a:lnTo>
                  <a:pt x="6422" y="1714483"/>
                </a:lnTo>
                <a:lnTo>
                  <a:pt x="11362" y="1761389"/>
                </a:lnTo>
                <a:lnTo>
                  <a:pt x="17667" y="1807874"/>
                </a:lnTo>
                <a:lnTo>
                  <a:pt x="25318" y="1853919"/>
                </a:lnTo>
                <a:lnTo>
                  <a:pt x="34293" y="1899502"/>
                </a:lnTo>
                <a:lnTo>
                  <a:pt x="44571" y="1944604"/>
                </a:lnTo>
                <a:lnTo>
                  <a:pt x="56133" y="1989203"/>
                </a:lnTo>
                <a:lnTo>
                  <a:pt x="68958" y="2033278"/>
                </a:lnTo>
                <a:lnTo>
                  <a:pt x="83025" y="2076811"/>
                </a:lnTo>
                <a:lnTo>
                  <a:pt x="98313" y="2119779"/>
                </a:lnTo>
                <a:lnTo>
                  <a:pt x="114803" y="2162162"/>
                </a:lnTo>
                <a:lnTo>
                  <a:pt x="132473" y="2203940"/>
                </a:lnTo>
                <a:lnTo>
                  <a:pt x="151303" y="2245093"/>
                </a:lnTo>
                <a:lnTo>
                  <a:pt x="171273" y="2285599"/>
                </a:lnTo>
                <a:lnTo>
                  <a:pt x="192362" y="2325438"/>
                </a:lnTo>
                <a:lnTo>
                  <a:pt x="214548" y="2364590"/>
                </a:lnTo>
                <a:lnTo>
                  <a:pt x="237813" y="2403034"/>
                </a:lnTo>
                <a:lnTo>
                  <a:pt x="262135" y="2440749"/>
                </a:lnTo>
                <a:lnTo>
                  <a:pt x="287494" y="2477715"/>
                </a:lnTo>
                <a:lnTo>
                  <a:pt x="313869" y="2513912"/>
                </a:lnTo>
                <a:lnTo>
                  <a:pt x="341239" y="2549318"/>
                </a:lnTo>
                <a:lnTo>
                  <a:pt x="369585" y="2583914"/>
                </a:lnTo>
                <a:lnTo>
                  <a:pt x="398885" y="2617679"/>
                </a:lnTo>
                <a:lnTo>
                  <a:pt x="429119" y="2650591"/>
                </a:lnTo>
                <a:lnTo>
                  <a:pt x="460266" y="2682632"/>
                </a:lnTo>
                <a:lnTo>
                  <a:pt x="492307" y="2713779"/>
                </a:lnTo>
                <a:lnTo>
                  <a:pt x="525220" y="2744013"/>
                </a:lnTo>
                <a:lnTo>
                  <a:pt x="558984" y="2773313"/>
                </a:lnTo>
                <a:lnTo>
                  <a:pt x="593580" y="2801659"/>
                </a:lnTo>
                <a:lnTo>
                  <a:pt x="628986" y="2829029"/>
                </a:lnTo>
                <a:lnTo>
                  <a:pt x="665183" y="2855404"/>
                </a:lnTo>
                <a:lnTo>
                  <a:pt x="702149" y="2880763"/>
                </a:lnTo>
                <a:lnTo>
                  <a:pt x="739865" y="2905085"/>
                </a:lnTo>
                <a:lnTo>
                  <a:pt x="778308" y="2928350"/>
                </a:lnTo>
                <a:lnTo>
                  <a:pt x="817460" y="2950537"/>
                </a:lnTo>
                <a:lnTo>
                  <a:pt x="857299" y="2971625"/>
                </a:lnTo>
                <a:lnTo>
                  <a:pt x="897805" y="2991595"/>
                </a:lnTo>
                <a:lnTo>
                  <a:pt x="938958" y="3010425"/>
                </a:lnTo>
                <a:lnTo>
                  <a:pt x="980736" y="3028095"/>
                </a:lnTo>
                <a:lnTo>
                  <a:pt x="1023119" y="3044585"/>
                </a:lnTo>
                <a:lnTo>
                  <a:pt x="1066087" y="3059873"/>
                </a:lnTo>
                <a:lnTo>
                  <a:pt x="1109620" y="3073940"/>
                </a:lnTo>
                <a:lnTo>
                  <a:pt x="1153696" y="3086765"/>
                </a:lnTo>
                <a:lnTo>
                  <a:pt x="1198294" y="3098327"/>
                </a:lnTo>
                <a:lnTo>
                  <a:pt x="1243396" y="3108606"/>
                </a:lnTo>
                <a:lnTo>
                  <a:pt x="1288979" y="3117580"/>
                </a:lnTo>
                <a:lnTo>
                  <a:pt x="1335024" y="3125231"/>
                </a:lnTo>
                <a:lnTo>
                  <a:pt x="1381509" y="3131537"/>
                </a:lnTo>
                <a:lnTo>
                  <a:pt x="1428415" y="3136477"/>
                </a:lnTo>
                <a:lnTo>
                  <a:pt x="1475721" y="3140031"/>
                </a:lnTo>
                <a:lnTo>
                  <a:pt x="1523406" y="3142178"/>
                </a:lnTo>
                <a:lnTo>
                  <a:pt x="1571449" y="3142899"/>
                </a:lnTo>
                <a:lnTo>
                  <a:pt x="1619493" y="3142178"/>
                </a:lnTo>
                <a:lnTo>
                  <a:pt x="1667177" y="3140031"/>
                </a:lnTo>
                <a:lnTo>
                  <a:pt x="1714483" y="3136477"/>
                </a:lnTo>
                <a:lnTo>
                  <a:pt x="1761389" y="3131537"/>
                </a:lnTo>
                <a:lnTo>
                  <a:pt x="1807874" y="3125231"/>
                </a:lnTo>
                <a:lnTo>
                  <a:pt x="1853919" y="3117580"/>
                </a:lnTo>
                <a:lnTo>
                  <a:pt x="1899502" y="3108606"/>
                </a:lnTo>
                <a:lnTo>
                  <a:pt x="1944604" y="3098327"/>
                </a:lnTo>
                <a:lnTo>
                  <a:pt x="1989203" y="3086765"/>
                </a:lnTo>
                <a:lnTo>
                  <a:pt x="2033278" y="3073940"/>
                </a:lnTo>
                <a:lnTo>
                  <a:pt x="2076811" y="3059873"/>
                </a:lnTo>
                <a:lnTo>
                  <a:pt x="2119779" y="3044585"/>
                </a:lnTo>
                <a:lnTo>
                  <a:pt x="2162162" y="3028095"/>
                </a:lnTo>
                <a:lnTo>
                  <a:pt x="2203940" y="3010425"/>
                </a:lnTo>
                <a:lnTo>
                  <a:pt x="2245093" y="2991595"/>
                </a:lnTo>
                <a:lnTo>
                  <a:pt x="2285599" y="2971625"/>
                </a:lnTo>
                <a:lnTo>
                  <a:pt x="2325438" y="2950537"/>
                </a:lnTo>
                <a:lnTo>
                  <a:pt x="2364590" y="2928350"/>
                </a:lnTo>
                <a:lnTo>
                  <a:pt x="2403034" y="2905085"/>
                </a:lnTo>
                <a:lnTo>
                  <a:pt x="2440749" y="2880763"/>
                </a:lnTo>
                <a:lnTo>
                  <a:pt x="2477715" y="2855404"/>
                </a:lnTo>
                <a:lnTo>
                  <a:pt x="2513912" y="2829029"/>
                </a:lnTo>
                <a:lnTo>
                  <a:pt x="2549318" y="2801659"/>
                </a:lnTo>
                <a:lnTo>
                  <a:pt x="2583914" y="2773313"/>
                </a:lnTo>
                <a:lnTo>
                  <a:pt x="2617679" y="2744013"/>
                </a:lnTo>
                <a:lnTo>
                  <a:pt x="2650591" y="2713779"/>
                </a:lnTo>
                <a:lnTo>
                  <a:pt x="2682632" y="2682632"/>
                </a:lnTo>
                <a:lnTo>
                  <a:pt x="2713779" y="2650591"/>
                </a:lnTo>
                <a:lnTo>
                  <a:pt x="2744013" y="2617679"/>
                </a:lnTo>
                <a:lnTo>
                  <a:pt x="2773313" y="2583914"/>
                </a:lnTo>
                <a:lnTo>
                  <a:pt x="2801659" y="2549318"/>
                </a:lnTo>
                <a:lnTo>
                  <a:pt x="2829029" y="2513912"/>
                </a:lnTo>
                <a:lnTo>
                  <a:pt x="2855404" y="2477715"/>
                </a:lnTo>
                <a:lnTo>
                  <a:pt x="2880763" y="2440749"/>
                </a:lnTo>
                <a:lnTo>
                  <a:pt x="2905085" y="2403034"/>
                </a:lnTo>
                <a:lnTo>
                  <a:pt x="2928350" y="2364590"/>
                </a:lnTo>
                <a:lnTo>
                  <a:pt x="2950537" y="2325438"/>
                </a:lnTo>
                <a:lnTo>
                  <a:pt x="2971625" y="2285599"/>
                </a:lnTo>
                <a:lnTo>
                  <a:pt x="2991595" y="2245093"/>
                </a:lnTo>
                <a:lnTo>
                  <a:pt x="3010425" y="2203940"/>
                </a:lnTo>
                <a:lnTo>
                  <a:pt x="3028095" y="2162162"/>
                </a:lnTo>
                <a:lnTo>
                  <a:pt x="3044585" y="2119779"/>
                </a:lnTo>
                <a:lnTo>
                  <a:pt x="3059873" y="2076811"/>
                </a:lnTo>
                <a:lnTo>
                  <a:pt x="3073940" y="2033278"/>
                </a:lnTo>
                <a:lnTo>
                  <a:pt x="3086765" y="1989203"/>
                </a:lnTo>
                <a:lnTo>
                  <a:pt x="3098327" y="1944604"/>
                </a:lnTo>
                <a:lnTo>
                  <a:pt x="3108606" y="1899502"/>
                </a:lnTo>
                <a:lnTo>
                  <a:pt x="3117580" y="1853919"/>
                </a:lnTo>
                <a:lnTo>
                  <a:pt x="3125231" y="1807874"/>
                </a:lnTo>
                <a:lnTo>
                  <a:pt x="3131537" y="1761389"/>
                </a:lnTo>
                <a:lnTo>
                  <a:pt x="3136477" y="1714483"/>
                </a:lnTo>
                <a:lnTo>
                  <a:pt x="3140031" y="1667177"/>
                </a:lnTo>
                <a:lnTo>
                  <a:pt x="3142178" y="1619493"/>
                </a:lnTo>
                <a:lnTo>
                  <a:pt x="3142899" y="1571449"/>
                </a:lnTo>
                <a:lnTo>
                  <a:pt x="3142178" y="1523406"/>
                </a:lnTo>
                <a:lnTo>
                  <a:pt x="3140031" y="1475721"/>
                </a:lnTo>
                <a:lnTo>
                  <a:pt x="3136477" y="1428415"/>
                </a:lnTo>
                <a:lnTo>
                  <a:pt x="3131537" y="1381509"/>
                </a:lnTo>
                <a:lnTo>
                  <a:pt x="3125231" y="1335024"/>
                </a:lnTo>
                <a:lnTo>
                  <a:pt x="3117580" y="1288979"/>
                </a:lnTo>
                <a:lnTo>
                  <a:pt x="3108606" y="1243396"/>
                </a:lnTo>
                <a:lnTo>
                  <a:pt x="3098327" y="1198294"/>
                </a:lnTo>
                <a:lnTo>
                  <a:pt x="3086765" y="1153695"/>
                </a:lnTo>
                <a:lnTo>
                  <a:pt x="3073940" y="1109620"/>
                </a:lnTo>
                <a:lnTo>
                  <a:pt x="3059873" y="1066087"/>
                </a:lnTo>
                <a:lnTo>
                  <a:pt x="3044585" y="1023119"/>
                </a:lnTo>
                <a:lnTo>
                  <a:pt x="3028095" y="980736"/>
                </a:lnTo>
                <a:lnTo>
                  <a:pt x="3010425" y="938958"/>
                </a:lnTo>
                <a:lnTo>
                  <a:pt x="2991595" y="897805"/>
                </a:lnTo>
                <a:lnTo>
                  <a:pt x="2971625" y="857299"/>
                </a:lnTo>
                <a:lnTo>
                  <a:pt x="2950537" y="817460"/>
                </a:lnTo>
                <a:lnTo>
                  <a:pt x="2928350" y="778308"/>
                </a:lnTo>
                <a:lnTo>
                  <a:pt x="2905085" y="739865"/>
                </a:lnTo>
                <a:lnTo>
                  <a:pt x="2880763" y="702149"/>
                </a:lnTo>
                <a:lnTo>
                  <a:pt x="2855404" y="665183"/>
                </a:lnTo>
                <a:lnTo>
                  <a:pt x="2829029" y="628986"/>
                </a:lnTo>
                <a:lnTo>
                  <a:pt x="2801659" y="593580"/>
                </a:lnTo>
                <a:lnTo>
                  <a:pt x="2773313" y="558984"/>
                </a:lnTo>
                <a:lnTo>
                  <a:pt x="2744013" y="525220"/>
                </a:lnTo>
                <a:lnTo>
                  <a:pt x="2713779" y="492307"/>
                </a:lnTo>
                <a:lnTo>
                  <a:pt x="2682632" y="460266"/>
                </a:lnTo>
                <a:lnTo>
                  <a:pt x="2650591" y="429119"/>
                </a:lnTo>
                <a:lnTo>
                  <a:pt x="2617679" y="398885"/>
                </a:lnTo>
                <a:lnTo>
                  <a:pt x="2583914" y="369585"/>
                </a:lnTo>
                <a:lnTo>
                  <a:pt x="2549318" y="341239"/>
                </a:lnTo>
                <a:lnTo>
                  <a:pt x="2513912" y="313869"/>
                </a:lnTo>
                <a:lnTo>
                  <a:pt x="2477715" y="287494"/>
                </a:lnTo>
                <a:lnTo>
                  <a:pt x="2440749" y="262135"/>
                </a:lnTo>
                <a:lnTo>
                  <a:pt x="2403034" y="237813"/>
                </a:lnTo>
                <a:lnTo>
                  <a:pt x="2364590" y="214548"/>
                </a:lnTo>
                <a:lnTo>
                  <a:pt x="2325438" y="192362"/>
                </a:lnTo>
                <a:lnTo>
                  <a:pt x="2285599" y="171273"/>
                </a:lnTo>
                <a:lnTo>
                  <a:pt x="2245093" y="151303"/>
                </a:lnTo>
                <a:lnTo>
                  <a:pt x="2203940" y="132473"/>
                </a:lnTo>
                <a:lnTo>
                  <a:pt x="2162162" y="114803"/>
                </a:lnTo>
                <a:lnTo>
                  <a:pt x="2119779" y="98313"/>
                </a:lnTo>
                <a:lnTo>
                  <a:pt x="2076811" y="83025"/>
                </a:lnTo>
                <a:lnTo>
                  <a:pt x="2033278" y="68958"/>
                </a:lnTo>
                <a:lnTo>
                  <a:pt x="1989203" y="56133"/>
                </a:lnTo>
                <a:lnTo>
                  <a:pt x="1944604" y="44571"/>
                </a:lnTo>
                <a:lnTo>
                  <a:pt x="1899502" y="34293"/>
                </a:lnTo>
                <a:lnTo>
                  <a:pt x="1853919" y="25318"/>
                </a:lnTo>
                <a:lnTo>
                  <a:pt x="1807874" y="17667"/>
                </a:lnTo>
                <a:lnTo>
                  <a:pt x="1761389" y="11362"/>
                </a:lnTo>
                <a:lnTo>
                  <a:pt x="1714483" y="6421"/>
                </a:lnTo>
                <a:lnTo>
                  <a:pt x="1667177" y="2867"/>
                </a:lnTo>
                <a:lnTo>
                  <a:pt x="1619493" y="720"/>
                </a:lnTo>
                <a:lnTo>
                  <a:pt x="1571449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31"/>
          <p:cNvSpPr/>
          <p:nvPr/>
        </p:nvSpPr>
        <p:spPr>
          <a:xfrm>
            <a:off x="15981604" y="7046068"/>
            <a:ext cx="671195" cy="375285"/>
          </a:xfrm>
          <a:custGeom>
            <a:rect b="b" l="l" r="r" t="t"/>
            <a:pathLst>
              <a:path extrusionOk="0" h="375284" w="671194">
                <a:moveTo>
                  <a:pt x="316639" y="0"/>
                </a:moveTo>
                <a:lnTo>
                  <a:pt x="257164" y="0"/>
                </a:lnTo>
                <a:lnTo>
                  <a:pt x="257164" y="375276"/>
                </a:lnTo>
                <a:lnTo>
                  <a:pt x="316639" y="375276"/>
                </a:lnTo>
                <a:lnTo>
                  <a:pt x="316639" y="0"/>
                </a:lnTo>
                <a:close/>
              </a:path>
              <a:path extrusionOk="0" h="375284" w="671194">
                <a:moveTo>
                  <a:pt x="203554" y="38532"/>
                </a:moveTo>
                <a:lnTo>
                  <a:pt x="20941" y="38532"/>
                </a:lnTo>
                <a:lnTo>
                  <a:pt x="20941" y="84604"/>
                </a:lnTo>
                <a:lnTo>
                  <a:pt x="144079" y="84604"/>
                </a:lnTo>
                <a:lnTo>
                  <a:pt x="134844" y="130167"/>
                </a:lnTo>
                <a:lnTo>
                  <a:pt x="116945" y="170362"/>
                </a:lnTo>
                <a:lnTo>
                  <a:pt x="89255" y="205953"/>
                </a:lnTo>
                <a:lnTo>
                  <a:pt x="50648" y="237704"/>
                </a:lnTo>
                <a:lnTo>
                  <a:pt x="0" y="266379"/>
                </a:lnTo>
                <a:lnTo>
                  <a:pt x="30156" y="312451"/>
                </a:lnTo>
                <a:lnTo>
                  <a:pt x="82885" y="283166"/>
                </a:lnTo>
                <a:lnTo>
                  <a:pt x="124427" y="250343"/>
                </a:lnTo>
                <a:lnTo>
                  <a:pt x="155902" y="214136"/>
                </a:lnTo>
                <a:lnTo>
                  <a:pt x="178431" y="174697"/>
                </a:lnTo>
                <a:lnTo>
                  <a:pt x="193135" y="132181"/>
                </a:lnTo>
                <a:lnTo>
                  <a:pt x="201136" y="86741"/>
                </a:lnTo>
                <a:lnTo>
                  <a:pt x="203554" y="38532"/>
                </a:lnTo>
                <a:close/>
              </a:path>
              <a:path extrusionOk="0" h="375284" w="671194">
                <a:moveTo>
                  <a:pt x="671082" y="128163"/>
                </a:moveTo>
                <a:lnTo>
                  <a:pt x="612445" y="128163"/>
                </a:lnTo>
                <a:lnTo>
                  <a:pt x="612445" y="201878"/>
                </a:lnTo>
                <a:lnTo>
                  <a:pt x="671082" y="201878"/>
                </a:lnTo>
                <a:lnTo>
                  <a:pt x="671082" y="128163"/>
                </a:lnTo>
                <a:close/>
              </a:path>
              <a:path extrusionOk="0" h="375284" w="671194">
                <a:moveTo>
                  <a:pt x="458313" y="15078"/>
                </a:moveTo>
                <a:lnTo>
                  <a:pt x="418164" y="21838"/>
                </a:lnTo>
                <a:lnTo>
                  <a:pt x="386221" y="40574"/>
                </a:lnTo>
                <a:lnTo>
                  <a:pt x="365195" y="68970"/>
                </a:lnTo>
                <a:lnTo>
                  <a:pt x="357793" y="104708"/>
                </a:lnTo>
                <a:lnTo>
                  <a:pt x="365195" y="141167"/>
                </a:lnTo>
                <a:lnTo>
                  <a:pt x="386221" y="169890"/>
                </a:lnTo>
                <a:lnTo>
                  <a:pt x="418164" y="188639"/>
                </a:lnTo>
                <a:lnTo>
                  <a:pt x="458313" y="195177"/>
                </a:lnTo>
                <a:lnTo>
                  <a:pt x="491866" y="190537"/>
                </a:lnTo>
                <a:lnTo>
                  <a:pt x="520353" y="176905"/>
                </a:lnTo>
                <a:lnTo>
                  <a:pt x="542009" y="155656"/>
                </a:lnTo>
                <a:lnTo>
                  <a:pt x="546313" y="146592"/>
                </a:lnTo>
                <a:lnTo>
                  <a:pt x="458313" y="146592"/>
                </a:lnTo>
                <a:lnTo>
                  <a:pt x="440186" y="143523"/>
                </a:lnTo>
                <a:lnTo>
                  <a:pt x="426063" y="135231"/>
                </a:lnTo>
                <a:lnTo>
                  <a:pt x="416967" y="122149"/>
                </a:lnTo>
                <a:lnTo>
                  <a:pt x="413917" y="104708"/>
                </a:lnTo>
                <a:lnTo>
                  <a:pt x="416967" y="87399"/>
                </a:lnTo>
                <a:lnTo>
                  <a:pt x="426063" y="74605"/>
                </a:lnTo>
                <a:lnTo>
                  <a:pt x="440186" y="66601"/>
                </a:lnTo>
                <a:lnTo>
                  <a:pt x="458313" y="63662"/>
                </a:lnTo>
                <a:lnTo>
                  <a:pt x="546166" y="63662"/>
                </a:lnTo>
                <a:lnTo>
                  <a:pt x="541655" y="54304"/>
                </a:lnTo>
                <a:lnTo>
                  <a:pt x="520144" y="33402"/>
                </a:lnTo>
                <a:lnTo>
                  <a:pt x="491801" y="19881"/>
                </a:lnTo>
                <a:lnTo>
                  <a:pt x="458313" y="15078"/>
                </a:lnTo>
                <a:close/>
              </a:path>
              <a:path extrusionOk="0" h="375284" w="671194">
                <a:moveTo>
                  <a:pt x="546166" y="63662"/>
                </a:moveTo>
                <a:lnTo>
                  <a:pt x="458313" y="63662"/>
                </a:lnTo>
                <a:lnTo>
                  <a:pt x="475970" y="66601"/>
                </a:lnTo>
                <a:lnTo>
                  <a:pt x="489936" y="74605"/>
                </a:lnTo>
                <a:lnTo>
                  <a:pt x="499189" y="87399"/>
                </a:lnTo>
                <a:lnTo>
                  <a:pt x="502710" y="104708"/>
                </a:lnTo>
                <a:lnTo>
                  <a:pt x="499189" y="122149"/>
                </a:lnTo>
                <a:lnTo>
                  <a:pt x="489936" y="135231"/>
                </a:lnTo>
                <a:lnTo>
                  <a:pt x="475970" y="143523"/>
                </a:lnTo>
                <a:lnTo>
                  <a:pt x="458313" y="146592"/>
                </a:lnTo>
                <a:lnTo>
                  <a:pt x="546313" y="146592"/>
                </a:lnTo>
                <a:lnTo>
                  <a:pt x="555064" y="128163"/>
                </a:lnTo>
                <a:lnTo>
                  <a:pt x="671082" y="128163"/>
                </a:lnTo>
                <a:lnTo>
                  <a:pt x="671082" y="81254"/>
                </a:lnTo>
                <a:lnTo>
                  <a:pt x="554646" y="81254"/>
                </a:lnTo>
                <a:lnTo>
                  <a:pt x="546166" y="63662"/>
                </a:lnTo>
                <a:close/>
              </a:path>
              <a:path extrusionOk="0" h="375284" w="671194">
                <a:moveTo>
                  <a:pt x="671082" y="0"/>
                </a:moveTo>
                <a:lnTo>
                  <a:pt x="612445" y="0"/>
                </a:lnTo>
                <a:lnTo>
                  <a:pt x="612445" y="81254"/>
                </a:lnTo>
                <a:lnTo>
                  <a:pt x="671082" y="81254"/>
                </a:lnTo>
                <a:lnTo>
                  <a:pt x="671082" y="0"/>
                </a:lnTo>
                <a:close/>
              </a:path>
              <a:path extrusionOk="0" h="375284" w="671194">
                <a:moveTo>
                  <a:pt x="475905" y="216956"/>
                </a:moveTo>
                <a:lnTo>
                  <a:pt x="418105" y="216956"/>
                </a:lnTo>
                <a:lnTo>
                  <a:pt x="418105" y="371088"/>
                </a:lnTo>
                <a:lnTo>
                  <a:pt x="671082" y="371088"/>
                </a:lnTo>
                <a:lnTo>
                  <a:pt x="671082" y="323340"/>
                </a:lnTo>
                <a:lnTo>
                  <a:pt x="475905" y="323340"/>
                </a:lnTo>
                <a:lnTo>
                  <a:pt x="475905" y="294860"/>
                </a:lnTo>
                <a:lnTo>
                  <a:pt x="671082" y="294860"/>
                </a:lnTo>
                <a:lnTo>
                  <a:pt x="671082" y="249625"/>
                </a:lnTo>
                <a:lnTo>
                  <a:pt x="475905" y="249625"/>
                </a:lnTo>
                <a:lnTo>
                  <a:pt x="475905" y="216956"/>
                </a:lnTo>
                <a:close/>
              </a:path>
              <a:path extrusionOk="0" h="375284" w="671194">
                <a:moveTo>
                  <a:pt x="671082" y="294860"/>
                </a:moveTo>
                <a:lnTo>
                  <a:pt x="612445" y="294860"/>
                </a:lnTo>
                <a:lnTo>
                  <a:pt x="612445" y="323340"/>
                </a:lnTo>
                <a:lnTo>
                  <a:pt x="671082" y="323340"/>
                </a:lnTo>
                <a:lnTo>
                  <a:pt x="671082" y="294860"/>
                </a:lnTo>
                <a:close/>
              </a:path>
              <a:path extrusionOk="0" h="375284" w="671194">
                <a:moveTo>
                  <a:pt x="671082" y="216956"/>
                </a:moveTo>
                <a:lnTo>
                  <a:pt x="612445" y="216956"/>
                </a:lnTo>
                <a:lnTo>
                  <a:pt x="612445" y="249625"/>
                </a:lnTo>
                <a:lnTo>
                  <a:pt x="671082" y="249625"/>
                </a:lnTo>
                <a:lnTo>
                  <a:pt x="671082" y="216956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31"/>
          <p:cNvSpPr/>
          <p:nvPr/>
        </p:nvSpPr>
        <p:spPr>
          <a:xfrm>
            <a:off x="13706389" y="7943432"/>
            <a:ext cx="5298268" cy="181382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31"/>
          <p:cNvSpPr/>
          <p:nvPr/>
        </p:nvSpPr>
        <p:spPr>
          <a:xfrm>
            <a:off x="13873923" y="8135877"/>
            <a:ext cx="4921316" cy="1432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31"/>
          <p:cNvSpPr/>
          <p:nvPr/>
        </p:nvSpPr>
        <p:spPr>
          <a:xfrm>
            <a:off x="0" y="0"/>
            <a:ext cx="2628265" cy="471805"/>
          </a:xfrm>
          <a:custGeom>
            <a:rect b="b" l="l" r="r" t="t"/>
            <a:pathLst>
              <a:path extrusionOk="0" h="471805" w="2628265">
                <a:moveTo>
                  <a:pt x="0" y="0"/>
                </a:moveTo>
                <a:lnTo>
                  <a:pt x="2628192" y="0"/>
                </a:lnTo>
                <a:lnTo>
                  <a:pt x="2628192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31"/>
          <p:cNvSpPr/>
          <p:nvPr/>
        </p:nvSpPr>
        <p:spPr>
          <a:xfrm>
            <a:off x="2628192" y="0"/>
            <a:ext cx="3026410" cy="471805"/>
          </a:xfrm>
          <a:custGeom>
            <a:rect b="b" l="l" r="r" t="t"/>
            <a:pathLst>
              <a:path extrusionOk="0" h="471805" w="3026410">
                <a:moveTo>
                  <a:pt x="0" y="0"/>
                </a:moveTo>
                <a:lnTo>
                  <a:pt x="3026085" y="0"/>
                </a:lnTo>
                <a:lnTo>
                  <a:pt x="3026085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31"/>
          <p:cNvSpPr/>
          <p:nvPr/>
        </p:nvSpPr>
        <p:spPr>
          <a:xfrm>
            <a:off x="5654278" y="0"/>
            <a:ext cx="14450060" cy="471805"/>
          </a:xfrm>
          <a:custGeom>
            <a:rect b="b" l="l" r="r" t="t"/>
            <a:pathLst>
              <a:path extrusionOk="0" h="471805" w="14450060">
                <a:moveTo>
                  <a:pt x="0" y="0"/>
                </a:moveTo>
                <a:lnTo>
                  <a:pt x="14449821" y="0"/>
                </a:lnTo>
                <a:lnTo>
                  <a:pt x="14449821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31"/>
          <p:cNvSpPr/>
          <p:nvPr/>
        </p:nvSpPr>
        <p:spPr>
          <a:xfrm>
            <a:off x="239971" y="168147"/>
            <a:ext cx="1837055" cy="158750"/>
          </a:xfrm>
          <a:custGeom>
            <a:rect b="b" l="l" r="r" t="t"/>
            <a:pathLst>
              <a:path extrusionOk="0" h="158750" w="1837055">
                <a:moveTo>
                  <a:pt x="59512" y="6339"/>
                </a:moveTo>
                <a:lnTo>
                  <a:pt x="34640" y="11425"/>
                </a:lnTo>
                <a:lnTo>
                  <a:pt x="15913" y="26241"/>
                </a:lnTo>
                <a:lnTo>
                  <a:pt x="4107" y="50125"/>
                </a:lnTo>
                <a:lnTo>
                  <a:pt x="0" y="82417"/>
                </a:lnTo>
                <a:lnTo>
                  <a:pt x="4079" y="114752"/>
                </a:lnTo>
                <a:lnTo>
                  <a:pt x="15836" y="138631"/>
                </a:lnTo>
                <a:lnTo>
                  <a:pt x="34554" y="153423"/>
                </a:lnTo>
                <a:lnTo>
                  <a:pt x="59512" y="158494"/>
                </a:lnTo>
                <a:lnTo>
                  <a:pt x="84427" y="153452"/>
                </a:lnTo>
                <a:lnTo>
                  <a:pt x="103149" y="138708"/>
                </a:lnTo>
                <a:lnTo>
                  <a:pt x="105900" y="133135"/>
                </a:lnTo>
                <a:lnTo>
                  <a:pt x="59512" y="133135"/>
                </a:lnTo>
                <a:lnTo>
                  <a:pt x="47858" y="130013"/>
                </a:lnTo>
                <a:lnTo>
                  <a:pt x="38984" y="120583"/>
                </a:lnTo>
                <a:lnTo>
                  <a:pt x="33370" y="104750"/>
                </a:lnTo>
                <a:lnTo>
                  <a:pt x="31494" y="82417"/>
                </a:lnTo>
                <a:lnTo>
                  <a:pt x="33470" y="60196"/>
                </a:lnTo>
                <a:lnTo>
                  <a:pt x="39099" y="44301"/>
                </a:lnTo>
                <a:lnTo>
                  <a:pt x="47930" y="34734"/>
                </a:lnTo>
                <a:lnTo>
                  <a:pt x="59512" y="31494"/>
                </a:lnTo>
                <a:lnTo>
                  <a:pt x="105707" y="31494"/>
                </a:lnTo>
                <a:lnTo>
                  <a:pt x="103111" y="26241"/>
                </a:lnTo>
                <a:lnTo>
                  <a:pt x="84384" y="11425"/>
                </a:lnTo>
                <a:lnTo>
                  <a:pt x="59512" y="6339"/>
                </a:lnTo>
                <a:close/>
              </a:path>
              <a:path extrusionOk="0" h="158750" w="1837055">
                <a:moveTo>
                  <a:pt x="105707" y="31494"/>
                </a:moveTo>
                <a:lnTo>
                  <a:pt x="59512" y="31494"/>
                </a:lnTo>
                <a:lnTo>
                  <a:pt x="71108" y="34734"/>
                </a:lnTo>
                <a:lnTo>
                  <a:pt x="79963" y="44301"/>
                </a:lnTo>
                <a:lnTo>
                  <a:pt x="85596" y="60196"/>
                </a:lnTo>
                <a:lnTo>
                  <a:pt x="87530" y="82417"/>
                </a:lnTo>
                <a:lnTo>
                  <a:pt x="85611" y="104750"/>
                </a:lnTo>
                <a:lnTo>
                  <a:pt x="80001" y="120583"/>
                </a:lnTo>
                <a:lnTo>
                  <a:pt x="71151" y="130013"/>
                </a:lnTo>
                <a:lnTo>
                  <a:pt x="59512" y="133135"/>
                </a:lnTo>
                <a:lnTo>
                  <a:pt x="105900" y="133135"/>
                </a:lnTo>
                <a:lnTo>
                  <a:pt x="114931" y="114838"/>
                </a:lnTo>
                <a:lnTo>
                  <a:pt x="119024" y="82417"/>
                </a:lnTo>
                <a:lnTo>
                  <a:pt x="114916" y="50125"/>
                </a:lnTo>
                <a:lnTo>
                  <a:pt x="105707" y="31494"/>
                </a:lnTo>
                <a:close/>
              </a:path>
              <a:path extrusionOk="0" h="158750" w="1837055">
                <a:moveTo>
                  <a:pt x="236208" y="8384"/>
                </a:moveTo>
                <a:lnTo>
                  <a:pt x="131704" y="8384"/>
                </a:lnTo>
                <a:lnTo>
                  <a:pt x="131704" y="33539"/>
                </a:lnTo>
                <a:lnTo>
                  <a:pt x="204304" y="33539"/>
                </a:lnTo>
                <a:lnTo>
                  <a:pt x="204304" y="34562"/>
                </a:lnTo>
                <a:lnTo>
                  <a:pt x="141929" y="156449"/>
                </a:lnTo>
                <a:lnTo>
                  <a:pt x="173833" y="156449"/>
                </a:lnTo>
                <a:lnTo>
                  <a:pt x="236208" y="33948"/>
                </a:lnTo>
                <a:lnTo>
                  <a:pt x="236208" y="8384"/>
                </a:lnTo>
                <a:close/>
              </a:path>
              <a:path extrusionOk="0" h="158750" w="1837055">
                <a:moveTo>
                  <a:pt x="364640" y="8384"/>
                </a:moveTo>
                <a:lnTo>
                  <a:pt x="305741" y="8384"/>
                </a:lnTo>
                <a:lnTo>
                  <a:pt x="305741" y="156449"/>
                </a:lnTo>
                <a:lnTo>
                  <a:pt x="368526" y="156449"/>
                </a:lnTo>
                <a:lnTo>
                  <a:pt x="390606" y="153366"/>
                </a:lnTo>
                <a:lnTo>
                  <a:pt x="406590" y="144818"/>
                </a:lnTo>
                <a:lnTo>
                  <a:pt x="416323" y="131860"/>
                </a:lnTo>
                <a:lnTo>
                  <a:pt x="416480" y="131090"/>
                </a:lnTo>
                <a:lnTo>
                  <a:pt x="336418" y="131090"/>
                </a:lnTo>
                <a:lnTo>
                  <a:pt x="336418" y="91415"/>
                </a:lnTo>
                <a:lnTo>
                  <a:pt x="410755" y="91415"/>
                </a:lnTo>
                <a:lnTo>
                  <a:pt x="409606" y="89651"/>
                </a:lnTo>
                <a:lnTo>
                  <a:pt x="399234" y="82446"/>
                </a:lnTo>
                <a:lnTo>
                  <a:pt x="387136" y="79554"/>
                </a:lnTo>
                <a:lnTo>
                  <a:pt x="387136" y="78122"/>
                </a:lnTo>
                <a:lnTo>
                  <a:pt x="397732" y="74190"/>
                </a:lnTo>
                <a:lnTo>
                  <a:pt x="402600" y="70351"/>
                </a:lnTo>
                <a:lnTo>
                  <a:pt x="336418" y="70351"/>
                </a:lnTo>
                <a:lnTo>
                  <a:pt x="336418" y="33335"/>
                </a:lnTo>
                <a:lnTo>
                  <a:pt x="411131" y="33335"/>
                </a:lnTo>
                <a:lnTo>
                  <a:pt x="410683" y="31075"/>
                </a:lnTo>
                <a:lnTo>
                  <a:pt x="401452" y="19044"/>
                </a:lnTo>
                <a:lnTo>
                  <a:pt x="386085" y="11193"/>
                </a:lnTo>
                <a:lnTo>
                  <a:pt x="364640" y="8384"/>
                </a:lnTo>
                <a:close/>
              </a:path>
              <a:path extrusionOk="0" h="158750" w="1837055">
                <a:moveTo>
                  <a:pt x="410755" y="91415"/>
                </a:moveTo>
                <a:lnTo>
                  <a:pt x="363208" y="91415"/>
                </a:lnTo>
                <a:lnTo>
                  <a:pt x="373442" y="92984"/>
                </a:lnTo>
                <a:lnTo>
                  <a:pt x="381192" y="97372"/>
                </a:lnTo>
                <a:lnTo>
                  <a:pt x="386086" y="104098"/>
                </a:lnTo>
                <a:lnTo>
                  <a:pt x="387749" y="112684"/>
                </a:lnTo>
                <a:lnTo>
                  <a:pt x="386332" y="120277"/>
                </a:lnTo>
                <a:lnTo>
                  <a:pt x="381780" y="126105"/>
                </a:lnTo>
                <a:lnTo>
                  <a:pt x="373873" y="129825"/>
                </a:lnTo>
                <a:lnTo>
                  <a:pt x="362390" y="131090"/>
                </a:lnTo>
                <a:lnTo>
                  <a:pt x="416480" y="131090"/>
                </a:lnTo>
                <a:lnTo>
                  <a:pt x="419653" y="115547"/>
                </a:lnTo>
                <a:lnTo>
                  <a:pt x="416873" y="100807"/>
                </a:lnTo>
                <a:lnTo>
                  <a:pt x="410755" y="91415"/>
                </a:lnTo>
                <a:close/>
              </a:path>
              <a:path extrusionOk="0" h="158750" w="1837055">
                <a:moveTo>
                  <a:pt x="411131" y="33335"/>
                </a:moveTo>
                <a:lnTo>
                  <a:pt x="360754" y="33335"/>
                </a:lnTo>
                <a:lnTo>
                  <a:pt x="370098" y="34637"/>
                </a:lnTo>
                <a:lnTo>
                  <a:pt x="376987" y="38307"/>
                </a:lnTo>
                <a:lnTo>
                  <a:pt x="381231" y="43990"/>
                </a:lnTo>
                <a:lnTo>
                  <a:pt x="382637" y="51331"/>
                </a:lnTo>
                <a:lnTo>
                  <a:pt x="380977" y="59322"/>
                </a:lnTo>
                <a:lnTo>
                  <a:pt x="376259" y="65327"/>
                </a:lnTo>
                <a:lnTo>
                  <a:pt x="369106" y="69090"/>
                </a:lnTo>
                <a:lnTo>
                  <a:pt x="360141" y="70351"/>
                </a:lnTo>
                <a:lnTo>
                  <a:pt x="402600" y="70351"/>
                </a:lnTo>
                <a:lnTo>
                  <a:pt x="406181" y="67526"/>
                </a:lnTo>
                <a:lnTo>
                  <a:pt x="411754" y="58235"/>
                </a:lnTo>
                <a:lnTo>
                  <a:pt x="413722" y="46423"/>
                </a:lnTo>
                <a:lnTo>
                  <a:pt x="411131" y="33335"/>
                </a:lnTo>
                <a:close/>
              </a:path>
              <a:path extrusionOk="0" h="158750" w="1837055">
                <a:moveTo>
                  <a:pt x="468735" y="45401"/>
                </a:moveTo>
                <a:lnTo>
                  <a:pt x="438468" y="45401"/>
                </a:lnTo>
                <a:lnTo>
                  <a:pt x="438468" y="116161"/>
                </a:lnTo>
                <a:lnTo>
                  <a:pt x="441195" y="133637"/>
                </a:lnTo>
                <a:lnTo>
                  <a:pt x="448859" y="146761"/>
                </a:lnTo>
                <a:lnTo>
                  <a:pt x="460684" y="155014"/>
                </a:lnTo>
                <a:lnTo>
                  <a:pt x="475893" y="157881"/>
                </a:lnTo>
                <a:lnTo>
                  <a:pt x="487536" y="156337"/>
                </a:lnTo>
                <a:lnTo>
                  <a:pt x="497175" y="151976"/>
                </a:lnTo>
                <a:lnTo>
                  <a:pt x="504609" y="145198"/>
                </a:lnTo>
                <a:lnTo>
                  <a:pt x="509637" y="136407"/>
                </a:lnTo>
                <a:lnTo>
                  <a:pt x="539905" y="136407"/>
                </a:lnTo>
                <a:lnTo>
                  <a:pt x="539905" y="132317"/>
                </a:lnTo>
                <a:lnTo>
                  <a:pt x="488164" y="132317"/>
                </a:lnTo>
                <a:lnTo>
                  <a:pt x="480124" y="130774"/>
                </a:lnTo>
                <a:lnTo>
                  <a:pt x="474001" y="126489"/>
                </a:lnTo>
                <a:lnTo>
                  <a:pt x="470103" y="119749"/>
                </a:lnTo>
                <a:lnTo>
                  <a:pt x="468735" y="110844"/>
                </a:lnTo>
                <a:lnTo>
                  <a:pt x="468735" y="45401"/>
                </a:lnTo>
                <a:close/>
              </a:path>
              <a:path extrusionOk="0" h="158750" w="1837055">
                <a:moveTo>
                  <a:pt x="539905" y="136407"/>
                </a:moveTo>
                <a:lnTo>
                  <a:pt x="510864" y="136407"/>
                </a:lnTo>
                <a:lnTo>
                  <a:pt x="510864" y="156449"/>
                </a:lnTo>
                <a:lnTo>
                  <a:pt x="539905" y="156449"/>
                </a:lnTo>
                <a:lnTo>
                  <a:pt x="539905" y="136407"/>
                </a:lnTo>
                <a:close/>
              </a:path>
              <a:path extrusionOk="0" h="158750" w="1837055">
                <a:moveTo>
                  <a:pt x="539905" y="45401"/>
                </a:moveTo>
                <a:lnTo>
                  <a:pt x="509637" y="45401"/>
                </a:lnTo>
                <a:lnTo>
                  <a:pt x="509637" y="109208"/>
                </a:lnTo>
                <a:lnTo>
                  <a:pt x="507835" y="119189"/>
                </a:lnTo>
                <a:lnTo>
                  <a:pt x="503042" y="126399"/>
                </a:lnTo>
                <a:lnTo>
                  <a:pt x="496178" y="130791"/>
                </a:lnTo>
                <a:lnTo>
                  <a:pt x="488164" y="132317"/>
                </a:lnTo>
                <a:lnTo>
                  <a:pt x="539905" y="132317"/>
                </a:lnTo>
                <a:lnTo>
                  <a:pt x="539905" y="45401"/>
                </a:lnTo>
                <a:close/>
              </a:path>
              <a:path extrusionOk="0" h="158750" w="1837055">
                <a:moveTo>
                  <a:pt x="588782" y="123523"/>
                </a:moveTo>
                <a:lnTo>
                  <a:pt x="558310" y="123523"/>
                </a:lnTo>
                <a:lnTo>
                  <a:pt x="563005" y="138150"/>
                </a:lnTo>
                <a:lnTo>
                  <a:pt x="573086" y="149202"/>
                </a:lnTo>
                <a:lnTo>
                  <a:pt x="588306" y="156208"/>
                </a:lnTo>
                <a:lnTo>
                  <a:pt x="608415" y="158699"/>
                </a:lnTo>
                <a:lnTo>
                  <a:pt x="628569" y="156013"/>
                </a:lnTo>
                <a:lnTo>
                  <a:pt x="644102" y="148563"/>
                </a:lnTo>
                <a:lnTo>
                  <a:pt x="654113" y="137029"/>
                </a:lnTo>
                <a:lnTo>
                  <a:pt x="654165" y="136816"/>
                </a:lnTo>
                <a:lnTo>
                  <a:pt x="608415" y="136816"/>
                </a:lnTo>
                <a:lnTo>
                  <a:pt x="597269" y="136714"/>
                </a:lnTo>
                <a:lnTo>
                  <a:pt x="590214" y="132215"/>
                </a:lnTo>
                <a:lnTo>
                  <a:pt x="588782" y="123523"/>
                </a:lnTo>
                <a:close/>
              </a:path>
              <a:path extrusionOk="0" h="158750" w="1837055">
                <a:moveTo>
                  <a:pt x="608211" y="43969"/>
                </a:moveTo>
                <a:lnTo>
                  <a:pt x="588800" y="46378"/>
                </a:lnTo>
                <a:lnTo>
                  <a:pt x="574019" y="53274"/>
                </a:lnTo>
                <a:lnTo>
                  <a:pt x="564626" y="64158"/>
                </a:lnTo>
                <a:lnTo>
                  <a:pt x="561378" y="78531"/>
                </a:lnTo>
                <a:lnTo>
                  <a:pt x="563343" y="89808"/>
                </a:lnTo>
                <a:lnTo>
                  <a:pt x="569354" y="98880"/>
                </a:lnTo>
                <a:lnTo>
                  <a:pt x="579352" y="105651"/>
                </a:lnTo>
                <a:lnTo>
                  <a:pt x="593281" y="110026"/>
                </a:lnTo>
                <a:lnTo>
                  <a:pt x="622117" y="115854"/>
                </a:lnTo>
                <a:lnTo>
                  <a:pt x="626821" y="119433"/>
                </a:lnTo>
                <a:lnTo>
                  <a:pt x="626821" y="132317"/>
                </a:lnTo>
                <a:lnTo>
                  <a:pt x="619459" y="136714"/>
                </a:lnTo>
                <a:lnTo>
                  <a:pt x="608415" y="136816"/>
                </a:lnTo>
                <a:lnTo>
                  <a:pt x="654165" y="136816"/>
                </a:lnTo>
                <a:lnTo>
                  <a:pt x="657702" y="122092"/>
                </a:lnTo>
                <a:lnTo>
                  <a:pt x="655676" y="111297"/>
                </a:lnTo>
                <a:lnTo>
                  <a:pt x="649701" y="102766"/>
                </a:lnTo>
                <a:lnTo>
                  <a:pt x="639699" y="96381"/>
                </a:lnTo>
                <a:lnTo>
                  <a:pt x="625594" y="92029"/>
                </a:lnTo>
                <a:lnTo>
                  <a:pt x="595224" y="85791"/>
                </a:lnTo>
                <a:lnTo>
                  <a:pt x="591339" y="81906"/>
                </a:lnTo>
                <a:lnTo>
                  <a:pt x="591339" y="70146"/>
                </a:lnTo>
                <a:lnTo>
                  <a:pt x="598803" y="65545"/>
                </a:lnTo>
                <a:lnTo>
                  <a:pt x="608620" y="65443"/>
                </a:lnTo>
                <a:lnTo>
                  <a:pt x="651542" y="65443"/>
                </a:lnTo>
                <a:lnTo>
                  <a:pt x="651148" y="64072"/>
                </a:lnTo>
                <a:lnTo>
                  <a:pt x="641622" y="53249"/>
                </a:lnTo>
                <a:lnTo>
                  <a:pt x="627150" y="46375"/>
                </a:lnTo>
                <a:lnTo>
                  <a:pt x="608211" y="43969"/>
                </a:lnTo>
                <a:close/>
              </a:path>
              <a:path extrusionOk="0" h="158750" w="1837055">
                <a:moveTo>
                  <a:pt x="651542" y="65443"/>
                </a:moveTo>
                <a:lnTo>
                  <a:pt x="608620" y="65443"/>
                </a:lnTo>
                <a:lnTo>
                  <a:pt x="618743" y="65545"/>
                </a:lnTo>
                <a:lnTo>
                  <a:pt x="625492" y="70555"/>
                </a:lnTo>
                <a:lnTo>
                  <a:pt x="626821" y="78327"/>
                </a:lnTo>
                <a:lnTo>
                  <a:pt x="655248" y="78327"/>
                </a:lnTo>
                <a:lnTo>
                  <a:pt x="651542" y="65443"/>
                </a:lnTo>
                <a:close/>
              </a:path>
              <a:path extrusionOk="0" h="158750" w="1837055">
                <a:moveTo>
                  <a:pt x="706580" y="45401"/>
                </a:moveTo>
                <a:lnTo>
                  <a:pt x="676312" y="45401"/>
                </a:lnTo>
                <a:lnTo>
                  <a:pt x="676312" y="156449"/>
                </a:lnTo>
                <a:lnTo>
                  <a:pt x="706580" y="156449"/>
                </a:lnTo>
                <a:lnTo>
                  <a:pt x="706580" y="45401"/>
                </a:lnTo>
                <a:close/>
              </a:path>
              <a:path extrusionOk="0" h="158750" w="1837055">
                <a:moveTo>
                  <a:pt x="691446" y="0"/>
                </a:moveTo>
                <a:lnTo>
                  <a:pt x="682345" y="102"/>
                </a:lnTo>
                <a:lnTo>
                  <a:pt x="674881" y="6953"/>
                </a:lnTo>
                <a:lnTo>
                  <a:pt x="674881" y="23927"/>
                </a:lnTo>
                <a:lnTo>
                  <a:pt x="682345" y="30880"/>
                </a:lnTo>
                <a:lnTo>
                  <a:pt x="700444" y="30880"/>
                </a:lnTo>
                <a:lnTo>
                  <a:pt x="707909" y="23927"/>
                </a:lnTo>
                <a:lnTo>
                  <a:pt x="707909" y="6953"/>
                </a:lnTo>
                <a:lnTo>
                  <a:pt x="700444" y="102"/>
                </a:lnTo>
                <a:lnTo>
                  <a:pt x="691446" y="0"/>
                </a:lnTo>
                <a:close/>
              </a:path>
              <a:path extrusionOk="0" h="158750" w="1837055">
                <a:moveTo>
                  <a:pt x="758934" y="45401"/>
                </a:moveTo>
                <a:lnTo>
                  <a:pt x="730098" y="45401"/>
                </a:lnTo>
                <a:lnTo>
                  <a:pt x="730098" y="156449"/>
                </a:lnTo>
                <a:lnTo>
                  <a:pt x="760366" y="156449"/>
                </a:lnTo>
                <a:lnTo>
                  <a:pt x="760366" y="92233"/>
                </a:lnTo>
                <a:lnTo>
                  <a:pt x="761920" y="82454"/>
                </a:lnTo>
                <a:lnTo>
                  <a:pt x="766284" y="75195"/>
                </a:lnTo>
                <a:lnTo>
                  <a:pt x="773005" y="70678"/>
                </a:lnTo>
                <a:lnTo>
                  <a:pt x="781635" y="69124"/>
                </a:lnTo>
                <a:lnTo>
                  <a:pt x="829204" y="69124"/>
                </a:lnTo>
                <a:lnTo>
                  <a:pt x="829071" y="68256"/>
                </a:lnTo>
                <a:lnTo>
                  <a:pt x="827059" y="64829"/>
                </a:lnTo>
                <a:lnTo>
                  <a:pt x="758934" y="64829"/>
                </a:lnTo>
                <a:lnTo>
                  <a:pt x="758934" y="45401"/>
                </a:lnTo>
                <a:close/>
              </a:path>
              <a:path extrusionOk="0" h="158750" w="1837055">
                <a:moveTo>
                  <a:pt x="829204" y="69124"/>
                </a:moveTo>
                <a:lnTo>
                  <a:pt x="781635" y="69124"/>
                </a:lnTo>
                <a:lnTo>
                  <a:pt x="790058" y="70616"/>
                </a:lnTo>
                <a:lnTo>
                  <a:pt x="796334" y="74927"/>
                </a:lnTo>
                <a:lnTo>
                  <a:pt x="800271" y="81806"/>
                </a:lnTo>
                <a:lnTo>
                  <a:pt x="801677" y="91006"/>
                </a:lnTo>
                <a:lnTo>
                  <a:pt x="801677" y="156449"/>
                </a:lnTo>
                <a:lnTo>
                  <a:pt x="831740" y="156449"/>
                </a:lnTo>
                <a:lnTo>
                  <a:pt x="831740" y="85689"/>
                </a:lnTo>
                <a:lnTo>
                  <a:pt x="829204" y="69124"/>
                </a:lnTo>
                <a:close/>
              </a:path>
              <a:path extrusionOk="0" h="158750" w="1837055">
                <a:moveTo>
                  <a:pt x="793496" y="43969"/>
                </a:moveTo>
                <a:lnTo>
                  <a:pt x="782047" y="45431"/>
                </a:lnTo>
                <a:lnTo>
                  <a:pt x="772534" y="49606"/>
                </a:lnTo>
                <a:lnTo>
                  <a:pt x="765169" y="56177"/>
                </a:lnTo>
                <a:lnTo>
                  <a:pt x="760161" y="64829"/>
                </a:lnTo>
                <a:lnTo>
                  <a:pt x="827059" y="64829"/>
                </a:lnTo>
                <a:lnTo>
                  <a:pt x="821361" y="55128"/>
                </a:lnTo>
                <a:lnTo>
                  <a:pt x="809279" y="46850"/>
                </a:lnTo>
                <a:lnTo>
                  <a:pt x="793496" y="43969"/>
                </a:lnTo>
                <a:close/>
              </a:path>
              <a:path extrusionOk="0" h="158750" w="1837055">
                <a:moveTo>
                  <a:pt x="904340" y="43969"/>
                </a:moveTo>
                <a:lnTo>
                  <a:pt x="882236" y="48131"/>
                </a:lnTo>
                <a:lnTo>
                  <a:pt x="865317" y="59857"/>
                </a:lnTo>
                <a:lnTo>
                  <a:pt x="854515" y="78005"/>
                </a:lnTo>
                <a:lnTo>
                  <a:pt x="850759" y="101436"/>
                </a:lnTo>
                <a:lnTo>
                  <a:pt x="854491" y="125209"/>
                </a:lnTo>
                <a:lnTo>
                  <a:pt x="865356" y="143220"/>
                </a:lnTo>
                <a:lnTo>
                  <a:pt x="882624" y="154655"/>
                </a:lnTo>
                <a:lnTo>
                  <a:pt x="905567" y="158699"/>
                </a:lnTo>
                <a:lnTo>
                  <a:pt x="924354" y="156242"/>
                </a:lnTo>
                <a:lnTo>
                  <a:pt x="939286" y="149394"/>
                </a:lnTo>
                <a:lnTo>
                  <a:pt x="949885" y="138711"/>
                </a:lnTo>
                <a:lnTo>
                  <a:pt x="951010" y="135998"/>
                </a:lnTo>
                <a:lnTo>
                  <a:pt x="906181" y="135998"/>
                </a:lnTo>
                <a:lnTo>
                  <a:pt x="895586" y="134063"/>
                </a:lnTo>
                <a:lnTo>
                  <a:pt x="887532" y="128649"/>
                </a:lnTo>
                <a:lnTo>
                  <a:pt x="882412" y="120109"/>
                </a:lnTo>
                <a:lnTo>
                  <a:pt x="880617" y="108799"/>
                </a:lnTo>
                <a:lnTo>
                  <a:pt x="956490" y="108799"/>
                </a:lnTo>
                <a:lnTo>
                  <a:pt x="956490" y="100209"/>
                </a:lnTo>
                <a:lnTo>
                  <a:pt x="954783" y="89779"/>
                </a:lnTo>
                <a:lnTo>
                  <a:pt x="880617" y="89779"/>
                </a:lnTo>
                <a:lnTo>
                  <a:pt x="882723" y="80762"/>
                </a:lnTo>
                <a:lnTo>
                  <a:pt x="887801" y="73393"/>
                </a:lnTo>
                <a:lnTo>
                  <a:pt x="895371" y="68440"/>
                </a:lnTo>
                <a:lnTo>
                  <a:pt x="904954" y="66670"/>
                </a:lnTo>
                <a:lnTo>
                  <a:pt x="946885" y="66670"/>
                </a:lnTo>
                <a:lnTo>
                  <a:pt x="941344" y="57901"/>
                </a:lnTo>
                <a:lnTo>
                  <a:pt x="924783" y="47436"/>
                </a:lnTo>
                <a:lnTo>
                  <a:pt x="904340" y="43969"/>
                </a:lnTo>
                <a:close/>
              </a:path>
              <a:path extrusionOk="0" h="158750" w="1837055">
                <a:moveTo>
                  <a:pt x="955672" y="124750"/>
                </a:moveTo>
                <a:lnTo>
                  <a:pt x="926836" y="124750"/>
                </a:lnTo>
                <a:lnTo>
                  <a:pt x="923871" y="131397"/>
                </a:lnTo>
                <a:lnTo>
                  <a:pt x="916509" y="135896"/>
                </a:lnTo>
                <a:lnTo>
                  <a:pt x="906181" y="135998"/>
                </a:lnTo>
                <a:lnTo>
                  <a:pt x="951010" y="135998"/>
                </a:lnTo>
                <a:lnTo>
                  <a:pt x="955672" y="124750"/>
                </a:lnTo>
                <a:close/>
              </a:path>
              <a:path extrusionOk="0" h="158750" w="1837055">
                <a:moveTo>
                  <a:pt x="946885" y="66670"/>
                </a:moveTo>
                <a:lnTo>
                  <a:pt x="904954" y="66670"/>
                </a:lnTo>
                <a:lnTo>
                  <a:pt x="914213" y="68339"/>
                </a:lnTo>
                <a:lnTo>
                  <a:pt x="921430" y="73124"/>
                </a:lnTo>
                <a:lnTo>
                  <a:pt x="926135" y="80460"/>
                </a:lnTo>
                <a:lnTo>
                  <a:pt x="927859" y="89779"/>
                </a:lnTo>
                <a:lnTo>
                  <a:pt x="954783" y="89779"/>
                </a:lnTo>
                <a:lnTo>
                  <a:pt x="952440" y="75460"/>
                </a:lnTo>
                <a:lnTo>
                  <a:pt x="946885" y="66670"/>
                </a:lnTo>
                <a:close/>
              </a:path>
              <a:path extrusionOk="0" h="158750" w="1837055">
                <a:moveTo>
                  <a:pt x="1000869" y="123523"/>
                </a:moveTo>
                <a:lnTo>
                  <a:pt x="970397" y="123523"/>
                </a:lnTo>
                <a:lnTo>
                  <a:pt x="975091" y="138150"/>
                </a:lnTo>
                <a:lnTo>
                  <a:pt x="985173" y="149202"/>
                </a:lnTo>
                <a:lnTo>
                  <a:pt x="1000393" y="156208"/>
                </a:lnTo>
                <a:lnTo>
                  <a:pt x="1020502" y="158699"/>
                </a:lnTo>
                <a:lnTo>
                  <a:pt x="1040656" y="156013"/>
                </a:lnTo>
                <a:lnTo>
                  <a:pt x="1056189" y="148563"/>
                </a:lnTo>
                <a:lnTo>
                  <a:pt x="1066200" y="137029"/>
                </a:lnTo>
                <a:lnTo>
                  <a:pt x="1066251" y="136816"/>
                </a:lnTo>
                <a:lnTo>
                  <a:pt x="1020502" y="136816"/>
                </a:lnTo>
                <a:lnTo>
                  <a:pt x="1009356" y="136714"/>
                </a:lnTo>
                <a:lnTo>
                  <a:pt x="1002300" y="132215"/>
                </a:lnTo>
                <a:lnTo>
                  <a:pt x="1000869" y="123523"/>
                </a:lnTo>
                <a:close/>
              </a:path>
              <a:path extrusionOk="0" h="158750" w="1837055">
                <a:moveTo>
                  <a:pt x="1020297" y="43969"/>
                </a:moveTo>
                <a:lnTo>
                  <a:pt x="1000886" y="46378"/>
                </a:lnTo>
                <a:lnTo>
                  <a:pt x="986106" y="53274"/>
                </a:lnTo>
                <a:lnTo>
                  <a:pt x="976713" y="64158"/>
                </a:lnTo>
                <a:lnTo>
                  <a:pt x="973465" y="78531"/>
                </a:lnTo>
                <a:lnTo>
                  <a:pt x="975430" y="89808"/>
                </a:lnTo>
                <a:lnTo>
                  <a:pt x="981440" y="98880"/>
                </a:lnTo>
                <a:lnTo>
                  <a:pt x="991439" y="105651"/>
                </a:lnTo>
                <a:lnTo>
                  <a:pt x="1005368" y="110026"/>
                </a:lnTo>
                <a:lnTo>
                  <a:pt x="1034204" y="115854"/>
                </a:lnTo>
                <a:lnTo>
                  <a:pt x="1038908" y="119433"/>
                </a:lnTo>
                <a:lnTo>
                  <a:pt x="1038908" y="132317"/>
                </a:lnTo>
                <a:lnTo>
                  <a:pt x="1031545" y="136714"/>
                </a:lnTo>
                <a:lnTo>
                  <a:pt x="1020502" y="136816"/>
                </a:lnTo>
                <a:lnTo>
                  <a:pt x="1066251" y="136816"/>
                </a:lnTo>
                <a:lnTo>
                  <a:pt x="1069789" y="122092"/>
                </a:lnTo>
                <a:lnTo>
                  <a:pt x="1067763" y="111297"/>
                </a:lnTo>
                <a:lnTo>
                  <a:pt x="1061787" y="102766"/>
                </a:lnTo>
                <a:lnTo>
                  <a:pt x="1051785" y="96381"/>
                </a:lnTo>
                <a:lnTo>
                  <a:pt x="1037681" y="92029"/>
                </a:lnTo>
                <a:lnTo>
                  <a:pt x="1007311" y="85791"/>
                </a:lnTo>
                <a:lnTo>
                  <a:pt x="1003425" y="81906"/>
                </a:lnTo>
                <a:lnTo>
                  <a:pt x="1003425" y="70146"/>
                </a:lnTo>
                <a:lnTo>
                  <a:pt x="1010890" y="65545"/>
                </a:lnTo>
                <a:lnTo>
                  <a:pt x="1020706" y="65443"/>
                </a:lnTo>
                <a:lnTo>
                  <a:pt x="1063629" y="65443"/>
                </a:lnTo>
                <a:lnTo>
                  <a:pt x="1063235" y="64072"/>
                </a:lnTo>
                <a:lnTo>
                  <a:pt x="1053709" y="53249"/>
                </a:lnTo>
                <a:lnTo>
                  <a:pt x="1039237" y="46375"/>
                </a:lnTo>
                <a:lnTo>
                  <a:pt x="1020297" y="43969"/>
                </a:lnTo>
                <a:close/>
              </a:path>
              <a:path extrusionOk="0" h="158750" w="1837055">
                <a:moveTo>
                  <a:pt x="1063629" y="65443"/>
                </a:moveTo>
                <a:lnTo>
                  <a:pt x="1020706" y="65443"/>
                </a:lnTo>
                <a:lnTo>
                  <a:pt x="1030830" y="65545"/>
                </a:lnTo>
                <a:lnTo>
                  <a:pt x="1037578" y="70555"/>
                </a:lnTo>
                <a:lnTo>
                  <a:pt x="1038908" y="78327"/>
                </a:lnTo>
                <a:lnTo>
                  <a:pt x="1067334" y="78327"/>
                </a:lnTo>
                <a:lnTo>
                  <a:pt x="1063629" y="65443"/>
                </a:lnTo>
                <a:close/>
              </a:path>
              <a:path extrusionOk="0" h="158750" w="1837055">
                <a:moveTo>
                  <a:pt x="1113758" y="123523"/>
                </a:moveTo>
                <a:lnTo>
                  <a:pt x="1083286" y="123523"/>
                </a:lnTo>
                <a:lnTo>
                  <a:pt x="1087980" y="138150"/>
                </a:lnTo>
                <a:lnTo>
                  <a:pt x="1098062" y="149202"/>
                </a:lnTo>
                <a:lnTo>
                  <a:pt x="1113282" y="156208"/>
                </a:lnTo>
                <a:lnTo>
                  <a:pt x="1133391" y="158699"/>
                </a:lnTo>
                <a:lnTo>
                  <a:pt x="1153545" y="156013"/>
                </a:lnTo>
                <a:lnTo>
                  <a:pt x="1169078" y="148563"/>
                </a:lnTo>
                <a:lnTo>
                  <a:pt x="1179089" y="137029"/>
                </a:lnTo>
                <a:lnTo>
                  <a:pt x="1179140" y="136816"/>
                </a:lnTo>
                <a:lnTo>
                  <a:pt x="1133391" y="136816"/>
                </a:lnTo>
                <a:lnTo>
                  <a:pt x="1122245" y="136714"/>
                </a:lnTo>
                <a:lnTo>
                  <a:pt x="1115190" y="132215"/>
                </a:lnTo>
                <a:lnTo>
                  <a:pt x="1113758" y="123523"/>
                </a:lnTo>
                <a:close/>
              </a:path>
              <a:path extrusionOk="0" h="158750" w="1837055">
                <a:moveTo>
                  <a:pt x="1133187" y="43969"/>
                </a:moveTo>
                <a:lnTo>
                  <a:pt x="1113776" y="46378"/>
                </a:lnTo>
                <a:lnTo>
                  <a:pt x="1098995" y="53274"/>
                </a:lnTo>
                <a:lnTo>
                  <a:pt x="1089602" y="64158"/>
                </a:lnTo>
                <a:lnTo>
                  <a:pt x="1086354" y="78531"/>
                </a:lnTo>
                <a:lnTo>
                  <a:pt x="1088319" y="89808"/>
                </a:lnTo>
                <a:lnTo>
                  <a:pt x="1094330" y="98880"/>
                </a:lnTo>
                <a:lnTo>
                  <a:pt x="1104328" y="105651"/>
                </a:lnTo>
                <a:lnTo>
                  <a:pt x="1118257" y="110026"/>
                </a:lnTo>
                <a:lnTo>
                  <a:pt x="1147093" y="115854"/>
                </a:lnTo>
                <a:lnTo>
                  <a:pt x="1151797" y="119433"/>
                </a:lnTo>
                <a:lnTo>
                  <a:pt x="1151797" y="132317"/>
                </a:lnTo>
                <a:lnTo>
                  <a:pt x="1144435" y="136714"/>
                </a:lnTo>
                <a:lnTo>
                  <a:pt x="1133391" y="136816"/>
                </a:lnTo>
                <a:lnTo>
                  <a:pt x="1179140" y="136816"/>
                </a:lnTo>
                <a:lnTo>
                  <a:pt x="1182678" y="122092"/>
                </a:lnTo>
                <a:lnTo>
                  <a:pt x="1180652" y="111297"/>
                </a:lnTo>
                <a:lnTo>
                  <a:pt x="1174676" y="102766"/>
                </a:lnTo>
                <a:lnTo>
                  <a:pt x="1164675" y="96381"/>
                </a:lnTo>
                <a:lnTo>
                  <a:pt x="1150570" y="92029"/>
                </a:lnTo>
                <a:lnTo>
                  <a:pt x="1120200" y="85791"/>
                </a:lnTo>
                <a:lnTo>
                  <a:pt x="1116314" y="81906"/>
                </a:lnTo>
                <a:lnTo>
                  <a:pt x="1116314" y="70146"/>
                </a:lnTo>
                <a:lnTo>
                  <a:pt x="1123779" y="65545"/>
                </a:lnTo>
                <a:lnTo>
                  <a:pt x="1133596" y="65443"/>
                </a:lnTo>
                <a:lnTo>
                  <a:pt x="1176518" y="65443"/>
                </a:lnTo>
                <a:lnTo>
                  <a:pt x="1176124" y="64072"/>
                </a:lnTo>
                <a:lnTo>
                  <a:pt x="1166598" y="53249"/>
                </a:lnTo>
                <a:lnTo>
                  <a:pt x="1152126" y="46375"/>
                </a:lnTo>
                <a:lnTo>
                  <a:pt x="1133187" y="43969"/>
                </a:lnTo>
                <a:close/>
              </a:path>
              <a:path extrusionOk="0" h="158750" w="1837055">
                <a:moveTo>
                  <a:pt x="1176518" y="65443"/>
                </a:moveTo>
                <a:lnTo>
                  <a:pt x="1133596" y="65443"/>
                </a:lnTo>
                <a:lnTo>
                  <a:pt x="1143719" y="65545"/>
                </a:lnTo>
                <a:lnTo>
                  <a:pt x="1150468" y="70555"/>
                </a:lnTo>
                <a:lnTo>
                  <a:pt x="1151797" y="78327"/>
                </a:lnTo>
                <a:lnTo>
                  <a:pt x="1180224" y="78327"/>
                </a:lnTo>
                <a:lnTo>
                  <a:pt x="1176518" y="65443"/>
                </a:lnTo>
                <a:close/>
              </a:path>
              <a:path extrusionOk="0" h="158750" w="1837055">
                <a:moveTo>
                  <a:pt x="1288205" y="8384"/>
                </a:moveTo>
                <a:lnTo>
                  <a:pt x="1250166" y="8384"/>
                </a:lnTo>
                <a:lnTo>
                  <a:pt x="1250166" y="156449"/>
                </a:lnTo>
                <a:lnTo>
                  <a:pt x="1280024" y="156449"/>
                </a:lnTo>
                <a:lnTo>
                  <a:pt x="1280024" y="59103"/>
                </a:lnTo>
                <a:lnTo>
                  <a:pt x="1308967" y="59103"/>
                </a:lnTo>
                <a:lnTo>
                  <a:pt x="1288205" y="8384"/>
                </a:lnTo>
                <a:close/>
              </a:path>
              <a:path extrusionOk="0" h="158750" w="1837055">
                <a:moveTo>
                  <a:pt x="1410092" y="59512"/>
                </a:moveTo>
                <a:lnTo>
                  <a:pt x="1380234" y="59512"/>
                </a:lnTo>
                <a:lnTo>
                  <a:pt x="1380234" y="156449"/>
                </a:lnTo>
                <a:lnTo>
                  <a:pt x="1410092" y="156449"/>
                </a:lnTo>
                <a:lnTo>
                  <a:pt x="1410092" y="59512"/>
                </a:lnTo>
                <a:close/>
              </a:path>
              <a:path extrusionOk="0" h="158750" w="1837055">
                <a:moveTo>
                  <a:pt x="1308967" y="59103"/>
                </a:moveTo>
                <a:lnTo>
                  <a:pt x="1281251" y="59103"/>
                </a:lnTo>
                <a:lnTo>
                  <a:pt x="1319904" y="155836"/>
                </a:lnTo>
                <a:lnTo>
                  <a:pt x="1340355" y="155836"/>
                </a:lnTo>
                <a:lnTo>
                  <a:pt x="1359229" y="108799"/>
                </a:lnTo>
                <a:lnTo>
                  <a:pt x="1329311" y="108799"/>
                </a:lnTo>
                <a:lnTo>
                  <a:pt x="1308967" y="59103"/>
                </a:lnTo>
                <a:close/>
              </a:path>
              <a:path extrusionOk="0" h="158750" w="1837055">
                <a:moveTo>
                  <a:pt x="1410092" y="8384"/>
                </a:moveTo>
                <a:lnTo>
                  <a:pt x="1372054" y="8384"/>
                </a:lnTo>
                <a:lnTo>
                  <a:pt x="1330947" y="108799"/>
                </a:lnTo>
                <a:lnTo>
                  <a:pt x="1359229" y="108799"/>
                </a:lnTo>
                <a:lnTo>
                  <a:pt x="1379007" y="59512"/>
                </a:lnTo>
                <a:lnTo>
                  <a:pt x="1410092" y="59512"/>
                </a:lnTo>
                <a:lnTo>
                  <a:pt x="1410092" y="8384"/>
                </a:lnTo>
                <a:close/>
              </a:path>
              <a:path extrusionOk="0" h="158750" w="1837055">
                <a:moveTo>
                  <a:pt x="1484329" y="43969"/>
                </a:moveTo>
                <a:lnTo>
                  <a:pt x="1461665" y="48099"/>
                </a:lnTo>
                <a:lnTo>
                  <a:pt x="1444514" y="59755"/>
                </a:lnTo>
                <a:lnTo>
                  <a:pt x="1433670" y="77833"/>
                </a:lnTo>
                <a:lnTo>
                  <a:pt x="1429930" y="101232"/>
                </a:lnTo>
                <a:lnTo>
                  <a:pt x="1433670" y="124691"/>
                </a:lnTo>
                <a:lnTo>
                  <a:pt x="1444514" y="142811"/>
                </a:lnTo>
                <a:lnTo>
                  <a:pt x="1461665" y="154508"/>
                </a:lnTo>
                <a:lnTo>
                  <a:pt x="1484329" y="158699"/>
                </a:lnTo>
                <a:lnTo>
                  <a:pt x="1507039" y="154508"/>
                </a:lnTo>
                <a:lnTo>
                  <a:pt x="1524209" y="142811"/>
                </a:lnTo>
                <a:lnTo>
                  <a:pt x="1528791" y="135180"/>
                </a:lnTo>
                <a:lnTo>
                  <a:pt x="1484534" y="135180"/>
                </a:lnTo>
                <a:lnTo>
                  <a:pt x="1474109" y="132565"/>
                </a:lnTo>
                <a:lnTo>
                  <a:pt x="1466626" y="125453"/>
                </a:lnTo>
                <a:lnTo>
                  <a:pt x="1462116" y="114718"/>
                </a:lnTo>
                <a:lnTo>
                  <a:pt x="1460606" y="101232"/>
                </a:lnTo>
                <a:lnTo>
                  <a:pt x="1462116" y="87656"/>
                </a:lnTo>
                <a:lnTo>
                  <a:pt x="1466626" y="76831"/>
                </a:lnTo>
                <a:lnTo>
                  <a:pt x="1474109" y="69669"/>
                </a:lnTo>
                <a:lnTo>
                  <a:pt x="1484534" y="67079"/>
                </a:lnTo>
                <a:lnTo>
                  <a:pt x="1528617" y="67079"/>
                </a:lnTo>
                <a:lnTo>
                  <a:pt x="1524209" y="59755"/>
                </a:lnTo>
                <a:lnTo>
                  <a:pt x="1507039" y="48099"/>
                </a:lnTo>
                <a:lnTo>
                  <a:pt x="1484329" y="43969"/>
                </a:lnTo>
                <a:close/>
              </a:path>
              <a:path extrusionOk="0" h="158750" w="1837055">
                <a:moveTo>
                  <a:pt x="1528617" y="67079"/>
                </a:moveTo>
                <a:lnTo>
                  <a:pt x="1484534" y="67079"/>
                </a:lnTo>
                <a:lnTo>
                  <a:pt x="1494737" y="69669"/>
                </a:lnTo>
                <a:lnTo>
                  <a:pt x="1502122" y="76831"/>
                </a:lnTo>
                <a:lnTo>
                  <a:pt x="1506592" y="87656"/>
                </a:lnTo>
                <a:lnTo>
                  <a:pt x="1508052" y="101232"/>
                </a:lnTo>
                <a:lnTo>
                  <a:pt x="1506592" y="114718"/>
                </a:lnTo>
                <a:lnTo>
                  <a:pt x="1502122" y="125453"/>
                </a:lnTo>
                <a:lnTo>
                  <a:pt x="1494737" y="132565"/>
                </a:lnTo>
                <a:lnTo>
                  <a:pt x="1484534" y="135180"/>
                </a:lnTo>
                <a:lnTo>
                  <a:pt x="1528791" y="135180"/>
                </a:lnTo>
                <a:lnTo>
                  <a:pt x="1535089" y="124691"/>
                </a:lnTo>
                <a:lnTo>
                  <a:pt x="1538933" y="101232"/>
                </a:lnTo>
                <a:lnTo>
                  <a:pt x="1535089" y="77833"/>
                </a:lnTo>
                <a:lnTo>
                  <a:pt x="1528617" y="67079"/>
                </a:lnTo>
                <a:close/>
              </a:path>
              <a:path extrusionOk="0" h="158750" w="1837055">
                <a:moveTo>
                  <a:pt x="1598855" y="43969"/>
                </a:moveTo>
                <a:lnTo>
                  <a:pt x="1581439" y="47535"/>
                </a:lnTo>
                <a:lnTo>
                  <a:pt x="1567053" y="58234"/>
                </a:lnTo>
                <a:lnTo>
                  <a:pt x="1557269" y="76064"/>
                </a:lnTo>
                <a:lnTo>
                  <a:pt x="1553658" y="101027"/>
                </a:lnTo>
                <a:lnTo>
                  <a:pt x="1557154" y="125634"/>
                </a:lnTo>
                <a:lnTo>
                  <a:pt x="1566747" y="143578"/>
                </a:lnTo>
                <a:lnTo>
                  <a:pt x="1581094" y="154562"/>
                </a:lnTo>
                <a:lnTo>
                  <a:pt x="1598855" y="158290"/>
                </a:lnTo>
                <a:lnTo>
                  <a:pt x="1610822" y="156516"/>
                </a:lnTo>
                <a:lnTo>
                  <a:pt x="1619817" y="151924"/>
                </a:lnTo>
                <a:lnTo>
                  <a:pt x="1626205" y="145607"/>
                </a:lnTo>
                <a:lnTo>
                  <a:pt x="1630349" y="138657"/>
                </a:lnTo>
                <a:lnTo>
                  <a:pt x="1661639" y="138657"/>
                </a:lnTo>
                <a:lnTo>
                  <a:pt x="1661639" y="134158"/>
                </a:lnTo>
                <a:lnTo>
                  <a:pt x="1608262" y="134158"/>
                </a:lnTo>
                <a:lnTo>
                  <a:pt x="1598102" y="131667"/>
                </a:lnTo>
                <a:lnTo>
                  <a:pt x="1590713" y="124814"/>
                </a:lnTo>
                <a:lnTo>
                  <a:pt x="1586218" y="114300"/>
                </a:lnTo>
                <a:lnTo>
                  <a:pt x="1584743" y="100823"/>
                </a:lnTo>
                <a:lnTo>
                  <a:pt x="1586204" y="87557"/>
                </a:lnTo>
                <a:lnTo>
                  <a:pt x="1590674" y="77215"/>
                </a:lnTo>
                <a:lnTo>
                  <a:pt x="1598059" y="70496"/>
                </a:lnTo>
                <a:lnTo>
                  <a:pt x="1608262" y="68101"/>
                </a:lnTo>
                <a:lnTo>
                  <a:pt x="1661639" y="68101"/>
                </a:lnTo>
                <a:lnTo>
                  <a:pt x="1661639" y="64011"/>
                </a:lnTo>
                <a:lnTo>
                  <a:pt x="1630349" y="64011"/>
                </a:lnTo>
                <a:lnTo>
                  <a:pt x="1626363" y="57083"/>
                </a:lnTo>
                <a:lnTo>
                  <a:pt x="1620085" y="50616"/>
                </a:lnTo>
                <a:lnTo>
                  <a:pt x="1611066" y="45835"/>
                </a:lnTo>
                <a:lnTo>
                  <a:pt x="1598855" y="43969"/>
                </a:lnTo>
                <a:close/>
              </a:path>
              <a:path extrusionOk="0" h="158750" w="1837055">
                <a:moveTo>
                  <a:pt x="1661639" y="138657"/>
                </a:moveTo>
                <a:lnTo>
                  <a:pt x="1631781" y="138657"/>
                </a:lnTo>
                <a:lnTo>
                  <a:pt x="1631781" y="156449"/>
                </a:lnTo>
                <a:lnTo>
                  <a:pt x="1661639" y="156449"/>
                </a:lnTo>
                <a:lnTo>
                  <a:pt x="1661639" y="138657"/>
                </a:lnTo>
                <a:close/>
              </a:path>
              <a:path extrusionOk="0" h="158750" w="1837055">
                <a:moveTo>
                  <a:pt x="1661639" y="68101"/>
                </a:moveTo>
                <a:lnTo>
                  <a:pt x="1608262" y="68101"/>
                </a:lnTo>
                <a:lnTo>
                  <a:pt x="1618396" y="70410"/>
                </a:lnTo>
                <a:lnTo>
                  <a:pt x="1625837" y="76985"/>
                </a:lnTo>
                <a:lnTo>
                  <a:pt x="1630421" y="87298"/>
                </a:lnTo>
                <a:lnTo>
                  <a:pt x="1631985" y="100823"/>
                </a:lnTo>
                <a:lnTo>
                  <a:pt x="1630407" y="114472"/>
                </a:lnTo>
                <a:lnTo>
                  <a:pt x="1625799" y="124968"/>
                </a:lnTo>
                <a:lnTo>
                  <a:pt x="1618353" y="131724"/>
                </a:lnTo>
                <a:lnTo>
                  <a:pt x="1608262" y="134158"/>
                </a:lnTo>
                <a:lnTo>
                  <a:pt x="1661639" y="134158"/>
                </a:lnTo>
                <a:lnTo>
                  <a:pt x="1661639" y="68101"/>
                </a:lnTo>
                <a:close/>
              </a:path>
              <a:path extrusionOk="0" h="158750" w="1837055">
                <a:moveTo>
                  <a:pt x="1661639" y="8384"/>
                </a:moveTo>
                <a:lnTo>
                  <a:pt x="1631372" y="8384"/>
                </a:lnTo>
                <a:lnTo>
                  <a:pt x="1631372" y="64011"/>
                </a:lnTo>
                <a:lnTo>
                  <a:pt x="1661639" y="64011"/>
                </a:lnTo>
                <a:lnTo>
                  <a:pt x="1661639" y="8384"/>
                </a:lnTo>
                <a:close/>
              </a:path>
              <a:path extrusionOk="0" h="158750" w="1837055">
                <a:moveTo>
                  <a:pt x="1735058" y="43969"/>
                </a:moveTo>
                <a:lnTo>
                  <a:pt x="1712953" y="48131"/>
                </a:lnTo>
                <a:lnTo>
                  <a:pt x="1696035" y="59857"/>
                </a:lnTo>
                <a:lnTo>
                  <a:pt x="1685233" y="78005"/>
                </a:lnTo>
                <a:lnTo>
                  <a:pt x="1681476" y="101436"/>
                </a:lnTo>
                <a:lnTo>
                  <a:pt x="1685209" y="125209"/>
                </a:lnTo>
                <a:lnTo>
                  <a:pt x="1696073" y="143220"/>
                </a:lnTo>
                <a:lnTo>
                  <a:pt x="1713342" y="154655"/>
                </a:lnTo>
                <a:lnTo>
                  <a:pt x="1736285" y="158699"/>
                </a:lnTo>
                <a:lnTo>
                  <a:pt x="1755071" y="156242"/>
                </a:lnTo>
                <a:lnTo>
                  <a:pt x="1770003" y="149394"/>
                </a:lnTo>
                <a:lnTo>
                  <a:pt x="1780603" y="138711"/>
                </a:lnTo>
                <a:lnTo>
                  <a:pt x="1781727" y="135998"/>
                </a:lnTo>
                <a:lnTo>
                  <a:pt x="1736899" y="135998"/>
                </a:lnTo>
                <a:lnTo>
                  <a:pt x="1726304" y="134063"/>
                </a:lnTo>
                <a:lnTo>
                  <a:pt x="1718250" y="128649"/>
                </a:lnTo>
                <a:lnTo>
                  <a:pt x="1713129" y="120109"/>
                </a:lnTo>
                <a:lnTo>
                  <a:pt x="1711335" y="108799"/>
                </a:lnTo>
                <a:lnTo>
                  <a:pt x="1787208" y="108799"/>
                </a:lnTo>
                <a:lnTo>
                  <a:pt x="1787208" y="100209"/>
                </a:lnTo>
                <a:lnTo>
                  <a:pt x="1785501" y="89779"/>
                </a:lnTo>
                <a:lnTo>
                  <a:pt x="1711335" y="89779"/>
                </a:lnTo>
                <a:lnTo>
                  <a:pt x="1713441" y="80762"/>
                </a:lnTo>
                <a:lnTo>
                  <a:pt x="1718518" y="73393"/>
                </a:lnTo>
                <a:lnTo>
                  <a:pt x="1726088" y="68440"/>
                </a:lnTo>
                <a:lnTo>
                  <a:pt x="1735671" y="66670"/>
                </a:lnTo>
                <a:lnTo>
                  <a:pt x="1777602" y="66670"/>
                </a:lnTo>
                <a:lnTo>
                  <a:pt x="1772061" y="57901"/>
                </a:lnTo>
                <a:lnTo>
                  <a:pt x="1755501" y="47436"/>
                </a:lnTo>
                <a:lnTo>
                  <a:pt x="1735058" y="43969"/>
                </a:lnTo>
                <a:close/>
              </a:path>
              <a:path extrusionOk="0" h="158750" w="1837055">
                <a:moveTo>
                  <a:pt x="1786390" y="124750"/>
                </a:moveTo>
                <a:lnTo>
                  <a:pt x="1757554" y="124750"/>
                </a:lnTo>
                <a:lnTo>
                  <a:pt x="1754589" y="131397"/>
                </a:lnTo>
                <a:lnTo>
                  <a:pt x="1747226" y="135896"/>
                </a:lnTo>
                <a:lnTo>
                  <a:pt x="1736899" y="135998"/>
                </a:lnTo>
                <a:lnTo>
                  <a:pt x="1781727" y="135998"/>
                </a:lnTo>
                <a:lnTo>
                  <a:pt x="1786390" y="124750"/>
                </a:lnTo>
                <a:close/>
              </a:path>
              <a:path extrusionOk="0" h="158750" w="1837055">
                <a:moveTo>
                  <a:pt x="1777602" y="66670"/>
                </a:moveTo>
                <a:lnTo>
                  <a:pt x="1735671" y="66670"/>
                </a:lnTo>
                <a:lnTo>
                  <a:pt x="1744930" y="68339"/>
                </a:lnTo>
                <a:lnTo>
                  <a:pt x="1752147" y="73124"/>
                </a:lnTo>
                <a:lnTo>
                  <a:pt x="1756853" y="80460"/>
                </a:lnTo>
                <a:lnTo>
                  <a:pt x="1758577" y="89779"/>
                </a:lnTo>
                <a:lnTo>
                  <a:pt x="1785501" y="89779"/>
                </a:lnTo>
                <a:lnTo>
                  <a:pt x="1783158" y="75460"/>
                </a:lnTo>
                <a:lnTo>
                  <a:pt x="1777602" y="66670"/>
                </a:lnTo>
                <a:close/>
              </a:path>
              <a:path extrusionOk="0" h="158750" w="1837055">
                <a:moveTo>
                  <a:pt x="1836495" y="8384"/>
                </a:moveTo>
                <a:lnTo>
                  <a:pt x="1806227" y="8384"/>
                </a:lnTo>
                <a:lnTo>
                  <a:pt x="1806227" y="156449"/>
                </a:lnTo>
                <a:lnTo>
                  <a:pt x="1836495" y="156449"/>
                </a:lnTo>
                <a:lnTo>
                  <a:pt x="1836495" y="83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31"/>
          <p:cNvSpPr/>
          <p:nvPr/>
        </p:nvSpPr>
        <p:spPr>
          <a:xfrm>
            <a:off x="2815809" y="174487"/>
            <a:ext cx="662940" cy="152400"/>
          </a:xfrm>
          <a:custGeom>
            <a:rect b="b" l="l" r="r" t="t"/>
            <a:pathLst>
              <a:path extrusionOk="0" h="152400" w="662939">
                <a:moveTo>
                  <a:pt x="59512" y="0"/>
                </a:moveTo>
                <a:lnTo>
                  <a:pt x="34640" y="5085"/>
                </a:lnTo>
                <a:lnTo>
                  <a:pt x="15913" y="19901"/>
                </a:lnTo>
                <a:lnTo>
                  <a:pt x="4107" y="43785"/>
                </a:lnTo>
                <a:lnTo>
                  <a:pt x="0" y="76077"/>
                </a:lnTo>
                <a:lnTo>
                  <a:pt x="4079" y="108412"/>
                </a:lnTo>
                <a:lnTo>
                  <a:pt x="15836" y="132292"/>
                </a:lnTo>
                <a:lnTo>
                  <a:pt x="34554" y="147083"/>
                </a:lnTo>
                <a:lnTo>
                  <a:pt x="59512" y="152155"/>
                </a:lnTo>
                <a:lnTo>
                  <a:pt x="84427" y="147112"/>
                </a:lnTo>
                <a:lnTo>
                  <a:pt x="103149" y="132368"/>
                </a:lnTo>
                <a:lnTo>
                  <a:pt x="105900" y="126795"/>
                </a:lnTo>
                <a:lnTo>
                  <a:pt x="59512" y="126795"/>
                </a:lnTo>
                <a:lnTo>
                  <a:pt x="47858" y="123673"/>
                </a:lnTo>
                <a:lnTo>
                  <a:pt x="38984" y="114244"/>
                </a:lnTo>
                <a:lnTo>
                  <a:pt x="33370" y="98410"/>
                </a:lnTo>
                <a:lnTo>
                  <a:pt x="31494" y="76077"/>
                </a:lnTo>
                <a:lnTo>
                  <a:pt x="33470" y="53856"/>
                </a:lnTo>
                <a:lnTo>
                  <a:pt x="39099" y="37962"/>
                </a:lnTo>
                <a:lnTo>
                  <a:pt x="47930" y="28394"/>
                </a:lnTo>
                <a:lnTo>
                  <a:pt x="59512" y="25154"/>
                </a:lnTo>
                <a:lnTo>
                  <a:pt x="105707" y="25154"/>
                </a:lnTo>
                <a:lnTo>
                  <a:pt x="103111" y="19901"/>
                </a:lnTo>
                <a:lnTo>
                  <a:pt x="84384" y="5085"/>
                </a:lnTo>
                <a:lnTo>
                  <a:pt x="59512" y="0"/>
                </a:lnTo>
                <a:close/>
              </a:path>
              <a:path extrusionOk="0" h="152400" w="662939">
                <a:moveTo>
                  <a:pt x="105707" y="25154"/>
                </a:moveTo>
                <a:lnTo>
                  <a:pt x="59512" y="25154"/>
                </a:lnTo>
                <a:lnTo>
                  <a:pt x="71108" y="28394"/>
                </a:lnTo>
                <a:lnTo>
                  <a:pt x="79963" y="37962"/>
                </a:lnTo>
                <a:lnTo>
                  <a:pt x="85596" y="53856"/>
                </a:lnTo>
                <a:lnTo>
                  <a:pt x="87530" y="76077"/>
                </a:lnTo>
                <a:lnTo>
                  <a:pt x="85611" y="98410"/>
                </a:lnTo>
                <a:lnTo>
                  <a:pt x="80001" y="114244"/>
                </a:lnTo>
                <a:lnTo>
                  <a:pt x="71151" y="123673"/>
                </a:lnTo>
                <a:lnTo>
                  <a:pt x="59512" y="126795"/>
                </a:lnTo>
                <a:lnTo>
                  <a:pt x="105900" y="126795"/>
                </a:lnTo>
                <a:lnTo>
                  <a:pt x="114931" y="108498"/>
                </a:lnTo>
                <a:lnTo>
                  <a:pt x="119024" y="76077"/>
                </a:lnTo>
                <a:lnTo>
                  <a:pt x="114916" y="43785"/>
                </a:lnTo>
                <a:lnTo>
                  <a:pt x="105707" y="25154"/>
                </a:lnTo>
                <a:close/>
              </a:path>
              <a:path extrusionOk="0" h="152400" w="662939">
                <a:moveTo>
                  <a:pt x="204100" y="31289"/>
                </a:moveTo>
                <a:lnTo>
                  <a:pt x="173219" y="31289"/>
                </a:lnTo>
                <a:lnTo>
                  <a:pt x="173219" y="150109"/>
                </a:lnTo>
                <a:lnTo>
                  <a:pt x="204100" y="150109"/>
                </a:lnTo>
                <a:lnTo>
                  <a:pt x="204100" y="31289"/>
                </a:lnTo>
                <a:close/>
              </a:path>
              <a:path extrusionOk="0" h="152400" w="662939">
                <a:moveTo>
                  <a:pt x="204100" y="2045"/>
                </a:moveTo>
                <a:lnTo>
                  <a:pt x="175060" y="2045"/>
                </a:lnTo>
                <a:lnTo>
                  <a:pt x="138452" y="25359"/>
                </a:lnTo>
                <a:lnTo>
                  <a:pt x="138452" y="52558"/>
                </a:lnTo>
                <a:lnTo>
                  <a:pt x="172401" y="31289"/>
                </a:lnTo>
                <a:lnTo>
                  <a:pt x="204100" y="31289"/>
                </a:lnTo>
                <a:lnTo>
                  <a:pt x="204100" y="2045"/>
                </a:lnTo>
                <a:close/>
              </a:path>
              <a:path extrusionOk="0" h="152400" w="662939">
                <a:moveTo>
                  <a:pt x="346439" y="2045"/>
                </a:moveTo>
                <a:lnTo>
                  <a:pt x="287540" y="2045"/>
                </a:lnTo>
                <a:lnTo>
                  <a:pt x="287540" y="150109"/>
                </a:lnTo>
                <a:lnTo>
                  <a:pt x="350324" y="150109"/>
                </a:lnTo>
                <a:lnTo>
                  <a:pt x="372405" y="147026"/>
                </a:lnTo>
                <a:lnTo>
                  <a:pt x="388389" y="138478"/>
                </a:lnTo>
                <a:lnTo>
                  <a:pt x="398122" y="125520"/>
                </a:lnTo>
                <a:lnTo>
                  <a:pt x="398279" y="124750"/>
                </a:lnTo>
                <a:lnTo>
                  <a:pt x="318216" y="124750"/>
                </a:lnTo>
                <a:lnTo>
                  <a:pt x="318216" y="85075"/>
                </a:lnTo>
                <a:lnTo>
                  <a:pt x="392554" y="85075"/>
                </a:lnTo>
                <a:lnTo>
                  <a:pt x="391405" y="83312"/>
                </a:lnTo>
                <a:lnTo>
                  <a:pt x="381033" y="76106"/>
                </a:lnTo>
                <a:lnTo>
                  <a:pt x="368935" y="73214"/>
                </a:lnTo>
                <a:lnTo>
                  <a:pt x="368935" y="71782"/>
                </a:lnTo>
                <a:lnTo>
                  <a:pt x="379531" y="67850"/>
                </a:lnTo>
                <a:lnTo>
                  <a:pt x="384398" y="64011"/>
                </a:lnTo>
                <a:lnTo>
                  <a:pt x="318216" y="64011"/>
                </a:lnTo>
                <a:lnTo>
                  <a:pt x="318216" y="26995"/>
                </a:lnTo>
                <a:lnTo>
                  <a:pt x="392929" y="26995"/>
                </a:lnTo>
                <a:lnTo>
                  <a:pt x="392482" y="24736"/>
                </a:lnTo>
                <a:lnTo>
                  <a:pt x="383250" y="12705"/>
                </a:lnTo>
                <a:lnTo>
                  <a:pt x="367883" y="4853"/>
                </a:lnTo>
                <a:lnTo>
                  <a:pt x="346439" y="2045"/>
                </a:lnTo>
                <a:close/>
              </a:path>
              <a:path extrusionOk="0" h="152400" w="662939">
                <a:moveTo>
                  <a:pt x="392554" y="85075"/>
                </a:moveTo>
                <a:lnTo>
                  <a:pt x="345007" y="85075"/>
                </a:lnTo>
                <a:lnTo>
                  <a:pt x="355240" y="86644"/>
                </a:lnTo>
                <a:lnTo>
                  <a:pt x="362991" y="91032"/>
                </a:lnTo>
                <a:lnTo>
                  <a:pt x="367885" y="97758"/>
                </a:lnTo>
                <a:lnTo>
                  <a:pt x="369548" y="106344"/>
                </a:lnTo>
                <a:lnTo>
                  <a:pt x="368131" y="113937"/>
                </a:lnTo>
                <a:lnTo>
                  <a:pt x="363579" y="119765"/>
                </a:lnTo>
                <a:lnTo>
                  <a:pt x="355672" y="123485"/>
                </a:lnTo>
                <a:lnTo>
                  <a:pt x="344189" y="124750"/>
                </a:lnTo>
                <a:lnTo>
                  <a:pt x="398279" y="124750"/>
                </a:lnTo>
                <a:lnTo>
                  <a:pt x="401452" y="109208"/>
                </a:lnTo>
                <a:lnTo>
                  <a:pt x="398672" y="94467"/>
                </a:lnTo>
                <a:lnTo>
                  <a:pt x="392554" y="85075"/>
                </a:lnTo>
                <a:close/>
              </a:path>
              <a:path extrusionOk="0" h="152400" w="662939">
                <a:moveTo>
                  <a:pt x="392929" y="26995"/>
                </a:moveTo>
                <a:lnTo>
                  <a:pt x="342553" y="26995"/>
                </a:lnTo>
                <a:lnTo>
                  <a:pt x="351896" y="28297"/>
                </a:lnTo>
                <a:lnTo>
                  <a:pt x="358786" y="31967"/>
                </a:lnTo>
                <a:lnTo>
                  <a:pt x="363029" y="37650"/>
                </a:lnTo>
                <a:lnTo>
                  <a:pt x="364435" y="44992"/>
                </a:lnTo>
                <a:lnTo>
                  <a:pt x="362775" y="52982"/>
                </a:lnTo>
                <a:lnTo>
                  <a:pt x="358057" y="58988"/>
                </a:lnTo>
                <a:lnTo>
                  <a:pt x="350904" y="62750"/>
                </a:lnTo>
                <a:lnTo>
                  <a:pt x="341939" y="64011"/>
                </a:lnTo>
                <a:lnTo>
                  <a:pt x="384398" y="64011"/>
                </a:lnTo>
                <a:lnTo>
                  <a:pt x="387980" y="61186"/>
                </a:lnTo>
                <a:lnTo>
                  <a:pt x="393552" y="51895"/>
                </a:lnTo>
                <a:lnTo>
                  <a:pt x="395521" y="40083"/>
                </a:lnTo>
                <a:lnTo>
                  <a:pt x="392929" y="26995"/>
                </a:lnTo>
                <a:close/>
              </a:path>
              <a:path extrusionOk="0" h="152400" w="662939">
                <a:moveTo>
                  <a:pt x="518961" y="24541"/>
                </a:moveTo>
                <a:lnTo>
                  <a:pt x="470780" y="24541"/>
                </a:lnTo>
                <a:lnTo>
                  <a:pt x="480193" y="25966"/>
                </a:lnTo>
                <a:lnTo>
                  <a:pt x="487640" y="30190"/>
                </a:lnTo>
                <a:lnTo>
                  <a:pt x="492537" y="36907"/>
                </a:lnTo>
                <a:lnTo>
                  <a:pt x="494299" y="45810"/>
                </a:lnTo>
                <a:lnTo>
                  <a:pt x="492917" y="54092"/>
                </a:lnTo>
                <a:lnTo>
                  <a:pt x="488841" y="61838"/>
                </a:lnTo>
                <a:lnTo>
                  <a:pt x="482177" y="69852"/>
                </a:lnTo>
                <a:lnTo>
                  <a:pt x="473030" y="78940"/>
                </a:lnTo>
                <a:lnTo>
                  <a:pt x="419857" y="127818"/>
                </a:lnTo>
                <a:lnTo>
                  <a:pt x="420062" y="150109"/>
                </a:lnTo>
                <a:lnTo>
                  <a:pt x="525998" y="150109"/>
                </a:lnTo>
                <a:lnTo>
                  <a:pt x="525998" y="124750"/>
                </a:lnTo>
                <a:lnTo>
                  <a:pt x="462804" y="124750"/>
                </a:lnTo>
                <a:lnTo>
                  <a:pt x="462804" y="123932"/>
                </a:lnTo>
                <a:lnTo>
                  <a:pt x="504195" y="83668"/>
                </a:lnTo>
                <a:lnTo>
                  <a:pt x="516054" y="68881"/>
                </a:lnTo>
                <a:lnTo>
                  <a:pt x="522198" y="56107"/>
                </a:lnTo>
                <a:lnTo>
                  <a:pt x="523953" y="43765"/>
                </a:lnTo>
                <a:lnTo>
                  <a:pt x="520166" y="26098"/>
                </a:lnTo>
                <a:lnTo>
                  <a:pt x="518961" y="24541"/>
                </a:lnTo>
                <a:close/>
              </a:path>
              <a:path extrusionOk="0" h="152400" w="662939">
                <a:moveTo>
                  <a:pt x="471189" y="0"/>
                </a:moveTo>
                <a:lnTo>
                  <a:pt x="449805" y="3344"/>
                </a:lnTo>
                <a:lnTo>
                  <a:pt x="433176" y="12871"/>
                </a:lnTo>
                <a:lnTo>
                  <a:pt x="422414" y="27824"/>
                </a:lnTo>
                <a:lnTo>
                  <a:pt x="418630" y="47446"/>
                </a:lnTo>
                <a:lnTo>
                  <a:pt x="447875" y="47446"/>
                </a:lnTo>
                <a:lnTo>
                  <a:pt x="449455" y="37856"/>
                </a:lnTo>
                <a:lnTo>
                  <a:pt x="454074" y="30625"/>
                </a:lnTo>
                <a:lnTo>
                  <a:pt x="461320" y="26078"/>
                </a:lnTo>
                <a:lnTo>
                  <a:pt x="470780" y="24541"/>
                </a:lnTo>
                <a:lnTo>
                  <a:pt x="518961" y="24541"/>
                </a:lnTo>
                <a:lnTo>
                  <a:pt x="509458" y="12257"/>
                </a:lnTo>
                <a:lnTo>
                  <a:pt x="492807" y="3229"/>
                </a:lnTo>
                <a:lnTo>
                  <a:pt x="471189" y="0"/>
                </a:lnTo>
                <a:close/>
              </a:path>
              <a:path extrusionOk="0" h="152400" w="662939">
                <a:moveTo>
                  <a:pt x="607597" y="2045"/>
                </a:moveTo>
                <a:lnTo>
                  <a:pt x="548698" y="2045"/>
                </a:lnTo>
                <a:lnTo>
                  <a:pt x="548698" y="150109"/>
                </a:lnTo>
                <a:lnTo>
                  <a:pt x="611483" y="150109"/>
                </a:lnTo>
                <a:lnTo>
                  <a:pt x="633563" y="147026"/>
                </a:lnTo>
                <a:lnTo>
                  <a:pt x="649547" y="138478"/>
                </a:lnTo>
                <a:lnTo>
                  <a:pt x="659281" y="125520"/>
                </a:lnTo>
                <a:lnTo>
                  <a:pt x="659438" y="124750"/>
                </a:lnTo>
                <a:lnTo>
                  <a:pt x="579375" y="124750"/>
                </a:lnTo>
                <a:lnTo>
                  <a:pt x="579375" y="85075"/>
                </a:lnTo>
                <a:lnTo>
                  <a:pt x="653713" y="85075"/>
                </a:lnTo>
                <a:lnTo>
                  <a:pt x="652564" y="83312"/>
                </a:lnTo>
                <a:lnTo>
                  <a:pt x="642191" y="76106"/>
                </a:lnTo>
                <a:lnTo>
                  <a:pt x="630093" y="73214"/>
                </a:lnTo>
                <a:lnTo>
                  <a:pt x="630093" y="71782"/>
                </a:lnTo>
                <a:lnTo>
                  <a:pt x="640689" y="67850"/>
                </a:lnTo>
                <a:lnTo>
                  <a:pt x="645557" y="64011"/>
                </a:lnTo>
                <a:lnTo>
                  <a:pt x="579375" y="64011"/>
                </a:lnTo>
                <a:lnTo>
                  <a:pt x="579375" y="26995"/>
                </a:lnTo>
                <a:lnTo>
                  <a:pt x="654088" y="26995"/>
                </a:lnTo>
                <a:lnTo>
                  <a:pt x="653641" y="24736"/>
                </a:lnTo>
                <a:lnTo>
                  <a:pt x="644409" y="12705"/>
                </a:lnTo>
                <a:lnTo>
                  <a:pt x="629042" y="4853"/>
                </a:lnTo>
                <a:lnTo>
                  <a:pt x="607597" y="2045"/>
                </a:lnTo>
                <a:close/>
              </a:path>
              <a:path extrusionOk="0" h="152400" w="662939">
                <a:moveTo>
                  <a:pt x="653713" y="85075"/>
                </a:moveTo>
                <a:lnTo>
                  <a:pt x="606166" y="85075"/>
                </a:lnTo>
                <a:lnTo>
                  <a:pt x="616399" y="86644"/>
                </a:lnTo>
                <a:lnTo>
                  <a:pt x="624150" y="91032"/>
                </a:lnTo>
                <a:lnTo>
                  <a:pt x="629043" y="97758"/>
                </a:lnTo>
                <a:lnTo>
                  <a:pt x="630707" y="106344"/>
                </a:lnTo>
                <a:lnTo>
                  <a:pt x="629290" y="113937"/>
                </a:lnTo>
                <a:lnTo>
                  <a:pt x="624738" y="119765"/>
                </a:lnTo>
                <a:lnTo>
                  <a:pt x="616830" y="123485"/>
                </a:lnTo>
                <a:lnTo>
                  <a:pt x="605348" y="124750"/>
                </a:lnTo>
                <a:lnTo>
                  <a:pt x="659438" y="124750"/>
                </a:lnTo>
                <a:lnTo>
                  <a:pt x="662610" y="109208"/>
                </a:lnTo>
                <a:lnTo>
                  <a:pt x="659830" y="94467"/>
                </a:lnTo>
                <a:lnTo>
                  <a:pt x="653713" y="85075"/>
                </a:lnTo>
                <a:close/>
              </a:path>
              <a:path extrusionOk="0" h="152400" w="662939">
                <a:moveTo>
                  <a:pt x="654088" y="26995"/>
                </a:moveTo>
                <a:lnTo>
                  <a:pt x="603711" y="26995"/>
                </a:lnTo>
                <a:lnTo>
                  <a:pt x="613055" y="28297"/>
                </a:lnTo>
                <a:lnTo>
                  <a:pt x="619944" y="31967"/>
                </a:lnTo>
                <a:lnTo>
                  <a:pt x="624188" y="37650"/>
                </a:lnTo>
                <a:lnTo>
                  <a:pt x="625594" y="44992"/>
                </a:lnTo>
                <a:lnTo>
                  <a:pt x="623934" y="52982"/>
                </a:lnTo>
                <a:lnTo>
                  <a:pt x="619216" y="58988"/>
                </a:lnTo>
                <a:lnTo>
                  <a:pt x="612063" y="62750"/>
                </a:lnTo>
                <a:lnTo>
                  <a:pt x="603098" y="64011"/>
                </a:lnTo>
                <a:lnTo>
                  <a:pt x="645557" y="64011"/>
                </a:lnTo>
                <a:lnTo>
                  <a:pt x="649138" y="61186"/>
                </a:lnTo>
                <a:lnTo>
                  <a:pt x="654711" y="51895"/>
                </a:lnTo>
                <a:lnTo>
                  <a:pt x="656679" y="40083"/>
                </a:lnTo>
                <a:lnTo>
                  <a:pt x="654088" y="269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31"/>
          <p:cNvSpPr/>
          <p:nvPr/>
        </p:nvSpPr>
        <p:spPr>
          <a:xfrm>
            <a:off x="5852366" y="157308"/>
            <a:ext cx="1214755" cy="186690"/>
          </a:xfrm>
          <a:custGeom>
            <a:rect b="b" l="l" r="r" t="t"/>
            <a:pathLst>
              <a:path extrusionOk="0" h="186690" w="1214754">
                <a:moveTo>
                  <a:pt x="59512" y="17178"/>
                </a:moveTo>
                <a:lnTo>
                  <a:pt x="34640" y="22264"/>
                </a:lnTo>
                <a:lnTo>
                  <a:pt x="15913" y="37080"/>
                </a:lnTo>
                <a:lnTo>
                  <a:pt x="4107" y="60964"/>
                </a:lnTo>
                <a:lnTo>
                  <a:pt x="0" y="93256"/>
                </a:lnTo>
                <a:lnTo>
                  <a:pt x="4079" y="125591"/>
                </a:lnTo>
                <a:lnTo>
                  <a:pt x="15836" y="149470"/>
                </a:lnTo>
                <a:lnTo>
                  <a:pt x="34554" y="164262"/>
                </a:lnTo>
                <a:lnTo>
                  <a:pt x="59512" y="169333"/>
                </a:lnTo>
                <a:lnTo>
                  <a:pt x="84427" y="164291"/>
                </a:lnTo>
                <a:lnTo>
                  <a:pt x="103149" y="149547"/>
                </a:lnTo>
                <a:lnTo>
                  <a:pt x="105900" y="143974"/>
                </a:lnTo>
                <a:lnTo>
                  <a:pt x="59512" y="143974"/>
                </a:lnTo>
                <a:lnTo>
                  <a:pt x="47858" y="140852"/>
                </a:lnTo>
                <a:lnTo>
                  <a:pt x="38984" y="131422"/>
                </a:lnTo>
                <a:lnTo>
                  <a:pt x="33370" y="115589"/>
                </a:lnTo>
                <a:lnTo>
                  <a:pt x="31494" y="93256"/>
                </a:lnTo>
                <a:lnTo>
                  <a:pt x="33470" y="71035"/>
                </a:lnTo>
                <a:lnTo>
                  <a:pt x="39099" y="55140"/>
                </a:lnTo>
                <a:lnTo>
                  <a:pt x="47930" y="45573"/>
                </a:lnTo>
                <a:lnTo>
                  <a:pt x="59512" y="42333"/>
                </a:lnTo>
                <a:lnTo>
                  <a:pt x="105707" y="42333"/>
                </a:lnTo>
                <a:lnTo>
                  <a:pt x="103111" y="37080"/>
                </a:lnTo>
                <a:lnTo>
                  <a:pt x="84384" y="22264"/>
                </a:lnTo>
                <a:lnTo>
                  <a:pt x="59512" y="17178"/>
                </a:lnTo>
                <a:close/>
              </a:path>
              <a:path extrusionOk="0" h="186690" w="1214754">
                <a:moveTo>
                  <a:pt x="105707" y="42333"/>
                </a:moveTo>
                <a:lnTo>
                  <a:pt x="59512" y="42333"/>
                </a:lnTo>
                <a:lnTo>
                  <a:pt x="71108" y="45573"/>
                </a:lnTo>
                <a:lnTo>
                  <a:pt x="79963" y="55140"/>
                </a:lnTo>
                <a:lnTo>
                  <a:pt x="85596" y="71035"/>
                </a:lnTo>
                <a:lnTo>
                  <a:pt x="87530" y="93256"/>
                </a:lnTo>
                <a:lnTo>
                  <a:pt x="85611" y="115589"/>
                </a:lnTo>
                <a:lnTo>
                  <a:pt x="80001" y="131422"/>
                </a:lnTo>
                <a:lnTo>
                  <a:pt x="71151" y="140852"/>
                </a:lnTo>
                <a:lnTo>
                  <a:pt x="59512" y="143974"/>
                </a:lnTo>
                <a:lnTo>
                  <a:pt x="105900" y="143974"/>
                </a:lnTo>
                <a:lnTo>
                  <a:pt x="114931" y="125677"/>
                </a:lnTo>
                <a:lnTo>
                  <a:pt x="119024" y="93256"/>
                </a:lnTo>
                <a:lnTo>
                  <a:pt x="114916" y="60964"/>
                </a:lnTo>
                <a:lnTo>
                  <a:pt x="105707" y="42333"/>
                </a:lnTo>
                <a:close/>
              </a:path>
              <a:path extrusionOk="0" h="186690" w="1214754">
                <a:moveTo>
                  <a:pt x="204100" y="48468"/>
                </a:moveTo>
                <a:lnTo>
                  <a:pt x="173219" y="48468"/>
                </a:lnTo>
                <a:lnTo>
                  <a:pt x="173219" y="167288"/>
                </a:lnTo>
                <a:lnTo>
                  <a:pt x="204100" y="167288"/>
                </a:lnTo>
                <a:lnTo>
                  <a:pt x="204100" y="48468"/>
                </a:lnTo>
                <a:close/>
              </a:path>
              <a:path extrusionOk="0" h="186690" w="1214754">
                <a:moveTo>
                  <a:pt x="204100" y="19223"/>
                </a:moveTo>
                <a:lnTo>
                  <a:pt x="175060" y="19223"/>
                </a:lnTo>
                <a:lnTo>
                  <a:pt x="138452" y="42537"/>
                </a:lnTo>
                <a:lnTo>
                  <a:pt x="138452" y="69737"/>
                </a:lnTo>
                <a:lnTo>
                  <a:pt x="172401" y="48468"/>
                </a:lnTo>
                <a:lnTo>
                  <a:pt x="204100" y="48468"/>
                </a:lnTo>
                <a:lnTo>
                  <a:pt x="204100" y="19223"/>
                </a:lnTo>
                <a:close/>
              </a:path>
              <a:path extrusionOk="0" h="186690" w="1214754">
                <a:moveTo>
                  <a:pt x="441944" y="0"/>
                </a:moveTo>
                <a:lnTo>
                  <a:pt x="416790" y="0"/>
                </a:lnTo>
                <a:lnTo>
                  <a:pt x="416790" y="186103"/>
                </a:lnTo>
                <a:lnTo>
                  <a:pt x="441944" y="186103"/>
                </a:lnTo>
                <a:lnTo>
                  <a:pt x="441944" y="0"/>
                </a:lnTo>
                <a:close/>
              </a:path>
              <a:path extrusionOk="0" h="186690" w="1214754">
                <a:moveTo>
                  <a:pt x="402474" y="3272"/>
                </a:moveTo>
                <a:lnTo>
                  <a:pt x="378138" y="3272"/>
                </a:lnTo>
                <a:lnTo>
                  <a:pt x="378138" y="67897"/>
                </a:lnTo>
                <a:lnTo>
                  <a:pt x="344802" y="67897"/>
                </a:lnTo>
                <a:lnTo>
                  <a:pt x="344802" y="89166"/>
                </a:lnTo>
                <a:lnTo>
                  <a:pt x="378138" y="89166"/>
                </a:lnTo>
                <a:lnTo>
                  <a:pt x="378138" y="177718"/>
                </a:lnTo>
                <a:lnTo>
                  <a:pt x="402474" y="177718"/>
                </a:lnTo>
                <a:lnTo>
                  <a:pt x="402474" y="3272"/>
                </a:lnTo>
                <a:close/>
              </a:path>
              <a:path extrusionOk="0" h="186690" w="1214754">
                <a:moveTo>
                  <a:pt x="357482" y="21064"/>
                </a:moveTo>
                <a:lnTo>
                  <a:pt x="286313" y="21064"/>
                </a:lnTo>
                <a:lnTo>
                  <a:pt x="286313" y="144588"/>
                </a:lnTo>
                <a:lnTo>
                  <a:pt x="299197" y="144588"/>
                </a:lnTo>
                <a:lnTo>
                  <a:pt x="318234" y="144378"/>
                </a:lnTo>
                <a:lnTo>
                  <a:pt x="335075" y="143603"/>
                </a:lnTo>
                <a:lnTo>
                  <a:pt x="350748" y="142043"/>
                </a:lnTo>
                <a:lnTo>
                  <a:pt x="366276" y="139475"/>
                </a:lnTo>
                <a:lnTo>
                  <a:pt x="364693" y="123012"/>
                </a:lnTo>
                <a:lnTo>
                  <a:pt x="311876" y="123012"/>
                </a:lnTo>
                <a:lnTo>
                  <a:pt x="311876" y="41924"/>
                </a:lnTo>
                <a:lnTo>
                  <a:pt x="357482" y="41924"/>
                </a:lnTo>
                <a:lnTo>
                  <a:pt x="357482" y="21064"/>
                </a:lnTo>
                <a:close/>
              </a:path>
              <a:path extrusionOk="0" h="186690" w="1214754">
                <a:moveTo>
                  <a:pt x="364231" y="118206"/>
                </a:moveTo>
                <a:lnTo>
                  <a:pt x="351507" y="120395"/>
                </a:lnTo>
                <a:lnTo>
                  <a:pt x="338974" y="121836"/>
                </a:lnTo>
                <a:lnTo>
                  <a:pt x="325981" y="122664"/>
                </a:lnTo>
                <a:lnTo>
                  <a:pt x="311876" y="123012"/>
                </a:lnTo>
                <a:lnTo>
                  <a:pt x="364693" y="123012"/>
                </a:lnTo>
                <a:lnTo>
                  <a:pt x="364231" y="118206"/>
                </a:lnTo>
                <a:close/>
              </a:path>
              <a:path extrusionOk="0" h="186690" w="1214754">
                <a:moveTo>
                  <a:pt x="617414" y="0"/>
                </a:moveTo>
                <a:lnTo>
                  <a:pt x="591032" y="0"/>
                </a:lnTo>
                <a:lnTo>
                  <a:pt x="591032" y="186512"/>
                </a:lnTo>
                <a:lnTo>
                  <a:pt x="617414" y="186512"/>
                </a:lnTo>
                <a:lnTo>
                  <a:pt x="617414" y="0"/>
                </a:lnTo>
                <a:close/>
              </a:path>
              <a:path extrusionOk="0" h="186690" w="1214754">
                <a:moveTo>
                  <a:pt x="516386" y="13088"/>
                </a:moveTo>
                <a:lnTo>
                  <a:pt x="496592" y="17733"/>
                </a:lnTo>
                <a:lnTo>
                  <a:pt x="480967" y="30995"/>
                </a:lnTo>
                <a:lnTo>
                  <a:pt x="470731" y="51870"/>
                </a:lnTo>
                <a:lnTo>
                  <a:pt x="467099" y="79349"/>
                </a:lnTo>
                <a:lnTo>
                  <a:pt x="470731" y="106990"/>
                </a:lnTo>
                <a:lnTo>
                  <a:pt x="480967" y="127920"/>
                </a:lnTo>
                <a:lnTo>
                  <a:pt x="496592" y="141181"/>
                </a:lnTo>
                <a:lnTo>
                  <a:pt x="516386" y="145815"/>
                </a:lnTo>
                <a:lnTo>
                  <a:pt x="535843" y="141181"/>
                </a:lnTo>
                <a:lnTo>
                  <a:pt x="551331" y="127920"/>
                </a:lnTo>
                <a:lnTo>
                  <a:pt x="554182" y="122092"/>
                </a:lnTo>
                <a:lnTo>
                  <a:pt x="516386" y="122092"/>
                </a:lnTo>
                <a:lnTo>
                  <a:pt x="506475" y="119353"/>
                </a:lnTo>
                <a:lnTo>
                  <a:pt x="498836" y="111150"/>
                </a:lnTo>
                <a:lnTo>
                  <a:pt x="493939" y="97733"/>
                </a:lnTo>
                <a:lnTo>
                  <a:pt x="492254" y="79349"/>
                </a:lnTo>
                <a:lnTo>
                  <a:pt x="493939" y="61023"/>
                </a:lnTo>
                <a:lnTo>
                  <a:pt x="498836" y="47625"/>
                </a:lnTo>
                <a:lnTo>
                  <a:pt x="506475" y="39403"/>
                </a:lnTo>
                <a:lnTo>
                  <a:pt x="516386" y="36607"/>
                </a:lnTo>
                <a:lnTo>
                  <a:pt x="554083" y="36607"/>
                </a:lnTo>
                <a:lnTo>
                  <a:pt x="551331" y="30995"/>
                </a:lnTo>
                <a:lnTo>
                  <a:pt x="535843" y="17733"/>
                </a:lnTo>
                <a:lnTo>
                  <a:pt x="516386" y="13088"/>
                </a:lnTo>
                <a:close/>
              </a:path>
              <a:path extrusionOk="0" h="186690" w="1214754">
                <a:moveTo>
                  <a:pt x="554083" y="36607"/>
                </a:moveTo>
                <a:lnTo>
                  <a:pt x="516386" y="36607"/>
                </a:lnTo>
                <a:lnTo>
                  <a:pt x="526031" y="39403"/>
                </a:lnTo>
                <a:lnTo>
                  <a:pt x="533501" y="47625"/>
                </a:lnTo>
                <a:lnTo>
                  <a:pt x="538344" y="61023"/>
                </a:lnTo>
                <a:lnTo>
                  <a:pt x="540109" y="79349"/>
                </a:lnTo>
                <a:lnTo>
                  <a:pt x="538344" y="97733"/>
                </a:lnTo>
                <a:lnTo>
                  <a:pt x="533501" y="111150"/>
                </a:lnTo>
                <a:lnTo>
                  <a:pt x="526031" y="119353"/>
                </a:lnTo>
                <a:lnTo>
                  <a:pt x="516386" y="122092"/>
                </a:lnTo>
                <a:lnTo>
                  <a:pt x="554182" y="122092"/>
                </a:lnTo>
                <a:lnTo>
                  <a:pt x="561567" y="106990"/>
                </a:lnTo>
                <a:lnTo>
                  <a:pt x="565264" y="79349"/>
                </a:lnTo>
                <a:lnTo>
                  <a:pt x="561567" y="51870"/>
                </a:lnTo>
                <a:lnTo>
                  <a:pt x="554083" y="36607"/>
                </a:lnTo>
                <a:close/>
              </a:path>
              <a:path extrusionOk="0" h="186690" w="1214754">
                <a:moveTo>
                  <a:pt x="799632" y="0"/>
                </a:moveTo>
                <a:lnTo>
                  <a:pt x="773863" y="0"/>
                </a:lnTo>
                <a:lnTo>
                  <a:pt x="773863" y="65647"/>
                </a:lnTo>
                <a:lnTo>
                  <a:pt x="741142" y="65647"/>
                </a:lnTo>
                <a:lnTo>
                  <a:pt x="741142" y="86712"/>
                </a:lnTo>
                <a:lnTo>
                  <a:pt x="773863" y="86712"/>
                </a:lnTo>
                <a:lnTo>
                  <a:pt x="773863" y="186512"/>
                </a:lnTo>
                <a:lnTo>
                  <a:pt x="799632" y="186512"/>
                </a:lnTo>
                <a:lnTo>
                  <a:pt x="799632" y="0"/>
                </a:lnTo>
                <a:close/>
              </a:path>
              <a:path extrusionOk="0" h="186690" w="1214754">
                <a:moveTo>
                  <a:pt x="738074" y="15542"/>
                </a:moveTo>
                <a:lnTo>
                  <a:pt x="651158" y="15542"/>
                </a:lnTo>
                <a:lnTo>
                  <a:pt x="651158" y="144383"/>
                </a:lnTo>
                <a:lnTo>
                  <a:pt x="665882" y="144383"/>
                </a:lnTo>
                <a:lnTo>
                  <a:pt x="688554" y="144116"/>
                </a:lnTo>
                <a:lnTo>
                  <a:pt x="709366" y="143322"/>
                </a:lnTo>
                <a:lnTo>
                  <a:pt x="729296" y="141780"/>
                </a:lnTo>
                <a:lnTo>
                  <a:pt x="749322" y="139270"/>
                </a:lnTo>
                <a:lnTo>
                  <a:pt x="747263" y="123114"/>
                </a:lnTo>
                <a:lnTo>
                  <a:pt x="677130" y="123114"/>
                </a:lnTo>
                <a:lnTo>
                  <a:pt x="677130" y="87939"/>
                </a:lnTo>
                <a:lnTo>
                  <a:pt x="731325" y="87939"/>
                </a:lnTo>
                <a:lnTo>
                  <a:pt x="731325" y="67488"/>
                </a:lnTo>
                <a:lnTo>
                  <a:pt x="677130" y="67488"/>
                </a:lnTo>
                <a:lnTo>
                  <a:pt x="677130" y="36607"/>
                </a:lnTo>
                <a:lnTo>
                  <a:pt x="738074" y="36607"/>
                </a:lnTo>
                <a:lnTo>
                  <a:pt x="738074" y="15542"/>
                </a:lnTo>
                <a:close/>
              </a:path>
              <a:path extrusionOk="0" h="186690" w="1214754">
                <a:moveTo>
                  <a:pt x="746664" y="118410"/>
                </a:moveTo>
                <a:lnTo>
                  <a:pt x="729731" y="120627"/>
                </a:lnTo>
                <a:lnTo>
                  <a:pt x="712971" y="122028"/>
                </a:lnTo>
                <a:lnTo>
                  <a:pt x="695674" y="122796"/>
                </a:lnTo>
                <a:lnTo>
                  <a:pt x="677130" y="123114"/>
                </a:lnTo>
                <a:lnTo>
                  <a:pt x="747263" y="123114"/>
                </a:lnTo>
                <a:lnTo>
                  <a:pt x="746664" y="118410"/>
                </a:lnTo>
                <a:close/>
              </a:path>
              <a:path extrusionOk="0" h="186690" w="1214754">
                <a:moveTo>
                  <a:pt x="916202" y="36402"/>
                </a:moveTo>
                <a:lnTo>
                  <a:pt x="891047" y="36402"/>
                </a:lnTo>
                <a:lnTo>
                  <a:pt x="891047" y="91006"/>
                </a:lnTo>
                <a:lnTo>
                  <a:pt x="877141" y="91211"/>
                </a:lnTo>
                <a:lnTo>
                  <a:pt x="870801" y="91211"/>
                </a:lnTo>
                <a:lnTo>
                  <a:pt x="873664" y="112071"/>
                </a:lnTo>
                <a:lnTo>
                  <a:pt x="898863" y="111876"/>
                </a:lnTo>
                <a:lnTo>
                  <a:pt x="926785" y="110971"/>
                </a:lnTo>
                <a:lnTo>
                  <a:pt x="955858" y="108878"/>
                </a:lnTo>
                <a:lnTo>
                  <a:pt x="984508" y="105117"/>
                </a:lnTo>
                <a:lnTo>
                  <a:pt x="983098" y="90393"/>
                </a:lnTo>
                <a:lnTo>
                  <a:pt x="916202" y="90393"/>
                </a:lnTo>
                <a:lnTo>
                  <a:pt x="916202" y="36402"/>
                </a:lnTo>
                <a:close/>
              </a:path>
              <a:path extrusionOk="0" h="186690" w="1214754">
                <a:moveTo>
                  <a:pt x="960990" y="36402"/>
                </a:moveTo>
                <a:lnTo>
                  <a:pt x="935835" y="36402"/>
                </a:lnTo>
                <a:lnTo>
                  <a:pt x="935835" y="89677"/>
                </a:lnTo>
                <a:lnTo>
                  <a:pt x="929291" y="89984"/>
                </a:lnTo>
                <a:lnTo>
                  <a:pt x="916202" y="90393"/>
                </a:lnTo>
                <a:lnTo>
                  <a:pt x="983098" y="90393"/>
                </a:lnTo>
                <a:lnTo>
                  <a:pt x="982873" y="88041"/>
                </a:lnTo>
                <a:lnTo>
                  <a:pt x="960990" y="88041"/>
                </a:lnTo>
                <a:lnTo>
                  <a:pt x="960990" y="36402"/>
                </a:lnTo>
                <a:close/>
              </a:path>
              <a:path extrusionOk="0" h="186690" w="1214754">
                <a:moveTo>
                  <a:pt x="982668" y="85893"/>
                </a:moveTo>
                <a:lnTo>
                  <a:pt x="975714" y="86712"/>
                </a:lnTo>
                <a:lnTo>
                  <a:pt x="968454" y="87427"/>
                </a:lnTo>
                <a:lnTo>
                  <a:pt x="960990" y="88041"/>
                </a:lnTo>
                <a:lnTo>
                  <a:pt x="982873" y="88041"/>
                </a:lnTo>
                <a:lnTo>
                  <a:pt x="982668" y="85893"/>
                </a:lnTo>
                <a:close/>
              </a:path>
              <a:path extrusionOk="0" h="186690" w="1214754">
                <a:moveTo>
                  <a:pt x="976123" y="15542"/>
                </a:moveTo>
                <a:lnTo>
                  <a:pt x="875709" y="15542"/>
                </a:lnTo>
                <a:lnTo>
                  <a:pt x="875709" y="36402"/>
                </a:lnTo>
                <a:lnTo>
                  <a:pt x="976123" y="36402"/>
                </a:lnTo>
                <a:lnTo>
                  <a:pt x="976123" y="15542"/>
                </a:lnTo>
                <a:close/>
              </a:path>
              <a:path extrusionOk="0" h="186690" w="1214754">
                <a:moveTo>
                  <a:pt x="924791" y="124137"/>
                </a:moveTo>
                <a:lnTo>
                  <a:pt x="898819" y="124137"/>
                </a:lnTo>
                <a:lnTo>
                  <a:pt x="898819" y="182831"/>
                </a:lnTo>
                <a:lnTo>
                  <a:pt x="1026228" y="182831"/>
                </a:lnTo>
                <a:lnTo>
                  <a:pt x="1026228" y="161971"/>
                </a:lnTo>
                <a:lnTo>
                  <a:pt x="924791" y="161971"/>
                </a:lnTo>
                <a:lnTo>
                  <a:pt x="924791" y="124137"/>
                </a:lnTo>
                <a:close/>
              </a:path>
              <a:path extrusionOk="0" h="186690" w="1214754">
                <a:moveTo>
                  <a:pt x="1019479" y="204"/>
                </a:moveTo>
                <a:lnTo>
                  <a:pt x="993302" y="204"/>
                </a:lnTo>
                <a:lnTo>
                  <a:pt x="993302" y="137225"/>
                </a:lnTo>
                <a:lnTo>
                  <a:pt x="1019479" y="137225"/>
                </a:lnTo>
                <a:lnTo>
                  <a:pt x="1019479" y="74236"/>
                </a:lnTo>
                <a:lnTo>
                  <a:pt x="1044634" y="74236"/>
                </a:lnTo>
                <a:lnTo>
                  <a:pt x="1044634" y="52558"/>
                </a:lnTo>
                <a:lnTo>
                  <a:pt x="1019479" y="52558"/>
                </a:lnTo>
                <a:lnTo>
                  <a:pt x="1019479" y="204"/>
                </a:lnTo>
                <a:close/>
              </a:path>
              <a:path extrusionOk="0" h="186690" w="1214754">
                <a:moveTo>
                  <a:pt x="1214172" y="92233"/>
                </a:moveTo>
                <a:lnTo>
                  <a:pt x="1189222" y="92233"/>
                </a:lnTo>
                <a:lnTo>
                  <a:pt x="1189222" y="186103"/>
                </a:lnTo>
                <a:lnTo>
                  <a:pt x="1214172" y="186103"/>
                </a:lnTo>
                <a:lnTo>
                  <a:pt x="1214172" y="92233"/>
                </a:lnTo>
                <a:close/>
              </a:path>
              <a:path extrusionOk="0" h="186690" w="1214754">
                <a:moveTo>
                  <a:pt x="1172452" y="2658"/>
                </a:moveTo>
                <a:lnTo>
                  <a:pt x="1147707" y="2658"/>
                </a:lnTo>
                <a:lnTo>
                  <a:pt x="1147707" y="177514"/>
                </a:lnTo>
                <a:lnTo>
                  <a:pt x="1172452" y="177514"/>
                </a:lnTo>
                <a:lnTo>
                  <a:pt x="1172452" y="92233"/>
                </a:lnTo>
                <a:lnTo>
                  <a:pt x="1214172" y="92233"/>
                </a:lnTo>
                <a:lnTo>
                  <a:pt x="1214172" y="70964"/>
                </a:lnTo>
                <a:lnTo>
                  <a:pt x="1172452" y="70964"/>
                </a:lnTo>
                <a:lnTo>
                  <a:pt x="1172452" y="2658"/>
                </a:lnTo>
                <a:close/>
              </a:path>
              <a:path extrusionOk="0" h="186690" w="1214754">
                <a:moveTo>
                  <a:pt x="1214172" y="0"/>
                </a:moveTo>
                <a:lnTo>
                  <a:pt x="1189222" y="0"/>
                </a:lnTo>
                <a:lnTo>
                  <a:pt x="1189222" y="70964"/>
                </a:lnTo>
                <a:lnTo>
                  <a:pt x="1214172" y="70964"/>
                </a:lnTo>
                <a:lnTo>
                  <a:pt x="1214172" y="0"/>
                </a:lnTo>
                <a:close/>
              </a:path>
              <a:path extrusionOk="0" h="186690" w="1214754">
                <a:moveTo>
                  <a:pt x="1132164" y="19223"/>
                </a:moveTo>
                <a:lnTo>
                  <a:pt x="1058132" y="19223"/>
                </a:lnTo>
                <a:lnTo>
                  <a:pt x="1058132" y="139270"/>
                </a:lnTo>
                <a:lnTo>
                  <a:pt x="1132164" y="139270"/>
                </a:lnTo>
                <a:lnTo>
                  <a:pt x="1132164" y="118820"/>
                </a:lnTo>
                <a:lnTo>
                  <a:pt x="1082468" y="118820"/>
                </a:lnTo>
                <a:lnTo>
                  <a:pt x="1082468" y="39879"/>
                </a:lnTo>
                <a:lnTo>
                  <a:pt x="1132164" y="39879"/>
                </a:lnTo>
                <a:lnTo>
                  <a:pt x="1132164" y="19223"/>
                </a:lnTo>
                <a:close/>
              </a:path>
              <a:path extrusionOk="0" h="186690" w="1214754">
                <a:moveTo>
                  <a:pt x="1132164" y="39879"/>
                </a:moveTo>
                <a:lnTo>
                  <a:pt x="1107827" y="39879"/>
                </a:lnTo>
                <a:lnTo>
                  <a:pt x="1107827" y="118820"/>
                </a:lnTo>
                <a:lnTo>
                  <a:pt x="1132164" y="118820"/>
                </a:lnTo>
                <a:lnTo>
                  <a:pt x="1132164" y="398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31"/>
          <p:cNvSpPr txBox="1"/>
          <p:nvPr/>
        </p:nvSpPr>
        <p:spPr>
          <a:xfrm>
            <a:off x="2105488" y="6748750"/>
            <a:ext cx="152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Archivo Black"/>
                <a:ea typeface="Archivo Black"/>
                <a:cs typeface="Archivo Black"/>
                <a:sym typeface="Archivo Black"/>
              </a:rPr>
              <a:t>깨슈</a:t>
            </a:r>
            <a:endParaRPr sz="44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26" name="Google Shape;826;p31"/>
          <p:cNvSpPr txBox="1"/>
          <p:nvPr/>
        </p:nvSpPr>
        <p:spPr>
          <a:xfrm>
            <a:off x="4904300" y="3112875"/>
            <a:ext cx="10560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71A4D9"/>
                </a:solidFill>
                <a:highlight>
                  <a:srgbClr val="121212"/>
                </a:highlight>
                <a:latin typeface="Archivo SemiBold"/>
                <a:ea typeface="Archivo SemiBold"/>
                <a:cs typeface="Archivo SemiBold"/>
                <a:sym typeface="Archivo SemiBold"/>
              </a:rPr>
              <a:t>AI학습 데이터 판매하는 기업에 졸음 학습 데이터셋 판매 수익</a:t>
            </a:r>
            <a:endParaRPr sz="2900">
              <a:solidFill>
                <a:srgbClr val="71A4D9"/>
              </a:solidFill>
              <a:highlight>
                <a:srgbClr val="121212"/>
              </a:highlight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827" name="Google Shape;827;p31"/>
          <p:cNvSpPr txBox="1"/>
          <p:nvPr/>
        </p:nvSpPr>
        <p:spPr>
          <a:xfrm>
            <a:off x="4367475" y="5842000"/>
            <a:ext cx="3750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chivo SemiBold"/>
                <a:ea typeface="Archivo SemiBold"/>
                <a:cs typeface="Archivo SemiBold"/>
                <a:sym typeface="Archivo SemiBold"/>
              </a:rPr>
              <a:t>딥러닝 지도학습 과정에서 산출된 졸음 인식 데이터를 데이터 가공 기업에 제공</a:t>
            </a:r>
            <a:endParaRPr sz="2000"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828" name="Google Shape;828;p31"/>
          <p:cNvSpPr txBox="1"/>
          <p:nvPr/>
        </p:nvSpPr>
        <p:spPr>
          <a:xfrm>
            <a:off x="11064975" y="6083375"/>
            <a:ext cx="375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chivo SemiBold"/>
                <a:ea typeface="Archivo SemiBold"/>
                <a:cs typeface="Archivo SemiBold"/>
                <a:sym typeface="Archivo SemiBold"/>
              </a:rPr>
              <a:t>졸음 인식 이미지</a:t>
            </a:r>
            <a:endParaRPr sz="20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chivo SemiBold"/>
                <a:ea typeface="Archivo SemiBold"/>
                <a:cs typeface="Archivo SemiBold"/>
                <a:sym typeface="Archivo SemiBold"/>
              </a:rPr>
              <a:t>데이터 가공</a:t>
            </a:r>
            <a:endParaRPr sz="2000"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3"/>
          <p:cNvSpPr/>
          <p:nvPr/>
        </p:nvSpPr>
        <p:spPr>
          <a:xfrm>
            <a:off x="0" y="0"/>
            <a:ext cx="2628265" cy="471805"/>
          </a:xfrm>
          <a:custGeom>
            <a:rect b="b" l="l" r="r" t="t"/>
            <a:pathLst>
              <a:path extrusionOk="0" h="471805" w="2628265">
                <a:moveTo>
                  <a:pt x="0" y="0"/>
                </a:moveTo>
                <a:lnTo>
                  <a:pt x="2628192" y="0"/>
                </a:lnTo>
                <a:lnTo>
                  <a:pt x="2628192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33"/>
          <p:cNvSpPr/>
          <p:nvPr/>
        </p:nvSpPr>
        <p:spPr>
          <a:xfrm>
            <a:off x="2628192" y="0"/>
            <a:ext cx="3026410" cy="471805"/>
          </a:xfrm>
          <a:custGeom>
            <a:rect b="b" l="l" r="r" t="t"/>
            <a:pathLst>
              <a:path extrusionOk="0" h="471805" w="3026410">
                <a:moveTo>
                  <a:pt x="0" y="0"/>
                </a:moveTo>
                <a:lnTo>
                  <a:pt x="3026085" y="0"/>
                </a:lnTo>
                <a:lnTo>
                  <a:pt x="3026085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33"/>
          <p:cNvSpPr/>
          <p:nvPr/>
        </p:nvSpPr>
        <p:spPr>
          <a:xfrm>
            <a:off x="5654278" y="0"/>
            <a:ext cx="14450060" cy="471805"/>
          </a:xfrm>
          <a:custGeom>
            <a:rect b="b" l="l" r="r" t="t"/>
            <a:pathLst>
              <a:path extrusionOk="0" h="471805" w="14450060">
                <a:moveTo>
                  <a:pt x="0" y="0"/>
                </a:moveTo>
                <a:lnTo>
                  <a:pt x="14449821" y="0"/>
                </a:lnTo>
                <a:lnTo>
                  <a:pt x="14449821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33"/>
          <p:cNvSpPr/>
          <p:nvPr/>
        </p:nvSpPr>
        <p:spPr>
          <a:xfrm>
            <a:off x="239971" y="168147"/>
            <a:ext cx="1837055" cy="158750"/>
          </a:xfrm>
          <a:custGeom>
            <a:rect b="b" l="l" r="r" t="t"/>
            <a:pathLst>
              <a:path extrusionOk="0" h="158750" w="1837055">
                <a:moveTo>
                  <a:pt x="59512" y="6339"/>
                </a:moveTo>
                <a:lnTo>
                  <a:pt x="34640" y="11425"/>
                </a:lnTo>
                <a:lnTo>
                  <a:pt x="15913" y="26241"/>
                </a:lnTo>
                <a:lnTo>
                  <a:pt x="4107" y="50125"/>
                </a:lnTo>
                <a:lnTo>
                  <a:pt x="0" y="82417"/>
                </a:lnTo>
                <a:lnTo>
                  <a:pt x="4079" y="114752"/>
                </a:lnTo>
                <a:lnTo>
                  <a:pt x="15836" y="138631"/>
                </a:lnTo>
                <a:lnTo>
                  <a:pt x="34554" y="153423"/>
                </a:lnTo>
                <a:lnTo>
                  <a:pt x="59512" y="158494"/>
                </a:lnTo>
                <a:lnTo>
                  <a:pt x="84427" y="153452"/>
                </a:lnTo>
                <a:lnTo>
                  <a:pt x="103149" y="138708"/>
                </a:lnTo>
                <a:lnTo>
                  <a:pt x="105900" y="133135"/>
                </a:lnTo>
                <a:lnTo>
                  <a:pt x="59512" y="133135"/>
                </a:lnTo>
                <a:lnTo>
                  <a:pt x="47858" y="130013"/>
                </a:lnTo>
                <a:lnTo>
                  <a:pt x="38984" y="120583"/>
                </a:lnTo>
                <a:lnTo>
                  <a:pt x="33370" y="104750"/>
                </a:lnTo>
                <a:lnTo>
                  <a:pt x="31494" y="82417"/>
                </a:lnTo>
                <a:lnTo>
                  <a:pt x="33470" y="60196"/>
                </a:lnTo>
                <a:lnTo>
                  <a:pt x="39099" y="44301"/>
                </a:lnTo>
                <a:lnTo>
                  <a:pt x="47930" y="34734"/>
                </a:lnTo>
                <a:lnTo>
                  <a:pt x="59512" y="31494"/>
                </a:lnTo>
                <a:lnTo>
                  <a:pt x="105707" y="31494"/>
                </a:lnTo>
                <a:lnTo>
                  <a:pt x="103111" y="26241"/>
                </a:lnTo>
                <a:lnTo>
                  <a:pt x="84384" y="11425"/>
                </a:lnTo>
                <a:lnTo>
                  <a:pt x="59512" y="6339"/>
                </a:lnTo>
                <a:close/>
              </a:path>
              <a:path extrusionOk="0" h="158750" w="1837055">
                <a:moveTo>
                  <a:pt x="105707" y="31494"/>
                </a:moveTo>
                <a:lnTo>
                  <a:pt x="59512" y="31494"/>
                </a:lnTo>
                <a:lnTo>
                  <a:pt x="71108" y="34734"/>
                </a:lnTo>
                <a:lnTo>
                  <a:pt x="79963" y="44301"/>
                </a:lnTo>
                <a:lnTo>
                  <a:pt x="85596" y="60196"/>
                </a:lnTo>
                <a:lnTo>
                  <a:pt x="87530" y="82417"/>
                </a:lnTo>
                <a:lnTo>
                  <a:pt x="85611" y="104750"/>
                </a:lnTo>
                <a:lnTo>
                  <a:pt x="80001" y="120583"/>
                </a:lnTo>
                <a:lnTo>
                  <a:pt x="71151" y="130013"/>
                </a:lnTo>
                <a:lnTo>
                  <a:pt x="59512" y="133135"/>
                </a:lnTo>
                <a:lnTo>
                  <a:pt x="105900" y="133135"/>
                </a:lnTo>
                <a:lnTo>
                  <a:pt x="114931" y="114838"/>
                </a:lnTo>
                <a:lnTo>
                  <a:pt x="119024" y="82417"/>
                </a:lnTo>
                <a:lnTo>
                  <a:pt x="114916" y="50125"/>
                </a:lnTo>
                <a:lnTo>
                  <a:pt x="105707" y="31494"/>
                </a:lnTo>
                <a:close/>
              </a:path>
              <a:path extrusionOk="0" h="158750" w="1837055">
                <a:moveTo>
                  <a:pt x="236208" y="8384"/>
                </a:moveTo>
                <a:lnTo>
                  <a:pt x="131704" y="8384"/>
                </a:lnTo>
                <a:lnTo>
                  <a:pt x="131704" y="33539"/>
                </a:lnTo>
                <a:lnTo>
                  <a:pt x="204304" y="33539"/>
                </a:lnTo>
                <a:lnTo>
                  <a:pt x="204304" y="34562"/>
                </a:lnTo>
                <a:lnTo>
                  <a:pt x="141929" y="156449"/>
                </a:lnTo>
                <a:lnTo>
                  <a:pt x="173833" y="156449"/>
                </a:lnTo>
                <a:lnTo>
                  <a:pt x="236208" y="33948"/>
                </a:lnTo>
                <a:lnTo>
                  <a:pt x="236208" y="8384"/>
                </a:lnTo>
                <a:close/>
              </a:path>
              <a:path extrusionOk="0" h="158750" w="1837055">
                <a:moveTo>
                  <a:pt x="364640" y="8384"/>
                </a:moveTo>
                <a:lnTo>
                  <a:pt x="305741" y="8384"/>
                </a:lnTo>
                <a:lnTo>
                  <a:pt x="305741" y="156449"/>
                </a:lnTo>
                <a:lnTo>
                  <a:pt x="368526" y="156449"/>
                </a:lnTo>
                <a:lnTo>
                  <a:pt x="390606" y="153366"/>
                </a:lnTo>
                <a:lnTo>
                  <a:pt x="406590" y="144818"/>
                </a:lnTo>
                <a:lnTo>
                  <a:pt x="416323" y="131860"/>
                </a:lnTo>
                <a:lnTo>
                  <a:pt x="416480" y="131090"/>
                </a:lnTo>
                <a:lnTo>
                  <a:pt x="336418" y="131090"/>
                </a:lnTo>
                <a:lnTo>
                  <a:pt x="336418" y="91415"/>
                </a:lnTo>
                <a:lnTo>
                  <a:pt x="410755" y="91415"/>
                </a:lnTo>
                <a:lnTo>
                  <a:pt x="409606" y="89651"/>
                </a:lnTo>
                <a:lnTo>
                  <a:pt x="399234" y="82446"/>
                </a:lnTo>
                <a:lnTo>
                  <a:pt x="387136" y="79554"/>
                </a:lnTo>
                <a:lnTo>
                  <a:pt x="387136" y="78122"/>
                </a:lnTo>
                <a:lnTo>
                  <a:pt x="397732" y="74190"/>
                </a:lnTo>
                <a:lnTo>
                  <a:pt x="402600" y="70351"/>
                </a:lnTo>
                <a:lnTo>
                  <a:pt x="336418" y="70351"/>
                </a:lnTo>
                <a:lnTo>
                  <a:pt x="336418" y="33335"/>
                </a:lnTo>
                <a:lnTo>
                  <a:pt x="411131" y="33335"/>
                </a:lnTo>
                <a:lnTo>
                  <a:pt x="410683" y="31075"/>
                </a:lnTo>
                <a:lnTo>
                  <a:pt x="401452" y="19044"/>
                </a:lnTo>
                <a:lnTo>
                  <a:pt x="386085" y="11193"/>
                </a:lnTo>
                <a:lnTo>
                  <a:pt x="364640" y="8384"/>
                </a:lnTo>
                <a:close/>
              </a:path>
              <a:path extrusionOk="0" h="158750" w="1837055">
                <a:moveTo>
                  <a:pt x="410755" y="91415"/>
                </a:moveTo>
                <a:lnTo>
                  <a:pt x="363208" y="91415"/>
                </a:lnTo>
                <a:lnTo>
                  <a:pt x="373442" y="92984"/>
                </a:lnTo>
                <a:lnTo>
                  <a:pt x="381192" y="97372"/>
                </a:lnTo>
                <a:lnTo>
                  <a:pt x="386086" y="104098"/>
                </a:lnTo>
                <a:lnTo>
                  <a:pt x="387749" y="112684"/>
                </a:lnTo>
                <a:lnTo>
                  <a:pt x="386332" y="120277"/>
                </a:lnTo>
                <a:lnTo>
                  <a:pt x="381780" y="126105"/>
                </a:lnTo>
                <a:lnTo>
                  <a:pt x="373873" y="129825"/>
                </a:lnTo>
                <a:lnTo>
                  <a:pt x="362390" y="131090"/>
                </a:lnTo>
                <a:lnTo>
                  <a:pt x="416480" y="131090"/>
                </a:lnTo>
                <a:lnTo>
                  <a:pt x="419653" y="115547"/>
                </a:lnTo>
                <a:lnTo>
                  <a:pt x="416873" y="100807"/>
                </a:lnTo>
                <a:lnTo>
                  <a:pt x="410755" y="91415"/>
                </a:lnTo>
                <a:close/>
              </a:path>
              <a:path extrusionOk="0" h="158750" w="1837055">
                <a:moveTo>
                  <a:pt x="411131" y="33335"/>
                </a:moveTo>
                <a:lnTo>
                  <a:pt x="360754" y="33335"/>
                </a:lnTo>
                <a:lnTo>
                  <a:pt x="370098" y="34637"/>
                </a:lnTo>
                <a:lnTo>
                  <a:pt x="376987" y="38307"/>
                </a:lnTo>
                <a:lnTo>
                  <a:pt x="381231" y="43990"/>
                </a:lnTo>
                <a:lnTo>
                  <a:pt x="382637" y="51331"/>
                </a:lnTo>
                <a:lnTo>
                  <a:pt x="380977" y="59322"/>
                </a:lnTo>
                <a:lnTo>
                  <a:pt x="376259" y="65327"/>
                </a:lnTo>
                <a:lnTo>
                  <a:pt x="369106" y="69090"/>
                </a:lnTo>
                <a:lnTo>
                  <a:pt x="360141" y="70351"/>
                </a:lnTo>
                <a:lnTo>
                  <a:pt x="402600" y="70351"/>
                </a:lnTo>
                <a:lnTo>
                  <a:pt x="406181" y="67526"/>
                </a:lnTo>
                <a:lnTo>
                  <a:pt x="411754" y="58235"/>
                </a:lnTo>
                <a:lnTo>
                  <a:pt x="413722" y="46423"/>
                </a:lnTo>
                <a:lnTo>
                  <a:pt x="411131" y="33335"/>
                </a:lnTo>
                <a:close/>
              </a:path>
              <a:path extrusionOk="0" h="158750" w="1837055">
                <a:moveTo>
                  <a:pt x="468735" y="45401"/>
                </a:moveTo>
                <a:lnTo>
                  <a:pt x="438468" y="45401"/>
                </a:lnTo>
                <a:lnTo>
                  <a:pt x="438468" y="116161"/>
                </a:lnTo>
                <a:lnTo>
                  <a:pt x="441195" y="133637"/>
                </a:lnTo>
                <a:lnTo>
                  <a:pt x="448859" y="146761"/>
                </a:lnTo>
                <a:lnTo>
                  <a:pt x="460684" y="155014"/>
                </a:lnTo>
                <a:lnTo>
                  <a:pt x="475893" y="157881"/>
                </a:lnTo>
                <a:lnTo>
                  <a:pt x="487536" y="156337"/>
                </a:lnTo>
                <a:lnTo>
                  <a:pt x="497175" y="151976"/>
                </a:lnTo>
                <a:lnTo>
                  <a:pt x="504609" y="145198"/>
                </a:lnTo>
                <a:lnTo>
                  <a:pt x="509637" y="136407"/>
                </a:lnTo>
                <a:lnTo>
                  <a:pt x="539905" y="136407"/>
                </a:lnTo>
                <a:lnTo>
                  <a:pt x="539905" y="132317"/>
                </a:lnTo>
                <a:lnTo>
                  <a:pt x="488164" y="132317"/>
                </a:lnTo>
                <a:lnTo>
                  <a:pt x="480124" y="130774"/>
                </a:lnTo>
                <a:lnTo>
                  <a:pt x="474001" y="126489"/>
                </a:lnTo>
                <a:lnTo>
                  <a:pt x="470103" y="119749"/>
                </a:lnTo>
                <a:lnTo>
                  <a:pt x="468735" y="110844"/>
                </a:lnTo>
                <a:lnTo>
                  <a:pt x="468735" y="45401"/>
                </a:lnTo>
                <a:close/>
              </a:path>
              <a:path extrusionOk="0" h="158750" w="1837055">
                <a:moveTo>
                  <a:pt x="539905" y="136407"/>
                </a:moveTo>
                <a:lnTo>
                  <a:pt x="510864" y="136407"/>
                </a:lnTo>
                <a:lnTo>
                  <a:pt x="510864" y="156449"/>
                </a:lnTo>
                <a:lnTo>
                  <a:pt x="539905" y="156449"/>
                </a:lnTo>
                <a:lnTo>
                  <a:pt x="539905" y="136407"/>
                </a:lnTo>
                <a:close/>
              </a:path>
              <a:path extrusionOk="0" h="158750" w="1837055">
                <a:moveTo>
                  <a:pt x="539905" y="45401"/>
                </a:moveTo>
                <a:lnTo>
                  <a:pt x="509637" y="45401"/>
                </a:lnTo>
                <a:lnTo>
                  <a:pt x="509637" y="109208"/>
                </a:lnTo>
                <a:lnTo>
                  <a:pt x="507835" y="119189"/>
                </a:lnTo>
                <a:lnTo>
                  <a:pt x="503042" y="126399"/>
                </a:lnTo>
                <a:lnTo>
                  <a:pt x="496178" y="130791"/>
                </a:lnTo>
                <a:lnTo>
                  <a:pt x="488164" y="132317"/>
                </a:lnTo>
                <a:lnTo>
                  <a:pt x="539905" y="132317"/>
                </a:lnTo>
                <a:lnTo>
                  <a:pt x="539905" y="45401"/>
                </a:lnTo>
                <a:close/>
              </a:path>
              <a:path extrusionOk="0" h="158750" w="1837055">
                <a:moveTo>
                  <a:pt x="588782" y="123523"/>
                </a:moveTo>
                <a:lnTo>
                  <a:pt x="558310" y="123523"/>
                </a:lnTo>
                <a:lnTo>
                  <a:pt x="563005" y="138150"/>
                </a:lnTo>
                <a:lnTo>
                  <a:pt x="573086" y="149202"/>
                </a:lnTo>
                <a:lnTo>
                  <a:pt x="588306" y="156208"/>
                </a:lnTo>
                <a:lnTo>
                  <a:pt x="608415" y="158699"/>
                </a:lnTo>
                <a:lnTo>
                  <a:pt x="628569" y="156013"/>
                </a:lnTo>
                <a:lnTo>
                  <a:pt x="644102" y="148563"/>
                </a:lnTo>
                <a:lnTo>
                  <a:pt x="654113" y="137029"/>
                </a:lnTo>
                <a:lnTo>
                  <a:pt x="654165" y="136816"/>
                </a:lnTo>
                <a:lnTo>
                  <a:pt x="608415" y="136816"/>
                </a:lnTo>
                <a:lnTo>
                  <a:pt x="597269" y="136714"/>
                </a:lnTo>
                <a:lnTo>
                  <a:pt x="590214" y="132215"/>
                </a:lnTo>
                <a:lnTo>
                  <a:pt x="588782" y="123523"/>
                </a:lnTo>
                <a:close/>
              </a:path>
              <a:path extrusionOk="0" h="158750" w="1837055">
                <a:moveTo>
                  <a:pt x="608211" y="43969"/>
                </a:moveTo>
                <a:lnTo>
                  <a:pt x="588800" y="46378"/>
                </a:lnTo>
                <a:lnTo>
                  <a:pt x="574019" y="53274"/>
                </a:lnTo>
                <a:lnTo>
                  <a:pt x="564626" y="64158"/>
                </a:lnTo>
                <a:lnTo>
                  <a:pt x="561378" y="78531"/>
                </a:lnTo>
                <a:lnTo>
                  <a:pt x="563343" y="89808"/>
                </a:lnTo>
                <a:lnTo>
                  <a:pt x="569354" y="98880"/>
                </a:lnTo>
                <a:lnTo>
                  <a:pt x="579352" y="105651"/>
                </a:lnTo>
                <a:lnTo>
                  <a:pt x="593281" y="110026"/>
                </a:lnTo>
                <a:lnTo>
                  <a:pt x="622117" y="115854"/>
                </a:lnTo>
                <a:lnTo>
                  <a:pt x="626821" y="119433"/>
                </a:lnTo>
                <a:lnTo>
                  <a:pt x="626821" y="132317"/>
                </a:lnTo>
                <a:lnTo>
                  <a:pt x="619459" y="136714"/>
                </a:lnTo>
                <a:lnTo>
                  <a:pt x="608415" y="136816"/>
                </a:lnTo>
                <a:lnTo>
                  <a:pt x="654165" y="136816"/>
                </a:lnTo>
                <a:lnTo>
                  <a:pt x="657702" y="122092"/>
                </a:lnTo>
                <a:lnTo>
                  <a:pt x="655676" y="111297"/>
                </a:lnTo>
                <a:lnTo>
                  <a:pt x="649701" y="102766"/>
                </a:lnTo>
                <a:lnTo>
                  <a:pt x="639699" y="96381"/>
                </a:lnTo>
                <a:lnTo>
                  <a:pt x="625594" y="92029"/>
                </a:lnTo>
                <a:lnTo>
                  <a:pt x="595224" y="85791"/>
                </a:lnTo>
                <a:lnTo>
                  <a:pt x="591339" y="81906"/>
                </a:lnTo>
                <a:lnTo>
                  <a:pt x="591339" y="70146"/>
                </a:lnTo>
                <a:lnTo>
                  <a:pt x="598803" y="65545"/>
                </a:lnTo>
                <a:lnTo>
                  <a:pt x="608620" y="65443"/>
                </a:lnTo>
                <a:lnTo>
                  <a:pt x="651542" y="65443"/>
                </a:lnTo>
                <a:lnTo>
                  <a:pt x="651148" y="64072"/>
                </a:lnTo>
                <a:lnTo>
                  <a:pt x="641622" y="53249"/>
                </a:lnTo>
                <a:lnTo>
                  <a:pt x="627150" y="46375"/>
                </a:lnTo>
                <a:lnTo>
                  <a:pt x="608211" y="43969"/>
                </a:lnTo>
                <a:close/>
              </a:path>
              <a:path extrusionOk="0" h="158750" w="1837055">
                <a:moveTo>
                  <a:pt x="651542" y="65443"/>
                </a:moveTo>
                <a:lnTo>
                  <a:pt x="608620" y="65443"/>
                </a:lnTo>
                <a:lnTo>
                  <a:pt x="618743" y="65545"/>
                </a:lnTo>
                <a:lnTo>
                  <a:pt x="625492" y="70555"/>
                </a:lnTo>
                <a:lnTo>
                  <a:pt x="626821" y="78327"/>
                </a:lnTo>
                <a:lnTo>
                  <a:pt x="655248" y="78327"/>
                </a:lnTo>
                <a:lnTo>
                  <a:pt x="651542" y="65443"/>
                </a:lnTo>
                <a:close/>
              </a:path>
              <a:path extrusionOk="0" h="158750" w="1837055">
                <a:moveTo>
                  <a:pt x="706580" y="45401"/>
                </a:moveTo>
                <a:lnTo>
                  <a:pt x="676312" y="45401"/>
                </a:lnTo>
                <a:lnTo>
                  <a:pt x="676312" y="156449"/>
                </a:lnTo>
                <a:lnTo>
                  <a:pt x="706580" y="156449"/>
                </a:lnTo>
                <a:lnTo>
                  <a:pt x="706580" y="45401"/>
                </a:lnTo>
                <a:close/>
              </a:path>
              <a:path extrusionOk="0" h="158750" w="1837055">
                <a:moveTo>
                  <a:pt x="691446" y="0"/>
                </a:moveTo>
                <a:lnTo>
                  <a:pt x="682345" y="102"/>
                </a:lnTo>
                <a:lnTo>
                  <a:pt x="674881" y="6953"/>
                </a:lnTo>
                <a:lnTo>
                  <a:pt x="674881" y="23927"/>
                </a:lnTo>
                <a:lnTo>
                  <a:pt x="682345" y="30880"/>
                </a:lnTo>
                <a:lnTo>
                  <a:pt x="700444" y="30880"/>
                </a:lnTo>
                <a:lnTo>
                  <a:pt x="707909" y="23927"/>
                </a:lnTo>
                <a:lnTo>
                  <a:pt x="707909" y="6953"/>
                </a:lnTo>
                <a:lnTo>
                  <a:pt x="700444" y="102"/>
                </a:lnTo>
                <a:lnTo>
                  <a:pt x="691446" y="0"/>
                </a:lnTo>
                <a:close/>
              </a:path>
              <a:path extrusionOk="0" h="158750" w="1837055">
                <a:moveTo>
                  <a:pt x="758934" y="45401"/>
                </a:moveTo>
                <a:lnTo>
                  <a:pt x="730098" y="45401"/>
                </a:lnTo>
                <a:lnTo>
                  <a:pt x="730098" y="156449"/>
                </a:lnTo>
                <a:lnTo>
                  <a:pt x="760366" y="156449"/>
                </a:lnTo>
                <a:lnTo>
                  <a:pt x="760366" y="92233"/>
                </a:lnTo>
                <a:lnTo>
                  <a:pt x="761920" y="82454"/>
                </a:lnTo>
                <a:lnTo>
                  <a:pt x="766284" y="75195"/>
                </a:lnTo>
                <a:lnTo>
                  <a:pt x="773005" y="70678"/>
                </a:lnTo>
                <a:lnTo>
                  <a:pt x="781635" y="69124"/>
                </a:lnTo>
                <a:lnTo>
                  <a:pt x="829204" y="69124"/>
                </a:lnTo>
                <a:lnTo>
                  <a:pt x="829071" y="68256"/>
                </a:lnTo>
                <a:lnTo>
                  <a:pt x="827059" y="64829"/>
                </a:lnTo>
                <a:lnTo>
                  <a:pt x="758934" y="64829"/>
                </a:lnTo>
                <a:lnTo>
                  <a:pt x="758934" y="45401"/>
                </a:lnTo>
                <a:close/>
              </a:path>
              <a:path extrusionOk="0" h="158750" w="1837055">
                <a:moveTo>
                  <a:pt x="829204" y="69124"/>
                </a:moveTo>
                <a:lnTo>
                  <a:pt x="781635" y="69124"/>
                </a:lnTo>
                <a:lnTo>
                  <a:pt x="790058" y="70616"/>
                </a:lnTo>
                <a:lnTo>
                  <a:pt x="796334" y="74927"/>
                </a:lnTo>
                <a:lnTo>
                  <a:pt x="800271" y="81806"/>
                </a:lnTo>
                <a:lnTo>
                  <a:pt x="801677" y="91006"/>
                </a:lnTo>
                <a:lnTo>
                  <a:pt x="801677" y="156449"/>
                </a:lnTo>
                <a:lnTo>
                  <a:pt x="831740" y="156449"/>
                </a:lnTo>
                <a:lnTo>
                  <a:pt x="831740" y="85689"/>
                </a:lnTo>
                <a:lnTo>
                  <a:pt x="829204" y="69124"/>
                </a:lnTo>
                <a:close/>
              </a:path>
              <a:path extrusionOk="0" h="158750" w="1837055">
                <a:moveTo>
                  <a:pt x="793496" y="43969"/>
                </a:moveTo>
                <a:lnTo>
                  <a:pt x="782047" y="45431"/>
                </a:lnTo>
                <a:lnTo>
                  <a:pt x="772534" y="49606"/>
                </a:lnTo>
                <a:lnTo>
                  <a:pt x="765169" y="56177"/>
                </a:lnTo>
                <a:lnTo>
                  <a:pt x="760161" y="64829"/>
                </a:lnTo>
                <a:lnTo>
                  <a:pt x="827059" y="64829"/>
                </a:lnTo>
                <a:lnTo>
                  <a:pt x="821361" y="55128"/>
                </a:lnTo>
                <a:lnTo>
                  <a:pt x="809279" y="46850"/>
                </a:lnTo>
                <a:lnTo>
                  <a:pt x="793496" y="43969"/>
                </a:lnTo>
                <a:close/>
              </a:path>
              <a:path extrusionOk="0" h="158750" w="1837055">
                <a:moveTo>
                  <a:pt x="904340" y="43969"/>
                </a:moveTo>
                <a:lnTo>
                  <a:pt x="882236" y="48131"/>
                </a:lnTo>
                <a:lnTo>
                  <a:pt x="865317" y="59857"/>
                </a:lnTo>
                <a:lnTo>
                  <a:pt x="854515" y="78005"/>
                </a:lnTo>
                <a:lnTo>
                  <a:pt x="850759" y="101436"/>
                </a:lnTo>
                <a:lnTo>
                  <a:pt x="854491" y="125209"/>
                </a:lnTo>
                <a:lnTo>
                  <a:pt x="865356" y="143220"/>
                </a:lnTo>
                <a:lnTo>
                  <a:pt x="882624" y="154655"/>
                </a:lnTo>
                <a:lnTo>
                  <a:pt x="905567" y="158699"/>
                </a:lnTo>
                <a:lnTo>
                  <a:pt x="924354" y="156242"/>
                </a:lnTo>
                <a:lnTo>
                  <a:pt x="939286" y="149394"/>
                </a:lnTo>
                <a:lnTo>
                  <a:pt x="949885" y="138711"/>
                </a:lnTo>
                <a:lnTo>
                  <a:pt x="951010" y="135998"/>
                </a:lnTo>
                <a:lnTo>
                  <a:pt x="906181" y="135998"/>
                </a:lnTo>
                <a:lnTo>
                  <a:pt x="895586" y="134063"/>
                </a:lnTo>
                <a:lnTo>
                  <a:pt x="887532" y="128649"/>
                </a:lnTo>
                <a:lnTo>
                  <a:pt x="882412" y="120109"/>
                </a:lnTo>
                <a:lnTo>
                  <a:pt x="880617" y="108799"/>
                </a:lnTo>
                <a:lnTo>
                  <a:pt x="956490" y="108799"/>
                </a:lnTo>
                <a:lnTo>
                  <a:pt x="956490" y="100209"/>
                </a:lnTo>
                <a:lnTo>
                  <a:pt x="954783" y="89779"/>
                </a:lnTo>
                <a:lnTo>
                  <a:pt x="880617" y="89779"/>
                </a:lnTo>
                <a:lnTo>
                  <a:pt x="882723" y="80762"/>
                </a:lnTo>
                <a:lnTo>
                  <a:pt x="887801" y="73393"/>
                </a:lnTo>
                <a:lnTo>
                  <a:pt x="895371" y="68440"/>
                </a:lnTo>
                <a:lnTo>
                  <a:pt x="904954" y="66670"/>
                </a:lnTo>
                <a:lnTo>
                  <a:pt x="946885" y="66670"/>
                </a:lnTo>
                <a:lnTo>
                  <a:pt x="941344" y="57901"/>
                </a:lnTo>
                <a:lnTo>
                  <a:pt x="924783" y="47436"/>
                </a:lnTo>
                <a:lnTo>
                  <a:pt x="904340" y="43969"/>
                </a:lnTo>
                <a:close/>
              </a:path>
              <a:path extrusionOk="0" h="158750" w="1837055">
                <a:moveTo>
                  <a:pt x="955672" y="124750"/>
                </a:moveTo>
                <a:lnTo>
                  <a:pt x="926836" y="124750"/>
                </a:lnTo>
                <a:lnTo>
                  <a:pt x="923871" y="131397"/>
                </a:lnTo>
                <a:lnTo>
                  <a:pt x="916509" y="135896"/>
                </a:lnTo>
                <a:lnTo>
                  <a:pt x="906181" y="135998"/>
                </a:lnTo>
                <a:lnTo>
                  <a:pt x="951010" y="135998"/>
                </a:lnTo>
                <a:lnTo>
                  <a:pt x="955672" y="124750"/>
                </a:lnTo>
                <a:close/>
              </a:path>
              <a:path extrusionOk="0" h="158750" w="1837055">
                <a:moveTo>
                  <a:pt x="946885" y="66670"/>
                </a:moveTo>
                <a:lnTo>
                  <a:pt x="904954" y="66670"/>
                </a:lnTo>
                <a:lnTo>
                  <a:pt x="914213" y="68339"/>
                </a:lnTo>
                <a:lnTo>
                  <a:pt x="921430" y="73124"/>
                </a:lnTo>
                <a:lnTo>
                  <a:pt x="926135" y="80460"/>
                </a:lnTo>
                <a:lnTo>
                  <a:pt x="927859" y="89779"/>
                </a:lnTo>
                <a:lnTo>
                  <a:pt x="954783" y="89779"/>
                </a:lnTo>
                <a:lnTo>
                  <a:pt x="952440" y="75460"/>
                </a:lnTo>
                <a:lnTo>
                  <a:pt x="946885" y="66670"/>
                </a:lnTo>
                <a:close/>
              </a:path>
              <a:path extrusionOk="0" h="158750" w="1837055">
                <a:moveTo>
                  <a:pt x="1000869" y="123523"/>
                </a:moveTo>
                <a:lnTo>
                  <a:pt x="970397" y="123523"/>
                </a:lnTo>
                <a:lnTo>
                  <a:pt x="975091" y="138150"/>
                </a:lnTo>
                <a:lnTo>
                  <a:pt x="985173" y="149202"/>
                </a:lnTo>
                <a:lnTo>
                  <a:pt x="1000393" y="156208"/>
                </a:lnTo>
                <a:lnTo>
                  <a:pt x="1020502" y="158699"/>
                </a:lnTo>
                <a:lnTo>
                  <a:pt x="1040656" y="156013"/>
                </a:lnTo>
                <a:lnTo>
                  <a:pt x="1056189" y="148563"/>
                </a:lnTo>
                <a:lnTo>
                  <a:pt x="1066200" y="137029"/>
                </a:lnTo>
                <a:lnTo>
                  <a:pt x="1066251" y="136816"/>
                </a:lnTo>
                <a:lnTo>
                  <a:pt x="1020502" y="136816"/>
                </a:lnTo>
                <a:lnTo>
                  <a:pt x="1009356" y="136714"/>
                </a:lnTo>
                <a:lnTo>
                  <a:pt x="1002300" y="132215"/>
                </a:lnTo>
                <a:lnTo>
                  <a:pt x="1000869" y="123523"/>
                </a:lnTo>
                <a:close/>
              </a:path>
              <a:path extrusionOk="0" h="158750" w="1837055">
                <a:moveTo>
                  <a:pt x="1020297" y="43969"/>
                </a:moveTo>
                <a:lnTo>
                  <a:pt x="1000886" y="46378"/>
                </a:lnTo>
                <a:lnTo>
                  <a:pt x="986106" y="53274"/>
                </a:lnTo>
                <a:lnTo>
                  <a:pt x="976713" y="64158"/>
                </a:lnTo>
                <a:lnTo>
                  <a:pt x="973465" y="78531"/>
                </a:lnTo>
                <a:lnTo>
                  <a:pt x="975430" y="89808"/>
                </a:lnTo>
                <a:lnTo>
                  <a:pt x="981440" y="98880"/>
                </a:lnTo>
                <a:lnTo>
                  <a:pt x="991439" y="105651"/>
                </a:lnTo>
                <a:lnTo>
                  <a:pt x="1005368" y="110026"/>
                </a:lnTo>
                <a:lnTo>
                  <a:pt x="1034204" y="115854"/>
                </a:lnTo>
                <a:lnTo>
                  <a:pt x="1038908" y="119433"/>
                </a:lnTo>
                <a:lnTo>
                  <a:pt x="1038908" y="132317"/>
                </a:lnTo>
                <a:lnTo>
                  <a:pt x="1031545" y="136714"/>
                </a:lnTo>
                <a:lnTo>
                  <a:pt x="1020502" y="136816"/>
                </a:lnTo>
                <a:lnTo>
                  <a:pt x="1066251" y="136816"/>
                </a:lnTo>
                <a:lnTo>
                  <a:pt x="1069789" y="122092"/>
                </a:lnTo>
                <a:lnTo>
                  <a:pt x="1067763" y="111297"/>
                </a:lnTo>
                <a:lnTo>
                  <a:pt x="1061787" y="102766"/>
                </a:lnTo>
                <a:lnTo>
                  <a:pt x="1051785" y="96381"/>
                </a:lnTo>
                <a:lnTo>
                  <a:pt x="1037681" y="92029"/>
                </a:lnTo>
                <a:lnTo>
                  <a:pt x="1007311" y="85791"/>
                </a:lnTo>
                <a:lnTo>
                  <a:pt x="1003425" y="81906"/>
                </a:lnTo>
                <a:lnTo>
                  <a:pt x="1003425" y="70146"/>
                </a:lnTo>
                <a:lnTo>
                  <a:pt x="1010890" y="65545"/>
                </a:lnTo>
                <a:lnTo>
                  <a:pt x="1020706" y="65443"/>
                </a:lnTo>
                <a:lnTo>
                  <a:pt x="1063629" y="65443"/>
                </a:lnTo>
                <a:lnTo>
                  <a:pt x="1063235" y="64072"/>
                </a:lnTo>
                <a:lnTo>
                  <a:pt x="1053709" y="53249"/>
                </a:lnTo>
                <a:lnTo>
                  <a:pt x="1039237" y="46375"/>
                </a:lnTo>
                <a:lnTo>
                  <a:pt x="1020297" y="43969"/>
                </a:lnTo>
                <a:close/>
              </a:path>
              <a:path extrusionOk="0" h="158750" w="1837055">
                <a:moveTo>
                  <a:pt x="1063629" y="65443"/>
                </a:moveTo>
                <a:lnTo>
                  <a:pt x="1020706" y="65443"/>
                </a:lnTo>
                <a:lnTo>
                  <a:pt x="1030830" y="65545"/>
                </a:lnTo>
                <a:lnTo>
                  <a:pt x="1037578" y="70555"/>
                </a:lnTo>
                <a:lnTo>
                  <a:pt x="1038908" y="78327"/>
                </a:lnTo>
                <a:lnTo>
                  <a:pt x="1067334" y="78327"/>
                </a:lnTo>
                <a:lnTo>
                  <a:pt x="1063629" y="65443"/>
                </a:lnTo>
                <a:close/>
              </a:path>
              <a:path extrusionOk="0" h="158750" w="1837055">
                <a:moveTo>
                  <a:pt x="1113758" y="123523"/>
                </a:moveTo>
                <a:lnTo>
                  <a:pt x="1083286" y="123523"/>
                </a:lnTo>
                <a:lnTo>
                  <a:pt x="1087980" y="138150"/>
                </a:lnTo>
                <a:lnTo>
                  <a:pt x="1098062" y="149202"/>
                </a:lnTo>
                <a:lnTo>
                  <a:pt x="1113282" y="156208"/>
                </a:lnTo>
                <a:lnTo>
                  <a:pt x="1133391" y="158699"/>
                </a:lnTo>
                <a:lnTo>
                  <a:pt x="1153545" y="156013"/>
                </a:lnTo>
                <a:lnTo>
                  <a:pt x="1169078" y="148563"/>
                </a:lnTo>
                <a:lnTo>
                  <a:pt x="1179089" y="137029"/>
                </a:lnTo>
                <a:lnTo>
                  <a:pt x="1179140" y="136816"/>
                </a:lnTo>
                <a:lnTo>
                  <a:pt x="1133391" y="136816"/>
                </a:lnTo>
                <a:lnTo>
                  <a:pt x="1122245" y="136714"/>
                </a:lnTo>
                <a:lnTo>
                  <a:pt x="1115190" y="132215"/>
                </a:lnTo>
                <a:lnTo>
                  <a:pt x="1113758" y="123523"/>
                </a:lnTo>
                <a:close/>
              </a:path>
              <a:path extrusionOk="0" h="158750" w="1837055">
                <a:moveTo>
                  <a:pt x="1133187" y="43969"/>
                </a:moveTo>
                <a:lnTo>
                  <a:pt x="1113776" y="46378"/>
                </a:lnTo>
                <a:lnTo>
                  <a:pt x="1098995" y="53274"/>
                </a:lnTo>
                <a:lnTo>
                  <a:pt x="1089602" y="64158"/>
                </a:lnTo>
                <a:lnTo>
                  <a:pt x="1086354" y="78531"/>
                </a:lnTo>
                <a:lnTo>
                  <a:pt x="1088319" y="89808"/>
                </a:lnTo>
                <a:lnTo>
                  <a:pt x="1094330" y="98880"/>
                </a:lnTo>
                <a:lnTo>
                  <a:pt x="1104328" y="105651"/>
                </a:lnTo>
                <a:lnTo>
                  <a:pt x="1118257" y="110026"/>
                </a:lnTo>
                <a:lnTo>
                  <a:pt x="1147093" y="115854"/>
                </a:lnTo>
                <a:lnTo>
                  <a:pt x="1151797" y="119433"/>
                </a:lnTo>
                <a:lnTo>
                  <a:pt x="1151797" y="132317"/>
                </a:lnTo>
                <a:lnTo>
                  <a:pt x="1144435" y="136714"/>
                </a:lnTo>
                <a:lnTo>
                  <a:pt x="1133391" y="136816"/>
                </a:lnTo>
                <a:lnTo>
                  <a:pt x="1179140" y="136816"/>
                </a:lnTo>
                <a:lnTo>
                  <a:pt x="1182678" y="122092"/>
                </a:lnTo>
                <a:lnTo>
                  <a:pt x="1180652" y="111297"/>
                </a:lnTo>
                <a:lnTo>
                  <a:pt x="1174676" y="102766"/>
                </a:lnTo>
                <a:lnTo>
                  <a:pt x="1164675" y="96381"/>
                </a:lnTo>
                <a:lnTo>
                  <a:pt x="1150570" y="92029"/>
                </a:lnTo>
                <a:lnTo>
                  <a:pt x="1120200" y="85791"/>
                </a:lnTo>
                <a:lnTo>
                  <a:pt x="1116314" y="81906"/>
                </a:lnTo>
                <a:lnTo>
                  <a:pt x="1116314" y="70146"/>
                </a:lnTo>
                <a:lnTo>
                  <a:pt x="1123779" y="65545"/>
                </a:lnTo>
                <a:lnTo>
                  <a:pt x="1133596" y="65443"/>
                </a:lnTo>
                <a:lnTo>
                  <a:pt x="1176518" y="65443"/>
                </a:lnTo>
                <a:lnTo>
                  <a:pt x="1176124" y="64072"/>
                </a:lnTo>
                <a:lnTo>
                  <a:pt x="1166598" y="53249"/>
                </a:lnTo>
                <a:lnTo>
                  <a:pt x="1152126" y="46375"/>
                </a:lnTo>
                <a:lnTo>
                  <a:pt x="1133187" y="43969"/>
                </a:lnTo>
                <a:close/>
              </a:path>
              <a:path extrusionOk="0" h="158750" w="1837055">
                <a:moveTo>
                  <a:pt x="1176518" y="65443"/>
                </a:moveTo>
                <a:lnTo>
                  <a:pt x="1133596" y="65443"/>
                </a:lnTo>
                <a:lnTo>
                  <a:pt x="1143719" y="65545"/>
                </a:lnTo>
                <a:lnTo>
                  <a:pt x="1150468" y="70555"/>
                </a:lnTo>
                <a:lnTo>
                  <a:pt x="1151797" y="78327"/>
                </a:lnTo>
                <a:lnTo>
                  <a:pt x="1180224" y="78327"/>
                </a:lnTo>
                <a:lnTo>
                  <a:pt x="1176518" y="65443"/>
                </a:lnTo>
                <a:close/>
              </a:path>
              <a:path extrusionOk="0" h="158750" w="1837055">
                <a:moveTo>
                  <a:pt x="1288205" y="8384"/>
                </a:moveTo>
                <a:lnTo>
                  <a:pt x="1250166" y="8384"/>
                </a:lnTo>
                <a:lnTo>
                  <a:pt x="1250166" y="156449"/>
                </a:lnTo>
                <a:lnTo>
                  <a:pt x="1280024" y="156449"/>
                </a:lnTo>
                <a:lnTo>
                  <a:pt x="1280024" y="59103"/>
                </a:lnTo>
                <a:lnTo>
                  <a:pt x="1308967" y="59103"/>
                </a:lnTo>
                <a:lnTo>
                  <a:pt x="1288205" y="8384"/>
                </a:lnTo>
                <a:close/>
              </a:path>
              <a:path extrusionOk="0" h="158750" w="1837055">
                <a:moveTo>
                  <a:pt x="1410092" y="59512"/>
                </a:moveTo>
                <a:lnTo>
                  <a:pt x="1380234" y="59512"/>
                </a:lnTo>
                <a:lnTo>
                  <a:pt x="1380234" y="156449"/>
                </a:lnTo>
                <a:lnTo>
                  <a:pt x="1410092" y="156449"/>
                </a:lnTo>
                <a:lnTo>
                  <a:pt x="1410092" y="59512"/>
                </a:lnTo>
                <a:close/>
              </a:path>
              <a:path extrusionOk="0" h="158750" w="1837055">
                <a:moveTo>
                  <a:pt x="1308967" y="59103"/>
                </a:moveTo>
                <a:lnTo>
                  <a:pt x="1281251" y="59103"/>
                </a:lnTo>
                <a:lnTo>
                  <a:pt x="1319904" y="155836"/>
                </a:lnTo>
                <a:lnTo>
                  <a:pt x="1340355" y="155836"/>
                </a:lnTo>
                <a:lnTo>
                  <a:pt x="1359229" y="108799"/>
                </a:lnTo>
                <a:lnTo>
                  <a:pt x="1329311" y="108799"/>
                </a:lnTo>
                <a:lnTo>
                  <a:pt x="1308967" y="59103"/>
                </a:lnTo>
                <a:close/>
              </a:path>
              <a:path extrusionOk="0" h="158750" w="1837055">
                <a:moveTo>
                  <a:pt x="1410092" y="8384"/>
                </a:moveTo>
                <a:lnTo>
                  <a:pt x="1372054" y="8384"/>
                </a:lnTo>
                <a:lnTo>
                  <a:pt x="1330947" y="108799"/>
                </a:lnTo>
                <a:lnTo>
                  <a:pt x="1359229" y="108799"/>
                </a:lnTo>
                <a:lnTo>
                  <a:pt x="1379007" y="59512"/>
                </a:lnTo>
                <a:lnTo>
                  <a:pt x="1410092" y="59512"/>
                </a:lnTo>
                <a:lnTo>
                  <a:pt x="1410092" y="8384"/>
                </a:lnTo>
                <a:close/>
              </a:path>
              <a:path extrusionOk="0" h="158750" w="1837055">
                <a:moveTo>
                  <a:pt x="1484329" y="43969"/>
                </a:moveTo>
                <a:lnTo>
                  <a:pt x="1461665" y="48099"/>
                </a:lnTo>
                <a:lnTo>
                  <a:pt x="1444514" y="59755"/>
                </a:lnTo>
                <a:lnTo>
                  <a:pt x="1433670" y="77833"/>
                </a:lnTo>
                <a:lnTo>
                  <a:pt x="1429930" y="101232"/>
                </a:lnTo>
                <a:lnTo>
                  <a:pt x="1433670" y="124691"/>
                </a:lnTo>
                <a:lnTo>
                  <a:pt x="1444514" y="142811"/>
                </a:lnTo>
                <a:lnTo>
                  <a:pt x="1461665" y="154508"/>
                </a:lnTo>
                <a:lnTo>
                  <a:pt x="1484329" y="158699"/>
                </a:lnTo>
                <a:lnTo>
                  <a:pt x="1507039" y="154508"/>
                </a:lnTo>
                <a:lnTo>
                  <a:pt x="1524209" y="142811"/>
                </a:lnTo>
                <a:lnTo>
                  <a:pt x="1528791" y="135180"/>
                </a:lnTo>
                <a:lnTo>
                  <a:pt x="1484534" y="135180"/>
                </a:lnTo>
                <a:lnTo>
                  <a:pt x="1474109" y="132565"/>
                </a:lnTo>
                <a:lnTo>
                  <a:pt x="1466626" y="125453"/>
                </a:lnTo>
                <a:lnTo>
                  <a:pt x="1462116" y="114718"/>
                </a:lnTo>
                <a:lnTo>
                  <a:pt x="1460606" y="101232"/>
                </a:lnTo>
                <a:lnTo>
                  <a:pt x="1462116" y="87656"/>
                </a:lnTo>
                <a:lnTo>
                  <a:pt x="1466626" y="76831"/>
                </a:lnTo>
                <a:lnTo>
                  <a:pt x="1474109" y="69669"/>
                </a:lnTo>
                <a:lnTo>
                  <a:pt x="1484534" y="67079"/>
                </a:lnTo>
                <a:lnTo>
                  <a:pt x="1528617" y="67079"/>
                </a:lnTo>
                <a:lnTo>
                  <a:pt x="1524209" y="59755"/>
                </a:lnTo>
                <a:lnTo>
                  <a:pt x="1507039" y="48099"/>
                </a:lnTo>
                <a:lnTo>
                  <a:pt x="1484329" y="43969"/>
                </a:lnTo>
                <a:close/>
              </a:path>
              <a:path extrusionOk="0" h="158750" w="1837055">
                <a:moveTo>
                  <a:pt x="1528617" y="67079"/>
                </a:moveTo>
                <a:lnTo>
                  <a:pt x="1484534" y="67079"/>
                </a:lnTo>
                <a:lnTo>
                  <a:pt x="1494737" y="69669"/>
                </a:lnTo>
                <a:lnTo>
                  <a:pt x="1502122" y="76831"/>
                </a:lnTo>
                <a:lnTo>
                  <a:pt x="1506592" y="87656"/>
                </a:lnTo>
                <a:lnTo>
                  <a:pt x="1508052" y="101232"/>
                </a:lnTo>
                <a:lnTo>
                  <a:pt x="1506592" y="114718"/>
                </a:lnTo>
                <a:lnTo>
                  <a:pt x="1502122" y="125453"/>
                </a:lnTo>
                <a:lnTo>
                  <a:pt x="1494737" y="132565"/>
                </a:lnTo>
                <a:lnTo>
                  <a:pt x="1484534" y="135180"/>
                </a:lnTo>
                <a:lnTo>
                  <a:pt x="1528791" y="135180"/>
                </a:lnTo>
                <a:lnTo>
                  <a:pt x="1535089" y="124691"/>
                </a:lnTo>
                <a:lnTo>
                  <a:pt x="1538933" y="101232"/>
                </a:lnTo>
                <a:lnTo>
                  <a:pt x="1535089" y="77833"/>
                </a:lnTo>
                <a:lnTo>
                  <a:pt x="1528617" y="67079"/>
                </a:lnTo>
                <a:close/>
              </a:path>
              <a:path extrusionOk="0" h="158750" w="1837055">
                <a:moveTo>
                  <a:pt x="1598855" y="43969"/>
                </a:moveTo>
                <a:lnTo>
                  <a:pt x="1581439" y="47535"/>
                </a:lnTo>
                <a:lnTo>
                  <a:pt x="1567053" y="58234"/>
                </a:lnTo>
                <a:lnTo>
                  <a:pt x="1557269" y="76064"/>
                </a:lnTo>
                <a:lnTo>
                  <a:pt x="1553658" y="101027"/>
                </a:lnTo>
                <a:lnTo>
                  <a:pt x="1557154" y="125634"/>
                </a:lnTo>
                <a:lnTo>
                  <a:pt x="1566747" y="143578"/>
                </a:lnTo>
                <a:lnTo>
                  <a:pt x="1581094" y="154562"/>
                </a:lnTo>
                <a:lnTo>
                  <a:pt x="1598855" y="158290"/>
                </a:lnTo>
                <a:lnTo>
                  <a:pt x="1610822" y="156516"/>
                </a:lnTo>
                <a:lnTo>
                  <a:pt x="1619817" y="151924"/>
                </a:lnTo>
                <a:lnTo>
                  <a:pt x="1626205" y="145607"/>
                </a:lnTo>
                <a:lnTo>
                  <a:pt x="1630349" y="138657"/>
                </a:lnTo>
                <a:lnTo>
                  <a:pt x="1661639" y="138657"/>
                </a:lnTo>
                <a:lnTo>
                  <a:pt x="1661639" y="134158"/>
                </a:lnTo>
                <a:lnTo>
                  <a:pt x="1608262" y="134158"/>
                </a:lnTo>
                <a:lnTo>
                  <a:pt x="1598102" y="131667"/>
                </a:lnTo>
                <a:lnTo>
                  <a:pt x="1590713" y="124814"/>
                </a:lnTo>
                <a:lnTo>
                  <a:pt x="1586218" y="114300"/>
                </a:lnTo>
                <a:lnTo>
                  <a:pt x="1584743" y="100823"/>
                </a:lnTo>
                <a:lnTo>
                  <a:pt x="1586204" y="87557"/>
                </a:lnTo>
                <a:lnTo>
                  <a:pt x="1590674" y="77215"/>
                </a:lnTo>
                <a:lnTo>
                  <a:pt x="1598059" y="70496"/>
                </a:lnTo>
                <a:lnTo>
                  <a:pt x="1608262" y="68101"/>
                </a:lnTo>
                <a:lnTo>
                  <a:pt x="1661639" y="68101"/>
                </a:lnTo>
                <a:lnTo>
                  <a:pt x="1661639" y="64011"/>
                </a:lnTo>
                <a:lnTo>
                  <a:pt x="1630349" y="64011"/>
                </a:lnTo>
                <a:lnTo>
                  <a:pt x="1626363" y="57083"/>
                </a:lnTo>
                <a:lnTo>
                  <a:pt x="1620085" y="50616"/>
                </a:lnTo>
                <a:lnTo>
                  <a:pt x="1611066" y="45835"/>
                </a:lnTo>
                <a:lnTo>
                  <a:pt x="1598855" y="43969"/>
                </a:lnTo>
                <a:close/>
              </a:path>
              <a:path extrusionOk="0" h="158750" w="1837055">
                <a:moveTo>
                  <a:pt x="1661639" y="138657"/>
                </a:moveTo>
                <a:lnTo>
                  <a:pt x="1631781" y="138657"/>
                </a:lnTo>
                <a:lnTo>
                  <a:pt x="1631781" y="156449"/>
                </a:lnTo>
                <a:lnTo>
                  <a:pt x="1661639" y="156449"/>
                </a:lnTo>
                <a:lnTo>
                  <a:pt x="1661639" y="138657"/>
                </a:lnTo>
                <a:close/>
              </a:path>
              <a:path extrusionOk="0" h="158750" w="1837055">
                <a:moveTo>
                  <a:pt x="1661639" y="68101"/>
                </a:moveTo>
                <a:lnTo>
                  <a:pt x="1608262" y="68101"/>
                </a:lnTo>
                <a:lnTo>
                  <a:pt x="1618396" y="70410"/>
                </a:lnTo>
                <a:lnTo>
                  <a:pt x="1625837" y="76985"/>
                </a:lnTo>
                <a:lnTo>
                  <a:pt x="1630421" y="87298"/>
                </a:lnTo>
                <a:lnTo>
                  <a:pt x="1631985" y="100823"/>
                </a:lnTo>
                <a:lnTo>
                  <a:pt x="1630407" y="114472"/>
                </a:lnTo>
                <a:lnTo>
                  <a:pt x="1625799" y="124968"/>
                </a:lnTo>
                <a:lnTo>
                  <a:pt x="1618353" y="131724"/>
                </a:lnTo>
                <a:lnTo>
                  <a:pt x="1608262" y="134158"/>
                </a:lnTo>
                <a:lnTo>
                  <a:pt x="1661639" y="134158"/>
                </a:lnTo>
                <a:lnTo>
                  <a:pt x="1661639" y="68101"/>
                </a:lnTo>
                <a:close/>
              </a:path>
              <a:path extrusionOk="0" h="158750" w="1837055">
                <a:moveTo>
                  <a:pt x="1661639" y="8384"/>
                </a:moveTo>
                <a:lnTo>
                  <a:pt x="1631372" y="8384"/>
                </a:lnTo>
                <a:lnTo>
                  <a:pt x="1631372" y="64011"/>
                </a:lnTo>
                <a:lnTo>
                  <a:pt x="1661639" y="64011"/>
                </a:lnTo>
                <a:lnTo>
                  <a:pt x="1661639" y="8384"/>
                </a:lnTo>
                <a:close/>
              </a:path>
              <a:path extrusionOk="0" h="158750" w="1837055">
                <a:moveTo>
                  <a:pt x="1735058" y="43969"/>
                </a:moveTo>
                <a:lnTo>
                  <a:pt x="1712953" y="48131"/>
                </a:lnTo>
                <a:lnTo>
                  <a:pt x="1696035" y="59857"/>
                </a:lnTo>
                <a:lnTo>
                  <a:pt x="1685233" y="78005"/>
                </a:lnTo>
                <a:lnTo>
                  <a:pt x="1681476" y="101436"/>
                </a:lnTo>
                <a:lnTo>
                  <a:pt x="1685209" y="125209"/>
                </a:lnTo>
                <a:lnTo>
                  <a:pt x="1696073" y="143220"/>
                </a:lnTo>
                <a:lnTo>
                  <a:pt x="1713342" y="154655"/>
                </a:lnTo>
                <a:lnTo>
                  <a:pt x="1736285" y="158699"/>
                </a:lnTo>
                <a:lnTo>
                  <a:pt x="1755071" y="156242"/>
                </a:lnTo>
                <a:lnTo>
                  <a:pt x="1770003" y="149394"/>
                </a:lnTo>
                <a:lnTo>
                  <a:pt x="1780603" y="138711"/>
                </a:lnTo>
                <a:lnTo>
                  <a:pt x="1781727" y="135998"/>
                </a:lnTo>
                <a:lnTo>
                  <a:pt x="1736899" y="135998"/>
                </a:lnTo>
                <a:lnTo>
                  <a:pt x="1726304" y="134063"/>
                </a:lnTo>
                <a:lnTo>
                  <a:pt x="1718250" y="128649"/>
                </a:lnTo>
                <a:lnTo>
                  <a:pt x="1713129" y="120109"/>
                </a:lnTo>
                <a:lnTo>
                  <a:pt x="1711335" y="108799"/>
                </a:lnTo>
                <a:lnTo>
                  <a:pt x="1787208" y="108799"/>
                </a:lnTo>
                <a:lnTo>
                  <a:pt x="1787208" y="100209"/>
                </a:lnTo>
                <a:lnTo>
                  <a:pt x="1785501" y="89779"/>
                </a:lnTo>
                <a:lnTo>
                  <a:pt x="1711335" y="89779"/>
                </a:lnTo>
                <a:lnTo>
                  <a:pt x="1713441" y="80762"/>
                </a:lnTo>
                <a:lnTo>
                  <a:pt x="1718518" y="73393"/>
                </a:lnTo>
                <a:lnTo>
                  <a:pt x="1726088" y="68440"/>
                </a:lnTo>
                <a:lnTo>
                  <a:pt x="1735671" y="66670"/>
                </a:lnTo>
                <a:lnTo>
                  <a:pt x="1777602" y="66670"/>
                </a:lnTo>
                <a:lnTo>
                  <a:pt x="1772061" y="57901"/>
                </a:lnTo>
                <a:lnTo>
                  <a:pt x="1755501" y="47436"/>
                </a:lnTo>
                <a:lnTo>
                  <a:pt x="1735058" y="43969"/>
                </a:lnTo>
                <a:close/>
              </a:path>
              <a:path extrusionOk="0" h="158750" w="1837055">
                <a:moveTo>
                  <a:pt x="1786390" y="124750"/>
                </a:moveTo>
                <a:lnTo>
                  <a:pt x="1757554" y="124750"/>
                </a:lnTo>
                <a:lnTo>
                  <a:pt x="1754589" y="131397"/>
                </a:lnTo>
                <a:lnTo>
                  <a:pt x="1747226" y="135896"/>
                </a:lnTo>
                <a:lnTo>
                  <a:pt x="1736899" y="135998"/>
                </a:lnTo>
                <a:lnTo>
                  <a:pt x="1781727" y="135998"/>
                </a:lnTo>
                <a:lnTo>
                  <a:pt x="1786390" y="124750"/>
                </a:lnTo>
                <a:close/>
              </a:path>
              <a:path extrusionOk="0" h="158750" w="1837055">
                <a:moveTo>
                  <a:pt x="1777602" y="66670"/>
                </a:moveTo>
                <a:lnTo>
                  <a:pt x="1735671" y="66670"/>
                </a:lnTo>
                <a:lnTo>
                  <a:pt x="1744930" y="68339"/>
                </a:lnTo>
                <a:lnTo>
                  <a:pt x="1752147" y="73124"/>
                </a:lnTo>
                <a:lnTo>
                  <a:pt x="1756853" y="80460"/>
                </a:lnTo>
                <a:lnTo>
                  <a:pt x="1758577" y="89779"/>
                </a:lnTo>
                <a:lnTo>
                  <a:pt x="1785501" y="89779"/>
                </a:lnTo>
                <a:lnTo>
                  <a:pt x="1783158" y="75460"/>
                </a:lnTo>
                <a:lnTo>
                  <a:pt x="1777602" y="66670"/>
                </a:lnTo>
                <a:close/>
              </a:path>
              <a:path extrusionOk="0" h="158750" w="1837055">
                <a:moveTo>
                  <a:pt x="1836495" y="8384"/>
                </a:moveTo>
                <a:lnTo>
                  <a:pt x="1806227" y="8384"/>
                </a:lnTo>
                <a:lnTo>
                  <a:pt x="1806227" y="156449"/>
                </a:lnTo>
                <a:lnTo>
                  <a:pt x="1836495" y="156449"/>
                </a:lnTo>
                <a:lnTo>
                  <a:pt x="1836495" y="838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33"/>
          <p:cNvSpPr/>
          <p:nvPr/>
        </p:nvSpPr>
        <p:spPr>
          <a:xfrm>
            <a:off x="2892000" y="5327813"/>
            <a:ext cx="2624614" cy="2593181"/>
          </a:xfrm>
          <a:custGeom>
            <a:rect b="b" l="l" r="r" t="t"/>
            <a:pathLst>
              <a:path extrusionOk="0" h="3143250" w="3143250">
                <a:moveTo>
                  <a:pt x="1571449" y="0"/>
                </a:moveTo>
                <a:lnTo>
                  <a:pt x="1523406" y="720"/>
                </a:lnTo>
                <a:lnTo>
                  <a:pt x="1475721" y="2867"/>
                </a:lnTo>
                <a:lnTo>
                  <a:pt x="1428415" y="6421"/>
                </a:lnTo>
                <a:lnTo>
                  <a:pt x="1381509" y="11362"/>
                </a:lnTo>
                <a:lnTo>
                  <a:pt x="1335024" y="17667"/>
                </a:lnTo>
                <a:lnTo>
                  <a:pt x="1288979" y="25318"/>
                </a:lnTo>
                <a:lnTo>
                  <a:pt x="1243396" y="34293"/>
                </a:lnTo>
                <a:lnTo>
                  <a:pt x="1198294" y="44571"/>
                </a:lnTo>
                <a:lnTo>
                  <a:pt x="1153696" y="56133"/>
                </a:lnTo>
                <a:lnTo>
                  <a:pt x="1109620" y="68958"/>
                </a:lnTo>
                <a:lnTo>
                  <a:pt x="1066087" y="83025"/>
                </a:lnTo>
                <a:lnTo>
                  <a:pt x="1023119" y="98313"/>
                </a:lnTo>
                <a:lnTo>
                  <a:pt x="980736" y="114803"/>
                </a:lnTo>
                <a:lnTo>
                  <a:pt x="938958" y="132473"/>
                </a:lnTo>
                <a:lnTo>
                  <a:pt x="897805" y="151303"/>
                </a:lnTo>
                <a:lnTo>
                  <a:pt x="857299" y="171273"/>
                </a:lnTo>
                <a:lnTo>
                  <a:pt x="817460" y="192362"/>
                </a:lnTo>
                <a:lnTo>
                  <a:pt x="778308" y="214548"/>
                </a:lnTo>
                <a:lnTo>
                  <a:pt x="739865" y="237813"/>
                </a:lnTo>
                <a:lnTo>
                  <a:pt x="702149" y="262135"/>
                </a:lnTo>
                <a:lnTo>
                  <a:pt x="665183" y="287494"/>
                </a:lnTo>
                <a:lnTo>
                  <a:pt x="628986" y="313869"/>
                </a:lnTo>
                <a:lnTo>
                  <a:pt x="593580" y="341239"/>
                </a:lnTo>
                <a:lnTo>
                  <a:pt x="558984" y="369585"/>
                </a:lnTo>
                <a:lnTo>
                  <a:pt x="525220" y="398885"/>
                </a:lnTo>
                <a:lnTo>
                  <a:pt x="492307" y="429119"/>
                </a:lnTo>
                <a:lnTo>
                  <a:pt x="460266" y="460266"/>
                </a:lnTo>
                <a:lnTo>
                  <a:pt x="429119" y="492307"/>
                </a:lnTo>
                <a:lnTo>
                  <a:pt x="398885" y="525220"/>
                </a:lnTo>
                <a:lnTo>
                  <a:pt x="369585" y="558984"/>
                </a:lnTo>
                <a:lnTo>
                  <a:pt x="341239" y="593580"/>
                </a:lnTo>
                <a:lnTo>
                  <a:pt x="313869" y="628986"/>
                </a:lnTo>
                <a:lnTo>
                  <a:pt x="287494" y="665183"/>
                </a:lnTo>
                <a:lnTo>
                  <a:pt x="262135" y="702149"/>
                </a:lnTo>
                <a:lnTo>
                  <a:pt x="237813" y="739865"/>
                </a:lnTo>
                <a:lnTo>
                  <a:pt x="214548" y="778308"/>
                </a:lnTo>
                <a:lnTo>
                  <a:pt x="192362" y="817460"/>
                </a:lnTo>
                <a:lnTo>
                  <a:pt x="171273" y="857299"/>
                </a:lnTo>
                <a:lnTo>
                  <a:pt x="151303" y="897805"/>
                </a:lnTo>
                <a:lnTo>
                  <a:pt x="132473" y="938958"/>
                </a:lnTo>
                <a:lnTo>
                  <a:pt x="114803" y="980736"/>
                </a:lnTo>
                <a:lnTo>
                  <a:pt x="98313" y="1023119"/>
                </a:lnTo>
                <a:lnTo>
                  <a:pt x="83025" y="1066087"/>
                </a:lnTo>
                <a:lnTo>
                  <a:pt x="68958" y="1109620"/>
                </a:lnTo>
                <a:lnTo>
                  <a:pt x="56133" y="1153695"/>
                </a:lnTo>
                <a:lnTo>
                  <a:pt x="44571" y="1198294"/>
                </a:lnTo>
                <a:lnTo>
                  <a:pt x="34293" y="1243396"/>
                </a:lnTo>
                <a:lnTo>
                  <a:pt x="25318" y="1288979"/>
                </a:lnTo>
                <a:lnTo>
                  <a:pt x="17667" y="1335024"/>
                </a:lnTo>
                <a:lnTo>
                  <a:pt x="11362" y="1381509"/>
                </a:lnTo>
                <a:lnTo>
                  <a:pt x="6422" y="1428415"/>
                </a:lnTo>
                <a:lnTo>
                  <a:pt x="2867" y="1475721"/>
                </a:lnTo>
                <a:lnTo>
                  <a:pt x="720" y="1523406"/>
                </a:lnTo>
                <a:lnTo>
                  <a:pt x="0" y="1571449"/>
                </a:lnTo>
                <a:lnTo>
                  <a:pt x="720" y="1619493"/>
                </a:lnTo>
                <a:lnTo>
                  <a:pt x="2867" y="1667177"/>
                </a:lnTo>
                <a:lnTo>
                  <a:pt x="6422" y="1714483"/>
                </a:lnTo>
                <a:lnTo>
                  <a:pt x="11362" y="1761389"/>
                </a:lnTo>
                <a:lnTo>
                  <a:pt x="17667" y="1807874"/>
                </a:lnTo>
                <a:lnTo>
                  <a:pt x="25318" y="1853919"/>
                </a:lnTo>
                <a:lnTo>
                  <a:pt x="34293" y="1899502"/>
                </a:lnTo>
                <a:lnTo>
                  <a:pt x="44571" y="1944604"/>
                </a:lnTo>
                <a:lnTo>
                  <a:pt x="56133" y="1989203"/>
                </a:lnTo>
                <a:lnTo>
                  <a:pt x="68958" y="2033278"/>
                </a:lnTo>
                <a:lnTo>
                  <a:pt x="83025" y="2076811"/>
                </a:lnTo>
                <a:lnTo>
                  <a:pt x="98313" y="2119779"/>
                </a:lnTo>
                <a:lnTo>
                  <a:pt x="114803" y="2162162"/>
                </a:lnTo>
                <a:lnTo>
                  <a:pt x="132473" y="2203940"/>
                </a:lnTo>
                <a:lnTo>
                  <a:pt x="151303" y="2245093"/>
                </a:lnTo>
                <a:lnTo>
                  <a:pt x="171273" y="2285599"/>
                </a:lnTo>
                <a:lnTo>
                  <a:pt x="192362" y="2325438"/>
                </a:lnTo>
                <a:lnTo>
                  <a:pt x="214548" y="2364590"/>
                </a:lnTo>
                <a:lnTo>
                  <a:pt x="237813" y="2403034"/>
                </a:lnTo>
                <a:lnTo>
                  <a:pt x="262135" y="2440749"/>
                </a:lnTo>
                <a:lnTo>
                  <a:pt x="287494" y="2477715"/>
                </a:lnTo>
                <a:lnTo>
                  <a:pt x="313869" y="2513912"/>
                </a:lnTo>
                <a:lnTo>
                  <a:pt x="341239" y="2549318"/>
                </a:lnTo>
                <a:lnTo>
                  <a:pt x="369585" y="2583914"/>
                </a:lnTo>
                <a:lnTo>
                  <a:pt x="398885" y="2617679"/>
                </a:lnTo>
                <a:lnTo>
                  <a:pt x="429119" y="2650591"/>
                </a:lnTo>
                <a:lnTo>
                  <a:pt x="460266" y="2682632"/>
                </a:lnTo>
                <a:lnTo>
                  <a:pt x="492307" y="2713779"/>
                </a:lnTo>
                <a:lnTo>
                  <a:pt x="525220" y="2744013"/>
                </a:lnTo>
                <a:lnTo>
                  <a:pt x="558984" y="2773313"/>
                </a:lnTo>
                <a:lnTo>
                  <a:pt x="593580" y="2801659"/>
                </a:lnTo>
                <a:lnTo>
                  <a:pt x="628986" y="2829029"/>
                </a:lnTo>
                <a:lnTo>
                  <a:pt x="665183" y="2855404"/>
                </a:lnTo>
                <a:lnTo>
                  <a:pt x="702149" y="2880763"/>
                </a:lnTo>
                <a:lnTo>
                  <a:pt x="739865" y="2905085"/>
                </a:lnTo>
                <a:lnTo>
                  <a:pt x="778308" y="2928350"/>
                </a:lnTo>
                <a:lnTo>
                  <a:pt x="817460" y="2950537"/>
                </a:lnTo>
                <a:lnTo>
                  <a:pt x="857299" y="2971625"/>
                </a:lnTo>
                <a:lnTo>
                  <a:pt x="897805" y="2991595"/>
                </a:lnTo>
                <a:lnTo>
                  <a:pt x="938958" y="3010425"/>
                </a:lnTo>
                <a:lnTo>
                  <a:pt x="980736" y="3028095"/>
                </a:lnTo>
                <a:lnTo>
                  <a:pt x="1023119" y="3044585"/>
                </a:lnTo>
                <a:lnTo>
                  <a:pt x="1066087" y="3059873"/>
                </a:lnTo>
                <a:lnTo>
                  <a:pt x="1109620" y="3073940"/>
                </a:lnTo>
                <a:lnTo>
                  <a:pt x="1153696" y="3086765"/>
                </a:lnTo>
                <a:lnTo>
                  <a:pt x="1198294" y="3098327"/>
                </a:lnTo>
                <a:lnTo>
                  <a:pt x="1243396" y="3108606"/>
                </a:lnTo>
                <a:lnTo>
                  <a:pt x="1288979" y="3117580"/>
                </a:lnTo>
                <a:lnTo>
                  <a:pt x="1335024" y="3125231"/>
                </a:lnTo>
                <a:lnTo>
                  <a:pt x="1381509" y="3131537"/>
                </a:lnTo>
                <a:lnTo>
                  <a:pt x="1428415" y="3136477"/>
                </a:lnTo>
                <a:lnTo>
                  <a:pt x="1475721" y="3140031"/>
                </a:lnTo>
                <a:lnTo>
                  <a:pt x="1523406" y="3142178"/>
                </a:lnTo>
                <a:lnTo>
                  <a:pt x="1571449" y="3142899"/>
                </a:lnTo>
                <a:lnTo>
                  <a:pt x="1619493" y="3142178"/>
                </a:lnTo>
                <a:lnTo>
                  <a:pt x="1667177" y="3140031"/>
                </a:lnTo>
                <a:lnTo>
                  <a:pt x="1714483" y="3136477"/>
                </a:lnTo>
                <a:lnTo>
                  <a:pt x="1761389" y="3131537"/>
                </a:lnTo>
                <a:lnTo>
                  <a:pt x="1807874" y="3125231"/>
                </a:lnTo>
                <a:lnTo>
                  <a:pt x="1853919" y="3117580"/>
                </a:lnTo>
                <a:lnTo>
                  <a:pt x="1899502" y="3108606"/>
                </a:lnTo>
                <a:lnTo>
                  <a:pt x="1944604" y="3098327"/>
                </a:lnTo>
                <a:lnTo>
                  <a:pt x="1989203" y="3086765"/>
                </a:lnTo>
                <a:lnTo>
                  <a:pt x="2033278" y="3073940"/>
                </a:lnTo>
                <a:lnTo>
                  <a:pt x="2076811" y="3059873"/>
                </a:lnTo>
                <a:lnTo>
                  <a:pt x="2119779" y="3044585"/>
                </a:lnTo>
                <a:lnTo>
                  <a:pt x="2162162" y="3028095"/>
                </a:lnTo>
                <a:lnTo>
                  <a:pt x="2203940" y="3010425"/>
                </a:lnTo>
                <a:lnTo>
                  <a:pt x="2245093" y="2991595"/>
                </a:lnTo>
                <a:lnTo>
                  <a:pt x="2285599" y="2971625"/>
                </a:lnTo>
                <a:lnTo>
                  <a:pt x="2325438" y="2950537"/>
                </a:lnTo>
                <a:lnTo>
                  <a:pt x="2364590" y="2928350"/>
                </a:lnTo>
                <a:lnTo>
                  <a:pt x="2403034" y="2905085"/>
                </a:lnTo>
                <a:lnTo>
                  <a:pt x="2440749" y="2880763"/>
                </a:lnTo>
                <a:lnTo>
                  <a:pt x="2477715" y="2855404"/>
                </a:lnTo>
                <a:lnTo>
                  <a:pt x="2513912" y="2829029"/>
                </a:lnTo>
                <a:lnTo>
                  <a:pt x="2549318" y="2801659"/>
                </a:lnTo>
                <a:lnTo>
                  <a:pt x="2583914" y="2773313"/>
                </a:lnTo>
                <a:lnTo>
                  <a:pt x="2617679" y="2744013"/>
                </a:lnTo>
                <a:lnTo>
                  <a:pt x="2650591" y="2713779"/>
                </a:lnTo>
                <a:lnTo>
                  <a:pt x="2682632" y="2682632"/>
                </a:lnTo>
                <a:lnTo>
                  <a:pt x="2713779" y="2650591"/>
                </a:lnTo>
                <a:lnTo>
                  <a:pt x="2744013" y="2617679"/>
                </a:lnTo>
                <a:lnTo>
                  <a:pt x="2773313" y="2583914"/>
                </a:lnTo>
                <a:lnTo>
                  <a:pt x="2801659" y="2549318"/>
                </a:lnTo>
                <a:lnTo>
                  <a:pt x="2829029" y="2513912"/>
                </a:lnTo>
                <a:lnTo>
                  <a:pt x="2855404" y="2477715"/>
                </a:lnTo>
                <a:lnTo>
                  <a:pt x="2880763" y="2440749"/>
                </a:lnTo>
                <a:lnTo>
                  <a:pt x="2905085" y="2403034"/>
                </a:lnTo>
                <a:lnTo>
                  <a:pt x="2928350" y="2364590"/>
                </a:lnTo>
                <a:lnTo>
                  <a:pt x="2950537" y="2325438"/>
                </a:lnTo>
                <a:lnTo>
                  <a:pt x="2971625" y="2285599"/>
                </a:lnTo>
                <a:lnTo>
                  <a:pt x="2991595" y="2245093"/>
                </a:lnTo>
                <a:lnTo>
                  <a:pt x="3010425" y="2203940"/>
                </a:lnTo>
                <a:lnTo>
                  <a:pt x="3028095" y="2162162"/>
                </a:lnTo>
                <a:lnTo>
                  <a:pt x="3044585" y="2119779"/>
                </a:lnTo>
                <a:lnTo>
                  <a:pt x="3059873" y="2076811"/>
                </a:lnTo>
                <a:lnTo>
                  <a:pt x="3073940" y="2033278"/>
                </a:lnTo>
                <a:lnTo>
                  <a:pt x="3086765" y="1989203"/>
                </a:lnTo>
                <a:lnTo>
                  <a:pt x="3098327" y="1944604"/>
                </a:lnTo>
                <a:lnTo>
                  <a:pt x="3108606" y="1899502"/>
                </a:lnTo>
                <a:lnTo>
                  <a:pt x="3117580" y="1853919"/>
                </a:lnTo>
                <a:lnTo>
                  <a:pt x="3125231" y="1807874"/>
                </a:lnTo>
                <a:lnTo>
                  <a:pt x="3131537" y="1761389"/>
                </a:lnTo>
                <a:lnTo>
                  <a:pt x="3136477" y="1714483"/>
                </a:lnTo>
                <a:lnTo>
                  <a:pt x="3140031" y="1667177"/>
                </a:lnTo>
                <a:lnTo>
                  <a:pt x="3142178" y="1619493"/>
                </a:lnTo>
                <a:lnTo>
                  <a:pt x="3142899" y="1571449"/>
                </a:lnTo>
                <a:lnTo>
                  <a:pt x="3142178" y="1523406"/>
                </a:lnTo>
                <a:lnTo>
                  <a:pt x="3140031" y="1475721"/>
                </a:lnTo>
                <a:lnTo>
                  <a:pt x="3136477" y="1428415"/>
                </a:lnTo>
                <a:lnTo>
                  <a:pt x="3131537" y="1381509"/>
                </a:lnTo>
                <a:lnTo>
                  <a:pt x="3125231" y="1335024"/>
                </a:lnTo>
                <a:lnTo>
                  <a:pt x="3117580" y="1288979"/>
                </a:lnTo>
                <a:lnTo>
                  <a:pt x="3108606" y="1243396"/>
                </a:lnTo>
                <a:lnTo>
                  <a:pt x="3098327" y="1198294"/>
                </a:lnTo>
                <a:lnTo>
                  <a:pt x="3086765" y="1153695"/>
                </a:lnTo>
                <a:lnTo>
                  <a:pt x="3073940" y="1109620"/>
                </a:lnTo>
                <a:lnTo>
                  <a:pt x="3059873" y="1066087"/>
                </a:lnTo>
                <a:lnTo>
                  <a:pt x="3044585" y="1023119"/>
                </a:lnTo>
                <a:lnTo>
                  <a:pt x="3028095" y="980736"/>
                </a:lnTo>
                <a:lnTo>
                  <a:pt x="3010425" y="938958"/>
                </a:lnTo>
                <a:lnTo>
                  <a:pt x="2991595" y="897805"/>
                </a:lnTo>
                <a:lnTo>
                  <a:pt x="2971625" y="857299"/>
                </a:lnTo>
                <a:lnTo>
                  <a:pt x="2950537" y="817460"/>
                </a:lnTo>
                <a:lnTo>
                  <a:pt x="2928350" y="778308"/>
                </a:lnTo>
                <a:lnTo>
                  <a:pt x="2905085" y="739865"/>
                </a:lnTo>
                <a:lnTo>
                  <a:pt x="2880763" y="702149"/>
                </a:lnTo>
                <a:lnTo>
                  <a:pt x="2855404" y="665183"/>
                </a:lnTo>
                <a:lnTo>
                  <a:pt x="2829029" y="628986"/>
                </a:lnTo>
                <a:lnTo>
                  <a:pt x="2801659" y="593580"/>
                </a:lnTo>
                <a:lnTo>
                  <a:pt x="2773313" y="558984"/>
                </a:lnTo>
                <a:lnTo>
                  <a:pt x="2744013" y="525220"/>
                </a:lnTo>
                <a:lnTo>
                  <a:pt x="2713779" y="492307"/>
                </a:lnTo>
                <a:lnTo>
                  <a:pt x="2682632" y="460266"/>
                </a:lnTo>
                <a:lnTo>
                  <a:pt x="2650591" y="429119"/>
                </a:lnTo>
                <a:lnTo>
                  <a:pt x="2617679" y="398885"/>
                </a:lnTo>
                <a:lnTo>
                  <a:pt x="2583914" y="369585"/>
                </a:lnTo>
                <a:lnTo>
                  <a:pt x="2549318" y="341239"/>
                </a:lnTo>
                <a:lnTo>
                  <a:pt x="2513912" y="313869"/>
                </a:lnTo>
                <a:lnTo>
                  <a:pt x="2477715" y="287494"/>
                </a:lnTo>
                <a:lnTo>
                  <a:pt x="2440749" y="262135"/>
                </a:lnTo>
                <a:lnTo>
                  <a:pt x="2403034" y="237813"/>
                </a:lnTo>
                <a:lnTo>
                  <a:pt x="2364590" y="214548"/>
                </a:lnTo>
                <a:lnTo>
                  <a:pt x="2325438" y="192362"/>
                </a:lnTo>
                <a:lnTo>
                  <a:pt x="2285599" y="171273"/>
                </a:lnTo>
                <a:lnTo>
                  <a:pt x="2245093" y="151303"/>
                </a:lnTo>
                <a:lnTo>
                  <a:pt x="2203940" y="132473"/>
                </a:lnTo>
                <a:lnTo>
                  <a:pt x="2162162" y="114803"/>
                </a:lnTo>
                <a:lnTo>
                  <a:pt x="2119779" y="98313"/>
                </a:lnTo>
                <a:lnTo>
                  <a:pt x="2076811" y="83025"/>
                </a:lnTo>
                <a:lnTo>
                  <a:pt x="2033278" y="68958"/>
                </a:lnTo>
                <a:lnTo>
                  <a:pt x="1989203" y="56133"/>
                </a:lnTo>
                <a:lnTo>
                  <a:pt x="1944604" y="44571"/>
                </a:lnTo>
                <a:lnTo>
                  <a:pt x="1899502" y="34293"/>
                </a:lnTo>
                <a:lnTo>
                  <a:pt x="1853919" y="25318"/>
                </a:lnTo>
                <a:lnTo>
                  <a:pt x="1807874" y="17667"/>
                </a:lnTo>
                <a:lnTo>
                  <a:pt x="1761389" y="11362"/>
                </a:lnTo>
                <a:lnTo>
                  <a:pt x="1714483" y="6421"/>
                </a:lnTo>
                <a:lnTo>
                  <a:pt x="1667177" y="2867"/>
                </a:lnTo>
                <a:lnTo>
                  <a:pt x="1619493" y="720"/>
                </a:lnTo>
                <a:lnTo>
                  <a:pt x="1571449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33"/>
          <p:cNvSpPr/>
          <p:nvPr/>
        </p:nvSpPr>
        <p:spPr>
          <a:xfrm>
            <a:off x="15013875" y="5427475"/>
            <a:ext cx="2773918" cy="2593181"/>
          </a:xfrm>
          <a:custGeom>
            <a:rect b="b" l="l" r="r" t="t"/>
            <a:pathLst>
              <a:path extrusionOk="0" h="3143250" w="3143250">
                <a:moveTo>
                  <a:pt x="1571449" y="0"/>
                </a:moveTo>
                <a:lnTo>
                  <a:pt x="1523406" y="720"/>
                </a:lnTo>
                <a:lnTo>
                  <a:pt x="1475721" y="2867"/>
                </a:lnTo>
                <a:lnTo>
                  <a:pt x="1428415" y="6421"/>
                </a:lnTo>
                <a:lnTo>
                  <a:pt x="1381509" y="11362"/>
                </a:lnTo>
                <a:lnTo>
                  <a:pt x="1335024" y="17667"/>
                </a:lnTo>
                <a:lnTo>
                  <a:pt x="1288979" y="25318"/>
                </a:lnTo>
                <a:lnTo>
                  <a:pt x="1243396" y="34293"/>
                </a:lnTo>
                <a:lnTo>
                  <a:pt x="1198294" y="44571"/>
                </a:lnTo>
                <a:lnTo>
                  <a:pt x="1153696" y="56133"/>
                </a:lnTo>
                <a:lnTo>
                  <a:pt x="1109620" y="68958"/>
                </a:lnTo>
                <a:lnTo>
                  <a:pt x="1066087" y="83025"/>
                </a:lnTo>
                <a:lnTo>
                  <a:pt x="1023119" y="98313"/>
                </a:lnTo>
                <a:lnTo>
                  <a:pt x="980736" y="114803"/>
                </a:lnTo>
                <a:lnTo>
                  <a:pt x="938958" y="132473"/>
                </a:lnTo>
                <a:lnTo>
                  <a:pt x="897805" y="151303"/>
                </a:lnTo>
                <a:lnTo>
                  <a:pt x="857299" y="171273"/>
                </a:lnTo>
                <a:lnTo>
                  <a:pt x="817460" y="192362"/>
                </a:lnTo>
                <a:lnTo>
                  <a:pt x="778308" y="214548"/>
                </a:lnTo>
                <a:lnTo>
                  <a:pt x="739865" y="237813"/>
                </a:lnTo>
                <a:lnTo>
                  <a:pt x="702149" y="262135"/>
                </a:lnTo>
                <a:lnTo>
                  <a:pt x="665183" y="287494"/>
                </a:lnTo>
                <a:lnTo>
                  <a:pt x="628986" y="313869"/>
                </a:lnTo>
                <a:lnTo>
                  <a:pt x="593580" y="341239"/>
                </a:lnTo>
                <a:lnTo>
                  <a:pt x="558984" y="369585"/>
                </a:lnTo>
                <a:lnTo>
                  <a:pt x="525220" y="398885"/>
                </a:lnTo>
                <a:lnTo>
                  <a:pt x="492307" y="429119"/>
                </a:lnTo>
                <a:lnTo>
                  <a:pt x="460266" y="460266"/>
                </a:lnTo>
                <a:lnTo>
                  <a:pt x="429119" y="492307"/>
                </a:lnTo>
                <a:lnTo>
                  <a:pt x="398885" y="525220"/>
                </a:lnTo>
                <a:lnTo>
                  <a:pt x="369585" y="558984"/>
                </a:lnTo>
                <a:lnTo>
                  <a:pt x="341239" y="593580"/>
                </a:lnTo>
                <a:lnTo>
                  <a:pt x="313869" y="628986"/>
                </a:lnTo>
                <a:lnTo>
                  <a:pt x="287494" y="665183"/>
                </a:lnTo>
                <a:lnTo>
                  <a:pt x="262135" y="702149"/>
                </a:lnTo>
                <a:lnTo>
                  <a:pt x="237813" y="739865"/>
                </a:lnTo>
                <a:lnTo>
                  <a:pt x="214548" y="778308"/>
                </a:lnTo>
                <a:lnTo>
                  <a:pt x="192362" y="817460"/>
                </a:lnTo>
                <a:lnTo>
                  <a:pt x="171273" y="857299"/>
                </a:lnTo>
                <a:lnTo>
                  <a:pt x="151303" y="897805"/>
                </a:lnTo>
                <a:lnTo>
                  <a:pt x="132473" y="938958"/>
                </a:lnTo>
                <a:lnTo>
                  <a:pt x="114803" y="980736"/>
                </a:lnTo>
                <a:lnTo>
                  <a:pt x="98313" y="1023119"/>
                </a:lnTo>
                <a:lnTo>
                  <a:pt x="83025" y="1066087"/>
                </a:lnTo>
                <a:lnTo>
                  <a:pt x="68958" y="1109620"/>
                </a:lnTo>
                <a:lnTo>
                  <a:pt x="56133" y="1153695"/>
                </a:lnTo>
                <a:lnTo>
                  <a:pt x="44571" y="1198294"/>
                </a:lnTo>
                <a:lnTo>
                  <a:pt x="34293" y="1243396"/>
                </a:lnTo>
                <a:lnTo>
                  <a:pt x="25318" y="1288979"/>
                </a:lnTo>
                <a:lnTo>
                  <a:pt x="17667" y="1335024"/>
                </a:lnTo>
                <a:lnTo>
                  <a:pt x="11362" y="1381509"/>
                </a:lnTo>
                <a:lnTo>
                  <a:pt x="6422" y="1428415"/>
                </a:lnTo>
                <a:lnTo>
                  <a:pt x="2867" y="1475721"/>
                </a:lnTo>
                <a:lnTo>
                  <a:pt x="720" y="1523406"/>
                </a:lnTo>
                <a:lnTo>
                  <a:pt x="0" y="1571449"/>
                </a:lnTo>
                <a:lnTo>
                  <a:pt x="720" y="1619493"/>
                </a:lnTo>
                <a:lnTo>
                  <a:pt x="2867" y="1667177"/>
                </a:lnTo>
                <a:lnTo>
                  <a:pt x="6422" y="1714483"/>
                </a:lnTo>
                <a:lnTo>
                  <a:pt x="11362" y="1761389"/>
                </a:lnTo>
                <a:lnTo>
                  <a:pt x="17667" y="1807874"/>
                </a:lnTo>
                <a:lnTo>
                  <a:pt x="25318" y="1853919"/>
                </a:lnTo>
                <a:lnTo>
                  <a:pt x="34293" y="1899502"/>
                </a:lnTo>
                <a:lnTo>
                  <a:pt x="44571" y="1944604"/>
                </a:lnTo>
                <a:lnTo>
                  <a:pt x="56133" y="1989203"/>
                </a:lnTo>
                <a:lnTo>
                  <a:pt x="68958" y="2033278"/>
                </a:lnTo>
                <a:lnTo>
                  <a:pt x="83025" y="2076811"/>
                </a:lnTo>
                <a:lnTo>
                  <a:pt x="98313" y="2119779"/>
                </a:lnTo>
                <a:lnTo>
                  <a:pt x="114803" y="2162162"/>
                </a:lnTo>
                <a:lnTo>
                  <a:pt x="132473" y="2203940"/>
                </a:lnTo>
                <a:lnTo>
                  <a:pt x="151303" y="2245093"/>
                </a:lnTo>
                <a:lnTo>
                  <a:pt x="171273" y="2285599"/>
                </a:lnTo>
                <a:lnTo>
                  <a:pt x="192362" y="2325438"/>
                </a:lnTo>
                <a:lnTo>
                  <a:pt x="214548" y="2364590"/>
                </a:lnTo>
                <a:lnTo>
                  <a:pt x="237813" y="2403034"/>
                </a:lnTo>
                <a:lnTo>
                  <a:pt x="262135" y="2440749"/>
                </a:lnTo>
                <a:lnTo>
                  <a:pt x="287494" y="2477715"/>
                </a:lnTo>
                <a:lnTo>
                  <a:pt x="313869" y="2513912"/>
                </a:lnTo>
                <a:lnTo>
                  <a:pt x="341239" y="2549318"/>
                </a:lnTo>
                <a:lnTo>
                  <a:pt x="369585" y="2583914"/>
                </a:lnTo>
                <a:lnTo>
                  <a:pt x="398885" y="2617679"/>
                </a:lnTo>
                <a:lnTo>
                  <a:pt x="429119" y="2650591"/>
                </a:lnTo>
                <a:lnTo>
                  <a:pt x="460266" y="2682632"/>
                </a:lnTo>
                <a:lnTo>
                  <a:pt x="492307" y="2713779"/>
                </a:lnTo>
                <a:lnTo>
                  <a:pt x="525220" y="2744013"/>
                </a:lnTo>
                <a:lnTo>
                  <a:pt x="558984" y="2773313"/>
                </a:lnTo>
                <a:lnTo>
                  <a:pt x="593580" y="2801659"/>
                </a:lnTo>
                <a:lnTo>
                  <a:pt x="628986" y="2829029"/>
                </a:lnTo>
                <a:lnTo>
                  <a:pt x="665183" y="2855404"/>
                </a:lnTo>
                <a:lnTo>
                  <a:pt x="702149" y="2880763"/>
                </a:lnTo>
                <a:lnTo>
                  <a:pt x="739865" y="2905085"/>
                </a:lnTo>
                <a:lnTo>
                  <a:pt x="778308" y="2928350"/>
                </a:lnTo>
                <a:lnTo>
                  <a:pt x="817460" y="2950537"/>
                </a:lnTo>
                <a:lnTo>
                  <a:pt x="857299" y="2971625"/>
                </a:lnTo>
                <a:lnTo>
                  <a:pt x="897805" y="2991595"/>
                </a:lnTo>
                <a:lnTo>
                  <a:pt x="938958" y="3010425"/>
                </a:lnTo>
                <a:lnTo>
                  <a:pt x="980736" y="3028095"/>
                </a:lnTo>
                <a:lnTo>
                  <a:pt x="1023119" y="3044585"/>
                </a:lnTo>
                <a:lnTo>
                  <a:pt x="1066087" y="3059873"/>
                </a:lnTo>
                <a:lnTo>
                  <a:pt x="1109620" y="3073940"/>
                </a:lnTo>
                <a:lnTo>
                  <a:pt x="1153696" y="3086765"/>
                </a:lnTo>
                <a:lnTo>
                  <a:pt x="1198294" y="3098327"/>
                </a:lnTo>
                <a:lnTo>
                  <a:pt x="1243396" y="3108606"/>
                </a:lnTo>
                <a:lnTo>
                  <a:pt x="1288979" y="3117580"/>
                </a:lnTo>
                <a:lnTo>
                  <a:pt x="1335024" y="3125231"/>
                </a:lnTo>
                <a:lnTo>
                  <a:pt x="1381509" y="3131537"/>
                </a:lnTo>
                <a:lnTo>
                  <a:pt x="1428415" y="3136477"/>
                </a:lnTo>
                <a:lnTo>
                  <a:pt x="1475721" y="3140031"/>
                </a:lnTo>
                <a:lnTo>
                  <a:pt x="1523406" y="3142178"/>
                </a:lnTo>
                <a:lnTo>
                  <a:pt x="1571449" y="3142899"/>
                </a:lnTo>
                <a:lnTo>
                  <a:pt x="1619493" y="3142178"/>
                </a:lnTo>
                <a:lnTo>
                  <a:pt x="1667177" y="3140031"/>
                </a:lnTo>
                <a:lnTo>
                  <a:pt x="1714483" y="3136477"/>
                </a:lnTo>
                <a:lnTo>
                  <a:pt x="1761389" y="3131537"/>
                </a:lnTo>
                <a:lnTo>
                  <a:pt x="1807874" y="3125231"/>
                </a:lnTo>
                <a:lnTo>
                  <a:pt x="1853919" y="3117580"/>
                </a:lnTo>
                <a:lnTo>
                  <a:pt x="1899502" y="3108606"/>
                </a:lnTo>
                <a:lnTo>
                  <a:pt x="1944604" y="3098327"/>
                </a:lnTo>
                <a:lnTo>
                  <a:pt x="1989203" y="3086765"/>
                </a:lnTo>
                <a:lnTo>
                  <a:pt x="2033278" y="3073940"/>
                </a:lnTo>
                <a:lnTo>
                  <a:pt x="2076811" y="3059873"/>
                </a:lnTo>
                <a:lnTo>
                  <a:pt x="2119779" y="3044585"/>
                </a:lnTo>
                <a:lnTo>
                  <a:pt x="2162162" y="3028095"/>
                </a:lnTo>
                <a:lnTo>
                  <a:pt x="2203940" y="3010425"/>
                </a:lnTo>
                <a:lnTo>
                  <a:pt x="2245093" y="2991595"/>
                </a:lnTo>
                <a:lnTo>
                  <a:pt x="2285599" y="2971625"/>
                </a:lnTo>
                <a:lnTo>
                  <a:pt x="2325438" y="2950537"/>
                </a:lnTo>
                <a:lnTo>
                  <a:pt x="2364590" y="2928350"/>
                </a:lnTo>
                <a:lnTo>
                  <a:pt x="2403034" y="2905085"/>
                </a:lnTo>
                <a:lnTo>
                  <a:pt x="2440749" y="2880763"/>
                </a:lnTo>
                <a:lnTo>
                  <a:pt x="2477715" y="2855404"/>
                </a:lnTo>
                <a:lnTo>
                  <a:pt x="2513912" y="2829029"/>
                </a:lnTo>
                <a:lnTo>
                  <a:pt x="2549318" y="2801659"/>
                </a:lnTo>
                <a:lnTo>
                  <a:pt x="2583914" y="2773313"/>
                </a:lnTo>
                <a:lnTo>
                  <a:pt x="2617679" y="2744013"/>
                </a:lnTo>
                <a:lnTo>
                  <a:pt x="2650591" y="2713779"/>
                </a:lnTo>
                <a:lnTo>
                  <a:pt x="2682632" y="2682632"/>
                </a:lnTo>
                <a:lnTo>
                  <a:pt x="2713779" y="2650591"/>
                </a:lnTo>
                <a:lnTo>
                  <a:pt x="2744013" y="2617679"/>
                </a:lnTo>
                <a:lnTo>
                  <a:pt x="2773313" y="2583914"/>
                </a:lnTo>
                <a:lnTo>
                  <a:pt x="2801659" y="2549318"/>
                </a:lnTo>
                <a:lnTo>
                  <a:pt x="2829029" y="2513912"/>
                </a:lnTo>
                <a:lnTo>
                  <a:pt x="2855404" y="2477715"/>
                </a:lnTo>
                <a:lnTo>
                  <a:pt x="2880763" y="2440749"/>
                </a:lnTo>
                <a:lnTo>
                  <a:pt x="2905085" y="2403034"/>
                </a:lnTo>
                <a:lnTo>
                  <a:pt x="2928350" y="2364590"/>
                </a:lnTo>
                <a:lnTo>
                  <a:pt x="2950537" y="2325438"/>
                </a:lnTo>
                <a:lnTo>
                  <a:pt x="2971625" y="2285599"/>
                </a:lnTo>
                <a:lnTo>
                  <a:pt x="2991595" y="2245093"/>
                </a:lnTo>
                <a:lnTo>
                  <a:pt x="3010425" y="2203940"/>
                </a:lnTo>
                <a:lnTo>
                  <a:pt x="3028095" y="2162162"/>
                </a:lnTo>
                <a:lnTo>
                  <a:pt x="3044585" y="2119779"/>
                </a:lnTo>
                <a:lnTo>
                  <a:pt x="3059873" y="2076811"/>
                </a:lnTo>
                <a:lnTo>
                  <a:pt x="3073940" y="2033278"/>
                </a:lnTo>
                <a:lnTo>
                  <a:pt x="3086765" y="1989203"/>
                </a:lnTo>
                <a:lnTo>
                  <a:pt x="3098327" y="1944604"/>
                </a:lnTo>
                <a:lnTo>
                  <a:pt x="3108606" y="1899502"/>
                </a:lnTo>
                <a:lnTo>
                  <a:pt x="3117580" y="1853919"/>
                </a:lnTo>
                <a:lnTo>
                  <a:pt x="3125231" y="1807874"/>
                </a:lnTo>
                <a:lnTo>
                  <a:pt x="3131537" y="1761389"/>
                </a:lnTo>
                <a:lnTo>
                  <a:pt x="3136477" y="1714483"/>
                </a:lnTo>
                <a:lnTo>
                  <a:pt x="3140031" y="1667177"/>
                </a:lnTo>
                <a:lnTo>
                  <a:pt x="3142178" y="1619493"/>
                </a:lnTo>
                <a:lnTo>
                  <a:pt x="3142899" y="1571449"/>
                </a:lnTo>
                <a:lnTo>
                  <a:pt x="3142178" y="1523406"/>
                </a:lnTo>
                <a:lnTo>
                  <a:pt x="3140031" y="1475721"/>
                </a:lnTo>
                <a:lnTo>
                  <a:pt x="3136477" y="1428415"/>
                </a:lnTo>
                <a:lnTo>
                  <a:pt x="3131537" y="1381509"/>
                </a:lnTo>
                <a:lnTo>
                  <a:pt x="3125231" y="1335024"/>
                </a:lnTo>
                <a:lnTo>
                  <a:pt x="3117580" y="1288979"/>
                </a:lnTo>
                <a:lnTo>
                  <a:pt x="3108606" y="1243396"/>
                </a:lnTo>
                <a:lnTo>
                  <a:pt x="3098327" y="1198294"/>
                </a:lnTo>
                <a:lnTo>
                  <a:pt x="3086765" y="1153695"/>
                </a:lnTo>
                <a:lnTo>
                  <a:pt x="3073940" y="1109620"/>
                </a:lnTo>
                <a:lnTo>
                  <a:pt x="3059873" y="1066087"/>
                </a:lnTo>
                <a:lnTo>
                  <a:pt x="3044585" y="1023119"/>
                </a:lnTo>
                <a:lnTo>
                  <a:pt x="3028095" y="980736"/>
                </a:lnTo>
                <a:lnTo>
                  <a:pt x="3010425" y="938958"/>
                </a:lnTo>
                <a:lnTo>
                  <a:pt x="2991595" y="897805"/>
                </a:lnTo>
                <a:lnTo>
                  <a:pt x="2971625" y="857299"/>
                </a:lnTo>
                <a:lnTo>
                  <a:pt x="2950537" y="817460"/>
                </a:lnTo>
                <a:lnTo>
                  <a:pt x="2928350" y="778308"/>
                </a:lnTo>
                <a:lnTo>
                  <a:pt x="2905085" y="739865"/>
                </a:lnTo>
                <a:lnTo>
                  <a:pt x="2880763" y="702149"/>
                </a:lnTo>
                <a:lnTo>
                  <a:pt x="2855404" y="665183"/>
                </a:lnTo>
                <a:lnTo>
                  <a:pt x="2829029" y="628986"/>
                </a:lnTo>
                <a:lnTo>
                  <a:pt x="2801659" y="593580"/>
                </a:lnTo>
                <a:lnTo>
                  <a:pt x="2773313" y="558984"/>
                </a:lnTo>
                <a:lnTo>
                  <a:pt x="2744013" y="525220"/>
                </a:lnTo>
                <a:lnTo>
                  <a:pt x="2713779" y="492307"/>
                </a:lnTo>
                <a:lnTo>
                  <a:pt x="2682632" y="460266"/>
                </a:lnTo>
                <a:lnTo>
                  <a:pt x="2650591" y="429119"/>
                </a:lnTo>
                <a:lnTo>
                  <a:pt x="2617679" y="398885"/>
                </a:lnTo>
                <a:lnTo>
                  <a:pt x="2583914" y="369585"/>
                </a:lnTo>
                <a:lnTo>
                  <a:pt x="2549318" y="341239"/>
                </a:lnTo>
                <a:lnTo>
                  <a:pt x="2513912" y="313869"/>
                </a:lnTo>
                <a:lnTo>
                  <a:pt x="2477715" y="287494"/>
                </a:lnTo>
                <a:lnTo>
                  <a:pt x="2440749" y="262135"/>
                </a:lnTo>
                <a:lnTo>
                  <a:pt x="2403034" y="237813"/>
                </a:lnTo>
                <a:lnTo>
                  <a:pt x="2364590" y="214548"/>
                </a:lnTo>
                <a:lnTo>
                  <a:pt x="2325438" y="192362"/>
                </a:lnTo>
                <a:lnTo>
                  <a:pt x="2285599" y="171273"/>
                </a:lnTo>
                <a:lnTo>
                  <a:pt x="2245093" y="151303"/>
                </a:lnTo>
                <a:lnTo>
                  <a:pt x="2203940" y="132473"/>
                </a:lnTo>
                <a:lnTo>
                  <a:pt x="2162162" y="114803"/>
                </a:lnTo>
                <a:lnTo>
                  <a:pt x="2119779" y="98313"/>
                </a:lnTo>
                <a:lnTo>
                  <a:pt x="2076811" y="83025"/>
                </a:lnTo>
                <a:lnTo>
                  <a:pt x="2033278" y="68958"/>
                </a:lnTo>
                <a:lnTo>
                  <a:pt x="1989203" y="56133"/>
                </a:lnTo>
                <a:lnTo>
                  <a:pt x="1944604" y="44571"/>
                </a:lnTo>
                <a:lnTo>
                  <a:pt x="1899502" y="34293"/>
                </a:lnTo>
                <a:lnTo>
                  <a:pt x="1853919" y="25318"/>
                </a:lnTo>
                <a:lnTo>
                  <a:pt x="1807874" y="17667"/>
                </a:lnTo>
                <a:lnTo>
                  <a:pt x="1761389" y="11362"/>
                </a:lnTo>
                <a:lnTo>
                  <a:pt x="1714483" y="6421"/>
                </a:lnTo>
                <a:lnTo>
                  <a:pt x="1667177" y="2867"/>
                </a:lnTo>
                <a:lnTo>
                  <a:pt x="1619493" y="720"/>
                </a:lnTo>
                <a:lnTo>
                  <a:pt x="1571449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33"/>
          <p:cNvSpPr txBox="1"/>
          <p:nvPr/>
        </p:nvSpPr>
        <p:spPr>
          <a:xfrm>
            <a:off x="3518500" y="6226913"/>
            <a:ext cx="1524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latin typeface="Archivo Black"/>
                <a:ea typeface="Archivo Black"/>
                <a:cs typeface="Archivo Black"/>
                <a:sym typeface="Archivo Black"/>
              </a:rPr>
              <a:t>깨슈</a:t>
            </a:r>
            <a:endParaRPr sz="37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40" name="Google Shape;840;p33"/>
          <p:cNvSpPr txBox="1"/>
          <p:nvPr/>
        </p:nvSpPr>
        <p:spPr>
          <a:xfrm>
            <a:off x="15715025" y="6300750"/>
            <a:ext cx="1524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latin typeface="Archivo Black"/>
                <a:ea typeface="Archivo Black"/>
                <a:cs typeface="Archivo Black"/>
                <a:sym typeface="Archivo Black"/>
              </a:rPr>
              <a:t>고객</a:t>
            </a:r>
            <a:endParaRPr sz="37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41" name="Google Shape;841;p33"/>
          <p:cNvSpPr txBox="1"/>
          <p:nvPr/>
        </p:nvSpPr>
        <p:spPr>
          <a:xfrm>
            <a:off x="8820864" y="7123900"/>
            <a:ext cx="32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chivo Black"/>
                <a:ea typeface="Archivo Black"/>
                <a:cs typeface="Archivo Black"/>
                <a:sym typeface="Archivo Black"/>
              </a:rPr>
              <a:t>서비스 내 </a:t>
            </a:r>
            <a:r>
              <a:rPr lang="en-US" sz="2000">
                <a:latin typeface="Archivo Black"/>
                <a:ea typeface="Archivo Black"/>
                <a:cs typeface="Archivo Black"/>
                <a:sym typeface="Archivo Black"/>
              </a:rPr>
              <a:t>광고 배너 시청</a:t>
            </a:r>
            <a:endParaRPr sz="2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cxnSp>
        <p:nvCxnSpPr>
          <p:cNvPr id="842" name="Google Shape;842;p33"/>
          <p:cNvCxnSpPr/>
          <p:nvPr/>
        </p:nvCxnSpPr>
        <p:spPr>
          <a:xfrm rot="10800000">
            <a:off x="5434500" y="6941925"/>
            <a:ext cx="9606300" cy="3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43" name="Google Shape;843;p33"/>
          <p:cNvCxnSpPr/>
          <p:nvPr/>
        </p:nvCxnSpPr>
        <p:spPr>
          <a:xfrm>
            <a:off x="5467150" y="6484000"/>
            <a:ext cx="9462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44" name="Google Shape;844;p33"/>
          <p:cNvSpPr txBox="1"/>
          <p:nvPr/>
        </p:nvSpPr>
        <p:spPr>
          <a:xfrm>
            <a:off x="8744675" y="5947000"/>
            <a:ext cx="380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chivo Black"/>
                <a:ea typeface="Archivo Black"/>
                <a:cs typeface="Archivo Black"/>
                <a:sym typeface="Archivo Black"/>
              </a:rPr>
              <a:t>졸음감지 솔루션 서비스 제공</a:t>
            </a:r>
            <a:endParaRPr sz="2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45" name="Google Shape;845;p33"/>
          <p:cNvSpPr txBox="1"/>
          <p:nvPr/>
        </p:nvSpPr>
        <p:spPr>
          <a:xfrm>
            <a:off x="3813275" y="1326300"/>
            <a:ext cx="13210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Archivo"/>
                <a:ea typeface="Archivo"/>
                <a:cs typeface="Archivo"/>
                <a:sym typeface="Archivo"/>
              </a:rPr>
              <a:t>B2C : </a:t>
            </a:r>
            <a:r>
              <a:rPr b="1" lang="en-US" sz="6000">
                <a:latin typeface="Archivo"/>
                <a:ea typeface="Archivo"/>
                <a:cs typeface="Archivo"/>
                <a:sym typeface="Archivo"/>
              </a:rPr>
              <a:t>광고 수익</a:t>
            </a:r>
            <a:endParaRPr b="1" sz="6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46" name="Google Shape;846;p33"/>
          <p:cNvSpPr txBox="1"/>
          <p:nvPr/>
        </p:nvSpPr>
        <p:spPr>
          <a:xfrm>
            <a:off x="5784850" y="51225"/>
            <a:ext cx="262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01 광고 수익</a:t>
            </a:r>
            <a:endParaRPr/>
          </a:p>
        </p:txBody>
      </p:sp>
      <p:sp>
        <p:nvSpPr>
          <p:cNvPr id="847" name="Google Shape;847;p33"/>
          <p:cNvSpPr txBox="1"/>
          <p:nvPr/>
        </p:nvSpPr>
        <p:spPr>
          <a:xfrm>
            <a:off x="8717225" y="3225293"/>
            <a:ext cx="205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광고 수익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33"/>
          <p:cNvSpPr/>
          <p:nvPr/>
        </p:nvSpPr>
        <p:spPr>
          <a:xfrm>
            <a:off x="8921194" y="2984202"/>
            <a:ext cx="2257425" cy="969010"/>
          </a:xfrm>
          <a:custGeom>
            <a:rect b="b" l="l" r="r" t="t"/>
            <a:pathLst>
              <a:path extrusionOk="0" h="969010" w="2257425">
                <a:moveTo>
                  <a:pt x="1773020" y="0"/>
                </a:moveTo>
                <a:lnTo>
                  <a:pt x="484328" y="0"/>
                </a:lnTo>
                <a:lnTo>
                  <a:pt x="437684" y="2217"/>
                </a:lnTo>
                <a:lnTo>
                  <a:pt x="392294" y="8733"/>
                </a:lnTo>
                <a:lnTo>
                  <a:pt x="348362" y="19345"/>
                </a:lnTo>
                <a:lnTo>
                  <a:pt x="306090" y="33850"/>
                </a:lnTo>
                <a:lnTo>
                  <a:pt x="265682" y="52045"/>
                </a:lnTo>
                <a:lnTo>
                  <a:pt x="227339" y="73727"/>
                </a:lnTo>
                <a:lnTo>
                  <a:pt x="191267" y="98693"/>
                </a:lnTo>
                <a:lnTo>
                  <a:pt x="157666" y="126740"/>
                </a:lnTo>
                <a:lnTo>
                  <a:pt x="126740" y="157666"/>
                </a:lnTo>
                <a:lnTo>
                  <a:pt x="98693" y="191267"/>
                </a:lnTo>
                <a:lnTo>
                  <a:pt x="73727" y="227339"/>
                </a:lnTo>
                <a:lnTo>
                  <a:pt x="52045" y="265682"/>
                </a:lnTo>
                <a:lnTo>
                  <a:pt x="33850" y="306090"/>
                </a:lnTo>
                <a:lnTo>
                  <a:pt x="19345" y="348362"/>
                </a:lnTo>
                <a:lnTo>
                  <a:pt x="8733" y="392294"/>
                </a:lnTo>
                <a:lnTo>
                  <a:pt x="2217" y="437684"/>
                </a:lnTo>
                <a:lnTo>
                  <a:pt x="0" y="484328"/>
                </a:lnTo>
                <a:lnTo>
                  <a:pt x="2217" y="530972"/>
                </a:lnTo>
                <a:lnTo>
                  <a:pt x="8733" y="576362"/>
                </a:lnTo>
                <a:lnTo>
                  <a:pt x="19345" y="620294"/>
                </a:lnTo>
                <a:lnTo>
                  <a:pt x="33850" y="662566"/>
                </a:lnTo>
                <a:lnTo>
                  <a:pt x="52045" y="702974"/>
                </a:lnTo>
                <a:lnTo>
                  <a:pt x="73727" y="741316"/>
                </a:lnTo>
                <a:lnTo>
                  <a:pt x="98693" y="777389"/>
                </a:lnTo>
                <a:lnTo>
                  <a:pt x="126740" y="810990"/>
                </a:lnTo>
                <a:lnTo>
                  <a:pt x="157666" y="841915"/>
                </a:lnTo>
                <a:lnTo>
                  <a:pt x="191266" y="869963"/>
                </a:lnTo>
                <a:lnTo>
                  <a:pt x="227339" y="894929"/>
                </a:lnTo>
                <a:lnTo>
                  <a:pt x="265681" y="916611"/>
                </a:lnTo>
                <a:lnTo>
                  <a:pt x="306090" y="934806"/>
                </a:lnTo>
                <a:lnTo>
                  <a:pt x="348362" y="949311"/>
                </a:lnTo>
                <a:lnTo>
                  <a:pt x="392294" y="959923"/>
                </a:lnTo>
                <a:lnTo>
                  <a:pt x="437683" y="966439"/>
                </a:lnTo>
                <a:lnTo>
                  <a:pt x="484328" y="968656"/>
                </a:lnTo>
                <a:lnTo>
                  <a:pt x="1773020" y="968656"/>
                </a:lnTo>
                <a:lnTo>
                  <a:pt x="1819664" y="966439"/>
                </a:lnTo>
                <a:lnTo>
                  <a:pt x="1865053" y="959923"/>
                </a:lnTo>
                <a:lnTo>
                  <a:pt x="1908986" y="949311"/>
                </a:lnTo>
                <a:lnTo>
                  <a:pt x="1951257" y="934806"/>
                </a:lnTo>
                <a:lnTo>
                  <a:pt x="1991666" y="916611"/>
                </a:lnTo>
                <a:lnTo>
                  <a:pt x="2030008" y="894929"/>
                </a:lnTo>
                <a:lnTo>
                  <a:pt x="2066081" y="869963"/>
                </a:lnTo>
                <a:lnTo>
                  <a:pt x="2099682" y="841915"/>
                </a:lnTo>
                <a:lnTo>
                  <a:pt x="2130607" y="810990"/>
                </a:lnTo>
                <a:lnTo>
                  <a:pt x="2158654" y="777389"/>
                </a:lnTo>
                <a:lnTo>
                  <a:pt x="2183621" y="741316"/>
                </a:lnTo>
                <a:lnTo>
                  <a:pt x="2205303" y="702974"/>
                </a:lnTo>
                <a:lnTo>
                  <a:pt x="2223498" y="662566"/>
                </a:lnTo>
                <a:lnTo>
                  <a:pt x="2238003" y="620294"/>
                </a:lnTo>
                <a:lnTo>
                  <a:pt x="2248615" y="576362"/>
                </a:lnTo>
                <a:lnTo>
                  <a:pt x="2255131" y="530972"/>
                </a:lnTo>
                <a:lnTo>
                  <a:pt x="2257348" y="484328"/>
                </a:lnTo>
                <a:lnTo>
                  <a:pt x="2255131" y="437684"/>
                </a:lnTo>
                <a:lnTo>
                  <a:pt x="2248615" y="392294"/>
                </a:lnTo>
                <a:lnTo>
                  <a:pt x="2238003" y="348362"/>
                </a:lnTo>
                <a:lnTo>
                  <a:pt x="2223498" y="306090"/>
                </a:lnTo>
                <a:lnTo>
                  <a:pt x="2205303" y="265682"/>
                </a:lnTo>
                <a:lnTo>
                  <a:pt x="2183621" y="227339"/>
                </a:lnTo>
                <a:lnTo>
                  <a:pt x="2158655" y="191267"/>
                </a:lnTo>
                <a:lnTo>
                  <a:pt x="2130607" y="157666"/>
                </a:lnTo>
                <a:lnTo>
                  <a:pt x="2099682" y="126740"/>
                </a:lnTo>
                <a:lnTo>
                  <a:pt x="2066081" y="98693"/>
                </a:lnTo>
                <a:lnTo>
                  <a:pt x="2030008" y="73727"/>
                </a:lnTo>
                <a:lnTo>
                  <a:pt x="1991666" y="52045"/>
                </a:lnTo>
                <a:lnTo>
                  <a:pt x="1951258" y="33850"/>
                </a:lnTo>
                <a:lnTo>
                  <a:pt x="1908986" y="19345"/>
                </a:lnTo>
                <a:lnTo>
                  <a:pt x="1865054" y="8733"/>
                </a:lnTo>
                <a:lnTo>
                  <a:pt x="1819664" y="2217"/>
                </a:lnTo>
                <a:lnTo>
                  <a:pt x="1773020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33"/>
          <p:cNvSpPr/>
          <p:nvPr/>
        </p:nvSpPr>
        <p:spPr>
          <a:xfrm>
            <a:off x="8921194" y="2984202"/>
            <a:ext cx="2257425" cy="969010"/>
          </a:xfrm>
          <a:custGeom>
            <a:rect b="b" l="l" r="r" t="t"/>
            <a:pathLst>
              <a:path extrusionOk="0" h="969010" w="2257425">
                <a:moveTo>
                  <a:pt x="1773020" y="957350"/>
                </a:moveTo>
                <a:lnTo>
                  <a:pt x="484327" y="957350"/>
                </a:lnTo>
                <a:lnTo>
                  <a:pt x="484328" y="968656"/>
                </a:lnTo>
                <a:lnTo>
                  <a:pt x="1773020" y="968656"/>
                </a:lnTo>
                <a:lnTo>
                  <a:pt x="1773020" y="957350"/>
                </a:lnTo>
                <a:close/>
              </a:path>
              <a:path extrusionOk="0" h="969010" w="2257425">
                <a:moveTo>
                  <a:pt x="1773020" y="0"/>
                </a:moveTo>
                <a:lnTo>
                  <a:pt x="1773020" y="11305"/>
                </a:lnTo>
                <a:lnTo>
                  <a:pt x="1821384" y="13747"/>
                </a:lnTo>
                <a:lnTo>
                  <a:pt x="1868350" y="20915"/>
                </a:lnTo>
                <a:lnTo>
                  <a:pt x="1913682" y="32571"/>
                </a:lnTo>
                <a:lnTo>
                  <a:pt x="1957141" y="48478"/>
                </a:lnTo>
                <a:lnTo>
                  <a:pt x="1998490" y="68396"/>
                </a:lnTo>
                <a:lnTo>
                  <a:pt x="2037491" y="92090"/>
                </a:lnTo>
                <a:lnTo>
                  <a:pt x="2073906" y="119321"/>
                </a:lnTo>
                <a:lnTo>
                  <a:pt x="2107497" y="149850"/>
                </a:lnTo>
                <a:lnTo>
                  <a:pt x="2138027" y="183441"/>
                </a:lnTo>
                <a:lnTo>
                  <a:pt x="2165257" y="219856"/>
                </a:lnTo>
                <a:lnTo>
                  <a:pt x="2188951" y="258857"/>
                </a:lnTo>
                <a:lnTo>
                  <a:pt x="2208869" y="300206"/>
                </a:lnTo>
                <a:lnTo>
                  <a:pt x="2224776" y="343665"/>
                </a:lnTo>
                <a:lnTo>
                  <a:pt x="2236432" y="388997"/>
                </a:lnTo>
                <a:lnTo>
                  <a:pt x="2243600" y="435964"/>
                </a:lnTo>
                <a:lnTo>
                  <a:pt x="2246042" y="484328"/>
                </a:lnTo>
                <a:lnTo>
                  <a:pt x="2243600" y="532691"/>
                </a:lnTo>
                <a:lnTo>
                  <a:pt x="2236432" y="579658"/>
                </a:lnTo>
                <a:lnTo>
                  <a:pt x="2224776" y="624990"/>
                </a:lnTo>
                <a:lnTo>
                  <a:pt x="2208869" y="668449"/>
                </a:lnTo>
                <a:lnTo>
                  <a:pt x="2188951" y="709798"/>
                </a:lnTo>
                <a:lnTo>
                  <a:pt x="2165257" y="748799"/>
                </a:lnTo>
                <a:lnTo>
                  <a:pt x="2138027" y="785214"/>
                </a:lnTo>
                <a:lnTo>
                  <a:pt x="2107497" y="818805"/>
                </a:lnTo>
                <a:lnTo>
                  <a:pt x="2073906" y="849334"/>
                </a:lnTo>
                <a:lnTo>
                  <a:pt x="2037491" y="876565"/>
                </a:lnTo>
                <a:lnTo>
                  <a:pt x="1998490" y="900259"/>
                </a:lnTo>
                <a:lnTo>
                  <a:pt x="1957141" y="920177"/>
                </a:lnTo>
                <a:lnTo>
                  <a:pt x="1913682" y="936084"/>
                </a:lnTo>
                <a:lnTo>
                  <a:pt x="1868350" y="947740"/>
                </a:lnTo>
                <a:lnTo>
                  <a:pt x="1821383" y="954908"/>
                </a:lnTo>
                <a:lnTo>
                  <a:pt x="1773020" y="957350"/>
                </a:lnTo>
                <a:lnTo>
                  <a:pt x="1773020" y="968656"/>
                </a:lnTo>
                <a:lnTo>
                  <a:pt x="1819664" y="966439"/>
                </a:lnTo>
                <a:lnTo>
                  <a:pt x="1865054" y="959923"/>
                </a:lnTo>
                <a:lnTo>
                  <a:pt x="1908986" y="949311"/>
                </a:lnTo>
                <a:lnTo>
                  <a:pt x="1951258" y="934806"/>
                </a:lnTo>
                <a:lnTo>
                  <a:pt x="1991666" y="916611"/>
                </a:lnTo>
                <a:lnTo>
                  <a:pt x="2030008" y="894929"/>
                </a:lnTo>
                <a:lnTo>
                  <a:pt x="2066081" y="869963"/>
                </a:lnTo>
                <a:lnTo>
                  <a:pt x="2099682" y="841915"/>
                </a:lnTo>
                <a:lnTo>
                  <a:pt x="2130607" y="810990"/>
                </a:lnTo>
                <a:lnTo>
                  <a:pt x="2158655" y="777389"/>
                </a:lnTo>
                <a:lnTo>
                  <a:pt x="2183621" y="741316"/>
                </a:lnTo>
                <a:lnTo>
                  <a:pt x="2205303" y="702974"/>
                </a:lnTo>
                <a:lnTo>
                  <a:pt x="2223498" y="662565"/>
                </a:lnTo>
                <a:lnTo>
                  <a:pt x="2238003" y="620294"/>
                </a:lnTo>
                <a:lnTo>
                  <a:pt x="2248615" y="576361"/>
                </a:lnTo>
                <a:lnTo>
                  <a:pt x="2255131" y="530972"/>
                </a:lnTo>
                <a:lnTo>
                  <a:pt x="2257348" y="484327"/>
                </a:lnTo>
                <a:lnTo>
                  <a:pt x="2255131" y="437684"/>
                </a:lnTo>
                <a:lnTo>
                  <a:pt x="2248615" y="392294"/>
                </a:lnTo>
                <a:lnTo>
                  <a:pt x="2238003" y="348362"/>
                </a:lnTo>
                <a:lnTo>
                  <a:pt x="2223498" y="306090"/>
                </a:lnTo>
                <a:lnTo>
                  <a:pt x="2205303" y="265682"/>
                </a:lnTo>
                <a:lnTo>
                  <a:pt x="2183621" y="227340"/>
                </a:lnTo>
                <a:lnTo>
                  <a:pt x="2158655" y="191267"/>
                </a:lnTo>
                <a:lnTo>
                  <a:pt x="2130607" y="157666"/>
                </a:lnTo>
                <a:lnTo>
                  <a:pt x="2099682" y="126740"/>
                </a:lnTo>
                <a:lnTo>
                  <a:pt x="2066081" y="98693"/>
                </a:lnTo>
                <a:lnTo>
                  <a:pt x="2030008" y="73727"/>
                </a:lnTo>
                <a:lnTo>
                  <a:pt x="1991666" y="52045"/>
                </a:lnTo>
                <a:lnTo>
                  <a:pt x="1951258" y="33850"/>
                </a:lnTo>
                <a:lnTo>
                  <a:pt x="1908986" y="19345"/>
                </a:lnTo>
                <a:lnTo>
                  <a:pt x="1865054" y="8733"/>
                </a:lnTo>
                <a:lnTo>
                  <a:pt x="1819664" y="2217"/>
                </a:lnTo>
                <a:lnTo>
                  <a:pt x="1773020" y="0"/>
                </a:lnTo>
                <a:close/>
              </a:path>
              <a:path extrusionOk="0" h="969010" w="2257425">
                <a:moveTo>
                  <a:pt x="11305" y="484327"/>
                </a:moveTo>
                <a:lnTo>
                  <a:pt x="0" y="484328"/>
                </a:lnTo>
                <a:lnTo>
                  <a:pt x="2217" y="530972"/>
                </a:lnTo>
                <a:lnTo>
                  <a:pt x="8733" y="576361"/>
                </a:lnTo>
                <a:lnTo>
                  <a:pt x="19345" y="620294"/>
                </a:lnTo>
                <a:lnTo>
                  <a:pt x="33850" y="662565"/>
                </a:lnTo>
                <a:lnTo>
                  <a:pt x="52045" y="702974"/>
                </a:lnTo>
                <a:lnTo>
                  <a:pt x="73727" y="741316"/>
                </a:lnTo>
                <a:lnTo>
                  <a:pt x="98693" y="777389"/>
                </a:lnTo>
                <a:lnTo>
                  <a:pt x="126740" y="810990"/>
                </a:lnTo>
                <a:lnTo>
                  <a:pt x="157666" y="841915"/>
                </a:lnTo>
                <a:lnTo>
                  <a:pt x="191266" y="869963"/>
                </a:lnTo>
                <a:lnTo>
                  <a:pt x="227339" y="894929"/>
                </a:lnTo>
                <a:lnTo>
                  <a:pt x="265681" y="916611"/>
                </a:lnTo>
                <a:lnTo>
                  <a:pt x="306090" y="934806"/>
                </a:lnTo>
                <a:lnTo>
                  <a:pt x="348362" y="949311"/>
                </a:lnTo>
                <a:lnTo>
                  <a:pt x="392294" y="959923"/>
                </a:lnTo>
                <a:lnTo>
                  <a:pt x="437684" y="966439"/>
                </a:lnTo>
                <a:lnTo>
                  <a:pt x="484327" y="968656"/>
                </a:lnTo>
                <a:lnTo>
                  <a:pt x="484327" y="957350"/>
                </a:lnTo>
                <a:lnTo>
                  <a:pt x="435964" y="954908"/>
                </a:lnTo>
                <a:lnTo>
                  <a:pt x="388997" y="947740"/>
                </a:lnTo>
                <a:lnTo>
                  <a:pt x="343665" y="936084"/>
                </a:lnTo>
                <a:lnTo>
                  <a:pt x="300206" y="920177"/>
                </a:lnTo>
                <a:lnTo>
                  <a:pt x="258857" y="900259"/>
                </a:lnTo>
                <a:lnTo>
                  <a:pt x="219856" y="876565"/>
                </a:lnTo>
                <a:lnTo>
                  <a:pt x="183441" y="849334"/>
                </a:lnTo>
                <a:lnTo>
                  <a:pt x="149850" y="818805"/>
                </a:lnTo>
                <a:lnTo>
                  <a:pt x="119321" y="785214"/>
                </a:lnTo>
                <a:lnTo>
                  <a:pt x="92090" y="748799"/>
                </a:lnTo>
                <a:lnTo>
                  <a:pt x="68397" y="709798"/>
                </a:lnTo>
                <a:lnTo>
                  <a:pt x="48478" y="668449"/>
                </a:lnTo>
                <a:lnTo>
                  <a:pt x="32572" y="624990"/>
                </a:lnTo>
                <a:lnTo>
                  <a:pt x="20916" y="579658"/>
                </a:lnTo>
                <a:lnTo>
                  <a:pt x="13748" y="532691"/>
                </a:lnTo>
                <a:lnTo>
                  <a:pt x="11305" y="484327"/>
                </a:lnTo>
                <a:close/>
              </a:path>
              <a:path extrusionOk="0" h="969010" w="2257425">
                <a:moveTo>
                  <a:pt x="484328" y="0"/>
                </a:moveTo>
                <a:lnTo>
                  <a:pt x="437684" y="2217"/>
                </a:lnTo>
                <a:lnTo>
                  <a:pt x="392294" y="8733"/>
                </a:lnTo>
                <a:lnTo>
                  <a:pt x="348362" y="19345"/>
                </a:lnTo>
                <a:lnTo>
                  <a:pt x="306090" y="33850"/>
                </a:lnTo>
                <a:lnTo>
                  <a:pt x="265682" y="52045"/>
                </a:lnTo>
                <a:lnTo>
                  <a:pt x="227340" y="73727"/>
                </a:lnTo>
                <a:lnTo>
                  <a:pt x="191267" y="98693"/>
                </a:lnTo>
                <a:lnTo>
                  <a:pt x="157666" y="126740"/>
                </a:lnTo>
                <a:lnTo>
                  <a:pt x="126740" y="157666"/>
                </a:lnTo>
                <a:lnTo>
                  <a:pt x="98693" y="191267"/>
                </a:lnTo>
                <a:lnTo>
                  <a:pt x="73727" y="227340"/>
                </a:lnTo>
                <a:lnTo>
                  <a:pt x="52045" y="265682"/>
                </a:lnTo>
                <a:lnTo>
                  <a:pt x="33850" y="306090"/>
                </a:lnTo>
                <a:lnTo>
                  <a:pt x="19345" y="348362"/>
                </a:lnTo>
                <a:lnTo>
                  <a:pt x="8733" y="392294"/>
                </a:lnTo>
                <a:lnTo>
                  <a:pt x="2217" y="437684"/>
                </a:lnTo>
                <a:lnTo>
                  <a:pt x="0" y="484327"/>
                </a:lnTo>
                <a:lnTo>
                  <a:pt x="11305" y="484327"/>
                </a:lnTo>
                <a:lnTo>
                  <a:pt x="13748" y="435964"/>
                </a:lnTo>
                <a:lnTo>
                  <a:pt x="20916" y="388997"/>
                </a:lnTo>
                <a:lnTo>
                  <a:pt x="32572" y="343665"/>
                </a:lnTo>
                <a:lnTo>
                  <a:pt x="48478" y="300206"/>
                </a:lnTo>
                <a:lnTo>
                  <a:pt x="68397" y="258857"/>
                </a:lnTo>
                <a:lnTo>
                  <a:pt x="92090" y="219856"/>
                </a:lnTo>
                <a:lnTo>
                  <a:pt x="119321" y="183441"/>
                </a:lnTo>
                <a:lnTo>
                  <a:pt x="149850" y="149850"/>
                </a:lnTo>
                <a:lnTo>
                  <a:pt x="183442" y="119321"/>
                </a:lnTo>
                <a:lnTo>
                  <a:pt x="219856" y="92090"/>
                </a:lnTo>
                <a:lnTo>
                  <a:pt x="258857" y="68396"/>
                </a:lnTo>
                <a:lnTo>
                  <a:pt x="300206" y="48478"/>
                </a:lnTo>
                <a:lnTo>
                  <a:pt x="343665" y="32571"/>
                </a:lnTo>
                <a:lnTo>
                  <a:pt x="388997" y="20915"/>
                </a:lnTo>
                <a:lnTo>
                  <a:pt x="435964" y="13747"/>
                </a:lnTo>
                <a:lnTo>
                  <a:pt x="484328" y="11305"/>
                </a:lnTo>
                <a:lnTo>
                  <a:pt x="484328" y="0"/>
                </a:lnTo>
                <a:close/>
              </a:path>
              <a:path extrusionOk="0" h="969010" w="2257425">
                <a:moveTo>
                  <a:pt x="1773020" y="0"/>
                </a:moveTo>
                <a:lnTo>
                  <a:pt x="484328" y="0"/>
                </a:lnTo>
                <a:lnTo>
                  <a:pt x="484328" y="11305"/>
                </a:lnTo>
                <a:lnTo>
                  <a:pt x="1773020" y="11305"/>
                </a:lnTo>
                <a:lnTo>
                  <a:pt x="1773020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33"/>
          <p:cNvSpPr txBox="1"/>
          <p:nvPr/>
        </p:nvSpPr>
        <p:spPr>
          <a:xfrm>
            <a:off x="8875825" y="3129025"/>
            <a:ext cx="225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광고 수익</a:t>
            </a:r>
            <a:endParaRPr b="1" sz="3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51" name="Google Shape;851;p33"/>
          <p:cNvSpPr txBox="1"/>
          <p:nvPr/>
        </p:nvSpPr>
        <p:spPr>
          <a:xfrm>
            <a:off x="2660650" y="51225"/>
            <a:ext cx="262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02 B2C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6;p38"/>
          <p:cNvSpPr/>
          <p:nvPr/>
        </p:nvSpPr>
        <p:spPr>
          <a:xfrm>
            <a:off x="5824938" y="4241552"/>
            <a:ext cx="8454225" cy="685129"/>
          </a:xfrm>
          <a:custGeom>
            <a:avLst/>
            <a:gdLst/>
            <a:rect l="l" t="t" r="r" b="b"/>
            <a:pathLst>
              <a:path w="5790565" h="304164" extrusionOk="0">
                <a:moveTo>
                  <a:pt x="0" y="0"/>
                </a:moveTo>
                <a:lnTo>
                  <a:pt x="5790399" y="0"/>
                </a:lnTo>
                <a:lnTo>
                  <a:pt x="5790399" y="303655"/>
                </a:lnTo>
                <a:lnTo>
                  <a:pt x="0" y="303655"/>
                </a:lnTo>
                <a:lnTo>
                  <a:pt x="0" y="0"/>
                </a:lnTo>
                <a:close/>
              </a:path>
            </a:pathLst>
          </a:custGeom>
          <a:solidFill>
            <a:srgbClr val="71a4d9">
              <a:alpha val="100000"/>
            </a:srgbClr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57;p38"/>
          <p:cNvSpPr/>
          <p:nvPr/>
        </p:nvSpPr>
        <p:spPr>
          <a:xfrm>
            <a:off x="0" y="0"/>
            <a:ext cx="2628265" cy="471805"/>
          </a:xfrm>
          <a:custGeom>
            <a:avLst/>
            <a:gdLst/>
            <a:rect l="l" t="t" r="r" b="b"/>
            <a:pathLst>
              <a:path w="2628265" h="471805" extrusionOk="0">
                <a:moveTo>
                  <a:pt x="0" y="0"/>
                </a:moveTo>
                <a:lnTo>
                  <a:pt x="2628192" y="0"/>
                </a:lnTo>
                <a:lnTo>
                  <a:pt x="2628192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0000"/>
            </a:srgbClr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858;p38"/>
          <p:cNvSpPr/>
          <p:nvPr/>
        </p:nvSpPr>
        <p:spPr>
          <a:xfrm>
            <a:off x="2628192" y="0"/>
            <a:ext cx="3026410" cy="471805"/>
          </a:xfrm>
          <a:custGeom>
            <a:avLst/>
            <a:gdLst/>
            <a:rect l="l" t="t" r="r" b="b"/>
            <a:pathLst>
              <a:path w="3026410" h="471805" extrusionOk="0">
                <a:moveTo>
                  <a:pt x="0" y="0"/>
                </a:moveTo>
                <a:lnTo>
                  <a:pt x="3026085" y="0"/>
                </a:lnTo>
                <a:lnTo>
                  <a:pt x="3026085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71a4d9">
              <a:alpha val="100000"/>
            </a:srgbClr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60;p38"/>
          <p:cNvSpPr txBox="1"/>
          <p:nvPr/>
        </p:nvSpPr>
        <p:spPr>
          <a:xfrm>
            <a:off x="69850" y="51236"/>
            <a:ext cx="9906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sz="1800" b="0" i="0" u="none" strike="noStrike" kern="0" cap="none" spc="0" normalizeH="0" baseline="0" mc:Ignorable="hp" hp:hslEmbossed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861;p38"/>
          <p:cNvSpPr txBox="1"/>
          <p:nvPr/>
        </p:nvSpPr>
        <p:spPr>
          <a:xfrm>
            <a:off x="6488910" y="3768694"/>
            <a:ext cx="9725700" cy="16133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sz="10000" b="0" i="0" u="none" strike="noStrike" kern="0" cap="none" spc="0" normalizeH="0" baseline="0" mc:Ignorable="hp" hp:hslEmbossed="0">
                <a:solidFill>
                  <a:srgbClr val="000000"/>
                </a:solidFill>
                <a:latin typeface="Noto Sans ExtraBold"/>
                <a:ea typeface="Noto Sans ExtraBold"/>
                <a:cs typeface="Noto Sans ExtraBold"/>
                <a:sym typeface="Noto Sans ExtraBold"/>
              </a:rPr>
              <a:t>Thank you!</a:t>
            </a:r>
            <a:endParaRPr xmlns:mc="http://schemas.openxmlformats.org/markup-compatibility/2006" xmlns:hp="http://schemas.haansoft.com/office/presentation/8.0" kumimoji="0" sz="1400" b="0" i="0" u="none" strike="noStrike" kern="0" cap="none" spc="0" normalizeH="0" baseline="0" mc:Ignorable="hp" hp:hslEmbossed="0">
              <a:solidFill>
                <a:srgbClr val="000000"/>
              </a:solidFill>
              <a:latin typeface="Noto Sans ExtraBold"/>
              <a:ea typeface="Noto Sans ExtraBold"/>
              <a:cs typeface="Noto Sans ExtraBold"/>
              <a:sym typeface="Noto Sans ExtraBold"/>
            </a:endParaRPr>
          </a:p>
        </p:txBody>
      </p:sp>
      <p:sp>
        <p:nvSpPr>
          <p:cNvPr id="7" name="Google Shape;835;p33"/>
          <p:cNvSpPr/>
          <p:nvPr/>
        </p:nvSpPr>
        <p:spPr>
          <a:xfrm>
            <a:off x="5654278" y="0"/>
            <a:ext cx="14450060" cy="471805"/>
          </a:xfrm>
          <a:custGeom>
            <a:avLst/>
            <a:gdLst/>
            <a:rect l="l" t="t" r="r" b="b"/>
            <a:pathLst>
              <a:path w="14450060" h="471805" extrusionOk="0">
                <a:moveTo>
                  <a:pt x="0" y="0"/>
                </a:moveTo>
                <a:lnTo>
                  <a:pt x="14449821" y="0"/>
                </a:lnTo>
                <a:lnTo>
                  <a:pt x="14449821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a7a7a7">
              <a:alpha val="100000"/>
            </a:srgbClr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0" cap="none" spc="0" normalizeH="0" baseline="0" mc:Ignorable="hp" hp:hslEmbossed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025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/>
          <p:nvPr/>
        </p:nvSpPr>
        <p:spPr>
          <a:xfrm>
            <a:off x="0" y="10470"/>
            <a:ext cx="2628265" cy="471805"/>
          </a:xfrm>
          <a:custGeom>
            <a:rect b="b" l="l" r="r" t="t"/>
            <a:pathLst>
              <a:path extrusionOk="0" h="471805" w="2628265">
                <a:moveTo>
                  <a:pt x="0" y="0"/>
                </a:moveTo>
                <a:lnTo>
                  <a:pt x="2628192" y="0"/>
                </a:lnTo>
                <a:lnTo>
                  <a:pt x="2628192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2628192" y="10470"/>
            <a:ext cx="3026410" cy="471805"/>
          </a:xfrm>
          <a:custGeom>
            <a:rect b="b" l="l" r="r" t="t"/>
            <a:pathLst>
              <a:path extrusionOk="0" h="471805" w="3026410">
                <a:moveTo>
                  <a:pt x="0" y="0"/>
                </a:moveTo>
                <a:lnTo>
                  <a:pt x="3026085" y="0"/>
                </a:lnTo>
                <a:lnTo>
                  <a:pt x="3026085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5654278" y="10470"/>
            <a:ext cx="14450060" cy="471805"/>
          </a:xfrm>
          <a:custGeom>
            <a:rect b="b" l="l" r="r" t="t"/>
            <a:pathLst>
              <a:path extrusionOk="0" h="471805" w="14450060">
                <a:moveTo>
                  <a:pt x="0" y="0"/>
                </a:moveTo>
                <a:lnTo>
                  <a:pt x="14449821" y="0"/>
                </a:lnTo>
                <a:lnTo>
                  <a:pt x="14449821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239971" y="178618"/>
            <a:ext cx="759460" cy="158750"/>
          </a:xfrm>
          <a:custGeom>
            <a:rect b="b" l="l" r="r" t="t"/>
            <a:pathLst>
              <a:path extrusionOk="0" h="158750" w="759460">
                <a:moveTo>
                  <a:pt x="69328" y="6339"/>
                </a:moveTo>
                <a:lnTo>
                  <a:pt x="41844" y="11425"/>
                </a:lnTo>
                <a:lnTo>
                  <a:pt x="19862" y="26241"/>
                </a:lnTo>
                <a:lnTo>
                  <a:pt x="5282" y="50125"/>
                </a:lnTo>
                <a:lnTo>
                  <a:pt x="0" y="82417"/>
                </a:lnTo>
                <a:lnTo>
                  <a:pt x="5282" y="114622"/>
                </a:lnTo>
                <a:lnTo>
                  <a:pt x="19862" y="138516"/>
                </a:lnTo>
                <a:lnTo>
                  <a:pt x="41844" y="153380"/>
                </a:lnTo>
                <a:lnTo>
                  <a:pt x="69328" y="158494"/>
                </a:lnTo>
                <a:lnTo>
                  <a:pt x="96651" y="153409"/>
                </a:lnTo>
                <a:lnTo>
                  <a:pt x="118577" y="138593"/>
                </a:lnTo>
                <a:lnTo>
                  <a:pt x="123033" y="131295"/>
                </a:lnTo>
                <a:lnTo>
                  <a:pt x="69328" y="131295"/>
                </a:lnTo>
                <a:lnTo>
                  <a:pt x="53678" y="128058"/>
                </a:lnTo>
                <a:lnTo>
                  <a:pt x="41681" y="118666"/>
                </a:lnTo>
                <a:lnTo>
                  <a:pt x="33998" y="103369"/>
                </a:lnTo>
                <a:lnTo>
                  <a:pt x="31289" y="82417"/>
                </a:lnTo>
                <a:lnTo>
                  <a:pt x="33998" y="61421"/>
                </a:lnTo>
                <a:lnTo>
                  <a:pt x="41681" y="46129"/>
                </a:lnTo>
                <a:lnTo>
                  <a:pt x="53678" y="36762"/>
                </a:lnTo>
                <a:lnTo>
                  <a:pt x="69328" y="33539"/>
                </a:lnTo>
                <a:lnTo>
                  <a:pt x="123033" y="33539"/>
                </a:lnTo>
                <a:lnTo>
                  <a:pt x="118577" y="26241"/>
                </a:lnTo>
                <a:lnTo>
                  <a:pt x="96651" y="11425"/>
                </a:lnTo>
                <a:lnTo>
                  <a:pt x="69328" y="6339"/>
                </a:lnTo>
                <a:close/>
              </a:path>
              <a:path extrusionOk="0" h="158750" w="759460">
                <a:moveTo>
                  <a:pt x="123033" y="33539"/>
                </a:moveTo>
                <a:lnTo>
                  <a:pt x="69328" y="33539"/>
                </a:lnTo>
                <a:lnTo>
                  <a:pt x="84874" y="36762"/>
                </a:lnTo>
                <a:lnTo>
                  <a:pt x="96835" y="46129"/>
                </a:lnTo>
                <a:lnTo>
                  <a:pt x="104501" y="61421"/>
                </a:lnTo>
                <a:lnTo>
                  <a:pt x="107162" y="82417"/>
                </a:lnTo>
                <a:lnTo>
                  <a:pt x="104501" y="103369"/>
                </a:lnTo>
                <a:lnTo>
                  <a:pt x="96835" y="118666"/>
                </a:lnTo>
                <a:lnTo>
                  <a:pt x="84874" y="128058"/>
                </a:lnTo>
                <a:lnTo>
                  <a:pt x="69328" y="131295"/>
                </a:lnTo>
                <a:lnTo>
                  <a:pt x="123033" y="131295"/>
                </a:lnTo>
                <a:lnTo>
                  <a:pt x="133159" y="114709"/>
                </a:lnTo>
                <a:lnTo>
                  <a:pt x="138452" y="82417"/>
                </a:lnTo>
                <a:lnTo>
                  <a:pt x="133159" y="50125"/>
                </a:lnTo>
                <a:lnTo>
                  <a:pt x="123033" y="33539"/>
                </a:lnTo>
                <a:close/>
              </a:path>
              <a:path extrusionOk="0" h="158750" w="759460">
                <a:moveTo>
                  <a:pt x="190193" y="45401"/>
                </a:moveTo>
                <a:lnTo>
                  <a:pt x="159926" y="45401"/>
                </a:lnTo>
                <a:lnTo>
                  <a:pt x="159926" y="116161"/>
                </a:lnTo>
                <a:lnTo>
                  <a:pt x="162653" y="133637"/>
                </a:lnTo>
                <a:lnTo>
                  <a:pt x="170318" y="146761"/>
                </a:lnTo>
                <a:lnTo>
                  <a:pt x="182142" y="155014"/>
                </a:lnTo>
                <a:lnTo>
                  <a:pt x="197351" y="157881"/>
                </a:lnTo>
                <a:lnTo>
                  <a:pt x="208994" y="156337"/>
                </a:lnTo>
                <a:lnTo>
                  <a:pt x="218633" y="151976"/>
                </a:lnTo>
                <a:lnTo>
                  <a:pt x="226067" y="145198"/>
                </a:lnTo>
                <a:lnTo>
                  <a:pt x="231095" y="136407"/>
                </a:lnTo>
                <a:lnTo>
                  <a:pt x="261363" y="136407"/>
                </a:lnTo>
                <a:lnTo>
                  <a:pt x="261363" y="132317"/>
                </a:lnTo>
                <a:lnTo>
                  <a:pt x="209622" y="132317"/>
                </a:lnTo>
                <a:lnTo>
                  <a:pt x="201582" y="130774"/>
                </a:lnTo>
                <a:lnTo>
                  <a:pt x="195459" y="126489"/>
                </a:lnTo>
                <a:lnTo>
                  <a:pt x="191561" y="119749"/>
                </a:lnTo>
                <a:lnTo>
                  <a:pt x="190193" y="110844"/>
                </a:lnTo>
                <a:lnTo>
                  <a:pt x="190193" y="45401"/>
                </a:lnTo>
                <a:close/>
              </a:path>
              <a:path extrusionOk="0" h="158750" w="759460">
                <a:moveTo>
                  <a:pt x="261363" y="136407"/>
                </a:moveTo>
                <a:lnTo>
                  <a:pt x="232322" y="136407"/>
                </a:lnTo>
                <a:lnTo>
                  <a:pt x="232322" y="156449"/>
                </a:lnTo>
                <a:lnTo>
                  <a:pt x="261363" y="156449"/>
                </a:lnTo>
                <a:lnTo>
                  <a:pt x="261363" y="136407"/>
                </a:lnTo>
                <a:close/>
              </a:path>
              <a:path extrusionOk="0" h="158750" w="759460">
                <a:moveTo>
                  <a:pt x="261363" y="45401"/>
                </a:moveTo>
                <a:lnTo>
                  <a:pt x="231095" y="45401"/>
                </a:lnTo>
                <a:lnTo>
                  <a:pt x="231095" y="109208"/>
                </a:lnTo>
                <a:lnTo>
                  <a:pt x="229293" y="119189"/>
                </a:lnTo>
                <a:lnTo>
                  <a:pt x="224500" y="126399"/>
                </a:lnTo>
                <a:lnTo>
                  <a:pt x="217636" y="130791"/>
                </a:lnTo>
                <a:lnTo>
                  <a:pt x="209622" y="132317"/>
                </a:lnTo>
                <a:lnTo>
                  <a:pt x="261363" y="132317"/>
                </a:lnTo>
                <a:lnTo>
                  <a:pt x="261363" y="45401"/>
                </a:lnTo>
                <a:close/>
              </a:path>
              <a:path extrusionOk="0" h="158750" w="759460">
                <a:moveTo>
                  <a:pt x="322511" y="68101"/>
                </a:moveTo>
                <a:lnTo>
                  <a:pt x="292244" y="68101"/>
                </a:lnTo>
                <a:lnTo>
                  <a:pt x="292244" y="126591"/>
                </a:lnTo>
                <a:lnTo>
                  <a:pt x="328851" y="157881"/>
                </a:lnTo>
                <a:lnTo>
                  <a:pt x="336315" y="157983"/>
                </a:lnTo>
                <a:lnTo>
                  <a:pt x="341735" y="157370"/>
                </a:lnTo>
                <a:lnTo>
                  <a:pt x="345007" y="156858"/>
                </a:lnTo>
                <a:lnTo>
                  <a:pt x="345007" y="133544"/>
                </a:lnTo>
                <a:lnTo>
                  <a:pt x="332941" y="133544"/>
                </a:lnTo>
                <a:lnTo>
                  <a:pt x="326806" y="133340"/>
                </a:lnTo>
                <a:lnTo>
                  <a:pt x="322409" y="131192"/>
                </a:lnTo>
                <a:lnTo>
                  <a:pt x="322511" y="68101"/>
                </a:lnTo>
                <a:close/>
              </a:path>
              <a:path extrusionOk="0" h="158750" w="759460">
                <a:moveTo>
                  <a:pt x="345007" y="132931"/>
                </a:moveTo>
                <a:lnTo>
                  <a:pt x="341326" y="133237"/>
                </a:lnTo>
                <a:lnTo>
                  <a:pt x="336009" y="133544"/>
                </a:lnTo>
                <a:lnTo>
                  <a:pt x="345007" y="133544"/>
                </a:lnTo>
                <a:lnTo>
                  <a:pt x="345007" y="132931"/>
                </a:lnTo>
                <a:close/>
              </a:path>
              <a:path extrusionOk="0" h="158750" w="759460">
                <a:moveTo>
                  <a:pt x="343371" y="45401"/>
                </a:moveTo>
                <a:lnTo>
                  <a:pt x="276905" y="45401"/>
                </a:lnTo>
                <a:lnTo>
                  <a:pt x="276905" y="68101"/>
                </a:lnTo>
                <a:lnTo>
                  <a:pt x="343371" y="68101"/>
                </a:lnTo>
                <a:lnTo>
                  <a:pt x="343371" y="45401"/>
                </a:lnTo>
                <a:close/>
              </a:path>
              <a:path extrusionOk="0" h="158750" w="759460">
                <a:moveTo>
                  <a:pt x="322511" y="18814"/>
                </a:moveTo>
                <a:lnTo>
                  <a:pt x="292244" y="18814"/>
                </a:lnTo>
                <a:lnTo>
                  <a:pt x="292244" y="45401"/>
                </a:lnTo>
                <a:lnTo>
                  <a:pt x="322511" y="45401"/>
                </a:lnTo>
                <a:lnTo>
                  <a:pt x="322511" y="18814"/>
                </a:lnTo>
                <a:close/>
              </a:path>
              <a:path extrusionOk="0" h="158750" w="759460">
                <a:moveTo>
                  <a:pt x="396134" y="8384"/>
                </a:moveTo>
                <a:lnTo>
                  <a:pt x="365458" y="8384"/>
                </a:lnTo>
                <a:lnTo>
                  <a:pt x="365458" y="156449"/>
                </a:lnTo>
                <a:lnTo>
                  <a:pt x="459941" y="156449"/>
                </a:lnTo>
                <a:lnTo>
                  <a:pt x="459941" y="131090"/>
                </a:lnTo>
                <a:lnTo>
                  <a:pt x="396134" y="131090"/>
                </a:lnTo>
                <a:lnTo>
                  <a:pt x="396134" y="8384"/>
                </a:lnTo>
                <a:close/>
              </a:path>
              <a:path extrusionOk="0" h="158750" w="759460">
                <a:moveTo>
                  <a:pt x="509433" y="45401"/>
                </a:moveTo>
                <a:lnTo>
                  <a:pt x="479165" y="45401"/>
                </a:lnTo>
                <a:lnTo>
                  <a:pt x="479165" y="156449"/>
                </a:lnTo>
                <a:lnTo>
                  <a:pt x="509433" y="156449"/>
                </a:lnTo>
                <a:lnTo>
                  <a:pt x="509433" y="45401"/>
                </a:lnTo>
                <a:close/>
              </a:path>
              <a:path extrusionOk="0" h="158750" w="759460">
                <a:moveTo>
                  <a:pt x="494299" y="0"/>
                </a:moveTo>
                <a:lnTo>
                  <a:pt x="485198" y="102"/>
                </a:lnTo>
                <a:lnTo>
                  <a:pt x="477734" y="6953"/>
                </a:lnTo>
                <a:lnTo>
                  <a:pt x="477734" y="23927"/>
                </a:lnTo>
                <a:lnTo>
                  <a:pt x="485198" y="30880"/>
                </a:lnTo>
                <a:lnTo>
                  <a:pt x="503297" y="30880"/>
                </a:lnTo>
                <a:lnTo>
                  <a:pt x="510762" y="23927"/>
                </a:lnTo>
                <a:lnTo>
                  <a:pt x="510762" y="6953"/>
                </a:lnTo>
                <a:lnTo>
                  <a:pt x="503297" y="102"/>
                </a:lnTo>
                <a:lnTo>
                  <a:pt x="494299" y="0"/>
                </a:lnTo>
                <a:close/>
              </a:path>
              <a:path extrusionOk="0" h="158750" w="759460">
                <a:moveTo>
                  <a:pt x="561787" y="45401"/>
                </a:moveTo>
                <a:lnTo>
                  <a:pt x="532951" y="45401"/>
                </a:lnTo>
                <a:lnTo>
                  <a:pt x="532951" y="156449"/>
                </a:lnTo>
                <a:lnTo>
                  <a:pt x="563219" y="156449"/>
                </a:lnTo>
                <a:lnTo>
                  <a:pt x="563219" y="92233"/>
                </a:lnTo>
                <a:lnTo>
                  <a:pt x="564773" y="82454"/>
                </a:lnTo>
                <a:lnTo>
                  <a:pt x="569137" y="75195"/>
                </a:lnTo>
                <a:lnTo>
                  <a:pt x="575858" y="70678"/>
                </a:lnTo>
                <a:lnTo>
                  <a:pt x="584488" y="69124"/>
                </a:lnTo>
                <a:lnTo>
                  <a:pt x="632057" y="69124"/>
                </a:lnTo>
                <a:lnTo>
                  <a:pt x="631924" y="68256"/>
                </a:lnTo>
                <a:lnTo>
                  <a:pt x="629911" y="64829"/>
                </a:lnTo>
                <a:lnTo>
                  <a:pt x="561787" y="64829"/>
                </a:lnTo>
                <a:lnTo>
                  <a:pt x="561787" y="45401"/>
                </a:lnTo>
                <a:close/>
              </a:path>
              <a:path extrusionOk="0" h="158750" w="759460">
                <a:moveTo>
                  <a:pt x="632057" y="69124"/>
                </a:moveTo>
                <a:lnTo>
                  <a:pt x="584488" y="69124"/>
                </a:lnTo>
                <a:lnTo>
                  <a:pt x="592911" y="70616"/>
                </a:lnTo>
                <a:lnTo>
                  <a:pt x="599187" y="74927"/>
                </a:lnTo>
                <a:lnTo>
                  <a:pt x="603124" y="81806"/>
                </a:lnTo>
                <a:lnTo>
                  <a:pt x="604530" y="91006"/>
                </a:lnTo>
                <a:lnTo>
                  <a:pt x="604530" y="156449"/>
                </a:lnTo>
                <a:lnTo>
                  <a:pt x="634592" y="156449"/>
                </a:lnTo>
                <a:lnTo>
                  <a:pt x="634592" y="85689"/>
                </a:lnTo>
                <a:lnTo>
                  <a:pt x="632057" y="69124"/>
                </a:lnTo>
                <a:close/>
              </a:path>
              <a:path extrusionOk="0" h="158750" w="759460">
                <a:moveTo>
                  <a:pt x="596349" y="43969"/>
                </a:moveTo>
                <a:lnTo>
                  <a:pt x="584900" y="45431"/>
                </a:lnTo>
                <a:lnTo>
                  <a:pt x="575387" y="49606"/>
                </a:lnTo>
                <a:lnTo>
                  <a:pt x="568021" y="56177"/>
                </a:lnTo>
                <a:lnTo>
                  <a:pt x="563014" y="64829"/>
                </a:lnTo>
                <a:lnTo>
                  <a:pt x="629911" y="64829"/>
                </a:lnTo>
                <a:lnTo>
                  <a:pt x="624214" y="55128"/>
                </a:lnTo>
                <a:lnTo>
                  <a:pt x="612132" y="46850"/>
                </a:lnTo>
                <a:lnTo>
                  <a:pt x="596349" y="43969"/>
                </a:lnTo>
                <a:close/>
              </a:path>
              <a:path extrusionOk="0" h="158750" w="759460">
                <a:moveTo>
                  <a:pt x="707193" y="43969"/>
                </a:moveTo>
                <a:lnTo>
                  <a:pt x="685089" y="48131"/>
                </a:lnTo>
                <a:lnTo>
                  <a:pt x="668170" y="59857"/>
                </a:lnTo>
                <a:lnTo>
                  <a:pt x="657368" y="78005"/>
                </a:lnTo>
                <a:lnTo>
                  <a:pt x="653612" y="101436"/>
                </a:lnTo>
                <a:lnTo>
                  <a:pt x="657344" y="125209"/>
                </a:lnTo>
                <a:lnTo>
                  <a:pt x="668209" y="143220"/>
                </a:lnTo>
                <a:lnTo>
                  <a:pt x="685477" y="154655"/>
                </a:lnTo>
                <a:lnTo>
                  <a:pt x="708420" y="158699"/>
                </a:lnTo>
                <a:lnTo>
                  <a:pt x="727206" y="156242"/>
                </a:lnTo>
                <a:lnTo>
                  <a:pt x="742139" y="149394"/>
                </a:lnTo>
                <a:lnTo>
                  <a:pt x="752738" y="138711"/>
                </a:lnTo>
                <a:lnTo>
                  <a:pt x="753863" y="135998"/>
                </a:lnTo>
                <a:lnTo>
                  <a:pt x="709034" y="135998"/>
                </a:lnTo>
                <a:lnTo>
                  <a:pt x="698439" y="134063"/>
                </a:lnTo>
                <a:lnTo>
                  <a:pt x="690385" y="128649"/>
                </a:lnTo>
                <a:lnTo>
                  <a:pt x="685264" y="120109"/>
                </a:lnTo>
                <a:lnTo>
                  <a:pt x="683470" y="108799"/>
                </a:lnTo>
                <a:lnTo>
                  <a:pt x="759343" y="108799"/>
                </a:lnTo>
                <a:lnTo>
                  <a:pt x="759343" y="100209"/>
                </a:lnTo>
                <a:lnTo>
                  <a:pt x="757636" y="89779"/>
                </a:lnTo>
                <a:lnTo>
                  <a:pt x="683470" y="89779"/>
                </a:lnTo>
                <a:lnTo>
                  <a:pt x="685576" y="80762"/>
                </a:lnTo>
                <a:lnTo>
                  <a:pt x="690654" y="73393"/>
                </a:lnTo>
                <a:lnTo>
                  <a:pt x="698224" y="68440"/>
                </a:lnTo>
                <a:lnTo>
                  <a:pt x="707807" y="66670"/>
                </a:lnTo>
                <a:lnTo>
                  <a:pt x="749738" y="66670"/>
                </a:lnTo>
                <a:lnTo>
                  <a:pt x="744197" y="57901"/>
                </a:lnTo>
                <a:lnTo>
                  <a:pt x="727636" y="47436"/>
                </a:lnTo>
                <a:lnTo>
                  <a:pt x="707193" y="43969"/>
                </a:lnTo>
                <a:close/>
              </a:path>
              <a:path extrusionOk="0" h="158750" w="759460">
                <a:moveTo>
                  <a:pt x="758525" y="124750"/>
                </a:moveTo>
                <a:lnTo>
                  <a:pt x="729689" y="124750"/>
                </a:lnTo>
                <a:lnTo>
                  <a:pt x="726724" y="131397"/>
                </a:lnTo>
                <a:lnTo>
                  <a:pt x="719362" y="135896"/>
                </a:lnTo>
                <a:lnTo>
                  <a:pt x="709034" y="135998"/>
                </a:lnTo>
                <a:lnTo>
                  <a:pt x="753863" y="135998"/>
                </a:lnTo>
                <a:lnTo>
                  <a:pt x="758525" y="124750"/>
                </a:lnTo>
                <a:close/>
              </a:path>
              <a:path extrusionOk="0" h="158750" w="759460">
                <a:moveTo>
                  <a:pt x="749738" y="66670"/>
                </a:moveTo>
                <a:lnTo>
                  <a:pt x="707807" y="66670"/>
                </a:lnTo>
                <a:lnTo>
                  <a:pt x="717066" y="68339"/>
                </a:lnTo>
                <a:lnTo>
                  <a:pt x="724283" y="73124"/>
                </a:lnTo>
                <a:lnTo>
                  <a:pt x="728988" y="80460"/>
                </a:lnTo>
                <a:lnTo>
                  <a:pt x="730712" y="89779"/>
                </a:lnTo>
                <a:lnTo>
                  <a:pt x="757636" y="89779"/>
                </a:lnTo>
                <a:lnTo>
                  <a:pt x="755293" y="75460"/>
                </a:lnTo>
                <a:lnTo>
                  <a:pt x="749738" y="666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11039600" y="6328300"/>
            <a:ext cx="5755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07 Business Model</a:t>
            </a:r>
            <a:endParaRPr sz="17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11039600" y="4709325"/>
            <a:ext cx="50340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06 Marketability</a:t>
            </a:r>
            <a:endParaRPr sz="35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11039600" y="3261525"/>
            <a:ext cx="39192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05 Tech Stack</a:t>
            </a:r>
            <a:endParaRPr sz="17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5418850" y="7947275"/>
            <a:ext cx="46230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04 Service Design</a:t>
            </a:r>
            <a:endParaRPr sz="17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5388850" y="6328300"/>
            <a:ext cx="41940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03 Service Goal</a:t>
            </a:r>
            <a:endParaRPr sz="17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5418838" y="4709325"/>
            <a:ext cx="3382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02 Solution</a:t>
            </a:r>
            <a:endParaRPr sz="17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5418850" y="3261525"/>
            <a:ext cx="3382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01 Problem</a:t>
            </a:r>
            <a:endParaRPr sz="17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8801650" y="1517900"/>
            <a:ext cx="2301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Outline</a:t>
            </a:r>
            <a:endParaRPr sz="22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>
            <a:off x="9232775" y="4002688"/>
            <a:ext cx="10611000" cy="388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"/>
          <p:cNvSpPr/>
          <p:nvPr/>
        </p:nvSpPr>
        <p:spPr>
          <a:xfrm>
            <a:off x="0" y="0"/>
            <a:ext cx="2628265" cy="471805"/>
          </a:xfrm>
          <a:custGeom>
            <a:rect b="b" l="l" r="r" t="t"/>
            <a:pathLst>
              <a:path extrusionOk="0" h="471805" w="2628265">
                <a:moveTo>
                  <a:pt x="0" y="0"/>
                </a:moveTo>
                <a:lnTo>
                  <a:pt x="2628192" y="0"/>
                </a:lnTo>
                <a:lnTo>
                  <a:pt x="2628192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2628192" y="0"/>
            <a:ext cx="3026410" cy="471805"/>
          </a:xfrm>
          <a:custGeom>
            <a:rect b="b" l="l" r="r" t="t"/>
            <a:pathLst>
              <a:path extrusionOk="0" h="471805" w="3026410">
                <a:moveTo>
                  <a:pt x="0" y="0"/>
                </a:moveTo>
                <a:lnTo>
                  <a:pt x="3026085" y="0"/>
                </a:lnTo>
                <a:lnTo>
                  <a:pt x="3026085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5654278" y="0"/>
            <a:ext cx="14450060" cy="471805"/>
          </a:xfrm>
          <a:custGeom>
            <a:rect b="b" l="l" r="r" t="t"/>
            <a:pathLst>
              <a:path extrusionOk="0" h="471805" w="14450060">
                <a:moveTo>
                  <a:pt x="0" y="0"/>
                </a:moveTo>
                <a:lnTo>
                  <a:pt x="14449821" y="0"/>
                </a:lnTo>
                <a:lnTo>
                  <a:pt x="14449821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2815809" y="157308"/>
            <a:ext cx="1028700" cy="186690"/>
          </a:xfrm>
          <a:custGeom>
            <a:rect b="b" l="l" r="r" t="t"/>
            <a:pathLst>
              <a:path extrusionOk="0" h="186690" w="1028700">
                <a:moveTo>
                  <a:pt x="59512" y="17178"/>
                </a:moveTo>
                <a:lnTo>
                  <a:pt x="34640" y="22264"/>
                </a:lnTo>
                <a:lnTo>
                  <a:pt x="15913" y="37080"/>
                </a:lnTo>
                <a:lnTo>
                  <a:pt x="4107" y="60964"/>
                </a:lnTo>
                <a:lnTo>
                  <a:pt x="0" y="93256"/>
                </a:lnTo>
                <a:lnTo>
                  <a:pt x="4079" y="125591"/>
                </a:lnTo>
                <a:lnTo>
                  <a:pt x="15836" y="149470"/>
                </a:lnTo>
                <a:lnTo>
                  <a:pt x="34554" y="164262"/>
                </a:lnTo>
                <a:lnTo>
                  <a:pt x="59512" y="169333"/>
                </a:lnTo>
                <a:lnTo>
                  <a:pt x="84427" y="164291"/>
                </a:lnTo>
                <a:lnTo>
                  <a:pt x="103149" y="149547"/>
                </a:lnTo>
                <a:lnTo>
                  <a:pt x="105900" y="143974"/>
                </a:lnTo>
                <a:lnTo>
                  <a:pt x="59512" y="143974"/>
                </a:lnTo>
                <a:lnTo>
                  <a:pt x="47858" y="140852"/>
                </a:lnTo>
                <a:lnTo>
                  <a:pt x="38984" y="131422"/>
                </a:lnTo>
                <a:lnTo>
                  <a:pt x="33370" y="115589"/>
                </a:lnTo>
                <a:lnTo>
                  <a:pt x="31494" y="93256"/>
                </a:lnTo>
                <a:lnTo>
                  <a:pt x="33470" y="71035"/>
                </a:lnTo>
                <a:lnTo>
                  <a:pt x="39099" y="55140"/>
                </a:lnTo>
                <a:lnTo>
                  <a:pt x="47930" y="45573"/>
                </a:lnTo>
                <a:lnTo>
                  <a:pt x="59512" y="42333"/>
                </a:lnTo>
                <a:lnTo>
                  <a:pt x="105707" y="42333"/>
                </a:lnTo>
                <a:lnTo>
                  <a:pt x="103111" y="37080"/>
                </a:lnTo>
                <a:lnTo>
                  <a:pt x="84384" y="22264"/>
                </a:lnTo>
                <a:lnTo>
                  <a:pt x="59512" y="17178"/>
                </a:lnTo>
                <a:close/>
              </a:path>
              <a:path extrusionOk="0" h="186690" w="1028700">
                <a:moveTo>
                  <a:pt x="105707" y="42333"/>
                </a:moveTo>
                <a:lnTo>
                  <a:pt x="59512" y="42333"/>
                </a:lnTo>
                <a:lnTo>
                  <a:pt x="71108" y="45573"/>
                </a:lnTo>
                <a:lnTo>
                  <a:pt x="79963" y="55140"/>
                </a:lnTo>
                <a:lnTo>
                  <a:pt x="85596" y="71035"/>
                </a:lnTo>
                <a:lnTo>
                  <a:pt x="87530" y="93256"/>
                </a:lnTo>
                <a:lnTo>
                  <a:pt x="85611" y="115589"/>
                </a:lnTo>
                <a:lnTo>
                  <a:pt x="80001" y="131422"/>
                </a:lnTo>
                <a:lnTo>
                  <a:pt x="71151" y="140852"/>
                </a:lnTo>
                <a:lnTo>
                  <a:pt x="59512" y="143974"/>
                </a:lnTo>
                <a:lnTo>
                  <a:pt x="105900" y="143974"/>
                </a:lnTo>
                <a:lnTo>
                  <a:pt x="114931" y="125677"/>
                </a:lnTo>
                <a:lnTo>
                  <a:pt x="119024" y="93256"/>
                </a:lnTo>
                <a:lnTo>
                  <a:pt x="114916" y="60964"/>
                </a:lnTo>
                <a:lnTo>
                  <a:pt x="105707" y="42333"/>
                </a:lnTo>
                <a:close/>
              </a:path>
              <a:path extrusionOk="0" h="186690" w="1028700">
                <a:moveTo>
                  <a:pt x="204100" y="48468"/>
                </a:moveTo>
                <a:lnTo>
                  <a:pt x="173219" y="48468"/>
                </a:lnTo>
                <a:lnTo>
                  <a:pt x="173219" y="167288"/>
                </a:lnTo>
                <a:lnTo>
                  <a:pt x="204100" y="167288"/>
                </a:lnTo>
                <a:lnTo>
                  <a:pt x="204100" y="48468"/>
                </a:lnTo>
                <a:close/>
              </a:path>
              <a:path extrusionOk="0" h="186690" w="1028700">
                <a:moveTo>
                  <a:pt x="204100" y="19223"/>
                </a:moveTo>
                <a:lnTo>
                  <a:pt x="175060" y="19223"/>
                </a:lnTo>
                <a:lnTo>
                  <a:pt x="138452" y="42537"/>
                </a:lnTo>
                <a:lnTo>
                  <a:pt x="138452" y="69737"/>
                </a:lnTo>
                <a:lnTo>
                  <a:pt x="172401" y="48468"/>
                </a:lnTo>
                <a:lnTo>
                  <a:pt x="204100" y="48468"/>
                </a:lnTo>
                <a:lnTo>
                  <a:pt x="204100" y="19223"/>
                </a:lnTo>
                <a:close/>
              </a:path>
              <a:path extrusionOk="0" h="186690" w="1028700">
                <a:moveTo>
                  <a:pt x="326397" y="128636"/>
                </a:moveTo>
                <a:lnTo>
                  <a:pt x="300424" y="128636"/>
                </a:lnTo>
                <a:lnTo>
                  <a:pt x="300424" y="182831"/>
                </a:lnTo>
                <a:lnTo>
                  <a:pt x="431924" y="182831"/>
                </a:lnTo>
                <a:lnTo>
                  <a:pt x="431924" y="161971"/>
                </a:lnTo>
                <a:lnTo>
                  <a:pt x="326397" y="161971"/>
                </a:lnTo>
                <a:lnTo>
                  <a:pt x="326397" y="128636"/>
                </a:lnTo>
                <a:close/>
              </a:path>
              <a:path extrusionOk="0" h="186690" w="1028700">
                <a:moveTo>
                  <a:pt x="380592" y="112684"/>
                </a:moveTo>
                <a:lnTo>
                  <a:pt x="354823" y="112684"/>
                </a:lnTo>
                <a:lnTo>
                  <a:pt x="354823" y="144792"/>
                </a:lnTo>
                <a:lnTo>
                  <a:pt x="380592" y="144792"/>
                </a:lnTo>
                <a:lnTo>
                  <a:pt x="380592" y="112684"/>
                </a:lnTo>
                <a:close/>
              </a:path>
              <a:path extrusionOk="0" h="186690" w="1028700">
                <a:moveTo>
                  <a:pt x="450738" y="92029"/>
                </a:moveTo>
                <a:lnTo>
                  <a:pt x="280382" y="92029"/>
                </a:lnTo>
                <a:lnTo>
                  <a:pt x="280382" y="112684"/>
                </a:lnTo>
                <a:lnTo>
                  <a:pt x="450738" y="112684"/>
                </a:lnTo>
                <a:lnTo>
                  <a:pt x="450738" y="92029"/>
                </a:lnTo>
                <a:close/>
              </a:path>
              <a:path extrusionOk="0" h="186690" w="1028700">
                <a:moveTo>
                  <a:pt x="428856" y="8180"/>
                </a:moveTo>
                <a:lnTo>
                  <a:pt x="301651" y="8180"/>
                </a:lnTo>
                <a:lnTo>
                  <a:pt x="301651" y="76691"/>
                </a:lnTo>
                <a:lnTo>
                  <a:pt x="428856" y="76691"/>
                </a:lnTo>
                <a:lnTo>
                  <a:pt x="428856" y="56444"/>
                </a:lnTo>
                <a:lnTo>
                  <a:pt x="327215" y="56444"/>
                </a:lnTo>
                <a:lnTo>
                  <a:pt x="327215" y="28426"/>
                </a:lnTo>
                <a:lnTo>
                  <a:pt x="428856" y="28426"/>
                </a:lnTo>
                <a:lnTo>
                  <a:pt x="428856" y="8180"/>
                </a:lnTo>
                <a:close/>
              </a:path>
              <a:path extrusionOk="0" h="186690" w="1028700">
                <a:moveTo>
                  <a:pt x="428856" y="28426"/>
                </a:moveTo>
                <a:lnTo>
                  <a:pt x="403292" y="28426"/>
                </a:lnTo>
                <a:lnTo>
                  <a:pt x="403292" y="56444"/>
                </a:lnTo>
                <a:lnTo>
                  <a:pt x="428856" y="56444"/>
                </a:lnTo>
                <a:lnTo>
                  <a:pt x="428856" y="28426"/>
                </a:lnTo>
                <a:close/>
              </a:path>
              <a:path extrusionOk="0" h="186690" w="1028700">
                <a:moveTo>
                  <a:pt x="622526" y="0"/>
                </a:moveTo>
                <a:lnTo>
                  <a:pt x="597781" y="0"/>
                </a:lnTo>
                <a:lnTo>
                  <a:pt x="597781" y="186103"/>
                </a:lnTo>
                <a:lnTo>
                  <a:pt x="622526" y="186103"/>
                </a:lnTo>
                <a:lnTo>
                  <a:pt x="622526" y="0"/>
                </a:lnTo>
                <a:close/>
              </a:path>
              <a:path extrusionOk="0" h="186690" w="1028700">
                <a:moveTo>
                  <a:pt x="584488" y="3067"/>
                </a:moveTo>
                <a:lnTo>
                  <a:pt x="559946" y="3067"/>
                </a:lnTo>
                <a:lnTo>
                  <a:pt x="559946" y="63806"/>
                </a:lnTo>
                <a:lnTo>
                  <a:pt x="535405" y="63806"/>
                </a:lnTo>
                <a:lnTo>
                  <a:pt x="535405" y="84871"/>
                </a:lnTo>
                <a:lnTo>
                  <a:pt x="559946" y="84871"/>
                </a:lnTo>
                <a:lnTo>
                  <a:pt x="559946" y="177514"/>
                </a:lnTo>
                <a:lnTo>
                  <a:pt x="584488" y="177514"/>
                </a:lnTo>
                <a:lnTo>
                  <a:pt x="584488" y="3067"/>
                </a:lnTo>
                <a:close/>
              </a:path>
              <a:path extrusionOk="0" h="186690" w="1028700">
                <a:moveTo>
                  <a:pt x="520476" y="39879"/>
                </a:moveTo>
                <a:lnTo>
                  <a:pt x="495321" y="39879"/>
                </a:lnTo>
                <a:lnTo>
                  <a:pt x="495321" y="49900"/>
                </a:lnTo>
                <a:lnTo>
                  <a:pt x="493296" y="73639"/>
                </a:lnTo>
                <a:lnTo>
                  <a:pt x="486783" y="96323"/>
                </a:lnTo>
                <a:lnTo>
                  <a:pt x="475133" y="116247"/>
                </a:lnTo>
                <a:lnTo>
                  <a:pt x="457692" y="131704"/>
                </a:lnTo>
                <a:lnTo>
                  <a:pt x="473439" y="150927"/>
                </a:lnTo>
                <a:lnTo>
                  <a:pt x="485168" y="141683"/>
                </a:lnTo>
                <a:lnTo>
                  <a:pt x="494797" y="129889"/>
                </a:lnTo>
                <a:lnTo>
                  <a:pt x="502414" y="115985"/>
                </a:lnTo>
                <a:lnTo>
                  <a:pt x="508103" y="100414"/>
                </a:lnTo>
                <a:lnTo>
                  <a:pt x="532235" y="100414"/>
                </a:lnTo>
                <a:lnTo>
                  <a:pt x="528644" y="94508"/>
                </a:lnTo>
                <a:lnTo>
                  <a:pt x="522360" y="72885"/>
                </a:lnTo>
                <a:lnTo>
                  <a:pt x="520476" y="49900"/>
                </a:lnTo>
                <a:lnTo>
                  <a:pt x="520476" y="39879"/>
                </a:lnTo>
                <a:close/>
              </a:path>
              <a:path extrusionOk="0" h="186690" w="1028700">
                <a:moveTo>
                  <a:pt x="532235" y="100414"/>
                </a:moveTo>
                <a:lnTo>
                  <a:pt x="508103" y="100414"/>
                </a:lnTo>
                <a:lnTo>
                  <a:pt x="513723" y="114742"/>
                </a:lnTo>
                <a:lnTo>
                  <a:pt x="521154" y="127460"/>
                </a:lnTo>
                <a:lnTo>
                  <a:pt x="530521" y="138261"/>
                </a:lnTo>
                <a:lnTo>
                  <a:pt x="541950" y="146837"/>
                </a:lnTo>
                <a:lnTo>
                  <a:pt x="557288" y="127613"/>
                </a:lnTo>
                <a:lnTo>
                  <a:pt x="540047" y="113256"/>
                </a:lnTo>
                <a:lnTo>
                  <a:pt x="532235" y="100414"/>
                </a:lnTo>
                <a:close/>
              </a:path>
              <a:path extrusionOk="0" h="186690" w="1028700">
                <a:moveTo>
                  <a:pt x="548698" y="19019"/>
                </a:moveTo>
                <a:lnTo>
                  <a:pt x="464850" y="19019"/>
                </a:lnTo>
                <a:lnTo>
                  <a:pt x="464850" y="39879"/>
                </a:lnTo>
                <a:lnTo>
                  <a:pt x="548698" y="39879"/>
                </a:lnTo>
                <a:lnTo>
                  <a:pt x="548698" y="19019"/>
                </a:lnTo>
                <a:close/>
              </a:path>
              <a:path extrusionOk="0" h="186690" w="1028700">
                <a:moveTo>
                  <a:pt x="761184" y="32107"/>
                </a:moveTo>
                <a:lnTo>
                  <a:pt x="734598" y="32107"/>
                </a:lnTo>
                <a:lnTo>
                  <a:pt x="731594" y="49548"/>
                </a:lnTo>
                <a:lnTo>
                  <a:pt x="723298" y="65954"/>
                </a:lnTo>
                <a:lnTo>
                  <a:pt x="709405" y="79905"/>
                </a:lnTo>
                <a:lnTo>
                  <a:pt x="689605" y="89984"/>
                </a:lnTo>
                <a:lnTo>
                  <a:pt x="703103" y="110639"/>
                </a:lnTo>
                <a:lnTo>
                  <a:pt x="718333" y="103588"/>
                </a:lnTo>
                <a:lnTo>
                  <a:pt x="730916" y="94036"/>
                </a:lnTo>
                <a:lnTo>
                  <a:pt x="740893" y="82355"/>
                </a:lnTo>
                <a:lnTo>
                  <a:pt x="748300" y="68919"/>
                </a:lnTo>
                <a:lnTo>
                  <a:pt x="777806" y="68919"/>
                </a:lnTo>
                <a:lnTo>
                  <a:pt x="771895" y="63218"/>
                </a:lnTo>
                <a:lnTo>
                  <a:pt x="764009" y="48209"/>
                </a:lnTo>
                <a:lnTo>
                  <a:pt x="761184" y="32107"/>
                </a:lnTo>
                <a:close/>
              </a:path>
              <a:path extrusionOk="0" h="186690" w="1028700">
                <a:moveTo>
                  <a:pt x="847691" y="0"/>
                </a:moveTo>
                <a:lnTo>
                  <a:pt x="821719" y="0"/>
                </a:lnTo>
                <a:lnTo>
                  <a:pt x="821719" y="45401"/>
                </a:lnTo>
                <a:lnTo>
                  <a:pt x="792678" y="45401"/>
                </a:lnTo>
                <a:lnTo>
                  <a:pt x="792678" y="66465"/>
                </a:lnTo>
                <a:lnTo>
                  <a:pt x="821719" y="66465"/>
                </a:lnTo>
                <a:lnTo>
                  <a:pt x="821719" y="110435"/>
                </a:lnTo>
                <a:lnTo>
                  <a:pt x="847691" y="110435"/>
                </a:lnTo>
                <a:lnTo>
                  <a:pt x="847691" y="0"/>
                </a:lnTo>
                <a:close/>
              </a:path>
              <a:path extrusionOk="0" h="186690" w="1028700">
                <a:moveTo>
                  <a:pt x="777806" y="68919"/>
                </a:moveTo>
                <a:lnTo>
                  <a:pt x="748300" y="68919"/>
                </a:lnTo>
                <a:lnTo>
                  <a:pt x="755510" y="80768"/>
                </a:lnTo>
                <a:lnTo>
                  <a:pt x="765031" y="91083"/>
                </a:lnTo>
                <a:lnTo>
                  <a:pt x="776872" y="99519"/>
                </a:lnTo>
                <a:lnTo>
                  <a:pt x="791042" y="105731"/>
                </a:lnTo>
                <a:lnTo>
                  <a:pt x="803926" y="85280"/>
                </a:lnTo>
                <a:lnTo>
                  <a:pt x="785111" y="75965"/>
                </a:lnTo>
                <a:lnTo>
                  <a:pt x="777806" y="68919"/>
                </a:lnTo>
                <a:close/>
              </a:path>
              <a:path extrusionOk="0" h="186690" w="1028700">
                <a:moveTo>
                  <a:pt x="798200" y="11248"/>
                </a:moveTo>
                <a:lnTo>
                  <a:pt x="697172" y="11248"/>
                </a:lnTo>
                <a:lnTo>
                  <a:pt x="697172" y="32107"/>
                </a:lnTo>
                <a:lnTo>
                  <a:pt x="798200" y="32107"/>
                </a:lnTo>
                <a:lnTo>
                  <a:pt x="798200" y="11248"/>
                </a:lnTo>
                <a:close/>
              </a:path>
              <a:path extrusionOk="0" h="186690" w="1028700">
                <a:moveTo>
                  <a:pt x="784089" y="114525"/>
                </a:moveTo>
                <a:lnTo>
                  <a:pt x="757349" y="117014"/>
                </a:lnTo>
                <a:lnTo>
                  <a:pt x="737205" y="124086"/>
                </a:lnTo>
                <a:lnTo>
                  <a:pt x="724500" y="135375"/>
                </a:lnTo>
                <a:lnTo>
                  <a:pt x="720077" y="150518"/>
                </a:lnTo>
                <a:lnTo>
                  <a:pt x="724500" y="165644"/>
                </a:lnTo>
                <a:lnTo>
                  <a:pt x="737205" y="176887"/>
                </a:lnTo>
                <a:lnTo>
                  <a:pt x="757349" y="183893"/>
                </a:lnTo>
                <a:lnTo>
                  <a:pt x="784089" y="186308"/>
                </a:lnTo>
                <a:lnTo>
                  <a:pt x="810889" y="183893"/>
                </a:lnTo>
                <a:lnTo>
                  <a:pt x="831075" y="176887"/>
                </a:lnTo>
                <a:lnTo>
                  <a:pt x="842885" y="166470"/>
                </a:lnTo>
                <a:lnTo>
                  <a:pt x="784089" y="166470"/>
                </a:lnTo>
                <a:lnTo>
                  <a:pt x="767749" y="165473"/>
                </a:lnTo>
                <a:lnTo>
                  <a:pt x="755828" y="162482"/>
                </a:lnTo>
                <a:lnTo>
                  <a:pt x="748528" y="157497"/>
                </a:lnTo>
                <a:lnTo>
                  <a:pt x="746050" y="150518"/>
                </a:lnTo>
                <a:lnTo>
                  <a:pt x="748528" y="143482"/>
                </a:lnTo>
                <a:lnTo>
                  <a:pt x="755828" y="138478"/>
                </a:lnTo>
                <a:lnTo>
                  <a:pt x="767749" y="135506"/>
                </a:lnTo>
                <a:lnTo>
                  <a:pt x="784089" y="134567"/>
                </a:lnTo>
                <a:lnTo>
                  <a:pt x="842909" y="134567"/>
                </a:lnTo>
                <a:lnTo>
                  <a:pt x="831075" y="124086"/>
                </a:lnTo>
                <a:lnTo>
                  <a:pt x="810889" y="117014"/>
                </a:lnTo>
                <a:lnTo>
                  <a:pt x="784089" y="114525"/>
                </a:lnTo>
                <a:close/>
              </a:path>
              <a:path extrusionOk="0" h="186690" w="1028700">
                <a:moveTo>
                  <a:pt x="842909" y="134567"/>
                </a:moveTo>
                <a:lnTo>
                  <a:pt x="784089" y="134567"/>
                </a:lnTo>
                <a:lnTo>
                  <a:pt x="800490" y="135506"/>
                </a:lnTo>
                <a:lnTo>
                  <a:pt x="812452" y="138478"/>
                </a:lnTo>
                <a:lnTo>
                  <a:pt x="819793" y="143482"/>
                </a:lnTo>
                <a:lnTo>
                  <a:pt x="822332" y="150518"/>
                </a:lnTo>
                <a:lnTo>
                  <a:pt x="819793" y="157497"/>
                </a:lnTo>
                <a:lnTo>
                  <a:pt x="812452" y="162482"/>
                </a:lnTo>
                <a:lnTo>
                  <a:pt x="800490" y="165473"/>
                </a:lnTo>
                <a:lnTo>
                  <a:pt x="784089" y="166470"/>
                </a:lnTo>
                <a:lnTo>
                  <a:pt x="842885" y="166470"/>
                </a:lnTo>
                <a:lnTo>
                  <a:pt x="843822" y="165644"/>
                </a:lnTo>
                <a:lnTo>
                  <a:pt x="848305" y="150518"/>
                </a:lnTo>
                <a:lnTo>
                  <a:pt x="843822" y="135375"/>
                </a:lnTo>
                <a:lnTo>
                  <a:pt x="842909" y="134567"/>
                </a:lnTo>
                <a:close/>
              </a:path>
              <a:path extrusionOk="0" h="186690" w="1028700">
                <a:moveTo>
                  <a:pt x="932154" y="12475"/>
                </a:moveTo>
                <a:lnTo>
                  <a:pt x="911674" y="15804"/>
                </a:lnTo>
                <a:lnTo>
                  <a:pt x="895240" y="25231"/>
                </a:lnTo>
                <a:lnTo>
                  <a:pt x="884327" y="39681"/>
                </a:lnTo>
                <a:lnTo>
                  <a:pt x="880413" y="58080"/>
                </a:lnTo>
                <a:lnTo>
                  <a:pt x="884327" y="76526"/>
                </a:lnTo>
                <a:lnTo>
                  <a:pt x="895240" y="90993"/>
                </a:lnTo>
                <a:lnTo>
                  <a:pt x="911674" y="100457"/>
                </a:lnTo>
                <a:lnTo>
                  <a:pt x="932154" y="103890"/>
                </a:lnTo>
                <a:lnTo>
                  <a:pt x="952659" y="100457"/>
                </a:lnTo>
                <a:lnTo>
                  <a:pt x="968965" y="90993"/>
                </a:lnTo>
                <a:lnTo>
                  <a:pt x="976274" y="81190"/>
                </a:lnTo>
                <a:lnTo>
                  <a:pt x="932154" y="81190"/>
                </a:lnTo>
                <a:lnTo>
                  <a:pt x="921901" y="79693"/>
                </a:lnTo>
                <a:lnTo>
                  <a:pt x="913710" y="75195"/>
                </a:lnTo>
                <a:lnTo>
                  <a:pt x="908298" y="67917"/>
                </a:lnTo>
                <a:lnTo>
                  <a:pt x="906386" y="58080"/>
                </a:lnTo>
                <a:lnTo>
                  <a:pt x="908298" y="48344"/>
                </a:lnTo>
                <a:lnTo>
                  <a:pt x="913710" y="41080"/>
                </a:lnTo>
                <a:lnTo>
                  <a:pt x="921901" y="36540"/>
                </a:lnTo>
                <a:lnTo>
                  <a:pt x="932154" y="34971"/>
                </a:lnTo>
                <a:lnTo>
                  <a:pt x="976235" y="34971"/>
                </a:lnTo>
                <a:lnTo>
                  <a:pt x="968965" y="25231"/>
                </a:lnTo>
                <a:lnTo>
                  <a:pt x="952659" y="15804"/>
                </a:lnTo>
                <a:lnTo>
                  <a:pt x="932154" y="12475"/>
                </a:lnTo>
                <a:close/>
              </a:path>
              <a:path extrusionOk="0" h="186690" w="1028700">
                <a:moveTo>
                  <a:pt x="976235" y="34971"/>
                </a:moveTo>
                <a:lnTo>
                  <a:pt x="932154" y="34971"/>
                </a:lnTo>
                <a:lnTo>
                  <a:pt x="942485" y="36540"/>
                </a:lnTo>
                <a:lnTo>
                  <a:pt x="950764" y="41080"/>
                </a:lnTo>
                <a:lnTo>
                  <a:pt x="956283" y="48344"/>
                </a:lnTo>
                <a:lnTo>
                  <a:pt x="958331" y="58080"/>
                </a:lnTo>
                <a:lnTo>
                  <a:pt x="956283" y="67917"/>
                </a:lnTo>
                <a:lnTo>
                  <a:pt x="950764" y="75195"/>
                </a:lnTo>
                <a:lnTo>
                  <a:pt x="942485" y="79693"/>
                </a:lnTo>
                <a:lnTo>
                  <a:pt x="932154" y="81190"/>
                </a:lnTo>
                <a:lnTo>
                  <a:pt x="976274" y="81190"/>
                </a:lnTo>
                <a:lnTo>
                  <a:pt x="979750" y="76526"/>
                </a:lnTo>
                <a:lnTo>
                  <a:pt x="983690" y="58080"/>
                </a:lnTo>
                <a:lnTo>
                  <a:pt x="979750" y="39681"/>
                </a:lnTo>
                <a:lnTo>
                  <a:pt x="976235" y="34971"/>
                </a:lnTo>
                <a:close/>
              </a:path>
              <a:path extrusionOk="0" h="186690" w="1028700">
                <a:moveTo>
                  <a:pt x="991666" y="121274"/>
                </a:moveTo>
                <a:lnTo>
                  <a:pt x="960961" y="124587"/>
                </a:lnTo>
                <a:lnTo>
                  <a:pt x="929700" y="126386"/>
                </a:lnTo>
                <a:lnTo>
                  <a:pt x="899665" y="127112"/>
                </a:lnTo>
                <a:lnTo>
                  <a:pt x="872641" y="127204"/>
                </a:lnTo>
                <a:lnTo>
                  <a:pt x="875709" y="148473"/>
                </a:lnTo>
                <a:lnTo>
                  <a:pt x="902056" y="148299"/>
                </a:lnTo>
                <a:lnTo>
                  <a:pt x="931412" y="147310"/>
                </a:lnTo>
                <a:lnTo>
                  <a:pt x="962418" y="144807"/>
                </a:lnTo>
                <a:lnTo>
                  <a:pt x="993711" y="140088"/>
                </a:lnTo>
                <a:lnTo>
                  <a:pt x="991666" y="121274"/>
                </a:lnTo>
                <a:close/>
              </a:path>
              <a:path extrusionOk="0" h="186690" w="1028700">
                <a:moveTo>
                  <a:pt x="1028273" y="0"/>
                </a:moveTo>
                <a:lnTo>
                  <a:pt x="1002300" y="0"/>
                </a:lnTo>
                <a:lnTo>
                  <a:pt x="1002300" y="186512"/>
                </a:lnTo>
                <a:lnTo>
                  <a:pt x="1028273" y="186512"/>
                </a:lnTo>
                <a:lnTo>
                  <a:pt x="10282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923775" y="7663816"/>
            <a:ext cx="906144" cy="187960"/>
          </a:xfrm>
          <a:custGeom>
            <a:rect b="b" l="l" r="r" t="t"/>
            <a:pathLst>
              <a:path extrusionOk="0" h="187959" w="906144">
                <a:moveTo>
                  <a:pt x="72835" y="14735"/>
                </a:moveTo>
                <a:lnTo>
                  <a:pt x="46311" y="14735"/>
                </a:lnTo>
                <a:lnTo>
                  <a:pt x="46311" y="42522"/>
                </a:lnTo>
                <a:lnTo>
                  <a:pt x="43515" y="68421"/>
                </a:lnTo>
                <a:lnTo>
                  <a:pt x="34996" y="92622"/>
                </a:lnTo>
                <a:lnTo>
                  <a:pt x="20557" y="113035"/>
                </a:lnTo>
                <a:lnTo>
                  <a:pt x="0" y="127567"/>
                </a:lnTo>
                <a:lnTo>
                  <a:pt x="15998" y="149038"/>
                </a:lnTo>
                <a:lnTo>
                  <a:pt x="30655" y="139483"/>
                </a:lnTo>
                <a:lnTo>
                  <a:pt x="42785" y="126909"/>
                </a:lnTo>
                <a:lnTo>
                  <a:pt x="52468" y="111769"/>
                </a:lnTo>
                <a:lnTo>
                  <a:pt x="59783" y="94517"/>
                </a:lnTo>
                <a:lnTo>
                  <a:pt x="86332" y="94517"/>
                </a:lnTo>
                <a:lnTo>
                  <a:pt x="83571" y="90623"/>
                </a:lnTo>
                <a:lnTo>
                  <a:pt x="75420" y="67480"/>
                </a:lnTo>
                <a:lnTo>
                  <a:pt x="72835" y="42522"/>
                </a:lnTo>
                <a:lnTo>
                  <a:pt x="72835" y="14735"/>
                </a:lnTo>
                <a:close/>
              </a:path>
              <a:path extrusionOk="0" h="187959" w="906144">
                <a:moveTo>
                  <a:pt x="86332" y="94517"/>
                </a:moveTo>
                <a:lnTo>
                  <a:pt x="59783" y="94517"/>
                </a:lnTo>
                <a:lnTo>
                  <a:pt x="66733" y="110555"/>
                </a:lnTo>
                <a:lnTo>
                  <a:pt x="75913" y="124619"/>
                </a:lnTo>
                <a:lnTo>
                  <a:pt x="87343" y="136316"/>
                </a:lnTo>
                <a:lnTo>
                  <a:pt x="101043" y="145249"/>
                </a:lnTo>
                <a:lnTo>
                  <a:pt x="117041" y="124198"/>
                </a:lnTo>
                <a:lnTo>
                  <a:pt x="97405" y="110134"/>
                </a:lnTo>
                <a:lnTo>
                  <a:pt x="86332" y="94517"/>
                </a:lnTo>
                <a:close/>
              </a:path>
              <a:path extrusionOk="0" h="187959" w="906144">
                <a:moveTo>
                  <a:pt x="151564" y="0"/>
                </a:moveTo>
                <a:lnTo>
                  <a:pt x="125040" y="0"/>
                </a:lnTo>
                <a:lnTo>
                  <a:pt x="125040" y="187350"/>
                </a:lnTo>
                <a:lnTo>
                  <a:pt x="151564" y="187350"/>
                </a:lnTo>
                <a:lnTo>
                  <a:pt x="151564" y="94306"/>
                </a:lnTo>
                <a:lnTo>
                  <a:pt x="178930" y="94306"/>
                </a:lnTo>
                <a:lnTo>
                  <a:pt x="178930" y="72414"/>
                </a:lnTo>
                <a:lnTo>
                  <a:pt x="151564" y="72414"/>
                </a:lnTo>
                <a:lnTo>
                  <a:pt x="151564" y="0"/>
                </a:lnTo>
                <a:close/>
              </a:path>
              <a:path extrusionOk="0" h="187959" w="906144">
                <a:moveTo>
                  <a:pt x="343180" y="0"/>
                </a:moveTo>
                <a:lnTo>
                  <a:pt x="317077" y="0"/>
                </a:lnTo>
                <a:lnTo>
                  <a:pt x="317077" y="187350"/>
                </a:lnTo>
                <a:lnTo>
                  <a:pt x="343180" y="187350"/>
                </a:lnTo>
                <a:lnTo>
                  <a:pt x="343180" y="0"/>
                </a:lnTo>
                <a:close/>
              </a:path>
              <a:path extrusionOk="0" h="187959" w="906144">
                <a:moveTo>
                  <a:pt x="247189" y="48837"/>
                </a:moveTo>
                <a:lnTo>
                  <a:pt x="228253" y="51491"/>
                </a:lnTo>
                <a:lnTo>
                  <a:pt x="213481" y="58705"/>
                </a:lnTo>
                <a:lnTo>
                  <a:pt x="203880" y="69825"/>
                </a:lnTo>
                <a:lnTo>
                  <a:pt x="200456" y="84202"/>
                </a:lnTo>
                <a:lnTo>
                  <a:pt x="202847" y="96247"/>
                </a:lnTo>
                <a:lnTo>
                  <a:pt x="209639" y="106200"/>
                </a:lnTo>
                <a:lnTo>
                  <a:pt x="220260" y="113627"/>
                </a:lnTo>
                <a:lnTo>
                  <a:pt x="234137" y="118094"/>
                </a:lnTo>
                <a:lnTo>
                  <a:pt x="234137" y="134092"/>
                </a:lnTo>
                <a:lnTo>
                  <a:pt x="186563" y="134724"/>
                </a:lnTo>
                <a:lnTo>
                  <a:pt x="189931" y="155774"/>
                </a:lnTo>
                <a:lnTo>
                  <a:pt x="216823" y="155722"/>
                </a:lnTo>
                <a:lnTo>
                  <a:pt x="246399" y="154880"/>
                </a:lnTo>
                <a:lnTo>
                  <a:pt x="277317" y="152696"/>
                </a:lnTo>
                <a:lnTo>
                  <a:pt x="308235" y="148617"/>
                </a:lnTo>
                <a:lnTo>
                  <a:pt x="306881" y="133040"/>
                </a:lnTo>
                <a:lnTo>
                  <a:pt x="260240" y="133040"/>
                </a:lnTo>
                <a:lnTo>
                  <a:pt x="260240" y="118094"/>
                </a:lnTo>
                <a:lnTo>
                  <a:pt x="274153" y="113657"/>
                </a:lnTo>
                <a:lnTo>
                  <a:pt x="284869" y="106279"/>
                </a:lnTo>
                <a:lnTo>
                  <a:pt x="289690" y="99359"/>
                </a:lnTo>
                <a:lnTo>
                  <a:pt x="247189" y="99359"/>
                </a:lnTo>
                <a:lnTo>
                  <a:pt x="238351" y="98382"/>
                </a:lnTo>
                <a:lnTo>
                  <a:pt x="231427" y="95491"/>
                </a:lnTo>
                <a:lnTo>
                  <a:pt x="226911" y="90744"/>
                </a:lnTo>
                <a:lnTo>
                  <a:pt x="225296" y="84202"/>
                </a:lnTo>
                <a:lnTo>
                  <a:pt x="226911" y="77749"/>
                </a:lnTo>
                <a:lnTo>
                  <a:pt x="231427" y="72993"/>
                </a:lnTo>
                <a:lnTo>
                  <a:pt x="238351" y="70052"/>
                </a:lnTo>
                <a:lnTo>
                  <a:pt x="247189" y="69046"/>
                </a:lnTo>
                <a:lnTo>
                  <a:pt x="290081" y="69046"/>
                </a:lnTo>
                <a:lnTo>
                  <a:pt x="281027" y="58705"/>
                </a:lnTo>
                <a:lnTo>
                  <a:pt x="266160" y="51491"/>
                </a:lnTo>
                <a:lnTo>
                  <a:pt x="247189" y="48837"/>
                </a:lnTo>
                <a:close/>
              </a:path>
              <a:path extrusionOk="0" h="187959" w="906144">
                <a:moveTo>
                  <a:pt x="306551" y="129251"/>
                </a:moveTo>
                <a:lnTo>
                  <a:pt x="295200" y="130553"/>
                </a:lnTo>
                <a:lnTo>
                  <a:pt x="283632" y="131619"/>
                </a:lnTo>
                <a:lnTo>
                  <a:pt x="271946" y="132448"/>
                </a:lnTo>
                <a:lnTo>
                  <a:pt x="260240" y="133040"/>
                </a:lnTo>
                <a:lnTo>
                  <a:pt x="306881" y="133040"/>
                </a:lnTo>
                <a:lnTo>
                  <a:pt x="306551" y="129251"/>
                </a:lnTo>
                <a:close/>
              </a:path>
              <a:path extrusionOk="0" h="187959" w="906144">
                <a:moveTo>
                  <a:pt x="290081" y="69046"/>
                </a:moveTo>
                <a:lnTo>
                  <a:pt x="247189" y="69046"/>
                </a:lnTo>
                <a:lnTo>
                  <a:pt x="256115" y="70052"/>
                </a:lnTo>
                <a:lnTo>
                  <a:pt x="263029" y="72993"/>
                </a:lnTo>
                <a:lnTo>
                  <a:pt x="267496" y="77749"/>
                </a:lnTo>
                <a:lnTo>
                  <a:pt x="269081" y="84202"/>
                </a:lnTo>
                <a:lnTo>
                  <a:pt x="267496" y="90744"/>
                </a:lnTo>
                <a:lnTo>
                  <a:pt x="263029" y="95491"/>
                </a:lnTo>
                <a:lnTo>
                  <a:pt x="256115" y="98382"/>
                </a:lnTo>
                <a:lnTo>
                  <a:pt x="247189" y="99359"/>
                </a:lnTo>
                <a:lnTo>
                  <a:pt x="289690" y="99359"/>
                </a:lnTo>
                <a:lnTo>
                  <a:pt x="291796" y="96336"/>
                </a:lnTo>
                <a:lnTo>
                  <a:pt x="294342" y="84202"/>
                </a:lnTo>
                <a:lnTo>
                  <a:pt x="290763" y="69825"/>
                </a:lnTo>
                <a:lnTo>
                  <a:pt x="290081" y="69046"/>
                </a:lnTo>
                <a:close/>
              </a:path>
              <a:path extrusionOk="0" h="187959" w="906144">
                <a:moveTo>
                  <a:pt x="304025" y="21050"/>
                </a:moveTo>
                <a:lnTo>
                  <a:pt x="190352" y="21050"/>
                </a:lnTo>
                <a:lnTo>
                  <a:pt x="190352" y="41680"/>
                </a:lnTo>
                <a:lnTo>
                  <a:pt x="304025" y="41680"/>
                </a:lnTo>
                <a:lnTo>
                  <a:pt x="304025" y="21050"/>
                </a:lnTo>
                <a:close/>
              </a:path>
              <a:path extrusionOk="0" h="187959" w="906144">
                <a:moveTo>
                  <a:pt x="260661" y="842"/>
                </a:moveTo>
                <a:lnTo>
                  <a:pt x="234137" y="842"/>
                </a:lnTo>
                <a:lnTo>
                  <a:pt x="234137" y="21050"/>
                </a:lnTo>
                <a:lnTo>
                  <a:pt x="260661" y="21050"/>
                </a:lnTo>
                <a:lnTo>
                  <a:pt x="260661" y="842"/>
                </a:lnTo>
                <a:close/>
              </a:path>
              <a:path extrusionOk="0" h="187959" w="906144">
                <a:moveTo>
                  <a:pt x="413964" y="129672"/>
                </a:moveTo>
                <a:lnTo>
                  <a:pt x="387440" y="129672"/>
                </a:lnTo>
                <a:lnTo>
                  <a:pt x="387440" y="183982"/>
                </a:lnTo>
                <a:lnTo>
                  <a:pt x="519638" y="183982"/>
                </a:lnTo>
                <a:lnTo>
                  <a:pt x="519638" y="162932"/>
                </a:lnTo>
                <a:lnTo>
                  <a:pt x="413964" y="162932"/>
                </a:lnTo>
                <a:lnTo>
                  <a:pt x="413964" y="129672"/>
                </a:lnTo>
                <a:close/>
              </a:path>
              <a:path extrusionOk="0" h="187959" w="906144">
                <a:moveTo>
                  <a:pt x="468275" y="113673"/>
                </a:moveTo>
                <a:lnTo>
                  <a:pt x="442172" y="113673"/>
                </a:lnTo>
                <a:lnTo>
                  <a:pt x="442172" y="145670"/>
                </a:lnTo>
                <a:lnTo>
                  <a:pt x="468275" y="145670"/>
                </a:lnTo>
                <a:lnTo>
                  <a:pt x="468275" y="113673"/>
                </a:lnTo>
                <a:close/>
              </a:path>
              <a:path extrusionOk="0" h="187959" w="906144">
                <a:moveTo>
                  <a:pt x="538584" y="92622"/>
                </a:moveTo>
                <a:lnTo>
                  <a:pt x="367653" y="92622"/>
                </a:lnTo>
                <a:lnTo>
                  <a:pt x="367653" y="113673"/>
                </a:lnTo>
                <a:lnTo>
                  <a:pt x="538584" y="113673"/>
                </a:lnTo>
                <a:lnTo>
                  <a:pt x="538584" y="92622"/>
                </a:lnTo>
                <a:close/>
              </a:path>
              <a:path extrusionOk="0" h="187959" w="906144">
                <a:moveTo>
                  <a:pt x="516691" y="8420"/>
                </a:moveTo>
                <a:lnTo>
                  <a:pt x="388703" y="8420"/>
                </a:lnTo>
                <a:lnTo>
                  <a:pt x="388703" y="77466"/>
                </a:lnTo>
                <a:lnTo>
                  <a:pt x="516691" y="77466"/>
                </a:lnTo>
                <a:lnTo>
                  <a:pt x="516691" y="56836"/>
                </a:lnTo>
                <a:lnTo>
                  <a:pt x="414385" y="56836"/>
                </a:lnTo>
                <a:lnTo>
                  <a:pt x="414385" y="28628"/>
                </a:lnTo>
                <a:lnTo>
                  <a:pt x="516691" y="28628"/>
                </a:lnTo>
                <a:lnTo>
                  <a:pt x="516691" y="8420"/>
                </a:lnTo>
                <a:close/>
              </a:path>
              <a:path extrusionOk="0" h="187959" w="906144">
                <a:moveTo>
                  <a:pt x="516691" y="28628"/>
                </a:moveTo>
                <a:lnTo>
                  <a:pt x="491009" y="28628"/>
                </a:lnTo>
                <a:lnTo>
                  <a:pt x="491009" y="56836"/>
                </a:lnTo>
                <a:lnTo>
                  <a:pt x="516691" y="56836"/>
                </a:lnTo>
                <a:lnTo>
                  <a:pt x="516691" y="28628"/>
                </a:lnTo>
                <a:close/>
              </a:path>
              <a:path extrusionOk="0" h="187959" w="906144">
                <a:moveTo>
                  <a:pt x="711254" y="0"/>
                </a:moveTo>
                <a:lnTo>
                  <a:pt x="686414" y="0"/>
                </a:lnTo>
                <a:lnTo>
                  <a:pt x="686414" y="187350"/>
                </a:lnTo>
                <a:lnTo>
                  <a:pt x="711254" y="187350"/>
                </a:lnTo>
                <a:lnTo>
                  <a:pt x="711254" y="0"/>
                </a:lnTo>
                <a:close/>
              </a:path>
              <a:path extrusionOk="0" h="187959" w="906144">
                <a:moveTo>
                  <a:pt x="672941" y="3368"/>
                </a:moveTo>
                <a:lnTo>
                  <a:pt x="648523" y="3368"/>
                </a:lnTo>
                <a:lnTo>
                  <a:pt x="648523" y="64415"/>
                </a:lnTo>
                <a:lnTo>
                  <a:pt x="624104" y="64415"/>
                </a:lnTo>
                <a:lnTo>
                  <a:pt x="624104" y="85465"/>
                </a:lnTo>
                <a:lnTo>
                  <a:pt x="648523" y="85465"/>
                </a:lnTo>
                <a:lnTo>
                  <a:pt x="648523" y="178509"/>
                </a:lnTo>
                <a:lnTo>
                  <a:pt x="672941" y="178509"/>
                </a:lnTo>
                <a:lnTo>
                  <a:pt x="672941" y="3368"/>
                </a:lnTo>
                <a:close/>
              </a:path>
              <a:path extrusionOk="0" h="187959" w="906144">
                <a:moveTo>
                  <a:pt x="608947" y="40417"/>
                </a:moveTo>
                <a:lnTo>
                  <a:pt x="583687" y="40417"/>
                </a:lnTo>
                <a:lnTo>
                  <a:pt x="583687" y="50521"/>
                </a:lnTo>
                <a:lnTo>
                  <a:pt x="581644" y="74302"/>
                </a:lnTo>
                <a:lnTo>
                  <a:pt x="575082" y="97096"/>
                </a:lnTo>
                <a:lnTo>
                  <a:pt x="563350" y="117127"/>
                </a:lnTo>
                <a:lnTo>
                  <a:pt x="545795" y="132619"/>
                </a:lnTo>
                <a:lnTo>
                  <a:pt x="561794" y="151985"/>
                </a:lnTo>
                <a:lnTo>
                  <a:pt x="573497" y="142667"/>
                </a:lnTo>
                <a:lnTo>
                  <a:pt x="583108" y="130803"/>
                </a:lnTo>
                <a:lnTo>
                  <a:pt x="590745" y="116847"/>
                </a:lnTo>
                <a:lnTo>
                  <a:pt x="596528" y="101253"/>
                </a:lnTo>
                <a:lnTo>
                  <a:pt x="620819" y="101253"/>
                </a:lnTo>
                <a:lnTo>
                  <a:pt x="617131" y="95227"/>
                </a:lnTo>
                <a:lnTo>
                  <a:pt x="610799" y="73555"/>
                </a:lnTo>
                <a:lnTo>
                  <a:pt x="608947" y="50521"/>
                </a:lnTo>
                <a:lnTo>
                  <a:pt x="608947" y="40417"/>
                </a:lnTo>
                <a:close/>
              </a:path>
              <a:path extrusionOk="0" h="187959" w="906144">
                <a:moveTo>
                  <a:pt x="620819" y="101253"/>
                </a:moveTo>
                <a:lnTo>
                  <a:pt x="596528" y="101253"/>
                </a:lnTo>
                <a:lnTo>
                  <a:pt x="602119" y="115568"/>
                </a:lnTo>
                <a:lnTo>
                  <a:pt x="609526" y="128303"/>
                </a:lnTo>
                <a:lnTo>
                  <a:pt x="618907" y="139144"/>
                </a:lnTo>
                <a:lnTo>
                  <a:pt x="630419" y="147775"/>
                </a:lnTo>
                <a:lnTo>
                  <a:pt x="645997" y="128409"/>
                </a:lnTo>
                <a:lnTo>
                  <a:pt x="628633" y="114018"/>
                </a:lnTo>
                <a:lnTo>
                  <a:pt x="620819" y="101253"/>
                </a:lnTo>
                <a:close/>
              </a:path>
              <a:path extrusionOk="0" h="187959" w="906144">
                <a:moveTo>
                  <a:pt x="637155" y="19366"/>
                </a:moveTo>
                <a:lnTo>
                  <a:pt x="552953" y="19366"/>
                </a:lnTo>
                <a:lnTo>
                  <a:pt x="552953" y="40417"/>
                </a:lnTo>
                <a:lnTo>
                  <a:pt x="637155" y="40417"/>
                </a:lnTo>
                <a:lnTo>
                  <a:pt x="637155" y="19366"/>
                </a:lnTo>
                <a:close/>
              </a:path>
              <a:path extrusionOk="0" h="187959" w="906144">
                <a:moveTo>
                  <a:pt x="881397" y="0"/>
                </a:moveTo>
                <a:lnTo>
                  <a:pt x="854873" y="0"/>
                </a:lnTo>
                <a:lnTo>
                  <a:pt x="854873" y="187350"/>
                </a:lnTo>
                <a:lnTo>
                  <a:pt x="881397" y="187350"/>
                </a:lnTo>
                <a:lnTo>
                  <a:pt x="881397" y="98096"/>
                </a:lnTo>
                <a:lnTo>
                  <a:pt x="905816" y="98096"/>
                </a:lnTo>
                <a:lnTo>
                  <a:pt x="905816" y="76203"/>
                </a:lnTo>
                <a:lnTo>
                  <a:pt x="881397" y="76203"/>
                </a:lnTo>
                <a:lnTo>
                  <a:pt x="881397" y="0"/>
                </a:lnTo>
                <a:close/>
              </a:path>
              <a:path extrusionOk="0" h="187959" w="906144">
                <a:moveTo>
                  <a:pt x="788774" y="48837"/>
                </a:moveTo>
                <a:lnTo>
                  <a:pt x="770118" y="51491"/>
                </a:lnTo>
                <a:lnTo>
                  <a:pt x="755567" y="58705"/>
                </a:lnTo>
                <a:lnTo>
                  <a:pt x="746147" y="69825"/>
                </a:lnTo>
                <a:lnTo>
                  <a:pt x="742884" y="84202"/>
                </a:lnTo>
                <a:lnTo>
                  <a:pt x="745078" y="96214"/>
                </a:lnTo>
                <a:lnTo>
                  <a:pt x="751594" y="106095"/>
                </a:lnTo>
                <a:lnTo>
                  <a:pt x="761859" y="113449"/>
                </a:lnTo>
                <a:lnTo>
                  <a:pt x="775302" y="117883"/>
                </a:lnTo>
                <a:lnTo>
                  <a:pt x="775302" y="134092"/>
                </a:lnTo>
                <a:lnTo>
                  <a:pt x="763040" y="134369"/>
                </a:lnTo>
                <a:lnTo>
                  <a:pt x="729411" y="134724"/>
                </a:lnTo>
                <a:lnTo>
                  <a:pt x="732779" y="155774"/>
                </a:lnTo>
                <a:lnTo>
                  <a:pt x="758369" y="155745"/>
                </a:lnTo>
                <a:lnTo>
                  <a:pt x="786880" y="154906"/>
                </a:lnTo>
                <a:lnTo>
                  <a:pt x="816969" y="152607"/>
                </a:lnTo>
                <a:lnTo>
                  <a:pt x="847295" y="148196"/>
                </a:lnTo>
                <a:lnTo>
                  <a:pt x="845967" y="133250"/>
                </a:lnTo>
                <a:lnTo>
                  <a:pt x="801826" y="133250"/>
                </a:lnTo>
                <a:lnTo>
                  <a:pt x="801826" y="118094"/>
                </a:lnTo>
                <a:lnTo>
                  <a:pt x="815341" y="113627"/>
                </a:lnTo>
                <a:lnTo>
                  <a:pt x="825797" y="106200"/>
                </a:lnTo>
                <a:lnTo>
                  <a:pt x="830461" y="99359"/>
                </a:lnTo>
                <a:lnTo>
                  <a:pt x="788774" y="99359"/>
                </a:lnTo>
                <a:lnTo>
                  <a:pt x="780157" y="98382"/>
                </a:lnTo>
                <a:lnTo>
                  <a:pt x="773513" y="95491"/>
                </a:lnTo>
                <a:lnTo>
                  <a:pt x="769237" y="90744"/>
                </a:lnTo>
                <a:lnTo>
                  <a:pt x="767724" y="84202"/>
                </a:lnTo>
                <a:lnTo>
                  <a:pt x="769237" y="77749"/>
                </a:lnTo>
                <a:lnTo>
                  <a:pt x="773513" y="72993"/>
                </a:lnTo>
                <a:lnTo>
                  <a:pt x="780157" y="70052"/>
                </a:lnTo>
                <a:lnTo>
                  <a:pt x="788774" y="69046"/>
                </a:lnTo>
                <a:lnTo>
                  <a:pt x="830877" y="69046"/>
                </a:lnTo>
                <a:lnTo>
                  <a:pt x="821955" y="58705"/>
                </a:lnTo>
                <a:lnTo>
                  <a:pt x="807348" y="51491"/>
                </a:lnTo>
                <a:lnTo>
                  <a:pt x="788774" y="48837"/>
                </a:lnTo>
                <a:close/>
              </a:path>
              <a:path extrusionOk="0" h="187959" w="906144">
                <a:moveTo>
                  <a:pt x="845611" y="129251"/>
                </a:moveTo>
                <a:lnTo>
                  <a:pt x="835010" y="130556"/>
                </a:lnTo>
                <a:lnTo>
                  <a:pt x="824113" y="131645"/>
                </a:lnTo>
                <a:lnTo>
                  <a:pt x="813019" y="132536"/>
                </a:lnTo>
                <a:lnTo>
                  <a:pt x="801826" y="133250"/>
                </a:lnTo>
                <a:lnTo>
                  <a:pt x="845967" y="133250"/>
                </a:lnTo>
                <a:lnTo>
                  <a:pt x="845611" y="129251"/>
                </a:lnTo>
                <a:close/>
              </a:path>
              <a:path extrusionOk="0" h="187959" w="906144">
                <a:moveTo>
                  <a:pt x="830877" y="69046"/>
                </a:moveTo>
                <a:lnTo>
                  <a:pt x="788774" y="69046"/>
                </a:lnTo>
                <a:lnTo>
                  <a:pt x="797392" y="70052"/>
                </a:lnTo>
                <a:lnTo>
                  <a:pt x="804036" y="72993"/>
                </a:lnTo>
                <a:lnTo>
                  <a:pt x="808312" y="77749"/>
                </a:lnTo>
                <a:lnTo>
                  <a:pt x="809825" y="84202"/>
                </a:lnTo>
                <a:lnTo>
                  <a:pt x="808312" y="90744"/>
                </a:lnTo>
                <a:lnTo>
                  <a:pt x="804036" y="95491"/>
                </a:lnTo>
                <a:lnTo>
                  <a:pt x="797392" y="98382"/>
                </a:lnTo>
                <a:lnTo>
                  <a:pt x="788774" y="99359"/>
                </a:lnTo>
                <a:lnTo>
                  <a:pt x="830461" y="99359"/>
                </a:lnTo>
                <a:lnTo>
                  <a:pt x="832583" y="96247"/>
                </a:lnTo>
                <a:lnTo>
                  <a:pt x="835086" y="84202"/>
                </a:lnTo>
                <a:lnTo>
                  <a:pt x="831550" y="69825"/>
                </a:lnTo>
                <a:lnTo>
                  <a:pt x="830877" y="69046"/>
                </a:lnTo>
                <a:close/>
              </a:path>
              <a:path extrusionOk="0" h="187959" w="906144">
                <a:moveTo>
                  <a:pt x="843927" y="21050"/>
                </a:moveTo>
                <a:lnTo>
                  <a:pt x="733200" y="21050"/>
                </a:lnTo>
                <a:lnTo>
                  <a:pt x="733200" y="41680"/>
                </a:lnTo>
                <a:lnTo>
                  <a:pt x="843927" y="41680"/>
                </a:lnTo>
                <a:lnTo>
                  <a:pt x="843927" y="21050"/>
                </a:lnTo>
                <a:close/>
              </a:path>
              <a:path extrusionOk="0" h="187959" w="906144">
                <a:moveTo>
                  <a:pt x="801826" y="1263"/>
                </a:moveTo>
                <a:lnTo>
                  <a:pt x="775302" y="1263"/>
                </a:lnTo>
                <a:lnTo>
                  <a:pt x="775302" y="21050"/>
                </a:lnTo>
                <a:lnTo>
                  <a:pt x="801826" y="21050"/>
                </a:lnTo>
                <a:lnTo>
                  <a:pt x="801826" y="12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4770315" y="7603400"/>
            <a:ext cx="107400" cy="11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14027249" y="4463609"/>
            <a:ext cx="3295800" cy="3216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15153450" y="4715013"/>
            <a:ext cx="1876574" cy="1464183"/>
          </a:xfrm>
          <a:custGeom>
            <a:rect b="b" l="l" r="r" t="t"/>
            <a:pathLst>
              <a:path extrusionOk="0" h="1200150" w="1570355">
                <a:moveTo>
                  <a:pt x="312059" y="7233"/>
                </a:moveTo>
                <a:lnTo>
                  <a:pt x="257518" y="14672"/>
                </a:lnTo>
                <a:lnTo>
                  <a:pt x="203922" y="24571"/>
                </a:lnTo>
                <a:lnTo>
                  <a:pt x="151321" y="36866"/>
                </a:lnTo>
                <a:lnTo>
                  <a:pt x="99767" y="51493"/>
                </a:lnTo>
                <a:lnTo>
                  <a:pt x="49309" y="68388"/>
                </a:lnTo>
                <a:lnTo>
                  <a:pt x="0" y="87488"/>
                </a:lnTo>
                <a:lnTo>
                  <a:pt x="446208" y="1199531"/>
                </a:lnTo>
                <a:lnTo>
                  <a:pt x="1569815" y="912781"/>
                </a:lnTo>
                <a:lnTo>
                  <a:pt x="1558813" y="866617"/>
                </a:lnTo>
                <a:lnTo>
                  <a:pt x="1546035" y="821259"/>
                </a:lnTo>
                <a:lnTo>
                  <a:pt x="1531524" y="776740"/>
                </a:lnTo>
                <a:lnTo>
                  <a:pt x="1515323" y="733095"/>
                </a:lnTo>
                <a:lnTo>
                  <a:pt x="1497475" y="690359"/>
                </a:lnTo>
                <a:lnTo>
                  <a:pt x="1478022" y="648566"/>
                </a:lnTo>
                <a:lnTo>
                  <a:pt x="1457008" y="607749"/>
                </a:lnTo>
                <a:lnTo>
                  <a:pt x="1434474" y="567943"/>
                </a:lnTo>
                <a:lnTo>
                  <a:pt x="1410463" y="529183"/>
                </a:lnTo>
                <a:lnTo>
                  <a:pt x="1385019" y="491502"/>
                </a:lnTo>
                <a:lnTo>
                  <a:pt x="1358184" y="454935"/>
                </a:lnTo>
                <a:lnTo>
                  <a:pt x="1330000" y="419515"/>
                </a:lnTo>
                <a:lnTo>
                  <a:pt x="1300510" y="385278"/>
                </a:lnTo>
                <a:lnTo>
                  <a:pt x="1269757" y="352258"/>
                </a:lnTo>
                <a:lnTo>
                  <a:pt x="1237784" y="320488"/>
                </a:lnTo>
                <a:lnTo>
                  <a:pt x="1204634" y="290002"/>
                </a:lnTo>
                <a:lnTo>
                  <a:pt x="1170348" y="260836"/>
                </a:lnTo>
                <a:lnTo>
                  <a:pt x="1134970" y="233023"/>
                </a:lnTo>
                <a:lnTo>
                  <a:pt x="1098543" y="206598"/>
                </a:lnTo>
                <a:lnTo>
                  <a:pt x="1061109" y="181595"/>
                </a:lnTo>
                <a:lnTo>
                  <a:pt x="1022711" y="158047"/>
                </a:lnTo>
                <a:lnTo>
                  <a:pt x="983391" y="135990"/>
                </a:lnTo>
                <a:lnTo>
                  <a:pt x="943192" y="115457"/>
                </a:lnTo>
                <a:lnTo>
                  <a:pt x="902158" y="96483"/>
                </a:lnTo>
                <a:lnTo>
                  <a:pt x="860330" y="79102"/>
                </a:lnTo>
                <a:lnTo>
                  <a:pt x="817752" y="63348"/>
                </a:lnTo>
                <a:lnTo>
                  <a:pt x="774465" y="49255"/>
                </a:lnTo>
                <a:lnTo>
                  <a:pt x="730514" y="36858"/>
                </a:lnTo>
                <a:lnTo>
                  <a:pt x="685939" y="26191"/>
                </a:lnTo>
                <a:lnTo>
                  <a:pt x="640785" y="17287"/>
                </a:lnTo>
                <a:lnTo>
                  <a:pt x="595094" y="10182"/>
                </a:lnTo>
                <a:lnTo>
                  <a:pt x="548909" y="4910"/>
                </a:lnTo>
                <a:lnTo>
                  <a:pt x="502271" y="1504"/>
                </a:lnTo>
                <a:lnTo>
                  <a:pt x="455225" y="0"/>
                </a:lnTo>
                <a:lnTo>
                  <a:pt x="407813" y="430"/>
                </a:lnTo>
                <a:lnTo>
                  <a:pt x="360076" y="2830"/>
                </a:lnTo>
                <a:lnTo>
                  <a:pt x="312059" y="7233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11882066" y="7603400"/>
            <a:ext cx="101700" cy="111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10216088" y="5171300"/>
            <a:ext cx="3600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highlight>
                  <a:srgbClr val="EFEFEF"/>
                </a:highlight>
                <a:latin typeface="Archivo SemiBold"/>
                <a:ea typeface="Archivo SemiBold"/>
                <a:cs typeface="Archivo SemiBold"/>
                <a:sym typeface="Archivo SemiBold"/>
              </a:rPr>
              <a:t>졸음 운전으로 인해 </a:t>
            </a:r>
            <a:endParaRPr sz="2100">
              <a:highlight>
                <a:srgbClr val="EFEFEF"/>
              </a:highlight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highlight>
                  <a:srgbClr val="EFEFEF"/>
                </a:highlight>
                <a:latin typeface="Archivo SemiBold"/>
                <a:ea typeface="Archivo SemiBold"/>
                <a:cs typeface="Archivo SemiBold"/>
                <a:sym typeface="Archivo SemiBold"/>
              </a:rPr>
              <a:t>사고를 당할 뻔한 경험이있으신가요?</a:t>
            </a:r>
            <a:endParaRPr sz="2100">
              <a:highlight>
                <a:srgbClr val="EFEFEF"/>
              </a:highlight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rgbClr val="000000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17429700" y="4715013"/>
            <a:ext cx="241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Archivo"/>
                <a:ea typeface="Archivo"/>
                <a:cs typeface="Archivo"/>
                <a:sym typeface="Archivo"/>
              </a:rPr>
              <a:t>네: 26.5%</a:t>
            </a:r>
            <a:endParaRPr b="1" sz="3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69850" y="51225"/>
            <a:ext cx="24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01 </a:t>
            </a:r>
            <a:r>
              <a:rPr lang="en-US" sz="18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Problem</a:t>
            </a:r>
            <a:endParaRPr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5784850" y="51225"/>
            <a:ext cx="262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01 졸음운전 경험 다수</a:t>
            </a:r>
            <a:endParaRPr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5408575" y="7359225"/>
            <a:ext cx="4435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EFEFEF"/>
                </a:highlight>
                <a:latin typeface="Archivo Medium"/>
                <a:ea typeface="Archivo Medium"/>
                <a:cs typeface="Archivo Medium"/>
                <a:sym typeface="Archivo Medium"/>
              </a:rPr>
              <a:t>83명 대상 졸음운전  관한 자체 구글폼 설문</a:t>
            </a:r>
            <a:endParaRPr sz="800"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pic>
        <p:nvPicPr>
          <p:cNvPr id="121" name="Google Shape;121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1376" y="1535918"/>
            <a:ext cx="8067675" cy="642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32775" y="1981723"/>
            <a:ext cx="10159276" cy="16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/>
          <p:nvPr/>
        </p:nvSpPr>
        <p:spPr>
          <a:xfrm>
            <a:off x="7393350" y="9350450"/>
            <a:ext cx="6253810" cy="369559"/>
          </a:xfrm>
          <a:custGeom>
            <a:rect b="b" l="l" r="r" t="t"/>
            <a:pathLst>
              <a:path extrusionOk="0" h="304164" w="5790565">
                <a:moveTo>
                  <a:pt x="0" y="0"/>
                </a:moveTo>
                <a:lnTo>
                  <a:pt x="5790399" y="0"/>
                </a:lnTo>
                <a:lnTo>
                  <a:pt x="5790399" y="303655"/>
                </a:lnTo>
                <a:lnTo>
                  <a:pt x="0" y="303655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6035247" y="9029400"/>
            <a:ext cx="8970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chivo Black"/>
                <a:ea typeface="Archivo Black"/>
                <a:cs typeface="Archivo Black"/>
                <a:sym typeface="Archivo Black"/>
              </a:rPr>
              <a:t>졸음 운전 경험이 있는 운전자 다수</a:t>
            </a:r>
            <a:endParaRPr sz="4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8237850" y="10816000"/>
            <a:ext cx="1186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ct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"/>
              <a:buAutoNum type="arabicParenR"/>
            </a:pPr>
            <a:r>
              <a:rPr lang="en-US" sz="1300">
                <a:solidFill>
                  <a:srgbClr val="222222"/>
                </a:solidFill>
                <a:highlight>
                  <a:srgbClr val="FFFFFF"/>
                </a:highlight>
                <a:latin typeface="Archivo Medium"/>
                <a:ea typeface="Archivo Medium"/>
                <a:cs typeface="Archivo Medium"/>
                <a:sym typeface="Archivo Medium"/>
              </a:rPr>
              <a:t>시사in|변진경|‘도로 위의 흉기’ 책임 외면한, 윤 정부의 업무개시명령 [DTG 데이터 탐사보도③]  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Archivo Medium"/>
                <a:ea typeface="Archivo Medium"/>
                <a:cs typeface="Archivo Medium"/>
                <a:sym typeface="Archivo Medium"/>
              </a:rPr>
              <a:t>2) KBS 재난 방송센터 3)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Archivo Medium"/>
                <a:ea typeface="Archivo Medium"/>
                <a:cs typeface="Archivo Medium"/>
                <a:sym typeface="Archivo Medium"/>
              </a:rPr>
              <a:t>자체 구글폼 설문</a:t>
            </a:r>
            <a:endParaRPr sz="800">
              <a:highlight>
                <a:srgbClr val="FFFFFF"/>
              </a:highlight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ebc5c9aee_1_0"/>
          <p:cNvSpPr/>
          <p:nvPr/>
        </p:nvSpPr>
        <p:spPr>
          <a:xfrm>
            <a:off x="0" y="0"/>
            <a:ext cx="2628265" cy="471805"/>
          </a:xfrm>
          <a:custGeom>
            <a:rect b="b" l="l" r="r" t="t"/>
            <a:pathLst>
              <a:path extrusionOk="0" h="471805" w="2628265">
                <a:moveTo>
                  <a:pt x="0" y="0"/>
                </a:moveTo>
                <a:lnTo>
                  <a:pt x="2628192" y="0"/>
                </a:lnTo>
                <a:lnTo>
                  <a:pt x="2628192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2ebc5c9aee_1_0"/>
          <p:cNvSpPr/>
          <p:nvPr/>
        </p:nvSpPr>
        <p:spPr>
          <a:xfrm>
            <a:off x="2628192" y="0"/>
            <a:ext cx="3026410" cy="471805"/>
          </a:xfrm>
          <a:custGeom>
            <a:rect b="b" l="l" r="r" t="t"/>
            <a:pathLst>
              <a:path extrusionOk="0" h="471805" w="3026410">
                <a:moveTo>
                  <a:pt x="0" y="0"/>
                </a:moveTo>
                <a:lnTo>
                  <a:pt x="3026085" y="0"/>
                </a:lnTo>
                <a:lnTo>
                  <a:pt x="3026085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22ebc5c9aee_1_0"/>
          <p:cNvSpPr/>
          <p:nvPr/>
        </p:nvSpPr>
        <p:spPr>
          <a:xfrm>
            <a:off x="5654278" y="0"/>
            <a:ext cx="14450060" cy="471805"/>
          </a:xfrm>
          <a:custGeom>
            <a:rect b="b" l="l" r="r" t="t"/>
            <a:pathLst>
              <a:path extrusionOk="0" h="471805" w="14450060">
                <a:moveTo>
                  <a:pt x="0" y="0"/>
                </a:moveTo>
                <a:lnTo>
                  <a:pt x="14449821" y="0"/>
                </a:lnTo>
                <a:lnTo>
                  <a:pt x="14449821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22ebc5c9aee_1_0"/>
          <p:cNvSpPr/>
          <p:nvPr/>
        </p:nvSpPr>
        <p:spPr>
          <a:xfrm>
            <a:off x="2815809" y="157308"/>
            <a:ext cx="1028700" cy="186690"/>
          </a:xfrm>
          <a:custGeom>
            <a:rect b="b" l="l" r="r" t="t"/>
            <a:pathLst>
              <a:path extrusionOk="0" h="186690" w="1028700">
                <a:moveTo>
                  <a:pt x="59512" y="17178"/>
                </a:moveTo>
                <a:lnTo>
                  <a:pt x="34640" y="22264"/>
                </a:lnTo>
                <a:lnTo>
                  <a:pt x="15913" y="37080"/>
                </a:lnTo>
                <a:lnTo>
                  <a:pt x="4107" y="60964"/>
                </a:lnTo>
                <a:lnTo>
                  <a:pt x="0" y="93256"/>
                </a:lnTo>
                <a:lnTo>
                  <a:pt x="4079" y="125591"/>
                </a:lnTo>
                <a:lnTo>
                  <a:pt x="15836" y="149470"/>
                </a:lnTo>
                <a:lnTo>
                  <a:pt x="34554" y="164262"/>
                </a:lnTo>
                <a:lnTo>
                  <a:pt x="59512" y="169333"/>
                </a:lnTo>
                <a:lnTo>
                  <a:pt x="84427" y="164291"/>
                </a:lnTo>
                <a:lnTo>
                  <a:pt x="103149" y="149547"/>
                </a:lnTo>
                <a:lnTo>
                  <a:pt x="105900" y="143974"/>
                </a:lnTo>
                <a:lnTo>
                  <a:pt x="59512" y="143974"/>
                </a:lnTo>
                <a:lnTo>
                  <a:pt x="47858" y="140852"/>
                </a:lnTo>
                <a:lnTo>
                  <a:pt x="38984" y="131422"/>
                </a:lnTo>
                <a:lnTo>
                  <a:pt x="33370" y="115589"/>
                </a:lnTo>
                <a:lnTo>
                  <a:pt x="31494" y="93256"/>
                </a:lnTo>
                <a:lnTo>
                  <a:pt x="33470" y="71035"/>
                </a:lnTo>
                <a:lnTo>
                  <a:pt x="39099" y="55140"/>
                </a:lnTo>
                <a:lnTo>
                  <a:pt x="47930" y="45573"/>
                </a:lnTo>
                <a:lnTo>
                  <a:pt x="59512" y="42333"/>
                </a:lnTo>
                <a:lnTo>
                  <a:pt x="105707" y="42333"/>
                </a:lnTo>
                <a:lnTo>
                  <a:pt x="103111" y="37080"/>
                </a:lnTo>
                <a:lnTo>
                  <a:pt x="84384" y="22264"/>
                </a:lnTo>
                <a:lnTo>
                  <a:pt x="59512" y="17178"/>
                </a:lnTo>
                <a:close/>
              </a:path>
              <a:path extrusionOk="0" h="186690" w="1028700">
                <a:moveTo>
                  <a:pt x="105707" y="42333"/>
                </a:moveTo>
                <a:lnTo>
                  <a:pt x="59512" y="42333"/>
                </a:lnTo>
                <a:lnTo>
                  <a:pt x="71108" y="45573"/>
                </a:lnTo>
                <a:lnTo>
                  <a:pt x="79963" y="55140"/>
                </a:lnTo>
                <a:lnTo>
                  <a:pt x="85596" y="71035"/>
                </a:lnTo>
                <a:lnTo>
                  <a:pt x="87530" y="93256"/>
                </a:lnTo>
                <a:lnTo>
                  <a:pt x="85611" y="115589"/>
                </a:lnTo>
                <a:lnTo>
                  <a:pt x="80001" y="131422"/>
                </a:lnTo>
                <a:lnTo>
                  <a:pt x="71151" y="140852"/>
                </a:lnTo>
                <a:lnTo>
                  <a:pt x="59512" y="143974"/>
                </a:lnTo>
                <a:lnTo>
                  <a:pt x="105900" y="143974"/>
                </a:lnTo>
                <a:lnTo>
                  <a:pt x="114931" y="125677"/>
                </a:lnTo>
                <a:lnTo>
                  <a:pt x="119024" y="93256"/>
                </a:lnTo>
                <a:lnTo>
                  <a:pt x="114916" y="60964"/>
                </a:lnTo>
                <a:lnTo>
                  <a:pt x="105707" y="42333"/>
                </a:lnTo>
                <a:close/>
              </a:path>
              <a:path extrusionOk="0" h="186690" w="1028700">
                <a:moveTo>
                  <a:pt x="204100" y="48468"/>
                </a:moveTo>
                <a:lnTo>
                  <a:pt x="173219" y="48468"/>
                </a:lnTo>
                <a:lnTo>
                  <a:pt x="173219" y="167288"/>
                </a:lnTo>
                <a:lnTo>
                  <a:pt x="204100" y="167288"/>
                </a:lnTo>
                <a:lnTo>
                  <a:pt x="204100" y="48468"/>
                </a:lnTo>
                <a:close/>
              </a:path>
              <a:path extrusionOk="0" h="186690" w="1028700">
                <a:moveTo>
                  <a:pt x="204100" y="19223"/>
                </a:moveTo>
                <a:lnTo>
                  <a:pt x="175060" y="19223"/>
                </a:lnTo>
                <a:lnTo>
                  <a:pt x="138452" y="42537"/>
                </a:lnTo>
                <a:lnTo>
                  <a:pt x="138452" y="69737"/>
                </a:lnTo>
                <a:lnTo>
                  <a:pt x="172401" y="48468"/>
                </a:lnTo>
                <a:lnTo>
                  <a:pt x="204100" y="48468"/>
                </a:lnTo>
                <a:lnTo>
                  <a:pt x="204100" y="19223"/>
                </a:lnTo>
                <a:close/>
              </a:path>
              <a:path extrusionOk="0" h="186690" w="1028700">
                <a:moveTo>
                  <a:pt x="326397" y="128636"/>
                </a:moveTo>
                <a:lnTo>
                  <a:pt x="300424" y="128636"/>
                </a:lnTo>
                <a:lnTo>
                  <a:pt x="300424" y="182831"/>
                </a:lnTo>
                <a:lnTo>
                  <a:pt x="431924" y="182831"/>
                </a:lnTo>
                <a:lnTo>
                  <a:pt x="431924" y="161971"/>
                </a:lnTo>
                <a:lnTo>
                  <a:pt x="326397" y="161971"/>
                </a:lnTo>
                <a:lnTo>
                  <a:pt x="326397" y="128636"/>
                </a:lnTo>
                <a:close/>
              </a:path>
              <a:path extrusionOk="0" h="186690" w="1028700">
                <a:moveTo>
                  <a:pt x="380592" y="112684"/>
                </a:moveTo>
                <a:lnTo>
                  <a:pt x="354823" y="112684"/>
                </a:lnTo>
                <a:lnTo>
                  <a:pt x="354823" y="144792"/>
                </a:lnTo>
                <a:lnTo>
                  <a:pt x="380592" y="144792"/>
                </a:lnTo>
                <a:lnTo>
                  <a:pt x="380592" y="112684"/>
                </a:lnTo>
                <a:close/>
              </a:path>
              <a:path extrusionOk="0" h="186690" w="1028700">
                <a:moveTo>
                  <a:pt x="450738" y="92029"/>
                </a:moveTo>
                <a:lnTo>
                  <a:pt x="280382" y="92029"/>
                </a:lnTo>
                <a:lnTo>
                  <a:pt x="280382" y="112684"/>
                </a:lnTo>
                <a:lnTo>
                  <a:pt x="450738" y="112684"/>
                </a:lnTo>
                <a:lnTo>
                  <a:pt x="450738" y="92029"/>
                </a:lnTo>
                <a:close/>
              </a:path>
              <a:path extrusionOk="0" h="186690" w="1028700">
                <a:moveTo>
                  <a:pt x="428856" y="8180"/>
                </a:moveTo>
                <a:lnTo>
                  <a:pt x="301651" y="8180"/>
                </a:lnTo>
                <a:lnTo>
                  <a:pt x="301651" y="76691"/>
                </a:lnTo>
                <a:lnTo>
                  <a:pt x="428856" y="76691"/>
                </a:lnTo>
                <a:lnTo>
                  <a:pt x="428856" y="56444"/>
                </a:lnTo>
                <a:lnTo>
                  <a:pt x="327215" y="56444"/>
                </a:lnTo>
                <a:lnTo>
                  <a:pt x="327215" y="28426"/>
                </a:lnTo>
                <a:lnTo>
                  <a:pt x="428856" y="28426"/>
                </a:lnTo>
                <a:lnTo>
                  <a:pt x="428856" y="8180"/>
                </a:lnTo>
                <a:close/>
              </a:path>
              <a:path extrusionOk="0" h="186690" w="1028700">
                <a:moveTo>
                  <a:pt x="428856" y="28426"/>
                </a:moveTo>
                <a:lnTo>
                  <a:pt x="403292" y="28426"/>
                </a:lnTo>
                <a:lnTo>
                  <a:pt x="403292" y="56444"/>
                </a:lnTo>
                <a:lnTo>
                  <a:pt x="428856" y="56444"/>
                </a:lnTo>
                <a:lnTo>
                  <a:pt x="428856" y="28426"/>
                </a:lnTo>
                <a:close/>
              </a:path>
              <a:path extrusionOk="0" h="186690" w="1028700">
                <a:moveTo>
                  <a:pt x="622526" y="0"/>
                </a:moveTo>
                <a:lnTo>
                  <a:pt x="597781" y="0"/>
                </a:lnTo>
                <a:lnTo>
                  <a:pt x="597781" y="186103"/>
                </a:lnTo>
                <a:lnTo>
                  <a:pt x="622526" y="186103"/>
                </a:lnTo>
                <a:lnTo>
                  <a:pt x="622526" y="0"/>
                </a:lnTo>
                <a:close/>
              </a:path>
              <a:path extrusionOk="0" h="186690" w="1028700">
                <a:moveTo>
                  <a:pt x="584488" y="3067"/>
                </a:moveTo>
                <a:lnTo>
                  <a:pt x="559946" y="3067"/>
                </a:lnTo>
                <a:lnTo>
                  <a:pt x="559946" y="63806"/>
                </a:lnTo>
                <a:lnTo>
                  <a:pt x="535405" y="63806"/>
                </a:lnTo>
                <a:lnTo>
                  <a:pt x="535405" y="84871"/>
                </a:lnTo>
                <a:lnTo>
                  <a:pt x="559946" y="84871"/>
                </a:lnTo>
                <a:lnTo>
                  <a:pt x="559946" y="177514"/>
                </a:lnTo>
                <a:lnTo>
                  <a:pt x="584488" y="177514"/>
                </a:lnTo>
                <a:lnTo>
                  <a:pt x="584488" y="3067"/>
                </a:lnTo>
                <a:close/>
              </a:path>
              <a:path extrusionOk="0" h="186690" w="1028700">
                <a:moveTo>
                  <a:pt x="520476" y="39879"/>
                </a:moveTo>
                <a:lnTo>
                  <a:pt x="495321" y="39879"/>
                </a:lnTo>
                <a:lnTo>
                  <a:pt x="495321" y="49900"/>
                </a:lnTo>
                <a:lnTo>
                  <a:pt x="493296" y="73639"/>
                </a:lnTo>
                <a:lnTo>
                  <a:pt x="486783" y="96323"/>
                </a:lnTo>
                <a:lnTo>
                  <a:pt x="475133" y="116247"/>
                </a:lnTo>
                <a:lnTo>
                  <a:pt x="457692" y="131704"/>
                </a:lnTo>
                <a:lnTo>
                  <a:pt x="473439" y="150927"/>
                </a:lnTo>
                <a:lnTo>
                  <a:pt x="485168" y="141683"/>
                </a:lnTo>
                <a:lnTo>
                  <a:pt x="494797" y="129889"/>
                </a:lnTo>
                <a:lnTo>
                  <a:pt x="502414" y="115985"/>
                </a:lnTo>
                <a:lnTo>
                  <a:pt x="508103" y="100414"/>
                </a:lnTo>
                <a:lnTo>
                  <a:pt x="532235" y="100414"/>
                </a:lnTo>
                <a:lnTo>
                  <a:pt x="528644" y="94508"/>
                </a:lnTo>
                <a:lnTo>
                  <a:pt x="522360" y="72885"/>
                </a:lnTo>
                <a:lnTo>
                  <a:pt x="520476" y="49900"/>
                </a:lnTo>
                <a:lnTo>
                  <a:pt x="520476" y="39879"/>
                </a:lnTo>
                <a:close/>
              </a:path>
              <a:path extrusionOk="0" h="186690" w="1028700">
                <a:moveTo>
                  <a:pt x="532235" y="100414"/>
                </a:moveTo>
                <a:lnTo>
                  <a:pt x="508103" y="100414"/>
                </a:lnTo>
                <a:lnTo>
                  <a:pt x="513723" y="114742"/>
                </a:lnTo>
                <a:lnTo>
                  <a:pt x="521154" y="127460"/>
                </a:lnTo>
                <a:lnTo>
                  <a:pt x="530521" y="138261"/>
                </a:lnTo>
                <a:lnTo>
                  <a:pt x="541950" y="146837"/>
                </a:lnTo>
                <a:lnTo>
                  <a:pt x="557288" y="127613"/>
                </a:lnTo>
                <a:lnTo>
                  <a:pt x="540047" y="113256"/>
                </a:lnTo>
                <a:lnTo>
                  <a:pt x="532235" y="100414"/>
                </a:lnTo>
                <a:close/>
              </a:path>
              <a:path extrusionOk="0" h="186690" w="1028700">
                <a:moveTo>
                  <a:pt x="548698" y="19019"/>
                </a:moveTo>
                <a:lnTo>
                  <a:pt x="464850" y="19019"/>
                </a:lnTo>
                <a:lnTo>
                  <a:pt x="464850" y="39879"/>
                </a:lnTo>
                <a:lnTo>
                  <a:pt x="548698" y="39879"/>
                </a:lnTo>
                <a:lnTo>
                  <a:pt x="548698" y="19019"/>
                </a:lnTo>
                <a:close/>
              </a:path>
              <a:path extrusionOk="0" h="186690" w="1028700">
                <a:moveTo>
                  <a:pt x="761184" y="32107"/>
                </a:moveTo>
                <a:lnTo>
                  <a:pt x="734598" y="32107"/>
                </a:lnTo>
                <a:lnTo>
                  <a:pt x="731594" y="49548"/>
                </a:lnTo>
                <a:lnTo>
                  <a:pt x="723298" y="65954"/>
                </a:lnTo>
                <a:lnTo>
                  <a:pt x="709405" y="79905"/>
                </a:lnTo>
                <a:lnTo>
                  <a:pt x="689605" y="89984"/>
                </a:lnTo>
                <a:lnTo>
                  <a:pt x="703103" y="110639"/>
                </a:lnTo>
                <a:lnTo>
                  <a:pt x="718333" y="103588"/>
                </a:lnTo>
                <a:lnTo>
                  <a:pt x="730916" y="94036"/>
                </a:lnTo>
                <a:lnTo>
                  <a:pt x="740893" y="82355"/>
                </a:lnTo>
                <a:lnTo>
                  <a:pt x="748300" y="68919"/>
                </a:lnTo>
                <a:lnTo>
                  <a:pt x="777806" y="68919"/>
                </a:lnTo>
                <a:lnTo>
                  <a:pt x="771895" y="63218"/>
                </a:lnTo>
                <a:lnTo>
                  <a:pt x="764009" y="48209"/>
                </a:lnTo>
                <a:lnTo>
                  <a:pt x="761184" y="32107"/>
                </a:lnTo>
                <a:close/>
              </a:path>
              <a:path extrusionOk="0" h="186690" w="1028700">
                <a:moveTo>
                  <a:pt x="847691" y="0"/>
                </a:moveTo>
                <a:lnTo>
                  <a:pt x="821719" y="0"/>
                </a:lnTo>
                <a:lnTo>
                  <a:pt x="821719" y="45401"/>
                </a:lnTo>
                <a:lnTo>
                  <a:pt x="792678" y="45401"/>
                </a:lnTo>
                <a:lnTo>
                  <a:pt x="792678" y="66465"/>
                </a:lnTo>
                <a:lnTo>
                  <a:pt x="821719" y="66465"/>
                </a:lnTo>
                <a:lnTo>
                  <a:pt x="821719" y="110435"/>
                </a:lnTo>
                <a:lnTo>
                  <a:pt x="847691" y="110435"/>
                </a:lnTo>
                <a:lnTo>
                  <a:pt x="847691" y="0"/>
                </a:lnTo>
                <a:close/>
              </a:path>
              <a:path extrusionOk="0" h="186690" w="1028700">
                <a:moveTo>
                  <a:pt x="777806" y="68919"/>
                </a:moveTo>
                <a:lnTo>
                  <a:pt x="748300" y="68919"/>
                </a:lnTo>
                <a:lnTo>
                  <a:pt x="755510" y="80768"/>
                </a:lnTo>
                <a:lnTo>
                  <a:pt x="765031" y="91083"/>
                </a:lnTo>
                <a:lnTo>
                  <a:pt x="776872" y="99519"/>
                </a:lnTo>
                <a:lnTo>
                  <a:pt x="791042" y="105731"/>
                </a:lnTo>
                <a:lnTo>
                  <a:pt x="803926" y="85280"/>
                </a:lnTo>
                <a:lnTo>
                  <a:pt x="785111" y="75965"/>
                </a:lnTo>
                <a:lnTo>
                  <a:pt x="777806" y="68919"/>
                </a:lnTo>
                <a:close/>
              </a:path>
              <a:path extrusionOk="0" h="186690" w="1028700">
                <a:moveTo>
                  <a:pt x="798200" y="11248"/>
                </a:moveTo>
                <a:lnTo>
                  <a:pt x="697172" y="11248"/>
                </a:lnTo>
                <a:lnTo>
                  <a:pt x="697172" y="32107"/>
                </a:lnTo>
                <a:lnTo>
                  <a:pt x="798200" y="32107"/>
                </a:lnTo>
                <a:lnTo>
                  <a:pt x="798200" y="11248"/>
                </a:lnTo>
                <a:close/>
              </a:path>
              <a:path extrusionOk="0" h="186690" w="1028700">
                <a:moveTo>
                  <a:pt x="784089" y="114525"/>
                </a:moveTo>
                <a:lnTo>
                  <a:pt x="757349" y="117014"/>
                </a:lnTo>
                <a:lnTo>
                  <a:pt x="737205" y="124086"/>
                </a:lnTo>
                <a:lnTo>
                  <a:pt x="724500" y="135375"/>
                </a:lnTo>
                <a:lnTo>
                  <a:pt x="720077" y="150518"/>
                </a:lnTo>
                <a:lnTo>
                  <a:pt x="724500" y="165644"/>
                </a:lnTo>
                <a:lnTo>
                  <a:pt x="737205" y="176887"/>
                </a:lnTo>
                <a:lnTo>
                  <a:pt x="757349" y="183893"/>
                </a:lnTo>
                <a:lnTo>
                  <a:pt x="784089" y="186308"/>
                </a:lnTo>
                <a:lnTo>
                  <a:pt x="810889" y="183893"/>
                </a:lnTo>
                <a:lnTo>
                  <a:pt x="831075" y="176887"/>
                </a:lnTo>
                <a:lnTo>
                  <a:pt x="842885" y="166470"/>
                </a:lnTo>
                <a:lnTo>
                  <a:pt x="784089" y="166470"/>
                </a:lnTo>
                <a:lnTo>
                  <a:pt x="767749" y="165473"/>
                </a:lnTo>
                <a:lnTo>
                  <a:pt x="755828" y="162482"/>
                </a:lnTo>
                <a:lnTo>
                  <a:pt x="748528" y="157497"/>
                </a:lnTo>
                <a:lnTo>
                  <a:pt x="746050" y="150518"/>
                </a:lnTo>
                <a:lnTo>
                  <a:pt x="748528" y="143482"/>
                </a:lnTo>
                <a:lnTo>
                  <a:pt x="755828" y="138478"/>
                </a:lnTo>
                <a:lnTo>
                  <a:pt x="767749" y="135506"/>
                </a:lnTo>
                <a:lnTo>
                  <a:pt x="784089" y="134567"/>
                </a:lnTo>
                <a:lnTo>
                  <a:pt x="842909" y="134567"/>
                </a:lnTo>
                <a:lnTo>
                  <a:pt x="831075" y="124086"/>
                </a:lnTo>
                <a:lnTo>
                  <a:pt x="810889" y="117014"/>
                </a:lnTo>
                <a:lnTo>
                  <a:pt x="784089" y="114525"/>
                </a:lnTo>
                <a:close/>
              </a:path>
              <a:path extrusionOk="0" h="186690" w="1028700">
                <a:moveTo>
                  <a:pt x="842909" y="134567"/>
                </a:moveTo>
                <a:lnTo>
                  <a:pt x="784089" y="134567"/>
                </a:lnTo>
                <a:lnTo>
                  <a:pt x="800490" y="135506"/>
                </a:lnTo>
                <a:lnTo>
                  <a:pt x="812452" y="138478"/>
                </a:lnTo>
                <a:lnTo>
                  <a:pt x="819793" y="143482"/>
                </a:lnTo>
                <a:lnTo>
                  <a:pt x="822332" y="150518"/>
                </a:lnTo>
                <a:lnTo>
                  <a:pt x="819793" y="157497"/>
                </a:lnTo>
                <a:lnTo>
                  <a:pt x="812452" y="162482"/>
                </a:lnTo>
                <a:lnTo>
                  <a:pt x="800490" y="165473"/>
                </a:lnTo>
                <a:lnTo>
                  <a:pt x="784089" y="166470"/>
                </a:lnTo>
                <a:lnTo>
                  <a:pt x="842885" y="166470"/>
                </a:lnTo>
                <a:lnTo>
                  <a:pt x="843822" y="165644"/>
                </a:lnTo>
                <a:lnTo>
                  <a:pt x="848305" y="150518"/>
                </a:lnTo>
                <a:lnTo>
                  <a:pt x="843822" y="135375"/>
                </a:lnTo>
                <a:lnTo>
                  <a:pt x="842909" y="134567"/>
                </a:lnTo>
                <a:close/>
              </a:path>
              <a:path extrusionOk="0" h="186690" w="1028700">
                <a:moveTo>
                  <a:pt x="932154" y="12475"/>
                </a:moveTo>
                <a:lnTo>
                  <a:pt x="911674" y="15804"/>
                </a:lnTo>
                <a:lnTo>
                  <a:pt x="895240" y="25231"/>
                </a:lnTo>
                <a:lnTo>
                  <a:pt x="884327" y="39681"/>
                </a:lnTo>
                <a:lnTo>
                  <a:pt x="880413" y="58080"/>
                </a:lnTo>
                <a:lnTo>
                  <a:pt x="884327" y="76526"/>
                </a:lnTo>
                <a:lnTo>
                  <a:pt x="895240" y="90993"/>
                </a:lnTo>
                <a:lnTo>
                  <a:pt x="911674" y="100457"/>
                </a:lnTo>
                <a:lnTo>
                  <a:pt x="932154" y="103890"/>
                </a:lnTo>
                <a:lnTo>
                  <a:pt x="952659" y="100457"/>
                </a:lnTo>
                <a:lnTo>
                  <a:pt x="968965" y="90993"/>
                </a:lnTo>
                <a:lnTo>
                  <a:pt x="976274" y="81190"/>
                </a:lnTo>
                <a:lnTo>
                  <a:pt x="932154" y="81190"/>
                </a:lnTo>
                <a:lnTo>
                  <a:pt x="921901" y="79693"/>
                </a:lnTo>
                <a:lnTo>
                  <a:pt x="913710" y="75195"/>
                </a:lnTo>
                <a:lnTo>
                  <a:pt x="908298" y="67917"/>
                </a:lnTo>
                <a:lnTo>
                  <a:pt x="906386" y="58080"/>
                </a:lnTo>
                <a:lnTo>
                  <a:pt x="908298" y="48344"/>
                </a:lnTo>
                <a:lnTo>
                  <a:pt x="913710" y="41080"/>
                </a:lnTo>
                <a:lnTo>
                  <a:pt x="921901" y="36540"/>
                </a:lnTo>
                <a:lnTo>
                  <a:pt x="932154" y="34971"/>
                </a:lnTo>
                <a:lnTo>
                  <a:pt x="976235" y="34971"/>
                </a:lnTo>
                <a:lnTo>
                  <a:pt x="968965" y="25231"/>
                </a:lnTo>
                <a:lnTo>
                  <a:pt x="952659" y="15804"/>
                </a:lnTo>
                <a:lnTo>
                  <a:pt x="932154" y="12475"/>
                </a:lnTo>
                <a:close/>
              </a:path>
              <a:path extrusionOk="0" h="186690" w="1028700">
                <a:moveTo>
                  <a:pt x="976235" y="34971"/>
                </a:moveTo>
                <a:lnTo>
                  <a:pt x="932154" y="34971"/>
                </a:lnTo>
                <a:lnTo>
                  <a:pt x="942485" y="36540"/>
                </a:lnTo>
                <a:lnTo>
                  <a:pt x="950764" y="41080"/>
                </a:lnTo>
                <a:lnTo>
                  <a:pt x="956283" y="48344"/>
                </a:lnTo>
                <a:lnTo>
                  <a:pt x="958331" y="58080"/>
                </a:lnTo>
                <a:lnTo>
                  <a:pt x="956283" y="67917"/>
                </a:lnTo>
                <a:lnTo>
                  <a:pt x="950764" y="75195"/>
                </a:lnTo>
                <a:lnTo>
                  <a:pt x="942485" y="79693"/>
                </a:lnTo>
                <a:lnTo>
                  <a:pt x="932154" y="81190"/>
                </a:lnTo>
                <a:lnTo>
                  <a:pt x="976274" y="81190"/>
                </a:lnTo>
                <a:lnTo>
                  <a:pt x="979750" y="76526"/>
                </a:lnTo>
                <a:lnTo>
                  <a:pt x="983690" y="58080"/>
                </a:lnTo>
                <a:lnTo>
                  <a:pt x="979750" y="39681"/>
                </a:lnTo>
                <a:lnTo>
                  <a:pt x="976235" y="34971"/>
                </a:lnTo>
                <a:close/>
              </a:path>
              <a:path extrusionOk="0" h="186690" w="1028700">
                <a:moveTo>
                  <a:pt x="991666" y="121274"/>
                </a:moveTo>
                <a:lnTo>
                  <a:pt x="960961" y="124587"/>
                </a:lnTo>
                <a:lnTo>
                  <a:pt x="929700" y="126386"/>
                </a:lnTo>
                <a:lnTo>
                  <a:pt x="899665" y="127112"/>
                </a:lnTo>
                <a:lnTo>
                  <a:pt x="872641" y="127204"/>
                </a:lnTo>
                <a:lnTo>
                  <a:pt x="875709" y="148473"/>
                </a:lnTo>
                <a:lnTo>
                  <a:pt x="902056" y="148299"/>
                </a:lnTo>
                <a:lnTo>
                  <a:pt x="931412" y="147310"/>
                </a:lnTo>
                <a:lnTo>
                  <a:pt x="962418" y="144807"/>
                </a:lnTo>
                <a:lnTo>
                  <a:pt x="993711" y="140088"/>
                </a:lnTo>
                <a:lnTo>
                  <a:pt x="991666" y="121274"/>
                </a:lnTo>
                <a:close/>
              </a:path>
              <a:path extrusionOk="0" h="186690" w="1028700">
                <a:moveTo>
                  <a:pt x="1028273" y="0"/>
                </a:moveTo>
                <a:lnTo>
                  <a:pt x="1002300" y="0"/>
                </a:lnTo>
                <a:lnTo>
                  <a:pt x="1002300" y="186512"/>
                </a:lnTo>
                <a:lnTo>
                  <a:pt x="1028273" y="186512"/>
                </a:lnTo>
                <a:lnTo>
                  <a:pt x="10282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22ebc5c9aee_1_0"/>
          <p:cNvSpPr/>
          <p:nvPr/>
        </p:nvSpPr>
        <p:spPr>
          <a:xfrm>
            <a:off x="927392" y="3213937"/>
            <a:ext cx="1116964" cy="187960"/>
          </a:xfrm>
          <a:custGeom>
            <a:rect b="b" l="l" r="r" t="t"/>
            <a:pathLst>
              <a:path extrusionOk="0" h="187960" w="1116964">
                <a:moveTo>
                  <a:pt x="46253" y="129305"/>
                </a:moveTo>
                <a:lnTo>
                  <a:pt x="20146" y="129305"/>
                </a:lnTo>
                <a:lnTo>
                  <a:pt x="20146" y="183782"/>
                </a:lnTo>
                <a:lnTo>
                  <a:pt x="152329" y="183782"/>
                </a:lnTo>
                <a:lnTo>
                  <a:pt x="152329" y="162813"/>
                </a:lnTo>
                <a:lnTo>
                  <a:pt x="46253" y="162813"/>
                </a:lnTo>
                <a:lnTo>
                  <a:pt x="46253" y="129305"/>
                </a:lnTo>
                <a:close/>
              </a:path>
              <a:path extrusionOk="0" h="187960" w="1116964">
                <a:moveTo>
                  <a:pt x="100730" y="113270"/>
                </a:moveTo>
                <a:lnTo>
                  <a:pt x="74828" y="113270"/>
                </a:lnTo>
                <a:lnTo>
                  <a:pt x="74828" y="145545"/>
                </a:lnTo>
                <a:lnTo>
                  <a:pt x="100730" y="145545"/>
                </a:lnTo>
                <a:lnTo>
                  <a:pt x="100730" y="113270"/>
                </a:lnTo>
                <a:close/>
              </a:path>
              <a:path extrusionOk="0" h="187960" w="1116964">
                <a:moveTo>
                  <a:pt x="171242" y="92507"/>
                </a:moveTo>
                <a:lnTo>
                  <a:pt x="0" y="92507"/>
                </a:lnTo>
                <a:lnTo>
                  <a:pt x="0" y="113270"/>
                </a:lnTo>
                <a:lnTo>
                  <a:pt x="171242" y="113270"/>
                </a:lnTo>
                <a:lnTo>
                  <a:pt x="171242" y="92507"/>
                </a:lnTo>
                <a:close/>
              </a:path>
              <a:path extrusionOk="0" h="187960" w="1116964">
                <a:moveTo>
                  <a:pt x="149245" y="8222"/>
                </a:moveTo>
                <a:lnTo>
                  <a:pt x="21379" y="8222"/>
                </a:lnTo>
                <a:lnTo>
                  <a:pt x="21379" y="77089"/>
                </a:lnTo>
                <a:lnTo>
                  <a:pt x="149245" y="77089"/>
                </a:lnTo>
                <a:lnTo>
                  <a:pt x="149245" y="56738"/>
                </a:lnTo>
                <a:lnTo>
                  <a:pt x="47076" y="56738"/>
                </a:lnTo>
                <a:lnTo>
                  <a:pt x="47076" y="28574"/>
                </a:lnTo>
                <a:lnTo>
                  <a:pt x="149245" y="28574"/>
                </a:lnTo>
                <a:lnTo>
                  <a:pt x="149245" y="8222"/>
                </a:lnTo>
                <a:close/>
              </a:path>
              <a:path extrusionOk="0" h="187960" w="1116964">
                <a:moveTo>
                  <a:pt x="149245" y="28574"/>
                </a:moveTo>
                <a:lnTo>
                  <a:pt x="123549" y="28574"/>
                </a:lnTo>
                <a:lnTo>
                  <a:pt x="123549" y="56738"/>
                </a:lnTo>
                <a:lnTo>
                  <a:pt x="149245" y="56738"/>
                </a:lnTo>
                <a:lnTo>
                  <a:pt x="149245" y="28574"/>
                </a:lnTo>
                <a:close/>
              </a:path>
              <a:path extrusionOk="0" h="187960" w="1116964">
                <a:moveTo>
                  <a:pt x="343923" y="0"/>
                </a:moveTo>
                <a:lnTo>
                  <a:pt x="319049" y="0"/>
                </a:lnTo>
                <a:lnTo>
                  <a:pt x="319049" y="187071"/>
                </a:lnTo>
                <a:lnTo>
                  <a:pt x="343923" y="187071"/>
                </a:lnTo>
                <a:lnTo>
                  <a:pt x="343923" y="0"/>
                </a:lnTo>
                <a:close/>
              </a:path>
              <a:path extrusionOk="0" h="187960" w="1116964">
                <a:moveTo>
                  <a:pt x="305686" y="3083"/>
                </a:moveTo>
                <a:lnTo>
                  <a:pt x="281018" y="3083"/>
                </a:lnTo>
                <a:lnTo>
                  <a:pt x="281018" y="64138"/>
                </a:lnTo>
                <a:lnTo>
                  <a:pt x="256349" y="64138"/>
                </a:lnTo>
                <a:lnTo>
                  <a:pt x="256349" y="85312"/>
                </a:lnTo>
                <a:lnTo>
                  <a:pt x="281018" y="85312"/>
                </a:lnTo>
                <a:lnTo>
                  <a:pt x="281018" y="178437"/>
                </a:lnTo>
                <a:lnTo>
                  <a:pt x="305686" y="178437"/>
                </a:lnTo>
                <a:lnTo>
                  <a:pt x="305686" y="3083"/>
                </a:lnTo>
                <a:close/>
              </a:path>
              <a:path extrusionOk="0" h="187960" w="1116964">
                <a:moveTo>
                  <a:pt x="241342" y="40086"/>
                </a:moveTo>
                <a:lnTo>
                  <a:pt x="216057" y="40086"/>
                </a:lnTo>
                <a:lnTo>
                  <a:pt x="216057" y="50159"/>
                </a:lnTo>
                <a:lnTo>
                  <a:pt x="214020" y="74022"/>
                </a:lnTo>
                <a:lnTo>
                  <a:pt x="207474" y="96824"/>
                </a:lnTo>
                <a:lnTo>
                  <a:pt x="195763" y="116852"/>
                </a:lnTo>
                <a:lnTo>
                  <a:pt x="178231" y="132388"/>
                </a:lnTo>
                <a:lnTo>
                  <a:pt x="194060" y="151712"/>
                </a:lnTo>
                <a:lnTo>
                  <a:pt x="205850" y="142420"/>
                </a:lnTo>
                <a:lnTo>
                  <a:pt x="215530" y="130564"/>
                </a:lnTo>
                <a:lnTo>
                  <a:pt x="223186" y="116588"/>
                </a:lnTo>
                <a:lnTo>
                  <a:pt x="228905" y="100936"/>
                </a:lnTo>
                <a:lnTo>
                  <a:pt x="253163" y="100936"/>
                </a:lnTo>
                <a:lnTo>
                  <a:pt x="249552" y="95000"/>
                </a:lnTo>
                <a:lnTo>
                  <a:pt x="243236" y="73264"/>
                </a:lnTo>
                <a:lnTo>
                  <a:pt x="241342" y="50159"/>
                </a:lnTo>
                <a:lnTo>
                  <a:pt x="241342" y="40086"/>
                </a:lnTo>
                <a:close/>
              </a:path>
              <a:path extrusionOk="0" h="187960" w="1116964">
                <a:moveTo>
                  <a:pt x="253163" y="100936"/>
                </a:moveTo>
                <a:lnTo>
                  <a:pt x="228905" y="100936"/>
                </a:lnTo>
                <a:lnTo>
                  <a:pt x="234553" y="115339"/>
                </a:lnTo>
                <a:lnTo>
                  <a:pt x="242023" y="128123"/>
                </a:lnTo>
                <a:lnTo>
                  <a:pt x="251439" y="138980"/>
                </a:lnTo>
                <a:lnTo>
                  <a:pt x="262927" y="147601"/>
                </a:lnTo>
                <a:lnTo>
                  <a:pt x="278345" y="128277"/>
                </a:lnTo>
                <a:lnTo>
                  <a:pt x="261014" y="113845"/>
                </a:lnTo>
                <a:lnTo>
                  <a:pt x="253163" y="100936"/>
                </a:lnTo>
                <a:close/>
              </a:path>
              <a:path extrusionOk="0" h="187960" w="1116964">
                <a:moveTo>
                  <a:pt x="269711" y="19118"/>
                </a:moveTo>
                <a:lnTo>
                  <a:pt x="185426" y="19118"/>
                </a:lnTo>
                <a:lnTo>
                  <a:pt x="185426" y="40086"/>
                </a:lnTo>
                <a:lnTo>
                  <a:pt x="269711" y="40086"/>
                </a:lnTo>
                <a:lnTo>
                  <a:pt x="269711" y="19118"/>
                </a:lnTo>
                <a:close/>
              </a:path>
              <a:path extrusionOk="0" h="187960" w="1116964">
                <a:moveTo>
                  <a:pt x="424713" y="12539"/>
                </a:moveTo>
                <a:lnTo>
                  <a:pt x="404127" y="15886"/>
                </a:lnTo>
                <a:lnTo>
                  <a:pt x="387607" y="25362"/>
                </a:lnTo>
                <a:lnTo>
                  <a:pt x="376638" y="39887"/>
                </a:lnTo>
                <a:lnTo>
                  <a:pt x="372703" y="58382"/>
                </a:lnTo>
                <a:lnTo>
                  <a:pt x="376638" y="76924"/>
                </a:lnTo>
                <a:lnTo>
                  <a:pt x="387607" y="91467"/>
                </a:lnTo>
                <a:lnTo>
                  <a:pt x="404127" y="100979"/>
                </a:lnTo>
                <a:lnTo>
                  <a:pt x="424713" y="104431"/>
                </a:lnTo>
                <a:lnTo>
                  <a:pt x="445325" y="100979"/>
                </a:lnTo>
                <a:lnTo>
                  <a:pt x="461716" y="91467"/>
                </a:lnTo>
                <a:lnTo>
                  <a:pt x="469062" y="81612"/>
                </a:lnTo>
                <a:lnTo>
                  <a:pt x="424713" y="81612"/>
                </a:lnTo>
                <a:lnTo>
                  <a:pt x="414407" y="80107"/>
                </a:lnTo>
                <a:lnTo>
                  <a:pt x="406173" y="75586"/>
                </a:lnTo>
                <a:lnTo>
                  <a:pt x="400733" y="68271"/>
                </a:lnTo>
                <a:lnTo>
                  <a:pt x="398811" y="58382"/>
                </a:lnTo>
                <a:lnTo>
                  <a:pt x="400733" y="48595"/>
                </a:lnTo>
                <a:lnTo>
                  <a:pt x="406173" y="41294"/>
                </a:lnTo>
                <a:lnTo>
                  <a:pt x="414407" y="36730"/>
                </a:lnTo>
                <a:lnTo>
                  <a:pt x="424713" y="35152"/>
                </a:lnTo>
                <a:lnTo>
                  <a:pt x="469023" y="35152"/>
                </a:lnTo>
                <a:lnTo>
                  <a:pt x="461716" y="25362"/>
                </a:lnTo>
                <a:lnTo>
                  <a:pt x="445325" y="15886"/>
                </a:lnTo>
                <a:lnTo>
                  <a:pt x="424713" y="12539"/>
                </a:lnTo>
                <a:close/>
              </a:path>
              <a:path extrusionOk="0" h="187960" w="1116964">
                <a:moveTo>
                  <a:pt x="469023" y="35152"/>
                </a:moveTo>
                <a:lnTo>
                  <a:pt x="424713" y="35152"/>
                </a:lnTo>
                <a:lnTo>
                  <a:pt x="435098" y="36730"/>
                </a:lnTo>
                <a:lnTo>
                  <a:pt x="443420" y="41294"/>
                </a:lnTo>
                <a:lnTo>
                  <a:pt x="448967" y="48595"/>
                </a:lnTo>
                <a:lnTo>
                  <a:pt x="451026" y="58382"/>
                </a:lnTo>
                <a:lnTo>
                  <a:pt x="448967" y="68271"/>
                </a:lnTo>
                <a:lnTo>
                  <a:pt x="443420" y="75586"/>
                </a:lnTo>
                <a:lnTo>
                  <a:pt x="435098" y="80107"/>
                </a:lnTo>
                <a:lnTo>
                  <a:pt x="424713" y="81612"/>
                </a:lnTo>
                <a:lnTo>
                  <a:pt x="469062" y="81612"/>
                </a:lnTo>
                <a:lnTo>
                  <a:pt x="472557" y="76924"/>
                </a:lnTo>
                <a:lnTo>
                  <a:pt x="476517" y="58382"/>
                </a:lnTo>
                <a:lnTo>
                  <a:pt x="472557" y="39887"/>
                </a:lnTo>
                <a:lnTo>
                  <a:pt x="469023" y="35152"/>
                </a:lnTo>
                <a:close/>
              </a:path>
              <a:path extrusionOk="0" h="187960" w="1116964">
                <a:moveTo>
                  <a:pt x="484535" y="121904"/>
                </a:moveTo>
                <a:lnTo>
                  <a:pt x="453670" y="125235"/>
                </a:lnTo>
                <a:lnTo>
                  <a:pt x="422246" y="127044"/>
                </a:lnTo>
                <a:lnTo>
                  <a:pt x="392056" y="127773"/>
                </a:lnTo>
                <a:lnTo>
                  <a:pt x="364891" y="127866"/>
                </a:lnTo>
                <a:lnTo>
                  <a:pt x="367975" y="149245"/>
                </a:lnTo>
                <a:lnTo>
                  <a:pt x="394458" y="149070"/>
                </a:lnTo>
                <a:lnTo>
                  <a:pt x="423968" y="148076"/>
                </a:lnTo>
                <a:lnTo>
                  <a:pt x="455135" y="145560"/>
                </a:lnTo>
                <a:lnTo>
                  <a:pt x="486590" y="140817"/>
                </a:lnTo>
                <a:lnTo>
                  <a:pt x="484535" y="121904"/>
                </a:lnTo>
                <a:close/>
              </a:path>
              <a:path extrusionOk="0" h="187960" w="1116964">
                <a:moveTo>
                  <a:pt x="521332" y="0"/>
                </a:moveTo>
                <a:lnTo>
                  <a:pt x="495225" y="0"/>
                </a:lnTo>
                <a:lnTo>
                  <a:pt x="495225" y="187482"/>
                </a:lnTo>
                <a:lnTo>
                  <a:pt x="521332" y="187482"/>
                </a:lnTo>
                <a:lnTo>
                  <a:pt x="521332" y="0"/>
                </a:lnTo>
                <a:close/>
              </a:path>
              <a:path extrusionOk="0" h="187960" w="1116964">
                <a:moveTo>
                  <a:pt x="751163" y="205"/>
                </a:moveTo>
                <a:lnTo>
                  <a:pt x="724849" y="205"/>
                </a:lnTo>
                <a:lnTo>
                  <a:pt x="724849" y="105664"/>
                </a:lnTo>
                <a:lnTo>
                  <a:pt x="751163" y="105664"/>
                </a:lnTo>
                <a:lnTo>
                  <a:pt x="751163" y="205"/>
                </a:lnTo>
                <a:close/>
              </a:path>
              <a:path extrusionOk="0" h="187960" w="1116964">
                <a:moveTo>
                  <a:pt x="666261" y="6989"/>
                </a:moveTo>
                <a:lnTo>
                  <a:pt x="638920" y="6989"/>
                </a:lnTo>
                <a:lnTo>
                  <a:pt x="638920" y="25079"/>
                </a:lnTo>
                <a:lnTo>
                  <a:pt x="636294" y="42458"/>
                </a:lnTo>
                <a:lnTo>
                  <a:pt x="628166" y="58652"/>
                </a:lnTo>
                <a:lnTo>
                  <a:pt x="614160" y="72244"/>
                </a:lnTo>
                <a:lnTo>
                  <a:pt x="593899" y="81818"/>
                </a:lnTo>
                <a:lnTo>
                  <a:pt x="606645" y="102375"/>
                </a:lnTo>
                <a:lnTo>
                  <a:pt x="622050" y="95801"/>
                </a:lnTo>
                <a:lnTo>
                  <a:pt x="634834" y="86790"/>
                </a:lnTo>
                <a:lnTo>
                  <a:pt x="645036" y="75678"/>
                </a:lnTo>
                <a:lnTo>
                  <a:pt x="652693" y="62802"/>
                </a:lnTo>
                <a:lnTo>
                  <a:pt x="682949" y="62802"/>
                </a:lnTo>
                <a:lnTo>
                  <a:pt x="676745" y="57020"/>
                </a:lnTo>
                <a:lnTo>
                  <a:pt x="668767" y="41763"/>
                </a:lnTo>
                <a:lnTo>
                  <a:pt x="666261" y="25079"/>
                </a:lnTo>
                <a:lnTo>
                  <a:pt x="666261" y="6989"/>
                </a:lnTo>
                <a:close/>
              </a:path>
              <a:path extrusionOk="0" h="187960" w="1116964">
                <a:moveTo>
                  <a:pt x="682949" y="62802"/>
                </a:moveTo>
                <a:lnTo>
                  <a:pt x="652693" y="62802"/>
                </a:lnTo>
                <a:lnTo>
                  <a:pt x="660213" y="74611"/>
                </a:lnTo>
                <a:lnTo>
                  <a:pt x="670141" y="84734"/>
                </a:lnTo>
                <a:lnTo>
                  <a:pt x="682498" y="92910"/>
                </a:lnTo>
                <a:lnTo>
                  <a:pt x="697303" y="98880"/>
                </a:lnTo>
                <a:lnTo>
                  <a:pt x="710048" y="78939"/>
                </a:lnTo>
                <a:lnTo>
                  <a:pt x="690429" y="69772"/>
                </a:lnTo>
                <a:lnTo>
                  <a:pt x="682949" y="62802"/>
                </a:lnTo>
                <a:close/>
              </a:path>
              <a:path extrusionOk="0" h="187960" w="1116964">
                <a:moveTo>
                  <a:pt x="751163" y="114298"/>
                </a:moveTo>
                <a:lnTo>
                  <a:pt x="625763" y="114298"/>
                </a:lnTo>
                <a:lnTo>
                  <a:pt x="625763" y="185015"/>
                </a:lnTo>
                <a:lnTo>
                  <a:pt x="751163" y="185015"/>
                </a:lnTo>
                <a:lnTo>
                  <a:pt x="751163" y="164047"/>
                </a:lnTo>
                <a:lnTo>
                  <a:pt x="651665" y="164047"/>
                </a:lnTo>
                <a:lnTo>
                  <a:pt x="651665" y="135061"/>
                </a:lnTo>
                <a:lnTo>
                  <a:pt x="751163" y="135061"/>
                </a:lnTo>
                <a:lnTo>
                  <a:pt x="751163" y="114298"/>
                </a:lnTo>
                <a:close/>
              </a:path>
              <a:path extrusionOk="0" h="187960" w="1116964">
                <a:moveTo>
                  <a:pt x="751163" y="135061"/>
                </a:moveTo>
                <a:lnTo>
                  <a:pt x="725466" y="135061"/>
                </a:lnTo>
                <a:lnTo>
                  <a:pt x="725466" y="164047"/>
                </a:lnTo>
                <a:lnTo>
                  <a:pt x="751163" y="164047"/>
                </a:lnTo>
                <a:lnTo>
                  <a:pt x="751163" y="135061"/>
                </a:lnTo>
                <a:close/>
              </a:path>
              <a:path extrusionOk="0" h="187960" w="1116964">
                <a:moveTo>
                  <a:pt x="924872" y="0"/>
                </a:moveTo>
                <a:lnTo>
                  <a:pt x="898558" y="0"/>
                </a:lnTo>
                <a:lnTo>
                  <a:pt x="898558" y="108748"/>
                </a:lnTo>
                <a:lnTo>
                  <a:pt x="924872" y="108748"/>
                </a:lnTo>
                <a:lnTo>
                  <a:pt x="924872" y="65577"/>
                </a:lnTo>
                <a:lnTo>
                  <a:pt x="950157" y="65577"/>
                </a:lnTo>
                <a:lnTo>
                  <a:pt x="950157" y="43787"/>
                </a:lnTo>
                <a:lnTo>
                  <a:pt x="924872" y="43787"/>
                </a:lnTo>
                <a:lnTo>
                  <a:pt x="924872" y="0"/>
                </a:lnTo>
                <a:close/>
              </a:path>
              <a:path extrusionOk="0" h="187960" w="1116964">
                <a:moveTo>
                  <a:pt x="872245" y="10484"/>
                </a:moveTo>
                <a:lnTo>
                  <a:pt x="783643" y="10484"/>
                </a:lnTo>
                <a:lnTo>
                  <a:pt x="783643" y="31247"/>
                </a:lnTo>
                <a:lnTo>
                  <a:pt x="843876" y="31247"/>
                </a:lnTo>
                <a:lnTo>
                  <a:pt x="837230" y="49282"/>
                </a:lnTo>
                <a:lnTo>
                  <a:pt x="823319" y="65217"/>
                </a:lnTo>
                <a:lnTo>
                  <a:pt x="802161" y="78454"/>
                </a:lnTo>
                <a:lnTo>
                  <a:pt x="773776" y="88396"/>
                </a:lnTo>
                <a:lnTo>
                  <a:pt x="784671" y="108336"/>
                </a:lnTo>
                <a:lnTo>
                  <a:pt x="822016" y="94131"/>
                </a:lnTo>
                <a:lnTo>
                  <a:pt x="849465" y="72862"/>
                </a:lnTo>
                <a:lnTo>
                  <a:pt x="866410" y="44867"/>
                </a:lnTo>
                <a:lnTo>
                  <a:pt x="872245" y="10484"/>
                </a:lnTo>
                <a:close/>
              </a:path>
              <a:path extrusionOk="0" h="187960" w="1116964">
                <a:moveTo>
                  <a:pt x="924872" y="116148"/>
                </a:moveTo>
                <a:lnTo>
                  <a:pt x="798856" y="116148"/>
                </a:lnTo>
                <a:lnTo>
                  <a:pt x="798856" y="137117"/>
                </a:lnTo>
                <a:lnTo>
                  <a:pt x="898558" y="137117"/>
                </a:lnTo>
                <a:lnTo>
                  <a:pt x="898558" y="187071"/>
                </a:lnTo>
                <a:lnTo>
                  <a:pt x="924872" y="187071"/>
                </a:lnTo>
                <a:lnTo>
                  <a:pt x="924872" y="116148"/>
                </a:lnTo>
                <a:close/>
              </a:path>
              <a:path extrusionOk="0" h="187960" w="1116964">
                <a:moveTo>
                  <a:pt x="1116055" y="0"/>
                </a:moveTo>
                <a:lnTo>
                  <a:pt x="1089947" y="0"/>
                </a:lnTo>
                <a:lnTo>
                  <a:pt x="1089947" y="34330"/>
                </a:lnTo>
                <a:lnTo>
                  <a:pt x="1054794" y="34330"/>
                </a:lnTo>
                <a:lnTo>
                  <a:pt x="1054794" y="55710"/>
                </a:lnTo>
                <a:lnTo>
                  <a:pt x="1089947" y="55710"/>
                </a:lnTo>
                <a:lnTo>
                  <a:pt x="1089947" y="109570"/>
                </a:lnTo>
                <a:lnTo>
                  <a:pt x="1116055" y="109570"/>
                </a:lnTo>
                <a:lnTo>
                  <a:pt x="1116055" y="0"/>
                </a:lnTo>
                <a:close/>
              </a:path>
              <a:path extrusionOk="0" h="187960" w="1116964">
                <a:moveTo>
                  <a:pt x="1029097" y="9661"/>
                </a:moveTo>
                <a:lnTo>
                  <a:pt x="1002578" y="9661"/>
                </a:lnTo>
                <a:lnTo>
                  <a:pt x="1002578" y="26724"/>
                </a:lnTo>
                <a:lnTo>
                  <a:pt x="999867" y="45897"/>
                </a:lnTo>
                <a:lnTo>
                  <a:pt x="991606" y="63393"/>
                </a:lnTo>
                <a:lnTo>
                  <a:pt x="977370" y="77921"/>
                </a:lnTo>
                <a:lnTo>
                  <a:pt x="956736" y="88190"/>
                </a:lnTo>
                <a:lnTo>
                  <a:pt x="970509" y="109159"/>
                </a:lnTo>
                <a:lnTo>
                  <a:pt x="986012" y="102063"/>
                </a:lnTo>
                <a:lnTo>
                  <a:pt x="998788" y="92404"/>
                </a:lnTo>
                <a:lnTo>
                  <a:pt x="1008885" y="80510"/>
                </a:lnTo>
                <a:lnTo>
                  <a:pt x="1016352" y="66708"/>
                </a:lnTo>
                <a:lnTo>
                  <a:pt x="1045770" y="66708"/>
                </a:lnTo>
                <a:lnTo>
                  <a:pt x="1039183" y="60065"/>
                </a:lnTo>
                <a:lnTo>
                  <a:pt x="1031514" y="43689"/>
                </a:lnTo>
                <a:lnTo>
                  <a:pt x="1029097" y="25491"/>
                </a:lnTo>
                <a:lnTo>
                  <a:pt x="1029097" y="9661"/>
                </a:lnTo>
                <a:close/>
              </a:path>
              <a:path extrusionOk="0" h="187960" w="1116964">
                <a:moveTo>
                  <a:pt x="1045770" y="66708"/>
                </a:moveTo>
                <a:lnTo>
                  <a:pt x="1016352" y="66708"/>
                </a:lnTo>
                <a:lnTo>
                  <a:pt x="1023378" y="78570"/>
                </a:lnTo>
                <a:lnTo>
                  <a:pt x="1032631" y="88756"/>
                </a:lnTo>
                <a:lnTo>
                  <a:pt x="1044176" y="97091"/>
                </a:lnTo>
                <a:lnTo>
                  <a:pt x="1058083" y="103403"/>
                </a:lnTo>
                <a:lnTo>
                  <a:pt x="1071856" y="82845"/>
                </a:lnTo>
                <a:lnTo>
                  <a:pt x="1052499" y="73493"/>
                </a:lnTo>
                <a:lnTo>
                  <a:pt x="1045770" y="66708"/>
                </a:lnTo>
                <a:close/>
              </a:path>
              <a:path extrusionOk="0" h="187960" w="1116964">
                <a:moveTo>
                  <a:pt x="1052121" y="114504"/>
                </a:moveTo>
                <a:lnTo>
                  <a:pt x="1025243" y="116908"/>
                </a:lnTo>
                <a:lnTo>
                  <a:pt x="1004994" y="124024"/>
                </a:lnTo>
                <a:lnTo>
                  <a:pt x="992223" y="135477"/>
                </a:lnTo>
                <a:lnTo>
                  <a:pt x="987777" y="150890"/>
                </a:lnTo>
                <a:lnTo>
                  <a:pt x="992223" y="166314"/>
                </a:lnTo>
                <a:lnTo>
                  <a:pt x="1004994" y="177692"/>
                </a:lnTo>
                <a:lnTo>
                  <a:pt x="1025243" y="184713"/>
                </a:lnTo>
                <a:lnTo>
                  <a:pt x="1052121" y="187071"/>
                </a:lnTo>
                <a:lnTo>
                  <a:pt x="1079061" y="184713"/>
                </a:lnTo>
                <a:lnTo>
                  <a:pt x="1099352" y="177692"/>
                </a:lnTo>
                <a:lnTo>
                  <a:pt x="1111709" y="166719"/>
                </a:lnTo>
                <a:lnTo>
                  <a:pt x="1052121" y="166719"/>
                </a:lnTo>
                <a:lnTo>
                  <a:pt x="1035696" y="165706"/>
                </a:lnTo>
                <a:lnTo>
                  <a:pt x="1023714" y="162698"/>
                </a:lnTo>
                <a:lnTo>
                  <a:pt x="1016376" y="157743"/>
                </a:lnTo>
                <a:lnTo>
                  <a:pt x="1013885" y="150890"/>
                </a:lnTo>
                <a:lnTo>
                  <a:pt x="1016376" y="143875"/>
                </a:lnTo>
                <a:lnTo>
                  <a:pt x="1023714" y="138864"/>
                </a:lnTo>
                <a:lnTo>
                  <a:pt x="1035696" y="135857"/>
                </a:lnTo>
                <a:lnTo>
                  <a:pt x="1052121" y="134855"/>
                </a:lnTo>
                <a:lnTo>
                  <a:pt x="1111469" y="134855"/>
                </a:lnTo>
                <a:lnTo>
                  <a:pt x="1099352" y="124024"/>
                </a:lnTo>
                <a:lnTo>
                  <a:pt x="1079061" y="116908"/>
                </a:lnTo>
                <a:lnTo>
                  <a:pt x="1052121" y="114504"/>
                </a:lnTo>
                <a:close/>
              </a:path>
              <a:path extrusionOk="0" h="187960" w="1116964">
                <a:moveTo>
                  <a:pt x="1111469" y="134855"/>
                </a:moveTo>
                <a:lnTo>
                  <a:pt x="1052121" y="134855"/>
                </a:lnTo>
                <a:lnTo>
                  <a:pt x="1068607" y="135857"/>
                </a:lnTo>
                <a:lnTo>
                  <a:pt x="1080632" y="138864"/>
                </a:lnTo>
                <a:lnTo>
                  <a:pt x="1088012" y="143875"/>
                </a:lnTo>
                <a:lnTo>
                  <a:pt x="1090564" y="150890"/>
                </a:lnTo>
                <a:lnTo>
                  <a:pt x="1088012" y="157743"/>
                </a:lnTo>
                <a:lnTo>
                  <a:pt x="1080632" y="162698"/>
                </a:lnTo>
                <a:lnTo>
                  <a:pt x="1068607" y="165706"/>
                </a:lnTo>
                <a:lnTo>
                  <a:pt x="1052121" y="166719"/>
                </a:lnTo>
                <a:lnTo>
                  <a:pt x="1111709" y="166719"/>
                </a:lnTo>
                <a:lnTo>
                  <a:pt x="1112165" y="166314"/>
                </a:lnTo>
                <a:lnTo>
                  <a:pt x="1116671" y="150890"/>
                </a:lnTo>
                <a:lnTo>
                  <a:pt x="1112165" y="135477"/>
                </a:lnTo>
                <a:lnTo>
                  <a:pt x="1111469" y="1348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22ebc5c9aee_1_0"/>
          <p:cNvSpPr/>
          <p:nvPr/>
        </p:nvSpPr>
        <p:spPr>
          <a:xfrm>
            <a:off x="17818301" y="3425516"/>
            <a:ext cx="104700" cy="11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2ebc5c9aee_1_0"/>
          <p:cNvSpPr/>
          <p:nvPr/>
        </p:nvSpPr>
        <p:spPr>
          <a:xfrm>
            <a:off x="15242987" y="4533390"/>
            <a:ext cx="1449069" cy="591185"/>
          </a:xfrm>
          <a:custGeom>
            <a:rect b="b" l="l" r="r" t="t"/>
            <a:pathLst>
              <a:path extrusionOk="0" h="591185" w="1449069">
                <a:moveTo>
                  <a:pt x="462752" y="41632"/>
                </a:moveTo>
                <a:lnTo>
                  <a:pt x="387123" y="41632"/>
                </a:lnTo>
                <a:lnTo>
                  <a:pt x="398067" y="43611"/>
                </a:lnTo>
                <a:lnTo>
                  <a:pt x="406729" y="48888"/>
                </a:lnTo>
                <a:lnTo>
                  <a:pt x="412478" y="57134"/>
                </a:lnTo>
                <a:lnTo>
                  <a:pt x="414682" y="68018"/>
                </a:lnTo>
                <a:lnTo>
                  <a:pt x="412753" y="78385"/>
                </a:lnTo>
                <a:lnTo>
                  <a:pt x="407609" y="87625"/>
                </a:lnTo>
                <a:lnTo>
                  <a:pt x="399551" y="96590"/>
                </a:lnTo>
                <a:lnTo>
                  <a:pt x="388882" y="106132"/>
                </a:lnTo>
                <a:lnTo>
                  <a:pt x="312067" y="170633"/>
                </a:lnTo>
                <a:lnTo>
                  <a:pt x="312067" y="209920"/>
                </a:lnTo>
                <a:lnTo>
                  <a:pt x="469801" y="209920"/>
                </a:lnTo>
                <a:lnTo>
                  <a:pt x="469801" y="165942"/>
                </a:lnTo>
                <a:lnTo>
                  <a:pt x="387709" y="165942"/>
                </a:lnTo>
                <a:lnTo>
                  <a:pt x="387709" y="164769"/>
                </a:lnTo>
                <a:lnTo>
                  <a:pt x="437647" y="120760"/>
                </a:lnTo>
                <a:lnTo>
                  <a:pt x="464849" y="81006"/>
                </a:lnTo>
                <a:lnTo>
                  <a:pt x="467455" y="63327"/>
                </a:lnTo>
                <a:lnTo>
                  <a:pt x="462752" y="41632"/>
                </a:lnTo>
                <a:close/>
              </a:path>
              <a:path extrusionOk="0" h="591185" w="1449069">
                <a:moveTo>
                  <a:pt x="387123" y="0"/>
                </a:moveTo>
                <a:lnTo>
                  <a:pt x="354643" y="4677"/>
                </a:lnTo>
                <a:lnTo>
                  <a:pt x="329805" y="18507"/>
                </a:lnTo>
                <a:lnTo>
                  <a:pt x="313982" y="40528"/>
                </a:lnTo>
                <a:lnTo>
                  <a:pt x="308549" y="69777"/>
                </a:lnTo>
                <a:lnTo>
                  <a:pt x="360150" y="69777"/>
                </a:lnTo>
                <a:lnTo>
                  <a:pt x="362096" y="57876"/>
                </a:lnTo>
                <a:lnTo>
                  <a:pt x="367589" y="49108"/>
                </a:lnTo>
                <a:lnTo>
                  <a:pt x="376105" y="43638"/>
                </a:lnTo>
                <a:lnTo>
                  <a:pt x="387123" y="41632"/>
                </a:lnTo>
                <a:lnTo>
                  <a:pt x="462752" y="41632"/>
                </a:lnTo>
                <a:lnTo>
                  <a:pt x="461788" y="37188"/>
                </a:lnTo>
                <a:lnTo>
                  <a:pt x="445650" y="17151"/>
                </a:lnTo>
                <a:lnTo>
                  <a:pt x="420330" y="4370"/>
                </a:lnTo>
                <a:lnTo>
                  <a:pt x="387123" y="0"/>
                </a:lnTo>
                <a:close/>
              </a:path>
              <a:path extrusionOk="0" h="591185" w="1449069">
                <a:moveTo>
                  <a:pt x="584722" y="0"/>
                </a:moveTo>
                <a:lnTo>
                  <a:pt x="546947" y="6894"/>
                </a:lnTo>
                <a:lnTo>
                  <a:pt x="518462" y="27449"/>
                </a:lnTo>
                <a:lnTo>
                  <a:pt x="500532" y="60812"/>
                </a:lnTo>
                <a:lnTo>
                  <a:pt x="494421" y="106132"/>
                </a:lnTo>
                <a:lnTo>
                  <a:pt x="500532" y="151503"/>
                </a:lnTo>
                <a:lnTo>
                  <a:pt x="518462" y="184999"/>
                </a:lnTo>
                <a:lnTo>
                  <a:pt x="546947" y="205742"/>
                </a:lnTo>
                <a:lnTo>
                  <a:pt x="584722" y="212852"/>
                </a:lnTo>
                <a:lnTo>
                  <a:pt x="622332" y="205783"/>
                </a:lnTo>
                <a:lnTo>
                  <a:pt x="650762" y="185109"/>
                </a:lnTo>
                <a:lnTo>
                  <a:pt x="659483" y="168874"/>
                </a:lnTo>
                <a:lnTo>
                  <a:pt x="584722" y="168874"/>
                </a:lnTo>
                <a:lnTo>
                  <a:pt x="570833" y="165296"/>
                </a:lnTo>
                <a:lnTo>
                  <a:pt x="560021" y="154105"/>
                </a:lnTo>
                <a:lnTo>
                  <a:pt x="553058" y="134613"/>
                </a:lnTo>
                <a:lnTo>
                  <a:pt x="550713" y="106132"/>
                </a:lnTo>
                <a:lnTo>
                  <a:pt x="553182" y="78312"/>
                </a:lnTo>
                <a:lnTo>
                  <a:pt x="560131" y="58820"/>
                </a:lnTo>
                <a:lnTo>
                  <a:pt x="570874" y="47298"/>
                </a:lnTo>
                <a:lnTo>
                  <a:pt x="584722" y="43391"/>
                </a:lnTo>
                <a:lnTo>
                  <a:pt x="659293" y="43391"/>
                </a:lnTo>
                <a:lnTo>
                  <a:pt x="650762" y="27559"/>
                </a:lnTo>
                <a:lnTo>
                  <a:pt x="622332" y="6935"/>
                </a:lnTo>
                <a:lnTo>
                  <a:pt x="584722" y="0"/>
                </a:lnTo>
                <a:close/>
              </a:path>
              <a:path extrusionOk="0" h="591185" w="1449069">
                <a:moveTo>
                  <a:pt x="659293" y="43391"/>
                </a:moveTo>
                <a:lnTo>
                  <a:pt x="584722" y="43391"/>
                </a:lnTo>
                <a:lnTo>
                  <a:pt x="598406" y="47298"/>
                </a:lnTo>
                <a:lnTo>
                  <a:pt x="609093" y="58820"/>
                </a:lnTo>
                <a:lnTo>
                  <a:pt x="616098" y="78312"/>
                </a:lnTo>
                <a:lnTo>
                  <a:pt x="618732" y="106132"/>
                </a:lnTo>
                <a:lnTo>
                  <a:pt x="616221" y="134613"/>
                </a:lnTo>
                <a:lnTo>
                  <a:pt x="609203" y="154105"/>
                </a:lnTo>
                <a:lnTo>
                  <a:pt x="598447" y="165296"/>
                </a:lnTo>
                <a:lnTo>
                  <a:pt x="584722" y="168874"/>
                </a:lnTo>
                <a:lnTo>
                  <a:pt x="659483" y="168874"/>
                </a:lnTo>
                <a:lnTo>
                  <a:pt x="668747" y="151626"/>
                </a:lnTo>
                <a:lnTo>
                  <a:pt x="675023" y="106132"/>
                </a:lnTo>
                <a:lnTo>
                  <a:pt x="668747" y="60936"/>
                </a:lnTo>
                <a:lnTo>
                  <a:pt x="659293" y="43391"/>
                </a:lnTo>
                <a:close/>
              </a:path>
              <a:path extrusionOk="0" h="591185" w="1449069">
                <a:moveTo>
                  <a:pt x="852710" y="41632"/>
                </a:moveTo>
                <a:lnTo>
                  <a:pt x="777081" y="41632"/>
                </a:lnTo>
                <a:lnTo>
                  <a:pt x="788025" y="43611"/>
                </a:lnTo>
                <a:lnTo>
                  <a:pt x="796688" y="48888"/>
                </a:lnTo>
                <a:lnTo>
                  <a:pt x="802437" y="57134"/>
                </a:lnTo>
                <a:lnTo>
                  <a:pt x="804641" y="68018"/>
                </a:lnTo>
                <a:lnTo>
                  <a:pt x="802712" y="78385"/>
                </a:lnTo>
                <a:lnTo>
                  <a:pt x="797567" y="87625"/>
                </a:lnTo>
                <a:lnTo>
                  <a:pt x="789509" y="96590"/>
                </a:lnTo>
                <a:lnTo>
                  <a:pt x="778840" y="106132"/>
                </a:lnTo>
                <a:lnTo>
                  <a:pt x="702026" y="170633"/>
                </a:lnTo>
                <a:lnTo>
                  <a:pt x="702026" y="209920"/>
                </a:lnTo>
                <a:lnTo>
                  <a:pt x="859759" y="209920"/>
                </a:lnTo>
                <a:lnTo>
                  <a:pt x="859759" y="165942"/>
                </a:lnTo>
                <a:lnTo>
                  <a:pt x="777668" y="165942"/>
                </a:lnTo>
                <a:lnTo>
                  <a:pt x="777668" y="164769"/>
                </a:lnTo>
                <a:lnTo>
                  <a:pt x="827605" y="120760"/>
                </a:lnTo>
                <a:lnTo>
                  <a:pt x="854807" y="81006"/>
                </a:lnTo>
                <a:lnTo>
                  <a:pt x="857414" y="63327"/>
                </a:lnTo>
                <a:lnTo>
                  <a:pt x="852710" y="41632"/>
                </a:lnTo>
                <a:close/>
              </a:path>
              <a:path extrusionOk="0" h="591185" w="1449069">
                <a:moveTo>
                  <a:pt x="777081" y="0"/>
                </a:moveTo>
                <a:lnTo>
                  <a:pt x="744602" y="4677"/>
                </a:lnTo>
                <a:lnTo>
                  <a:pt x="719764" y="18507"/>
                </a:lnTo>
                <a:lnTo>
                  <a:pt x="703941" y="40528"/>
                </a:lnTo>
                <a:lnTo>
                  <a:pt x="698508" y="69777"/>
                </a:lnTo>
                <a:lnTo>
                  <a:pt x="750108" y="69777"/>
                </a:lnTo>
                <a:lnTo>
                  <a:pt x="752055" y="57876"/>
                </a:lnTo>
                <a:lnTo>
                  <a:pt x="757548" y="49108"/>
                </a:lnTo>
                <a:lnTo>
                  <a:pt x="766064" y="43638"/>
                </a:lnTo>
                <a:lnTo>
                  <a:pt x="777081" y="41632"/>
                </a:lnTo>
                <a:lnTo>
                  <a:pt x="852710" y="41632"/>
                </a:lnTo>
                <a:lnTo>
                  <a:pt x="851747" y="37188"/>
                </a:lnTo>
                <a:lnTo>
                  <a:pt x="835608" y="17151"/>
                </a:lnTo>
                <a:lnTo>
                  <a:pt x="810289" y="4370"/>
                </a:lnTo>
                <a:lnTo>
                  <a:pt x="777081" y="0"/>
                </a:lnTo>
                <a:close/>
              </a:path>
              <a:path extrusionOk="0" h="591185" w="1449069">
                <a:moveTo>
                  <a:pt x="974681" y="0"/>
                </a:moveTo>
                <a:lnTo>
                  <a:pt x="936906" y="6894"/>
                </a:lnTo>
                <a:lnTo>
                  <a:pt x="908421" y="27449"/>
                </a:lnTo>
                <a:lnTo>
                  <a:pt x="890491" y="60812"/>
                </a:lnTo>
                <a:lnTo>
                  <a:pt x="884380" y="106132"/>
                </a:lnTo>
                <a:lnTo>
                  <a:pt x="890491" y="151503"/>
                </a:lnTo>
                <a:lnTo>
                  <a:pt x="908421" y="184999"/>
                </a:lnTo>
                <a:lnTo>
                  <a:pt x="936906" y="205742"/>
                </a:lnTo>
                <a:lnTo>
                  <a:pt x="974681" y="212852"/>
                </a:lnTo>
                <a:lnTo>
                  <a:pt x="1012291" y="205783"/>
                </a:lnTo>
                <a:lnTo>
                  <a:pt x="1040721" y="185109"/>
                </a:lnTo>
                <a:lnTo>
                  <a:pt x="1049441" y="168874"/>
                </a:lnTo>
                <a:lnTo>
                  <a:pt x="974681" y="168874"/>
                </a:lnTo>
                <a:lnTo>
                  <a:pt x="960791" y="165296"/>
                </a:lnTo>
                <a:lnTo>
                  <a:pt x="949980" y="154105"/>
                </a:lnTo>
                <a:lnTo>
                  <a:pt x="943017" y="134613"/>
                </a:lnTo>
                <a:lnTo>
                  <a:pt x="940671" y="106132"/>
                </a:lnTo>
                <a:lnTo>
                  <a:pt x="943141" y="78312"/>
                </a:lnTo>
                <a:lnTo>
                  <a:pt x="950090" y="58820"/>
                </a:lnTo>
                <a:lnTo>
                  <a:pt x="960833" y="47298"/>
                </a:lnTo>
                <a:lnTo>
                  <a:pt x="974681" y="43391"/>
                </a:lnTo>
                <a:lnTo>
                  <a:pt x="1049252" y="43391"/>
                </a:lnTo>
                <a:lnTo>
                  <a:pt x="1040721" y="27559"/>
                </a:lnTo>
                <a:lnTo>
                  <a:pt x="1012291" y="6935"/>
                </a:lnTo>
                <a:lnTo>
                  <a:pt x="974681" y="0"/>
                </a:lnTo>
                <a:close/>
              </a:path>
              <a:path extrusionOk="0" h="591185" w="1449069">
                <a:moveTo>
                  <a:pt x="1049252" y="43391"/>
                </a:moveTo>
                <a:lnTo>
                  <a:pt x="974681" y="43391"/>
                </a:lnTo>
                <a:lnTo>
                  <a:pt x="988364" y="47298"/>
                </a:lnTo>
                <a:lnTo>
                  <a:pt x="999052" y="58820"/>
                </a:lnTo>
                <a:lnTo>
                  <a:pt x="1006056" y="78312"/>
                </a:lnTo>
                <a:lnTo>
                  <a:pt x="1008690" y="106132"/>
                </a:lnTo>
                <a:lnTo>
                  <a:pt x="1006180" y="134613"/>
                </a:lnTo>
                <a:lnTo>
                  <a:pt x="999162" y="154105"/>
                </a:lnTo>
                <a:lnTo>
                  <a:pt x="988406" y="165296"/>
                </a:lnTo>
                <a:lnTo>
                  <a:pt x="974681" y="168874"/>
                </a:lnTo>
                <a:lnTo>
                  <a:pt x="1049441" y="168874"/>
                </a:lnTo>
                <a:lnTo>
                  <a:pt x="1058706" y="151626"/>
                </a:lnTo>
                <a:lnTo>
                  <a:pt x="1064982" y="106132"/>
                </a:lnTo>
                <a:lnTo>
                  <a:pt x="1058706" y="60936"/>
                </a:lnTo>
                <a:lnTo>
                  <a:pt x="1049252" y="43391"/>
                </a:lnTo>
                <a:close/>
              </a:path>
              <a:path extrusionOk="0" h="591185" w="1449069">
                <a:moveTo>
                  <a:pt x="53359" y="503188"/>
                </a:moveTo>
                <a:lnTo>
                  <a:pt x="0" y="503188"/>
                </a:lnTo>
                <a:lnTo>
                  <a:pt x="6344" y="529653"/>
                </a:lnTo>
                <a:lnTo>
                  <a:pt x="23271" y="550428"/>
                </a:lnTo>
                <a:lnTo>
                  <a:pt x="48938" y="564001"/>
                </a:lnTo>
                <a:lnTo>
                  <a:pt x="81505" y="568862"/>
                </a:lnTo>
                <a:lnTo>
                  <a:pt x="115615" y="563378"/>
                </a:lnTo>
                <a:lnTo>
                  <a:pt x="141754" y="548082"/>
                </a:lnTo>
                <a:lnTo>
                  <a:pt x="156637" y="527230"/>
                </a:lnTo>
                <a:lnTo>
                  <a:pt x="81505" y="527230"/>
                </a:lnTo>
                <a:lnTo>
                  <a:pt x="70717" y="525535"/>
                </a:lnTo>
                <a:lnTo>
                  <a:pt x="61825" y="520706"/>
                </a:lnTo>
                <a:lnTo>
                  <a:pt x="55737" y="513129"/>
                </a:lnTo>
                <a:lnTo>
                  <a:pt x="53359" y="503188"/>
                </a:lnTo>
                <a:close/>
              </a:path>
              <a:path extrusionOk="0" h="591185" w="1449069">
                <a:moveTo>
                  <a:pt x="158149" y="465661"/>
                </a:moveTo>
                <a:lnTo>
                  <a:pt x="81505" y="465661"/>
                </a:lnTo>
                <a:lnTo>
                  <a:pt x="93773" y="467878"/>
                </a:lnTo>
                <a:lnTo>
                  <a:pt x="103347" y="474163"/>
                </a:lnTo>
                <a:lnTo>
                  <a:pt x="109623" y="483966"/>
                </a:lnTo>
                <a:lnTo>
                  <a:pt x="111996" y="496738"/>
                </a:lnTo>
                <a:lnTo>
                  <a:pt x="109623" y="509295"/>
                </a:lnTo>
                <a:lnTo>
                  <a:pt x="103347" y="518910"/>
                </a:lnTo>
                <a:lnTo>
                  <a:pt x="93773" y="525063"/>
                </a:lnTo>
                <a:lnTo>
                  <a:pt x="81505" y="527230"/>
                </a:lnTo>
                <a:lnTo>
                  <a:pt x="156637" y="527230"/>
                </a:lnTo>
                <a:lnTo>
                  <a:pt x="158438" y="524705"/>
                </a:lnTo>
                <a:lnTo>
                  <a:pt x="164183" y="494979"/>
                </a:lnTo>
                <a:lnTo>
                  <a:pt x="159465" y="467745"/>
                </a:lnTo>
                <a:lnTo>
                  <a:pt x="158149" y="465661"/>
                </a:lnTo>
                <a:close/>
              </a:path>
              <a:path extrusionOk="0" h="591185" w="1449069">
                <a:moveTo>
                  <a:pt x="151283" y="358355"/>
                </a:moveTo>
                <a:lnTo>
                  <a:pt x="13486" y="358355"/>
                </a:lnTo>
                <a:lnTo>
                  <a:pt x="4690" y="482079"/>
                </a:lnTo>
                <a:lnTo>
                  <a:pt x="53359" y="482079"/>
                </a:lnTo>
                <a:lnTo>
                  <a:pt x="57881" y="475061"/>
                </a:lnTo>
                <a:lnTo>
                  <a:pt x="64024" y="469912"/>
                </a:lnTo>
                <a:lnTo>
                  <a:pt x="71871" y="466742"/>
                </a:lnTo>
                <a:lnTo>
                  <a:pt x="81505" y="465661"/>
                </a:lnTo>
                <a:lnTo>
                  <a:pt x="158149" y="465661"/>
                </a:lnTo>
                <a:lnTo>
                  <a:pt x="147416" y="448656"/>
                </a:lnTo>
                <a:lnTo>
                  <a:pt x="54532" y="448656"/>
                </a:lnTo>
                <a:lnTo>
                  <a:pt x="58636" y="402333"/>
                </a:lnTo>
                <a:lnTo>
                  <a:pt x="151283" y="402333"/>
                </a:lnTo>
                <a:lnTo>
                  <a:pt x="151283" y="358355"/>
                </a:lnTo>
                <a:close/>
              </a:path>
              <a:path extrusionOk="0" h="591185" w="1449069">
                <a:moveTo>
                  <a:pt x="99682" y="427547"/>
                </a:moveTo>
                <a:lnTo>
                  <a:pt x="84936" y="429155"/>
                </a:lnTo>
                <a:lnTo>
                  <a:pt x="72306" y="433594"/>
                </a:lnTo>
                <a:lnTo>
                  <a:pt x="62370" y="440286"/>
                </a:lnTo>
                <a:lnTo>
                  <a:pt x="55705" y="448656"/>
                </a:lnTo>
                <a:lnTo>
                  <a:pt x="147416" y="448656"/>
                </a:lnTo>
                <a:lnTo>
                  <a:pt x="146006" y="446420"/>
                </a:lnTo>
                <a:lnTo>
                  <a:pt x="125510" y="432517"/>
                </a:lnTo>
                <a:lnTo>
                  <a:pt x="99682" y="427547"/>
                </a:lnTo>
                <a:close/>
              </a:path>
              <a:path extrusionOk="0" h="591185" w="1449069">
                <a:moveTo>
                  <a:pt x="317354" y="350146"/>
                </a:moveTo>
                <a:lnTo>
                  <a:pt x="187180" y="350146"/>
                </a:lnTo>
                <a:lnTo>
                  <a:pt x="187180" y="480906"/>
                </a:lnTo>
                <a:lnTo>
                  <a:pt x="317354" y="480906"/>
                </a:lnTo>
                <a:lnTo>
                  <a:pt x="317354" y="445138"/>
                </a:lnTo>
                <a:lnTo>
                  <a:pt x="232917" y="445138"/>
                </a:lnTo>
                <a:lnTo>
                  <a:pt x="232917" y="386501"/>
                </a:lnTo>
                <a:lnTo>
                  <a:pt x="317354" y="386501"/>
                </a:lnTo>
                <a:lnTo>
                  <a:pt x="317354" y="350146"/>
                </a:lnTo>
                <a:close/>
              </a:path>
              <a:path extrusionOk="0" h="591185" w="1449069">
                <a:moveTo>
                  <a:pt x="317354" y="386501"/>
                </a:moveTo>
                <a:lnTo>
                  <a:pt x="271617" y="386501"/>
                </a:lnTo>
                <a:lnTo>
                  <a:pt x="271617" y="445138"/>
                </a:lnTo>
                <a:lnTo>
                  <a:pt x="317354" y="445138"/>
                </a:lnTo>
                <a:lnTo>
                  <a:pt x="317354" y="386501"/>
                </a:lnTo>
                <a:close/>
              </a:path>
              <a:path extrusionOk="0" h="591185" w="1449069">
                <a:moveTo>
                  <a:pt x="263994" y="502602"/>
                </a:moveTo>
                <a:lnTo>
                  <a:pt x="217671" y="502602"/>
                </a:lnTo>
                <a:lnTo>
                  <a:pt x="217671" y="590557"/>
                </a:lnTo>
                <a:lnTo>
                  <a:pt x="401205" y="590557"/>
                </a:lnTo>
                <a:lnTo>
                  <a:pt x="401205" y="554203"/>
                </a:lnTo>
                <a:lnTo>
                  <a:pt x="263994" y="554203"/>
                </a:lnTo>
                <a:lnTo>
                  <a:pt x="263994" y="502602"/>
                </a:lnTo>
                <a:close/>
              </a:path>
              <a:path extrusionOk="0" h="591185" w="1449069">
                <a:moveTo>
                  <a:pt x="393582" y="329623"/>
                </a:moveTo>
                <a:lnTo>
                  <a:pt x="347259" y="329623"/>
                </a:lnTo>
                <a:lnTo>
                  <a:pt x="347259" y="522539"/>
                </a:lnTo>
                <a:lnTo>
                  <a:pt x="393582" y="522539"/>
                </a:lnTo>
                <a:lnTo>
                  <a:pt x="393582" y="441033"/>
                </a:lnTo>
                <a:lnTo>
                  <a:pt x="426418" y="441033"/>
                </a:lnTo>
                <a:lnTo>
                  <a:pt x="426418" y="403506"/>
                </a:lnTo>
                <a:lnTo>
                  <a:pt x="393582" y="403506"/>
                </a:lnTo>
                <a:lnTo>
                  <a:pt x="393582" y="329623"/>
                </a:lnTo>
                <a:close/>
              </a:path>
              <a:path extrusionOk="0" h="591185" w="1449069">
                <a:moveTo>
                  <a:pt x="607029" y="408783"/>
                </a:moveTo>
                <a:lnTo>
                  <a:pt x="552497" y="408783"/>
                </a:lnTo>
                <a:lnTo>
                  <a:pt x="552497" y="565930"/>
                </a:lnTo>
                <a:lnTo>
                  <a:pt x="607029" y="565930"/>
                </a:lnTo>
                <a:lnTo>
                  <a:pt x="607029" y="408783"/>
                </a:lnTo>
                <a:close/>
              </a:path>
              <a:path extrusionOk="0" h="591185" w="1449069">
                <a:moveTo>
                  <a:pt x="607029" y="358355"/>
                </a:moveTo>
                <a:lnTo>
                  <a:pt x="556602" y="358355"/>
                </a:lnTo>
                <a:lnTo>
                  <a:pt x="505587" y="390019"/>
                </a:lnTo>
                <a:lnTo>
                  <a:pt x="505587" y="436342"/>
                </a:lnTo>
                <a:lnTo>
                  <a:pt x="550738" y="408783"/>
                </a:lnTo>
                <a:lnTo>
                  <a:pt x="607029" y="408783"/>
                </a:lnTo>
                <a:lnTo>
                  <a:pt x="607029" y="358355"/>
                </a:lnTo>
                <a:close/>
              </a:path>
              <a:path extrusionOk="0" h="591185" w="1449069">
                <a:moveTo>
                  <a:pt x="733768" y="356010"/>
                </a:moveTo>
                <a:lnTo>
                  <a:pt x="702319" y="360055"/>
                </a:lnTo>
                <a:lnTo>
                  <a:pt x="677440" y="371658"/>
                </a:lnTo>
                <a:lnTo>
                  <a:pt x="661081" y="389364"/>
                </a:lnTo>
                <a:lnTo>
                  <a:pt x="655194" y="411715"/>
                </a:lnTo>
                <a:lnTo>
                  <a:pt x="658167" y="428229"/>
                </a:lnTo>
                <a:lnTo>
                  <a:pt x="666445" y="442023"/>
                </a:lnTo>
                <a:lnTo>
                  <a:pt x="679066" y="452243"/>
                </a:lnTo>
                <a:lnTo>
                  <a:pt x="695067" y="458038"/>
                </a:lnTo>
                <a:lnTo>
                  <a:pt x="695067" y="459211"/>
                </a:lnTo>
                <a:lnTo>
                  <a:pt x="676349" y="465235"/>
                </a:lnTo>
                <a:lnTo>
                  <a:pt x="661204" y="476399"/>
                </a:lnTo>
                <a:lnTo>
                  <a:pt x="651117" y="491576"/>
                </a:lnTo>
                <a:lnTo>
                  <a:pt x="647571" y="509638"/>
                </a:lnTo>
                <a:lnTo>
                  <a:pt x="653907" y="533116"/>
                </a:lnTo>
                <a:lnTo>
                  <a:pt x="671869" y="551894"/>
                </a:lnTo>
                <a:lnTo>
                  <a:pt x="699231" y="564349"/>
                </a:lnTo>
                <a:lnTo>
                  <a:pt x="733768" y="568862"/>
                </a:lnTo>
                <a:lnTo>
                  <a:pt x="768263" y="564349"/>
                </a:lnTo>
                <a:lnTo>
                  <a:pt x="795556" y="551894"/>
                </a:lnTo>
                <a:lnTo>
                  <a:pt x="813505" y="533116"/>
                </a:lnTo>
                <a:lnTo>
                  <a:pt x="814640" y="528989"/>
                </a:lnTo>
                <a:lnTo>
                  <a:pt x="733768" y="528989"/>
                </a:lnTo>
                <a:lnTo>
                  <a:pt x="722228" y="527234"/>
                </a:lnTo>
                <a:lnTo>
                  <a:pt x="713135" y="521989"/>
                </a:lnTo>
                <a:lnTo>
                  <a:pt x="707175" y="513940"/>
                </a:lnTo>
                <a:lnTo>
                  <a:pt x="705036" y="503775"/>
                </a:lnTo>
                <a:lnTo>
                  <a:pt x="707175" y="493312"/>
                </a:lnTo>
                <a:lnTo>
                  <a:pt x="713135" y="485158"/>
                </a:lnTo>
                <a:lnTo>
                  <a:pt x="722228" y="479862"/>
                </a:lnTo>
                <a:lnTo>
                  <a:pt x="733768" y="477974"/>
                </a:lnTo>
                <a:lnTo>
                  <a:pt x="806995" y="477974"/>
                </a:lnTo>
                <a:lnTo>
                  <a:pt x="805928" y="476399"/>
                </a:lnTo>
                <a:lnTo>
                  <a:pt x="790650" y="465235"/>
                </a:lnTo>
                <a:lnTo>
                  <a:pt x="771882" y="459211"/>
                </a:lnTo>
                <a:lnTo>
                  <a:pt x="771882" y="458038"/>
                </a:lnTo>
                <a:lnTo>
                  <a:pt x="787975" y="452243"/>
                </a:lnTo>
                <a:lnTo>
                  <a:pt x="800797" y="442023"/>
                </a:lnTo>
                <a:lnTo>
                  <a:pt x="801045" y="441620"/>
                </a:lnTo>
                <a:lnTo>
                  <a:pt x="733768" y="441620"/>
                </a:lnTo>
                <a:lnTo>
                  <a:pt x="723644" y="439851"/>
                </a:lnTo>
                <a:lnTo>
                  <a:pt x="715664" y="434950"/>
                </a:lnTo>
                <a:lnTo>
                  <a:pt x="710432" y="427519"/>
                </a:lnTo>
                <a:lnTo>
                  <a:pt x="708554" y="418165"/>
                </a:lnTo>
                <a:lnTo>
                  <a:pt x="710432" y="408902"/>
                </a:lnTo>
                <a:lnTo>
                  <a:pt x="715664" y="401673"/>
                </a:lnTo>
                <a:lnTo>
                  <a:pt x="723644" y="396973"/>
                </a:lnTo>
                <a:lnTo>
                  <a:pt x="733768" y="395296"/>
                </a:lnTo>
                <a:lnTo>
                  <a:pt x="807963" y="395296"/>
                </a:lnTo>
                <a:lnTo>
                  <a:pt x="806413" y="389488"/>
                </a:lnTo>
                <a:lnTo>
                  <a:pt x="789986" y="371768"/>
                </a:lnTo>
                <a:lnTo>
                  <a:pt x="765093" y="360096"/>
                </a:lnTo>
                <a:lnTo>
                  <a:pt x="733768" y="356010"/>
                </a:lnTo>
                <a:close/>
              </a:path>
              <a:path extrusionOk="0" h="591185" w="1449069">
                <a:moveTo>
                  <a:pt x="806995" y="477974"/>
                </a:moveTo>
                <a:lnTo>
                  <a:pt x="733768" y="477974"/>
                </a:lnTo>
                <a:lnTo>
                  <a:pt x="745184" y="479903"/>
                </a:lnTo>
                <a:lnTo>
                  <a:pt x="754291" y="485267"/>
                </a:lnTo>
                <a:lnTo>
                  <a:pt x="760319" y="493435"/>
                </a:lnTo>
                <a:lnTo>
                  <a:pt x="762500" y="503775"/>
                </a:lnTo>
                <a:lnTo>
                  <a:pt x="760361" y="513940"/>
                </a:lnTo>
                <a:lnTo>
                  <a:pt x="754401" y="521989"/>
                </a:lnTo>
                <a:lnTo>
                  <a:pt x="745307" y="527234"/>
                </a:lnTo>
                <a:lnTo>
                  <a:pt x="733768" y="528989"/>
                </a:lnTo>
                <a:lnTo>
                  <a:pt x="814640" y="528989"/>
                </a:lnTo>
                <a:lnTo>
                  <a:pt x="819964" y="509638"/>
                </a:lnTo>
                <a:lnTo>
                  <a:pt x="816203" y="491576"/>
                </a:lnTo>
                <a:lnTo>
                  <a:pt x="806995" y="477974"/>
                </a:lnTo>
                <a:close/>
              </a:path>
              <a:path extrusionOk="0" h="591185" w="1449069">
                <a:moveTo>
                  <a:pt x="807963" y="395296"/>
                </a:moveTo>
                <a:lnTo>
                  <a:pt x="733768" y="395296"/>
                </a:lnTo>
                <a:lnTo>
                  <a:pt x="743892" y="397014"/>
                </a:lnTo>
                <a:lnTo>
                  <a:pt x="751872" y="401783"/>
                </a:lnTo>
                <a:lnTo>
                  <a:pt x="757103" y="409026"/>
                </a:lnTo>
                <a:lnTo>
                  <a:pt x="758982" y="418165"/>
                </a:lnTo>
                <a:lnTo>
                  <a:pt x="757103" y="427519"/>
                </a:lnTo>
                <a:lnTo>
                  <a:pt x="751872" y="434950"/>
                </a:lnTo>
                <a:lnTo>
                  <a:pt x="743892" y="439851"/>
                </a:lnTo>
                <a:lnTo>
                  <a:pt x="733768" y="441620"/>
                </a:lnTo>
                <a:lnTo>
                  <a:pt x="801045" y="441620"/>
                </a:lnTo>
                <a:lnTo>
                  <a:pt x="809277" y="428229"/>
                </a:lnTo>
                <a:lnTo>
                  <a:pt x="812341" y="411715"/>
                </a:lnTo>
                <a:lnTo>
                  <a:pt x="807963" y="395296"/>
                </a:lnTo>
                <a:close/>
              </a:path>
              <a:path extrusionOk="0" h="591185" w="1449069">
                <a:moveTo>
                  <a:pt x="929606" y="356010"/>
                </a:moveTo>
                <a:lnTo>
                  <a:pt x="898157" y="360055"/>
                </a:lnTo>
                <a:lnTo>
                  <a:pt x="873278" y="371658"/>
                </a:lnTo>
                <a:lnTo>
                  <a:pt x="856919" y="389364"/>
                </a:lnTo>
                <a:lnTo>
                  <a:pt x="851032" y="411715"/>
                </a:lnTo>
                <a:lnTo>
                  <a:pt x="854006" y="428229"/>
                </a:lnTo>
                <a:lnTo>
                  <a:pt x="862283" y="442023"/>
                </a:lnTo>
                <a:lnTo>
                  <a:pt x="874904" y="452243"/>
                </a:lnTo>
                <a:lnTo>
                  <a:pt x="890906" y="458038"/>
                </a:lnTo>
                <a:lnTo>
                  <a:pt x="890906" y="459211"/>
                </a:lnTo>
                <a:lnTo>
                  <a:pt x="872188" y="465235"/>
                </a:lnTo>
                <a:lnTo>
                  <a:pt x="857043" y="476399"/>
                </a:lnTo>
                <a:lnTo>
                  <a:pt x="846955" y="491576"/>
                </a:lnTo>
                <a:lnTo>
                  <a:pt x="843410" y="509638"/>
                </a:lnTo>
                <a:lnTo>
                  <a:pt x="849745" y="533116"/>
                </a:lnTo>
                <a:lnTo>
                  <a:pt x="867707" y="551894"/>
                </a:lnTo>
                <a:lnTo>
                  <a:pt x="895070" y="564349"/>
                </a:lnTo>
                <a:lnTo>
                  <a:pt x="929606" y="568862"/>
                </a:lnTo>
                <a:lnTo>
                  <a:pt x="964101" y="564349"/>
                </a:lnTo>
                <a:lnTo>
                  <a:pt x="991395" y="551894"/>
                </a:lnTo>
                <a:lnTo>
                  <a:pt x="1009343" y="533116"/>
                </a:lnTo>
                <a:lnTo>
                  <a:pt x="1010479" y="528989"/>
                </a:lnTo>
                <a:lnTo>
                  <a:pt x="929606" y="528989"/>
                </a:lnTo>
                <a:lnTo>
                  <a:pt x="918066" y="527234"/>
                </a:lnTo>
                <a:lnTo>
                  <a:pt x="908973" y="521989"/>
                </a:lnTo>
                <a:lnTo>
                  <a:pt x="903013" y="513940"/>
                </a:lnTo>
                <a:lnTo>
                  <a:pt x="900874" y="503775"/>
                </a:lnTo>
                <a:lnTo>
                  <a:pt x="903013" y="493312"/>
                </a:lnTo>
                <a:lnTo>
                  <a:pt x="908973" y="485158"/>
                </a:lnTo>
                <a:lnTo>
                  <a:pt x="918066" y="479862"/>
                </a:lnTo>
                <a:lnTo>
                  <a:pt x="929606" y="477974"/>
                </a:lnTo>
                <a:lnTo>
                  <a:pt x="1002833" y="477974"/>
                </a:lnTo>
                <a:lnTo>
                  <a:pt x="1001766" y="476399"/>
                </a:lnTo>
                <a:lnTo>
                  <a:pt x="986488" y="465235"/>
                </a:lnTo>
                <a:lnTo>
                  <a:pt x="967720" y="459211"/>
                </a:lnTo>
                <a:lnTo>
                  <a:pt x="967720" y="458038"/>
                </a:lnTo>
                <a:lnTo>
                  <a:pt x="983813" y="452243"/>
                </a:lnTo>
                <a:lnTo>
                  <a:pt x="996635" y="442023"/>
                </a:lnTo>
                <a:lnTo>
                  <a:pt x="996883" y="441620"/>
                </a:lnTo>
                <a:lnTo>
                  <a:pt x="929606" y="441620"/>
                </a:lnTo>
                <a:lnTo>
                  <a:pt x="919482" y="439851"/>
                </a:lnTo>
                <a:lnTo>
                  <a:pt x="911502" y="434950"/>
                </a:lnTo>
                <a:lnTo>
                  <a:pt x="906270" y="427519"/>
                </a:lnTo>
                <a:lnTo>
                  <a:pt x="904392" y="418165"/>
                </a:lnTo>
                <a:lnTo>
                  <a:pt x="906270" y="408902"/>
                </a:lnTo>
                <a:lnTo>
                  <a:pt x="911502" y="401673"/>
                </a:lnTo>
                <a:lnTo>
                  <a:pt x="919482" y="396973"/>
                </a:lnTo>
                <a:lnTo>
                  <a:pt x="929606" y="395296"/>
                </a:lnTo>
                <a:lnTo>
                  <a:pt x="1003801" y="395296"/>
                </a:lnTo>
                <a:lnTo>
                  <a:pt x="1002252" y="389488"/>
                </a:lnTo>
                <a:lnTo>
                  <a:pt x="985824" y="371768"/>
                </a:lnTo>
                <a:lnTo>
                  <a:pt x="960931" y="360096"/>
                </a:lnTo>
                <a:lnTo>
                  <a:pt x="929606" y="356010"/>
                </a:lnTo>
                <a:close/>
              </a:path>
              <a:path extrusionOk="0" h="591185" w="1449069">
                <a:moveTo>
                  <a:pt x="1002833" y="477974"/>
                </a:moveTo>
                <a:lnTo>
                  <a:pt x="929606" y="477974"/>
                </a:lnTo>
                <a:lnTo>
                  <a:pt x="941022" y="479903"/>
                </a:lnTo>
                <a:lnTo>
                  <a:pt x="950129" y="485267"/>
                </a:lnTo>
                <a:lnTo>
                  <a:pt x="956158" y="493435"/>
                </a:lnTo>
                <a:lnTo>
                  <a:pt x="958338" y="503775"/>
                </a:lnTo>
                <a:lnTo>
                  <a:pt x="956199" y="513940"/>
                </a:lnTo>
                <a:lnTo>
                  <a:pt x="950239" y="521989"/>
                </a:lnTo>
                <a:lnTo>
                  <a:pt x="941146" y="527234"/>
                </a:lnTo>
                <a:lnTo>
                  <a:pt x="929606" y="528989"/>
                </a:lnTo>
                <a:lnTo>
                  <a:pt x="1010479" y="528989"/>
                </a:lnTo>
                <a:lnTo>
                  <a:pt x="1015802" y="509638"/>
                </a:lnTo>
                <a:lnTo>
                  <a:pt x="1012041" y="491576"/>
                </a:lnTo>
                <a:lnTo>
                  <a:pt x="1002833" y="477974"/>
                </a:lnTo>
                <a:close/>
              </a:path>
              <a:path extrusionOk="0" h="591185" w="1449069">
                <a:moveTo>
                  <a:pt x="1003801" y="395296"/>
                </a:moveTo>
                <a:lnTo>
                  <a:pt x="929606" y="395296"/>
                </a:lnTo>
                <a:lnTo>
                  <a:pt x="939730" y="397014"/>
                </a:lnTo>
                <a:lnTo>
                  <a:pt x="947710" y="401783"/>
                </a:lnTo>
                <a:lnTo>
                  <a:pt x="952942" y="409026"/>
                </a:lnTo>
                <a:lnTo>
                  <a:pt x="954820" y="418165"/>
                </a:lnTo>
                <a:lnTo>
                  <a:pt x="952942" y="427519"/>
                </a:lnTo>
                <a:lnTo>
                  <a:pt x="947710" y="434950"/>
                </a:lnTo>
                <a:lnTo>
                  <a:pt x="939730" y="439851"/>
                </a:lnTo>
                <a:lnTo>
                  <a:pt x="929606" y="441620"/>
                </a:lnTo>
                <a:lnTo>
                  <a:pt x="996883" y="441620"/>
                </a:lnTo>
                <a:lnTo>
                  <a:pt x="1005115" y="428229"/>
                </a:lnTo>
                <a:lnTo>
                  <a:pt x="1008180" y="411715"/>
                </a:lnTo>
                <a:lnTo>
                  <a:pt x="1003801" y="395296"/>
                </a:lnTo>
                <a:close/>
              </a:path>
              <a:path extrusionOk="0" h="591185" w="1449069">
                <a:moveTo>
                  <a:pt x="1189359" y="358355"/>
                </a:moveTo>
                <a:lnTo>
                  <a:pt x="1036316" y="358355"/>
                </a:lnTo>
                <a:lnTo>
                  <a:pt x="1036316" y="402333"/>
                </a:lnTo>
                <a:lnTo>
                  <a:pt x="1133067" y="402333"/>
                </a:lnTo>
                <a:lnTo>
                  <a:pt x="1133067" y="403506"/>
                </a:lnTo>
                <a:lnTo>
                  <a:pt x="1050975" y="565930"/>
                </a:lnTo>
                <a:lnTo>
                  <a:pt x="1106680" y="565930"/>
                </a:lnTo>
                <a:lnTo>
                  <a:pt x="1189359" y="402333"/>
                </a:lnTo>
                <a:lnTo>
                  <a:pt x="1189359" y="358355"/>
                </a:lnTo>
                <a:close/>
              </a:path>
              <a:path extrusionOk="0" h="591185" w="1449069">
                <a:moveTo>
                  <a:pt x="1448474" y="472697"/>
                </a:moveTo>
                <a:lnTo>
                  <a:pt x="1206304" y="472697"/>
                </a:lnTo>
                <a:lnTo>
                  <a:pt x="1206304" y="509052"/>
                </a:lnTo>
                <a:lnTo>
                  <a:pt x="1448474" y="509052"/>
                </a:lnTo>
                <a:lnTo>
                  <a:pt x="1448474" y="472697"/>
                </a:lnTo>
                <a:close/>
              </a:path>
              <a:path extrusionOk="0" h="591185" w="1449069">
                <a:moveTo>
                  <a:pt x="1350551" y="459211"/>
                </a:moveTo>
                <a:lnTo>
                  <a:pt x="1304227" y="459211"/>
                </a:lnTo>
                <a:lnTo>
                  <a:pt x="1304227" y="472697"/>
                </a:lnTo>
                <a:lnTo>
                  <a:pt x="1350551" y="472697"/>
                </a:lnTo>
                <a:lnTo>
                  <a:pt x="1350551" y="459211"/>
                </a:lnTo>
                <a:close/>
              </a:path>
              <a:path extrusionOk="0" h="591185" w="1449069">
                <a:moveTo>
                  <a:pt x="1421501" y="337246"/>
                </a:moveTo>
                <a:lnTo>
                  <a:pt x="1235622" y="337246"/>
                </a:lnTo>
                <a:lnTo>
                  <a:pt x="1235622" y="459211"/>
                </a:lnTo>
                <a:lnTo>
                  <a:pt x="1424433" y="459211"/>
                </a:lnTo>
                <a:lnTo>
                  <a:pt x="1424433" y="425201"/>
                </a:lnTo>
                <a:lnTo>
                  <a:pt x="1281359" y="425201"/>
                </a:lnTo>
                <a:lnTo>
                  <a:pt x="1281359" y="415233"/>
                </a:lnTo>
                <a:lnTo>
                  <a:pt x="1416224" y="415233"/>
                </a:lnTo>
                <a:lnTo>
                  <a:pt x="1416224" y="381810"/>
                </a:lnTo>
                <a:lnTo>
                  <a:pt x="1281359" y="381810"/>
                </a:lnTo>
                <a:lnTo>
                  <a:pt x="1281359" y="371842"/>
                </a:lnTo>
                <a:lnTo>
                  <a:pt x="1421501" y="371842"/>
                </a:lnTo>
                <a:lnTo>
                  <a:pt x="1421501" y="337246"/>
                </a:lnTo>
                <a:close/>
              </a:path>
              <a:path extrusionOk="0" h="591185" w="1449069">
                <a:moveTo>
                  <a:pt x="1280186" y="518434"/>
                </a:moveTo>
                <a:lnTo>
                  <a:pt x="1235036" y="518434"/>
                </a:lnTo>
                <a:lnTo>
                  <a:pt x="1235036" y="590557"/>
                </a:lnTo>
                <a:lnTo>
                  <a:pt x="1424433" y="590557"/>
                </a:lnTo>
                <a:lnTo>
                  <a:pt x="1424433" y="554203"/>
                </a:lnTo>
                <a:lnTo>
                  <a:pt x="1280186" y="554203"/>
                </a:lnTo>
                <a:lnTo>
                  <a:pt x="1280186" y="5184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2ebc5c9aee_1_0"/>
          <p:cNvSpPr/>
          <p:nvPr/>
        </p:nvSpPr>
        <p:spPr>
          <a:xfrm>
            <a:off x="11494454" y="3110973"/>
            <a:ext cx="101700" cy="118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2ebc5c9aee_1_0"/>
          <p:cNvSpPr/>
          <p:nvPr/>
        </p:nvSpPr>
        <p:spPr>
          <a:xfrm>
            <a:off x="4215610" y="3121861"/>
            <a:ext cx="83700" cy="111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22ebc5c9aee_1_0"/>
          <p:cNvSpPr/>
          <p:nvPr/>
        </p:nvSpPr>
        <p:spPr>
          <a:xfrm>
            <a:off x="11882066" y="7603400"/>
            <a:ext cx="101700" cy="111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2ebc5c9aee_1_0"/>
          <p:cNvSpPr txBox="1"/>
          <p:nvPr/>
        </p:nvSpPr>
        <p:spPr>
          <a:xfrm>
            <a:off x="69850" y="51225"/>
            <a:ext cx="24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01 Problem</a:t>
            </a:r>
            <a:endParaRPr/>
          </a:p>
        </p:txBody>
      </p:sp>
      <p:sp>
        <p:nvSpPr>
          <p:cNvPr id="141" name="Google Shape;141;g22ebc5c9aee_1_0"/>
          <p:cNvSpPr txBox="1"/>
          <p:nvPr/>
        </p:nvSpPr>
        <p:spPr>
          <a:xfrm>
            <a:off x="5784850" y="51225"/>
            <a:ext cx="413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02 졸음운전으로 인한 사고</a:t>
            </a:r>
            <a:endParaRPr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142" name="Google Shape;142;g22ebc5c9aee_1_0"/>
          <p:cNvSpPr/>
          <p:nvPr/>
        </p:nvSpPr>
        <p:spPr>
          <a:xfrm>
            <a:off x="8155350" y="9350450"/>
            <a:ext cx="5225985" cy="369559"/>
          </a:xfrm>
          <a:custGeom>
            <a:rect b="b" l="l" r="r" t="t"/>
            <a:pathLst>
              <a:path extrusionOk="0" h="304164" w="5790565">
                <a:moveTo>
                  <a:pt x="0" y="0"/>
                </a:moveTo>
                <a:lnTo>
                  <a:pt x="5790399" y="0"/>
                </a:lnTo>
                <a:lnTo>
                  <a:pt x="5790399" y="303655"/>
                </a:lnTo>
                <a:lnTo>
                  <a:pt x="0" y="303655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2ebc5c9aee_1_0"/>
          <p:cNvSpPr txBox="1"/>
          <p:nvPr/>
        </p:nvSpPr>
        <p:spPr>
          <a:xfrm>
            <a:off x="6873447" y="9029400"/>
            <a:ext cx="8970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chivo Black"/>
                <a:ea typeface="Archivo Black"/>
                <a:cs typeface="Archivo Black"/>
                <a:sym typeface="Archivo Black"/>
              </a:rPr>
              <a:t>졸음 운전으로 인한 사고 다수</a:t>
            </a:r>
            <a:endParaRPr sz="4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44" name="Google Shape;144;g22ebc5c9aee_1_0"/>
          <p:cNvSpPr txBox="1"/>
          <p:nvPr/>
        </p:nvSpPr>
        <p:spPr>
          <a:xfrm>
            <a:off x="5654275" y="10816000"/>
            <a:ext cx="1445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375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1500">
                <a:solidFill>
                  <a:srgbClr val="222222"/>
                </a:solidFill>
                <a:highlight>
                  <a:srgbClr val="FFFFFF"/>
                </a:highlight>
                <a:latin typeface="Archivo Medium"/>
                <a:ea typeface="Archivo Medium"/>
                <a:cs typeface="Archivo Medium"/>
                <a:sym typeface="Archivo Medium"/>
              </a:rPr>
              <a:t>1)동아일보|특별취재팀 외 7명|</a:t>
            </a:r>
            <a:r>
              <a:rPr lang="en-US" sz="1500">
                <a:solidFill>
                  <a:srgbClr val="121212"/>
                </a:solidFill>
                <a:highlight>
                  <a:srgbClr val="FFFFFF"/>
                </a:highlight>
                <a:latin typeface="Archivo Medium"/>
                <a:ea typeface="Archivo Medium"/>
                <a:cs typeface="Archivo Medium"/>
                <a:sym typeface="Archivo Medium"/>
              </a:rPr>
              <a:t>3초 눈감으면 ‘삐~’ 졸음운전 경고음… DMS, 사고 30% 줄여 </a:t>
            </a:r>
            <a:r>
              <a:rPr lang="en-US" sz="1500">
                <a:solidFill>
                  <a:srgbClr val="222222"/>
                </a:solidFill>
                <a:highlight>
                  <a:srgbClr val="FFFFFF"/>
                </a:highlight>
                <a:latin typeface="Archivo Medium"/>
                <a:ea typeface="Archivo Medium"/>
                <a:cs typeface="Archivo Medium"/>
                <a:sym typeface="Archivo Medium"/>
              </a:rPr>
              <a:t> 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Archivo Medium"/>
                <a:ea typeface="Archivo Medium"/>
                <a:cs typeface="Archivo Medium"/>
                <a:sym typeface="Archivo Medium"/>
              </a:rPr>
              <a:t>2) 중앙일보|강갑생|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Archivo Medium"/>
                <a:ea typeface="Archivo Medium"/>
                <a:cs typeface="Archivo Medium"/>
                <a:sym typeface="Archivo Medium"/>
              </a:rPr>
              <a:t>에어컨 많이 트는 7~8월, 졸음운전 사고 가장 많다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pic>
        <p:nvPicPr>
          <p:cNvPr id="145" name="Google Shape;145;g22ebc5c9aee_1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88810" y="1496068"/>
            <a:ext cx="6890344" cy="6509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22ebc5c9aee_1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20516" y="4329275"/>
            <a:ext cx="6303179" cy="36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22ebc5c9aee_1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220523" y="1875900"/>
            <a:ext cx="9769025" cy="1888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2ebc5c9aee_1_0"/>
          <p:cNvSpPr txBox="1"/>
          <p:nvPr/>
        </p:nvSpPr>
        <p:spPr>
          <a:xfrm>
            <a:off x="9906000" y="2863850"/>
            <a:ext cx="102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ebc5c9aee_1_29"/>
          <p:cNvSpPr/>
          <p:nvPr/>
        </p:nvSpPr>
        <p:spPr>
          <a:xfrm>
            <a:off x="0" y="0"/>
            <a:ext cx="2628265" cy="471805"/>
          </a:xfrm>
          <a:custGeom>
            <a:rect b="b" l="l" r="r" t="t"/>
            <a:pathLst>
              <a:path extrusionOk="0" h="471805" w="2628265">
                <a:moveTo>
                  <a:pt x="0" y="0"/>
                </a:moveTo>
                <a:lnTo>
                  <a:pt x="2628192" y="0"/>
                </a:lnTo>
                <a:lnTo>
                  <a:pt x="2628192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22ebc5c9aee_1_29"/>
          <p:cNvSpPr/>
          <p:nvPr/>
        </p:nvSpPr>
        <p:spPr>
          <a:xfrm>
            <a:off x="2628192" y="0"/>
            <a:ext cx="3026410" cy="471805"/>
          </a:xfrm>
          <a:custGeom>
            <a:rect b="b" l="l" r="r" t="t"/>
            <a:pathLst>
              <a:path extrusionOk="0" h="471805" w="3026410">
                <a:moveTo>
                  <a:pt x="0" y="0"/>
                </a:moveTo>
                <a:lnTo>
                  <a:pt x="3026085" y="0"/>
                </a:lnTo>
                <a:lnTo>
                  <a:pt x="3026085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2ebc5c9aee_1_29"/>
          <p:cNvSpPr/>
          <p:nvPr/>
        </p:nvSpPr>
        <p:spPr>
          <a:xfrm>
            <a:off x="5654278" y="0"/>
            <a:ext cx="14450060" cy="471805"/>
          </a:xfrm>
          <a:custGeom>
            <a:rect b="b" l="l" r="r" t="t"/>
            <a:pathLst>
              <a:path extrusionOk="0" h="471805" w="14450060">
                <a:moveTo>
                  <a:pt x="0" y="0"/>
                </a:moveTo>
                <a:lnTo>
                  <a:pt x="14449821" y="0"/>
                </a:lnTo>
                <a:lnTo>
                  <a:pt x="14449821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22ebc5c9aee_1_29"/>
          <p:cNvSpPr/>
          <p:nvPr/>
        </p:nvSpPr>
        <p:spPr>
          <a:xfrm>
            <a:off x="2815809" y="157308"/>
            <a:ext cx="1028700" cy="186690"/>
          </a:xfrm>
          <a:custGeom>
            <a:rect b="b" l="l" r="r" t="t"/>
            <a:pathLst>
              <a:path extrusionOk="0" h="186690" w="1028700">
                <a:moveTo>
                  <a:pt x="59512" y="17178"/>
                </a:moveTo>
                <a:lnTo>
                  <a:pt x="34640" y="22264"/>
                </a:lnTo>
                <a:lnTo>
                  <a:pt x="15913" y="37080"/>
                </a:lnTo>
                <a:lnTo>
                  <a:pt x="4107" y="60964"/>
                </a:lnTo>
                <a:lnTo>
                  <a:pt x="0" y="93256"/>
                </a:lnTo>
                <a:lnTo>
                  <a:pt x="4079" y="125591"/>
                </a:lnTo>
                <a:lnTo>
                  <a:pt x="15836" y="149470"/>
                </a:lnTo>
                <a:lnTo>
                  <a:pt x="34554" y="164262"/>
                </a:lnTo>
                <a:lnTo>
                  <a:pt x="59512" y="169333"/>
                </a:lnTo>
                <a:lnTo>
                  <a:pt x="84427" y="164291"/>
                </a:lnTo>
                <a:lnTo>
                  <a:pt x="103149" y="149547"/>
                </a:lnTo>
                <a:lnTo>
                  <a:pt x="105900" y="143974"/>
                </a:lnTo>
                <a:lnTo>
                  <a:pt x="59512" y="143974"/>
                </a:lnTo>
                <a:lnTo>
                  <a:pt x="47858" y="140852"/>
                </a:lnTo>
                <a:lnTo>
                  <a:pt x="38984" y="131422"/>
                </a:lnTo>
                <a:lnTo>
                  <a:pt x="33370" y="115589"/>
                </a:lnTo>
                <a:lnTo>
                  <a:pt x="31494" y="93256"/>
                </a:lnTo>
                <a:lnTo>
                  <a:pt x="33470" y="71035"/>
                </a:lnTo>
                <a:lnTo>
                  <a:pt x="39099" y="55140"/>
                </a:lnTo>
                <a:lnTo>
                  <a:pt x="47930" y="45573"/>
                </a:lnTo>
                <a:lnTo>
                  <a:pt x="59512" y="42333"/>
                </a:lnTo>
                <a:lnTo>
                  <a:pt x="105707" y="42333"/>
                </a:lnTo>
                <a:lnTo>
                  <a:pt x="103111" y="37080"/>
                </a:lnTo>
                <a:lnTo>
                  <a:pt x="84384" y="22264"/>
                </a:lnTo>
                <a:lnTo>
                  <a:pt x="59512" y="17178"/>
                </a:lnTo>
                <a:close/>
              </a:path>
              <a:path extrusionOk="0" h="186690" w="1028700">
                <a:moveTo>
                  <a:pt x="105707" y="42333"/>
                </a:moveTo>
                <a:lnTo>
                  <a:pt x="59512" y="42333"/>
                </a:lnTo>
                <a:lnTo>
                  <a:pt x="71108" y="45573"/>
                </a:lnTo>
                <a:lnTo>
                  <a:pt x="79963" y="55140"/>
                </a:lnTo>
                <a:lnTo>
                  <a:pt x="85596" y="71035"/>
                </a:lnTo>
                <a:lnTo>
                  <a:pt x="87530" y="93256"/>
                </a:lnTo>
                <a:lnTo>
                  <a:pt x="85611" y="115589"/>
                </a:lnTo>
                <a:lnTo>
                  <a:pt x="80001" y="131422"/>
                </a:lnTo>
                <a:lnTo>
                  <a:pt x="71151" y="140852"/>
                </a:lnTo>
                <a:lnTo>
                  <a:pt x="59512" y="143974"/>
                </a:lnTo>
                <a:lnTo>
                  <a:pt x="105900" y="143974"/>
                </a:lnTo>
                <a:lnTo>
                  <a:pt x="114931" y="125677"/>
                </a:lnTo>
                <a:lnTo>
                  <a:pt x="119024" y="93256"/>
                </a:lnTo>
                <a:lnTo>
                  <a:pt x="114916" y="60964"/>
                </a:lnTo>
                <a:lnTo>
                  <a:pt x="105707" y="42333"/>
                </a:lnTo>
                <a:close/>
              </a:path>
              <a:path extrusionOk="0" h="186690" w="1028700">
                <a:moveTo>
                  <a:pt x="204100" y="48468"/>
                </a:moveTo>
                <a:lnTo>
                  <a:pt x="173219" y="48468"/>
                </a:lnTo>
                <a:lnTo>
                  <a:pt x="173219" y="167288"/>
                </a:lnTo>
                <a:lnTo>
                  <a:pt x="204100" y="167288"/>
                </a:lnTo>
                <a:lnTo>
                  <a:pt x="204100" y="48468"/>
                </a:lnTo>
                <a:close/>
              </a:path>
              <a:path extrusionOk="0" h="186690" w="1028700">
                <a:moveTo>
                  <a:pt x="204100" y="19223"/>
                </a:moveTo>
                <a:lnTo>
                  <a:pt x="175060" y="19223"/>
                </a:lnTo>
                <a:lnTo>
                  <a:pt x="138452" y="42537"/>
                </a:lnTo>
                <a:lnTo>
                  <a:pt x="138452" y="69737"/>
                </a:lnTo>
                <a:lnTo>
                  <a:pt x="172401" y="48468"/>
                </a:lnTo>
                <a:lnTo>
                  <a:pt x="204100" y="48468"/>
                </a:lnTo>
                <a:lnTo>
                  <a:pt x="204100" y="19223"/>
                </a:lnTo>
                <a:close/>
              </a:path>
              <a:path extrusionOk="0" h="186690" w="1028700">
                <a:moveTo>
                  <a:pt x="326397" y="128636"/>
                </a:moveTo>
                <a:lnTo>
                  <a:pt x="300424" y="128636"/>
                </a:lnTo>
                <a:lnTo>
                  <a:pt x="300424" y="182831"/>
                </a:lnTo>
                <a:lnTo>
                  <a:pt x="431924" y="182831"/>
                </a:lnTo>
                <a:lnTo>
                  <a:pt x="431924" y="161971"/>
                </a:lnTo>
                <a:lnTo>
                  <a:pt x="326397" y="161971"/>
                </a:lnTo>
                <a:lnTo>
                  <a:pt x="326397" y="128636"/>
                </a:lnTo>
                <a:close/>
              </a:path>
              <a:path extrusionOk="0" h="186690" w="1028700">
                <a:moveTo>
                  <a:pt x="380592" y="112684"/>
                </a:moveTo>
                <a:lnTo>
                  <a:pt x="354823" y="112684"/>
                </a:lnTo>
                <a:lnTo>
                  <a:pt x="354823" y="144792"/>
                </a:lnTo>
                <a:lnTo>
                  <a:pt x="380592" y="144792"/>
                </a:lnTo>
                <a:lnTo>
                  <a:pt x="380592" y="112684"/>
                </a:lnTo>
                <a:close/>
              </a:path>
              <a:path extrusionOk="0" h="186690" w="1028700">
                <a:moveTo>
                  <a:pt x="450738" y="92029"/>
                </a:moveTo>
                <a:lnTo>
                  <a:pt x="280382" y="92029"/>
                </a:lnTo>
                <a:lnTo>
                  <a:pt x="280382" y="112684"/>
                </a:lnTo>
                <a:lnTo>
                  <a:pt x="450738" y="112684"/>
                </a:lnTo>
                <a:lnTo>
                  <a:pt x="450738" y="92029"/>
                </a:lnTo>
                <a:close/>
              </a:path>
              <a:path extrusionOk="0" h="186690" w="1028700">
                <a:moveTo>
                  <a:pt x="428856" y="8180"/>
                </a:moveTo>
                <a:lnTo>
                  <a:pt x="301651" y="8180"/>
                </a:lnTo>
                <a:lnTo>
                  <a:pt x="301651" y="76691"/>
                </a:lnTo>
                <a:lnTo>
                  <a:pt x="428856" y="76691"/>
                </a:lnTo>
                <a:lnTo>
                  <a:pt x="428856" y="56444"/>
                </a:lnTo>
                <a:lnTo>
                  <a:pt x="327215" y="56444"/>
                </a:lnTo>
                <a:lnTo>
                  <a:pt x="327215" y="28426"/>
                </a:lnTo>
                <a:lnTo>
                  <a:pt x="428856" y="28426"/>
                </a:lnTo>
                <a:lnTo>
                  <a:pt x="428856" y="8180"/>
                </a:lnTo>
                <a:close/>
              </a:path>
              <a:path extrusionOk="0" h="186690" w="1028700">
                <a:moveTo>
                  <a:pt x="428856" y="28426"/>
                </a:moveTo>
                <a:lnTo>
                  <a:pt x="403292" y="28426"/>
                </a:lnTo>
                <a:lnTo>
                  <a:pt x="403292" y="56444"/>
                </a:lnTo>
                <a:lnTo>
                  <a:pt x="428856" y="56444"/>
                </a:lnTo>
                <a:lnTo>
                  <a:pt x="428856" y="28426"/>
                </a:lnTo>
                <a:close/>
              </a:path>
              <a:path extrusionOk="0" h="186690" w="1028700">
                <a:moveTo>
                  <a:pt x="622526" y="0"/>
                </a:moveTo>
                <a:lnTo>
                  <a:pt x="597781" y="0"/>
                </a:lnTo>
                <a:lnTo>
                  <a:pt x="597781" y="186103"/>
                </a:lnTo>
                <a:lnTo>
                  <a:pt x="622526" y="186103"/>
                </a:lnTo>
                <a:lnTo>
                  <a:pt x="622526" y="0"/>
                </a:lnTo>
                <a:close/>
              </a:path>
              <a:path extrusionOk="0" h="186690" w="1028700">
                <a:moveTo>
                  <a:pt x="584488" y="3067"/>
                </a:moveTo>
                <a:lnTo>
                  <a:pt x="559946" y="3067"/>
                </a:lnTo>
                <a:lnTo>
                  <a:pt x="559946" y="63806"/>
                </a:lnTo>
                <a:lnTo>
                  <a:pt x="535405" y="63806"/>
                </a:lnTo>
                <a:lnTo>
                  <a:pt x="535405" y="84871"/>
                </a:lnTo>
                <a:lnTo>
                  <a:pt x="559946" y="84871"/>
                </a:lnTo>
                <a:lnTo>
                  <a:pt x="559946" y="177514"/>
                </a:lnTo>
                <a:lnTo>
                  <a:pt x="584488" y="177514"/>
                </a:lnTo>
                <a:lnTo>
                  <a:pt x="584488" y="3067"/>
                </a:lnTo>
                <a:close/>
              </a:path>
              <a:path extrusionOk="0" h="186690" w="1028700">
                <a:moveTo>
                  <a:pt x="520476" y="39879"/>
                </a:moveTo>
                <a:lnTo>
                  <a:pt x="495321" y="39879"/>
                </a:lnTo>
                <a:lnTo>
                  <a:pt x="495321" y="49900"/>
                </a:lnTo>
                <a:lnTo>
                  <a:pt x="493296" y="73639"/>
                </a:lnTo>
                <a:lnTo>
                  <a:pt x="486783" y="96323"/>
                </a:lnTo>
                <a:lnTo>
                  <a:pt x="475133" y="116247"/>
                </a:lnTo>
                <a:lnTo>
                  <a:pt x="457692" y="131704"/>
                </a:lnTo>
                <a:lnTo>
                  <a:pt x="473439" y="150927"/>
                </a:lnTo>
                <a:lnTo>
                  <a:pt x="485168" y="141683"/>
                </a:lnTo>
                <a:lnTo>
                  <a:pt x="494797" y="129889"/>
                </a:lnTo>
                <a:lnTo>
                  <a:pt x="502414" y="115985"/>
                </a:lnTo>
                <a:lnTo>
                  <a:pt x="508103" y="100414"/>
                </a:lnTo>
                <a:lnTo>
                  <a:pt x="532235" y="100414"/>
                </a:lnTo>
                <a:lnTo>
                  <a:pt x="528644" y="94508"/>
                </a:lnTo>
                <a:lnTo>
                  <a:pt x="522360" y="72885"/>
                </a:lnTo>
                <a:lnTo>
                  <a:pt x="520476" y="49900"/>
                </a:lnTo>
                <a:lnTo>
                  <a:pt x="520476" y="39879"/>
                </a:lnTo>
                <a:close/>
              </a:path>
              <a:path extrusionOk="0" h="186690" w="1028700">
                <a:moveTo>
                  <a:pt x="532235" y="100414"/>
                </a:moveTo>
                <a:lnTo>
                  <a:pt x="508103" y="100414"/>
                </a:lnTo>
                <a:lnTo>
                  <a:pt x="513723" y="114742"/>
                </a:lnTo>
                <a:lnTo>
                  <a:pt x="521154" y="127460"/>
                </a:lnTo>
                <a:lnTo>
                  <a:pt x="530521" y="138261"/>
                </a:lnTo>
                <a:lnTo>
                  <a:pt x="541950" y="146837"/>
                </a:lnTo>
                <a:lnTo>
                  <a:pt x="557288" y="127613"/>
                </a:lnTo>
                <a:lnTo>
                  <a:pt x="540047" y="113256"/>
                </a:lnTo>
                <a:lnTo>
                  <a:pt x="532235" y="100414"/>
                </a:lnTo>
                <a:close/>
              </a:path>
              <a:path extrusionOk="0" h="186690" w="1028700">
                <a:moveTo>
                  <a:pt x="548698" y="19019"/>
                </a:moveTo>
                <a:lnTo>
                  <a:pt x="464850" y="19019"/>
                </a:lnTo>
                <a:lnTo>
                  <a:pt x="464850" y="39879"/>
                </a:lnTo>
                <a:lnTo>
                  <a:pt x="548698" y="39879"/>
                </a:lnTo>
                <a:lnTo>
                  <a:pt x="548698" y="19019"/>
                </a:lnTo>
                <a:close/>
              </a:path>
              <a:path extrusionOk="0" h="186690" w="1028700">
                <a:moveTo>
                  <a:pt x="761184" y="32107"/>
                </a:moveTo>
                <a:lnTo>
                  <a:pt x="734598" y="32107"/>
                </a:lnTo>
                <a:lnTo>
                  <a:pt x="731594" y="49548"/>
                </a:lnTo>
                <a:lnTo>
                  <a:pt x="723298" y="65954"/>
                </a:lnTo>
                <a:lnTo>
                  <a:pt x="709405" y="79905"/>
                </a:lnTo>
                <a:lnTo>
                  <a:pt x="689605" y="89984"/>
                </a:lnTo>
                <a:lnTo>
                  <a:pt x="703103" y="110639"/>
                </a:lnTo>
                <a:lnTo>
                  <a:pt x="718333" y="103588"/>
                </a:lnTo>
                <a:lnTo>
                  <a:pt x="730916" y="94036"/>
                </a:lnTo>
                <a:lnTo>
                  <a:pt x="740893" y="82355"/>
                </a:lnTo>
                <a:lnTo>
                  <a:pt x="748300" y="68919"/>
                </a:lnTo>
                <a:lnTo>
                  <a:pt x="777806" y="68919"/>
                </a:lnTo>
                <a:lnTo>
                  <a:pt x="771895" y="63218"/>
                </a:lnTo>
                <a:lnTo>
                  <a:pt x="764009" y="48209"/>
                </a:lnTo>
                <a:lnTo>
                  <a:pt x="761184" y="32107"/>
                </a:lnTo>
                <a:close/>
              </a:path>
              <a:path extrusionOk="0" h="186690" w="1028700">
                <a:moveTo>
                  <a:pt x="847691" y="0"/>
                </a:moveTo>
                <a:lnTo>
                  <a:pt x="821719" y="0"/>
                </a:lnTo>
                <a:lnTo>
                  <a:pt x="821719" y="45401"/>
                </a:lnTo>
                <a:lnTo>
                  <a:pt x="792678" y="45401"/>
                </a:lnTo>
                <a:lnTo>
                  <a:pt x="792678" y="66465"/>
                </a:lnTo>
                <a:lnTo>
                  <a:pt x="821719" y="66465"/>
                </a:lnTo>
                <a:lnTo>
                  <a:pt x="821719" y="110435"/>
                </a:lnTo>
                <a:lnTo>
                  <a:pt x="847691" y="110435"/>
                </a:lnTo>
                <a:lnTo>
                  <a:pt x="847691" y="0"/>
                </a:lnTo>
                <a:close/>
              </a:path>
              <a:path extrusionOk="0" h="186690" w="1028700">
                <a:moveTo>
                  <a:pt x="777806" y="68919"/>
                </a:moveTo>
                <a:lnTo>
                  <a:pt x="748300" y="68919"/>
                </a:lnTo>
                <a:lnTo>
                  <a:pt x="755510" y="80768"/>
                </a:lnTo>
                <a:lnTo>
                  <a:pt x="765031" y="91083"/>
                </a:lnTo>
                <a:lnTo>
                  <a:pt x="776872" y="99519"/>
                </a:lnTo>
                <a:lnTo>
                  <a:pt x="791042" y="105731"/>
                </a:lnTo>
                <a:lnTo>
                  <a:pt x="803926" y="85280"/>
                </a:lnTo>
                <a:lnTo>
                  <a:pt x="785111" y="75965"/>
                </a:lnTo>
                <a:lnTo>
                  <a:pt x="777806" y="68919"/>
                </a:lnTo>
                <a:close/>
              </a:path>
              <a:path extrusionOk="0" h="186690" w="1028700">
                <a:moveTo>
                  <a:pt x="798200" y="11248"/>
                </a:moveTo>
                <a:lnTo>
                  <a:pt x="697172" y="11248"/>
                </a:lnTo>
                <a:lnTo>
                  <a:pt x="697172" y="32107"/>
                </a:lnTo>
                <a:lnTo>
                  <a:pt x="798200" y="32107"/>
                </a:lnTo>
                <a:lnTo>
                  <a:pt x="798200" y="11248"/>
                </a:lnTo>
                <a:close/>
              </a:path>
              <a:path extrusionOk="0" h="186690" w="1028700">
                <a:moveTo>
                  <a:pt x="784089" y="114525"/>
                </a:moveTo>
                <a:lnTo>
                  <a:pt x="757349" y="117014"/>
                </a:lnTo>
                <a:lnTo>
                  <a:pt x="737205" y="124086"/>
                </a:lnTo>
                <a:lnTo>
                  <a:pt x="724500" y="135375"/>
                </a:lnTo>
                <a:lnTo>
                  <a:pt x="720077" y="150518"/>
                </a:lnTo>
                <a:lnTo>
                  <a:pt x="724500" y="165644"/>
                </a:lnTo>
                <a:lnTo>
                  <a:pt x="737205" y="176887"/>
                </a:lnTo>
                <a:lnTo>
                  <a:pt x="757349" y="183893"/>
                </a:lnTo>
                <a:lnTo>
                  <a:pt x="784089" y="186308"/>
                </a:lnTo>
                <a:lnTo>
                  <a:pt x="810889" y="183893"/>
                </a:lnTo>
                <a:lnTo>
                  <a:pt x="831075" y="176887"/>
                </a:lnTo>
                <a:lnTo>
                  <a:pt x="842885" y="166470"/>
                </a:lnTo>
                <a:lnTo>
                  <a:pt x="784089" y="166470"/>
                </a:lnTo>
                <a:lnTo>
                  <a:pt x="767749" y="165473"/>
                </a:lnTo>
                <a:lnTo>
                  <a:pt x="755828" y="162482"/>
                </a:lnTo>
                <a:lnTo>
                  <a:pt x="748528" y="157497"/>
                </a:lnTo>
                <a:lnTo>
                  <a:pt x="746050" y="150518"/>
                </a:lnTo>
                <a:lnTo>
                  <a:pt x="748528" y="143482"/>
                </a:lnTo>
                <a:lnTo>
                  <a:pt x="755828" y="138478"/>
                </a:lnTo>
                <a:lnTo>
                  <a:pt x="767749" y="135506"/>
                </a:lnTo>
                <a:lnTo>
                  <a:pt x="784089" y="134567"/>
                </a:lnTo>
                <a:lnTo>
                  <a:pt x="842909" y="134567"/>
                </a:lnTo>
                <a:lnTo>
                  <a:pt x="831075" y="124086"/>
                </a:lnTo>
                <a:lnTo>
                  <a:pt x="810889" y="117014"/>
                </a:lnTo>
                <a:lnTo>
                  <a:pt x="784089" y="114525"/>
                </a:lnTo>
                <a:close/>
              </a:path>
              <a:path extrusionOk="0" h="186690" w="1028700">
                <a:moveTo>
                  <a:pt x="842909" y="134567"/>
                </a:moveTo>
                <a:lnTo>
                  <a:pt x="784089" y="134567"/>
                </a:lnTo>
                <a:lnTo>
                  <a:pt x="800490" y="135506"/>
                </a:lnTo>
                <a:lnTo>
                  <a:pt x="812452" y="138478"/>
                </a:lnTo>
                <a:lnTo>
                  <a:pt x="819793" y="143482"/>
                </a:lnTo>
                <a:lnTo>
                  <a:pt x="822332" y="150518"/>
                </a:lnTo>
                <a:lnTo>
                  <a:pt x="819793" y="157497"/>
                </a:lnTo>
                <a:lnTo>
                  <a:pt x="812452" y="162482"/>
                </a:lnTo>
                <a:lnTo>
                  <a:pt x="800490" y="165473"/>
                </a:lnTo>
                <a:lnTo>
                  <a:pt x="784089" y="166470"/>
                </a:lnTo>
                <a:lnTo>
                  <a:pt x="842885" y="166470"/>
                </a:lnTo>
                <a:lnTo>
                  <a:pt x="843822" y="165644"/>
                </a:lnTo>
                <a:lnTo>
                  <a:pt x="848305" y="150518"/>
                </a:lnTo>
                <a:lnTo>
                  <a:pt x="843822" y="135375"/>
                </a:lnTo>
                <a:lnTo>
                  <a:pt x="842909" y="134567"/>
                </a:lnTo>
                <a:close/>
              </a:path>
              <a:path extrusionOk="0" h="186690" w="1028700">
                <a:moveTo>
                  <a:pt x="932154" y="12475"/>
                </a:moveTo>
                <a:lnTo>
                  <a:pt x="911674" y="15804"/>
                </a:lnTo>
                <a:lnTo>
                  <a:pt x="895240" y="25231"/>
                </a:lnTo>
                <a:lnTo>
                  <a:pt x="884327" y="39681"/>
                </a:lnTo>
                <a:lnTo>
                  <a:pt x="880413" y="58080"/>
                </a:lnTo>
                <a:lnTo>
                  <a:pt x="884327" y="76526"/>
                </a:lnTo>
                <a:lnTo>
                  <a:pt x="895240" y="90993"/>
                </a:lnTo>
                <a:lnTo>
                  <a:pt x="911674" y="100457"/>
                </a:lnTo>
                <a:lnTo>
                  <a:pt x="932154" y="103890"/>
                </a:lnTo>
                <a:lnTo>
                  <a:pt x="952659" y="100457"/>
                </a:lnTo>
                <a:lnTo>
                  <a:pt x="968965" y="90993"/>
                </a:lnTo>
                <a:lnTo>
                  <a:pt x="976274" y="81190"/>
                </a:lnTo>
                <a:lnTo>
                  <a:pt x="932154" y="81190"/>
                </a:lnTo>
                <a:lnTo>
                  <a:pt x="921901" y="79693"/>
                </a:lnTo>
                <a:lnTo>
                  <a:pt x="913710" y="75195"/>
                </a:lnTo>
                <a:lnTo>
                  <a:pt x="908298" y="67917"/>
                </a:lnTo>
                <a:lnTo>
                  <a:pt x="906386" y="58080"/>
                </a:lnTo>
                <a:lnTo>
                  <a:pt x="908298" y="48344"/>
                </a:lnTo>
                <a:lnTo>
                  <a:pt x="913710" y="41080"/>
                </a:lnTo>
                <a:lnTo>
                  <a:pt x="921901" y="36540"/>
                </a:lnTo>
                <a:lnTo>
                  <a:pt x="932154" y="34971"/>
                </a:lnTo>
                <a:lnTo>
                  <a:pt x="976235" y="34971"/>
                </a:lnTo>
                <a:lnTo>
                  <a:pt x="968965" y="25231"/>
                </a:lnTo>
                <a:lnTo>
                  <a:pt x="952659" y="15804"/>
                </a:lnTo>
                <a:lnTo>
                  <a:pt x="932154" y="12475"/>
                </a:lnTo>
                <a:close/>
              </a:path>
              <a:path extrusionOk="0" h="186690" w="1028700">
                <a:moveTo>
                  <a:pt x="976235" y="34971"/>
                </a:moveTo>
                <a:lnTo>
                  <a:pt x="932154" y="34971"/>
                </a:lnTo>
                <a:lnTo>
                  <a:pt x="942485" y="36540"/>
                </a:lnTo>
                <a:lnTo>
                  <a:pt x="950764" y="41080"/>
                </a:lnTo>
                <a:lnTo>
                  <a:pt x="956283" y="48344"/>
                </a:lnTo>
                <a:lnTo>
                  <a:pt x="958331" y="58080"/>
                </a:lnTo>
                <a:lnTo>
                  <a:pt x="956283" y="67917"/>
                </a:lnTo>
                <a:lnTo>
                  <a:pt x="950764" y="75195"/>
                </a:lnTo>
                <a:lnTo>
                  <a:pt x="942485" y="79693"/>
                </a:lnTo>
                <a:lnTo>
                  <a:pt x="932154" y="81190"/>
                </a:lnTo>
                <a:lnTo>
                  <a:pt x="976274" y="81190"/>
                </a:lnTo>
                <a:lnTo>
                  <a:pt x="979750" y="76526"/>
                </a:lnTo>
                <a:lnTo>
                  <a:pt x="983690" y="58080"/>
                </a:lnTo>
                <a:lnTo>
                  <a:pt x="979750" y="39681"/>
                </a:lnTo>
                <a:lnTo>
                  <a:pt x="976235" y="34971"/>
                </a:lnTo>
                <a:close/>
              </a:path>
              <a:path extrusionOk="0" h="186690" w="1028700">
                <a:moveTo>
                  <a:pt x="991666" y="121274"/>
                </a:moveTo>
                <a:lnTo>
                  <a:pt x="960961" y="124587"/>
                </a:lnTo>
                <a:lnTo>
                  <a:pt x="929700" y="126386"/>
                </a:lnTo>
                <a:lnTo>
                  <a:pt x="899665" y="127112"/>
                </a:lnTo>
                <a:lnTo>
                  <a:pt x="872641" y="127204"/>
                </a:lnTo>
                <a:lnTo>
                  <a:pt x="875709" y="148473"/>
                </a:lnTo>
                <a:lnTo>
                  <a:pt x="902056" y="148299"/>
                </a:lnTo>
                <a:lnTo>
                  <a:pt x="931412" y="147310"/>
                </a:lnTo>
                <a:lnTo>
                  <a:pt x="962418" y="144807"/>
                </a:lnTo>
                <a:lnTo>
                  <a:pt x="993711" y="140088"/>
                </a:lnTo>
                <a:lnTo>
                  <a:pt x="991666" y="121274"/>
                </a:lnTo>
                <a:close/>
              </a:path>
              <a:path extrusionOk="0" h="186690" w="1028700">
                <a:moveTo>
                  <a:pt x="1028273" y="0"/>
                </a:moveTo>
                <a:lnTo>
                  <a:pt x="1002300" y="0"/>
                </a:lnTo>
                <a:lnTo>
                  <a:pt x="1002300" y="186512"/>
                </a:lnTo>
                <a:lnTo>
                  <a:pt x="1028273" y="186512"/>
                </a:lnTo>
                <a:lnTo>
                  <a:pt x="10282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22ebc5c9aee_1_29"/>
          <p:cNvSpPr/>
          <p:nvPr/>
        </p:nvSpPr>
        <p:spPr>
          <a:xfrm>
            <a:off x="17818301" y="3425516"/>
            <a:ext cx="104700" cy="11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22ebc5c9aee_1_29"/>
          <p:cNvSpPr txBox="1"/>
          <p:nvPr/>
        </p:nvSpPr>
        <p:spPr>
          <a:xfrm>
            <a:off x="69850" y="51225"/>
            <a:ext cx="24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01 Problem</a:t>
            </a:r>
            <a:endParaRPr/>
          </a:p>
        </p:txBody>
      </p:sp>
      <p:sp>
        <p:nvSpPr>
          <p:cNvPr id="159" name="Google Shape;159;g22ebc5c9aee_1_29"/>
          <p:cNvSpPr txBox="1"/>
          <p:nvPr/>
        </p:nvSpPr>
        <p:spPr>
          <a:xfrm>
            <a:off x="5784850" y="51225"/>
            <a:ext cx="413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03 근본적 원인 도출</a:t>
            </a:r>
            <a:endParaRPr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160" name="Google Shape;160;g22ebc5c9aee_1_29"/>
          <p:cNvSpPr/>
          <p:nvPr/>
        </p:nvSpPr>
        <p:spPr>
          <a:xfrm>
            <a:off x="7997752" y="3167275"/>
            <a:ext cx="4299495" cy="369559"/>
          </a:xfrm>
          <a:custGeom>
            <a:rect b="b" l="l" r="r" t="t"/>
            <a:pathLst>
              <a:path extrusionOk="0" h="304164" w="5790565">
                <a:moveTo>
                  <a:pt x="0" y="0"/>
                </a:moveTo>
                <a:lnTo>
                  <a:pt x="5790399" y="0"/>
                </a:lnTo>
                <a:lnTo>
                  <a:pt x="5790399" y="303655"/>
                </a:lnTo>
                <a:lnTo>
                  <a:pt x="0" y="303655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22ebc5c9aee_1_29"/>
          <p:cNvSpPr txBox="1"/>
          <p:nvPr/>
        </p:nvSpPr>
        <p:spPr>
          <a:xfrm>
            <a:off x="5784847" y="2846225"/>
            <a:ext cx="8970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chivo Black"/>
                <a:ea typeface="Archivo Black"/>
                <a:cs typeface="Archivo Black"/>
                <a:sym typeface="Archivo Black"/>
              </a:rPr>
              <a:t>그렇다면 근본적 원인이 무엇일까?</a:t>
            </a:r>
            <a:endParaRPr sz="4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2" name="Google Shape;162;g22ebc5c9aee_1_29"/>
          <p:cNvSpPr/>
          <p:nvPr/>
        </p:nvSpPr>
        <p:spPr>
          <a:xfrm>
            <a:off x="8173325" y="4733825"/>
            <a:ext cx="1028700" cy="1573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71A4D9"/>
          </a:solidFill>
          <a:ln cap="flat" cmpd="sng" w="9525">
            <a:solidFill>
              <a:srgbClr val="71A4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2ebc5c9aee_1_29"/>
          <p:cNvSpPr/>
          <p:nvPr/>
        </p:nvSpPr>
        <p:spPr>
          <a:xfrm>
            <a:off x="8479354" y="8499725"/>
            <a:ext cx="5747136" cy="369559"/>
          </a:xfrm>
          <a:custGeom>
            <a:rect b="b" l="l" r="r" t="t"/>
            <a:pathLst>
              <a:path extrusionOk="0" h="304164" w="5790565">
                <a:moveTo>
                  <a:pt x="0" y="0"/>
                </a:moveTo>
                <a:lnTo>
                  <a:pt x="5790399" y="0"/>
                </a:lnTo>
                <a:lnTo>
                  <a:pt x="5790399" y="303655"/>
                </a:lnTo>
                <a:lnTo>
                  <a:pt x="0" y="303655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22ebc5c9aee_1_29"/>
          <p:cNvSpPr txBox="1"/>
          <p:nvPr/>
        </p:nvSpPr>
        <p:spPr>
          <a:xfrm>
            <a:off x="1651150" y="8027825"/>
            <a:ext cx="166656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Archivo Black"/>
                <a:ea typeface="Archivo Black"/>
                <a:cs typeface="Archivo Black"/>
                <a:sym typeface="Archivo Black"/>
              </a:rPr>
              <a:t>졸고 있다는 사실을 “인지하지 못하는” 것이 문제</a:t>
            </a:r>
            <a:endParaRPr sz="6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165" name="Google Shape;165;g22ebc5c9aee_1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48347" y="4311951"/>
            <a:ext cx="2628275" cy="2635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6799fb447_3_95"/>
          <p:cNvSpPr/>
          <p:nvPr/>
        </p:nvSpPr>
        <p:spPr>
          <a:xfrm>
            <a:off x="0" y="0"/>
            <a:ext cx="2628265" cy="471805"/>
          </a:xfrm>
          <a:custGeom>
            <a:rect b="b" l="l" r="r" t="t"/>
            <a:pathLst>
              <a:path extrusionOk="0" h="471805" w="2628265">
                <a:moveTo>
                  <a:pt x="0" y="0"/>
                </a:moveTo>
                <a:lnTo>
                  <a:pt x="2628192" y="0"/>
                </a:lnTo>
                <a:lnTo>
                  <a:pt x="2628192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56799fb447_3_95"/>
          <p:cNvSpPr/>
          <p:nvPr/>
        </p:nvSpPr>
        <p:spPr>
          <a:xfrm>
            <a:off x="2628192" y="0"/>
            <a:ext cx="3026410" cy="471805"/>
          </a:xfrm>
          <a:custGeom>
            <a:rect b="b" l="l" r="r" t="t"/>
            <a:pathLst>
              <a:path extrusionOk="0" h="471805" w="3026410">
                <a:moveTo>
                  <a:pt x="0" y="0"/>
                </a:moveTo>
                <a:lnTo>
                  <a:pt x="3026085" y="0"/>
                </a:lnTo>
                <a:lnTo>
                  <a:pt x="3026085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256799fb447_3_95"/>
          <p:cNvSpPr/>
          <p:nvPr/>
        </p:nvSpPr>
        <p:spPr>
          <a:xfrm>
            <a:off x="5654278" y="0"/>
            <a:ext cx="14450060" cy="471805"/>
          </a:xfrm>
          <a:custGeom>
            <a:rect b="b" l="l" r="r" t="t"/>
            <a:pathLst>
              <a:path extrusionOk="0" h="471805" w="14450060">
                <a:moveTo>
                  <a:pt x="0" y="0"/>
                </a:moveTo>
                <a:lnTo>
                  <a:pt x="14449821" y="0"/>
                </a:lnTo>
                <a:lnTo>
                  <a:pt x="14449821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256799fb447_3_95"/>
          <p:cNvSpPr/>
          <p:nvPr/>
        </p:nvSpPr>
        <p:spPr>
          <a:xfrm>
            <a:off x="5852366" y="157104"/>
            <a:ext cx="2682240" cy="186690"/>
          </a:xfrm>
          <a:custGeom>
            <a:rect b="b" l="l" r="r" t="t"/>
            <a:pathLst>
              <a:path extrusionOk="0" h="186690" w="2682240">
                <a:moveTo>
                  <a:pt x="59512" y="17383"/>
                </a:moveTo>
                <a:lnTo>
                  <a:pt x="34640" y="22468"/>
                </a:lnTo>
                <a:lnTo>
                  <a:pt x="15913" y="37284"/>
                </a:lnTo>
                <a:lnTo>
                  <a:pt x="4107" y="61169"/>
                </a:lnTo>
                <a:lnTo>
                  <a:pt x="0" y="93460"/>
                </a:lnTo>
                <a:lnTo>
                  <a:pt x="4079" y="125795"/>
                </a:lnTo>
                <a:lnTo>
                  <a:pt x="15836" y="149675"/>
                </a:lnTo>
                <a:lnTo>
                  <a:pt x="34554" y="164467"/>
                </a:lnTo>
                <a:lnTo>
                  <a:pt x="59512" y="169538"/>
                </a:lnTo>
                <a:lnTo>
                  <a:pt x="84427" y="164495"/>
                </a:lnTo>
                <a:lnTo>
                  <a:pt x="103149" y="149752"/>
                </a:lnTo>
                <a:lnTo>
                  <a:pt x="105900" y="144179"/>
                </a:lnTo>
                <a:lnTo>
                  <a:pt x="59512" y="144179"/>
                </a:lnTo>
                <a:lnTo>
                  <a:pt x="47858" y="141057"/>
                </a:lnTo>
                <a:lnTo>
                  <a:pt x="38984" y="131627"/>
                </a:lnTo>
                <a:lnTo>
                  <a:pt x="33370" y="115793"/>
                </a:lnTo>
                <a:lnTo>
                  <a:pt x="31494" y="93460"/>
                </a:lnTo>
                <a:lnTo>
                  <a:pt x="33470" y="71239"/>
                </a:lnTo>
                <a:lnTo>
                  <a:pt x="39099" y="55345"/>
                </a:lnTo>
                <a:lnTo>
                  <a:pt x="47930" y="45778"/>
                </a:lnTo>
                <a:lnTo>
                  <a:pt x="59512" y="42537"/>
                </a:lnTo>
                <a:lnTo>
                  <a:pt x="105707" y="42537"/>
                </a:lnTo>
                <a:lnTo>
                  <a:pt x="103111" y="37284"/>
                </a:lnTo>
                <a:lnTo>
                  <a:pt x="84384" y="22468"/>
                </a:lnTo>
                <a:lnTo>
                  <a:pt x="59512" y="17383"/>
                </a:lnTo>
                <a:close/>
              </a:path>
              <a:path extrusionOk="0" h="186690" w="2682240">
                <a:moveTo>
                  <a:pt x="105707" y="42537"/>
                </a:moveTo>
                <a:lnTo>
                  <a:pt x="59512" y="42537"/>
                </a:lnTo>
                <a:lnTo>
                  <a:pt x="71108" y="45778"/>
                </a:lnTo>
                <a:lnTo>
                  <a:pt x="79963" y="55345"/>
                </a:lnTo>
                <a:lnTo>
                  <a:pt x="85596" y="71239"/>
                </a:lnTo>
                <a:lnTo>
                  <a:pt x="87530" y="93460"/>
                </a:lnTo>
                <a:lnTo>
                  <a:pt x="85611" y="115793"/>
                </a:lnTo>
                <a:lnTo>
                  <a:pt x="80001" y="131627"/>
                </a:lnTo>
                <a:lnTo>
                  <a:pt x="71151" y="141057"/>
                </a:lnTo>
                <a:lnTo>
                  <a:pt x="59512" y="144179"/>
                </a:lnTo>
                <a:lnTo>
                  <a:pt x="105900" y="144179"/>
                </a:lnTo>
                <a:lnTo>
                  <a:pt x="114931" y="125881"/>
                </a:lnTo>
                <a:lnTo>
                  <a:pt x="119024" y="93460"/>
                </a:lnTo>
                <a:lnTo>
                  <a:pt x="114916" y="61169"/>
                </a:lnTo>
                <a:lnTo>
                  <a:pt x="105707" y="42537"/>
                </a:lnTo>
                <a:close/>
              </a:path>
              <a:path extrusionOk="0" h="186690" w="2682240">
                <a:moveTo>
                  <a:pt x="204100" y="48673"/>
                </a:moveTo>
                <a:lnTo>
                  <a:pt x="173219" y="48673"/>
                </a:lnTo>
                <a:lnTo>
                  <a:pt x="173219" y="167493"/>
                </a:lnTo>
                <a:lnTo>
                  <a:pt x="204100" y="167493"/>
                </a:lnTo>
                <a:lnTo>
                  <a:pt x="204100" y="48673"/>
                </a:lnTo>
                <a:close/>
              </a:path>
              <a:path extrusionOk="0" h="186690" w="2682240">
                <a:moveTo>
                  <a:pt x="204100" y="19428"/>
                </a:moveTo>
                <a:lnTo>
                  <a:pt x="175060" y="19428"/>
                </a:lnTo>
                <a:lnTo>
                  <a:pt x="138452" y="42742"/>
                </a:lnTo>
                <a:lnTo>
                  <a:pt x="138452" y="69942"/>
                </a:lnTo>
                <a:lnTo>
                  <a:pt x="172401" y="48673"/>
                </a:lnTo>
                <a:lnTo>
                  <a:pt x="204100" y="48673"/>
                </a:lnTo>
                <a:lnTo>
                  <a:pt x="204100" y="19428"/>
                </a:lnTo>
                <a:close/>
              </a:path>
              <a:path extrusionOk="0" h="186690" w="2682240">
                <a:moveTo>
                  <a:pt x="437036" y="204"/>
                </a:moveTo>
                <a:lnTo>
                  <a:pt x="410655" y="204"/>
                </a:lnTo>
                <a:lnTo>
                  <a:pt x="410655" y="186308"/>
                </a:lnTo>
                <a:lnTo>
                  <a:pt x="437036" y="186308"/>
                </a:lnTo>
                <a:lnTo>
                  <a:pt x="437036" y="204"/>
                </a:lnTo>
                <a:close/>
              </a:path>
              <a:path extrusionOk="0" h="186690" w="2682240">
                <a:moveTo>
                  <a:pt x="381205" y="19632"/>
                </a:moveTo>
                <a:lnTo>
                  <a:pt x="291221" y="19632"/>
                </a:lnTo>
                <a:lnTo>
                  <a:pt x="291221" y="40083"/>
                </a:lnTo>
                <a:lnTo>
                  <a:pt x="354619" y="40083"/>
                </a:lnTo>
                <a:lnTo>
                  <a:pt x="348137" y="68922"/>
                </a:lnTo>
                <a:lnTo>
                  <a:pt x="334360" y="93793"/>
                </a:lnTo>
                <a:lnTo>
                  <a:pt x="312357" y="115173"/>
                </a:lnTo>
                <a:lnTo>
                  <a:pt x="281200" y="133544"/>
                </a:lnTo>
                <a:lnTo>
                  <a:pt x="294902" y="154404"/>
                </a:lnTo>
                <a:lnTo>
                  <a:pt x="336413" y="128040"/>
                </a:lnTo>
                <a:lnTo>
                  <a:pt x="362940" y="96413"/>
                </a:lnTo>
                <a:lnTo>
                  <a:pt x="377024" y="60089"/>
                </a:lnTo>
                <a:lnTo>
                  <a:pt x="381205" y="19632"/>
                </a:lnTo>
                <a:close/>
              </a:path>
              <a:path extrusionOk="0" h="186690" w="2682240">
                <a:moveTo>
                  <a:pt x="631320" y="97141"/>
                </a:moveTo>
                <a:lnTo>
                  <a:pt x="461577" y="97141"/>
                </a:lnTo>
                <a:lnTo>
                  <a:pt x="461577" y="118206"/>
                </a:lnTo>
                <a:lnTo>
                  <a:pt x="631320" y="118206"/>
                </a:lnTo>
                <a:lnTo>
                  <a:pt x="631320" y="97141"/>
                </a:lnTo>
                <a:close/>
              </a:path>
              <a:path extrusionOk="0" h="186690" w="2682240">
                <a:moveTo>
                  <a:pt x="559128" y="71373"/>
                </a:moveTo>
                <a:lnTo>
                  <a:pt x="533360" y="71373"/>
                </a:lnTo>
                <a:lnTo>
                  <a:pt x="533360" y="97141"/>
                </a:lnTo>
                <a:lnTo>
                  <a:pt x="559128" y="97141"/>
                </a:lnTo>
                <a:lnTo>
                  <a:pt x="559128" y="71373"/>
                </a:lnTo>
                <a:close/>
              </a:path>
              <a:path extrusionOk="0" h="186690" w="2682240">
                <a:moveTo>
                  <a:pt x="564650" y="28835"/>
                </a:moveTo>
                <a:lnTo>
                  <a:pt x="528043" y="28835"/>
                </a:lnTo>
                <a:lnTo>
                  <a:pt x="522665" y="40299"/>
                </a:lnTo>
                <a:lnTo>
                  <a:pt x="511171" y="50756"/>
                </a:lnTo>
                <a:lnTo>
                  <a:pt x="493388" y="59047"/>
                </a:lnTo>
                <a:lnTo>
                  <a:pt x="469144" y="64011"/>
                </a:lnTo>
                <a:lnTo>
                  <a:pt x="478552" y="84666"/>
                </a:lnTo>
                <a:lnTo>
                  <a:pt x="502415" y="79729"/>
                </a:lnTo>
                <a:lnTo>
                  <a:pt x="521788" y="71373"/>
                </a:lnTo>
                <a:lnTo>
                  <a:pt x="536415" y="60192"/>
                </a:lnTo>
                <a:lnTo>
                  <a:pt x="546244" y="46628"/>
                </a:lnTo>
                <a:lnTo>
                  <a:pt x="576929" y="46628"/>
                </a:lnTo>
                <a:lnTo>
                  <a:pt x="570017" y="40385"/>
                </a:lnTo>
                <a:lnTo>
                  <a:pt x="564650" y="28835"/>
                </a:lnTo>
                <a:close/>
              </a:path>
              <a:path extrusionOk="0" h="186690" w="2682240">
                <a:moveTo>
                  <a:pt x="576929" y="46628"/>
                </a:moveTo>
                <a:lnTo>
                  <a:pt x="546244" y="46628"/>
                </a:lnTo>
                <a:lnTo>
                  <a:pt x="556091" y="60192"/>
                </a:lnTo>
                <a:lnTo>
                  <a:pt x="570798" y="71399"/>
                </a:lnTo>
                <a:lnTo>
                  <a:pt x="590203" y="79729"/>
                </a:lnTo>
                <a:lnTo>
                  <a:pt x="614141" y="84666"/>
                </a:lnTo>
                <a:lnTo>
                  <a:pt x="623753" y="64011"/>
                </a:lnTo>
                <a:lnTo>
                  <a:pt x="599463" y="59076"/>
                </a:lnTo>
                <a:lnTo>
                  <a:pt x="581586" y="50833"/>
                </a:lnTo>
                <a:lnTo>
                  <a:pt x="576929" y="46628"/>
                </a:lnTo>
                <a:close/>
              </a:path>
              <a:path extrusionOk="0" h="186690" w="2682240">
                <a:moveTo>
                  <a:pt x="615982" y="7975"/>
                </a:moveTo>
                <a:lnTo>
                  <a:pt x="477120" y="7975"/>
                </a:lnTo>
                <a:lnTo>
                  <a:pt x="477120" y="28835"/>
                </a:lnTo>
                <a:lnTo>
                  <a:pt x="615982" y="28835"/>
                </a:lnTo>
                <a:lnTo>
                  <a:pt x="615982" y="7975"/>
                </a:lnTo>
                <a:close/>
              </a:path>
              <a:path extrusionOk="0" h="186690" w="2682240">
                <a:moveTo>
                  <a:pt x="508206" y="129454"/>
                </a:moveTo>
                <a:lnTo>
                  <a:pt x="482028" y="129454"/>
                </a:lnTo>
                <a:lnTo>
                  <a:pt x="482028" y="183035"/>
                </a:lnTo>
                <a:lnTo>
                  <a:pt x="612096" y="183035"/>
                </a:lnTo>
                <a:lnTo>
                  <a:pt x="612096" y="162176"/>
                </a:lnTo>
                <a:lnTo>
                  <a:pt x="508206" y="162176"/>
                </a:lnTo>
                <a:lnTo>
                  <a:pt x="508206" y="129454"/>
                </a:lnTo>
                <a:close/>
              </a:path>
              <a:path extrusionOk="0" h="186690" w="2682240">
                <a:moveTo>
                  <a:pt x="780612" y="28631"/>
                </a:moveTo>
                <a:lnTo>
                  <a:pt x="690628" y="28631"/>
                </a:lnTo>
                <a:lnTo>
                  <a:pt x="690628" y="49286"/>
                </a:lnTo>
                <a:lnTo>
                  <a:pt x="780612" y="49286"/>
                </a:lnTo>
                <a:lnTo>
                  <a:pt x="780612" y="28631"/>
                </a:lnTo>
                <a:close/>
              </a:path>
              <a:path extrusionOk="0" h="186690" w="2682240">
                <a:moveTo>
                  <a:pt x="748709" y="5317"/>
                </a:moveTo>
                <a:lnTo>
                  <a:pt x="722941" y="5317"/>
                </a:lnTo>
                <a:lnTo>
                  <a:pt x="722941" y="28631"/>
                </a:lnTo>
                <a:lnTo>
                  <a:pt x="748709" y="28631"/>
                </a:lnTo>
                <a:lnTo>
                  <a:pt x="748709" y="5317"/>
                </a:lnTo>
                <a:close/>
              </a:path>
              <a:path extrusionOk="0" h="186690" w="2682240">
                <a:moveTo>
                  <a:pt x="736029" y="57671"/>
                </a:moveTo>
                <a:lnTo>
                  <a:pt x="719598" y="60978"/>
                </a:lnTo>
                <a:lnTo>
                  <a:pt x="706580" y="70095"/>
                </a:lnTo>
                <a:lnTo>
                  <a:pt x="698010" y="84043"/>
                </a:lnTo>
                <a:lnTo>
                  <a:pt x="694923" y="101845"/>
                </a:lnTo>
                <a:lnTo>
                  <a:pt x="698010" y="119737"/>
                </a:lnTo>
                <a:lnTo>
                  <a:pt x="706580" y="133774"/>
                </a:lnTo>
                <a:lnTo>
                  <a:pt x="719598" y="142942"/>
                </a:lnTo>
                <a:lnTo>
                  <a:pt x="736029" y="146224"/>
                </a:lnTo>
                <a:lnTo>
                  <a:pt x="752457" y="142942"/>
                </a:lnTo>
                <a:lnTo>
                  <a:pt x="765376" y="133774"/>
                </a:lnTo>
                <a:lnTo>
                  <a:pt x="771192" y="124137"/>
                </a:lnTo>
                <a:lnTo>
                  <a:pt x="736029" y="124137"/>
                </a:lnTo>
                <a:lnTo>
                  <a:pt x="728612" y="122652"/>
                </a:lnTo>
                <a:lnTo>
                  <a:pt x="722864" y="118321"/>
                </a:lnTo>
                <a:lnTo>
                  <a:pt x="719147" y="111325"/>
                </a:lnTo>
                <a:lnTo>
                  <a:pt x="717828" y="101845"/>
                </a:lnTo>
                <a:lnTo>
                  <a:pt x="719147" y="92420"/>
                </a:lnTo>
                <a:lnTo>
                  <a:pt x="722864" y="85344"/>
                </a:lnTo>
                <a:lnTo>
                  <a:pt x="728612" y="80894"/>
                </a:lnTo>
                <a:lnTo>
                  <a:pt x="736029" y="79349"/>
                </a:lnTo>
                <a:lnTo>
                  <a:pt x="770996" y="79349"/>
                </a:lnTo>
                <a:lnTo>
                  <a:pt x="765376" y="70095"/>
                </a:lnTo>
                <a:lnTo>
                  <a:pt x="752457" y="60978"/>
                </a:lnTo>
                <a:lnTo>
                  <a:pt x="736029" y="57671"/>
                </a:lnTo>
                <a:close/>
              </a:path>
              <a:path extrusionOk="0" h="186690" w="2682240">
                <a:moveTo>
                  <a:pt x="770996" y="79349"/>
                </a:moveTo>
                <a:lnTo>
                  <a:pt x="736029" y="79349"/>
                </a:lnTo>
                <a:lnTo>
                  <a:pt x="743227" y="80894"/>
                </a:lnTo>
                <a:lnTo>
                  <a:pt x="748900" y="85344"/>
                </a:lnTo>
                <a:lnTo>
                  <a:pt x="752638" y="92420"/>
                </a:lnTo>
                <a:lnTo>
                  <a:pt x="754026" y="101845"/>
                </a:lnTo>
                <a:lnTo>
                  <a:pt x="752638" y="111325"/>
                </a:lnTo>
                <a:lnTo>
                  <a:pt x="748900" y="118321"/>
                </a:lnTo>
                <a:lnTo>
                  <a:pt x="743227" y="122652"/>
                </a:lnTo>
                <a:lnTo>
                  <a:pt x="736029" y="124137"/>
                </a:lnTo>
                <a:lnTo>
                  <a:pt x="771192" y="124137"/>
                </a:lnTo>
                <a:lnTo>
                  <a:pt x="773847" y="119737"/>
                </a:lnTo>
                <a:lnTo>
                  <a:pt x="776931" y="101845"/>
                </a:lnTo>
                <a:lnTo>
                  <a:pt x="773847" y="84043"/>
                </a:lnTo>
                <a:lnTo>
                  <a:pt x="770996" y="79349"/>
                </a:lnTo>
                <a:close/>
              </a:path>
              <a:path extrusionOk="0" h="186690" w="2682240">
                <a:moveTo>
                  <a:pt x="851781" y="96732"/>
                </a:moveTo>
                <a:lnTo>
                  <a:pt x="827036" y="96732"/>
                </a:lnTo>
                <a:lnTo>
                  <a:pt x="827036" y="186308"/>
                </a:lnTo>
                <a:lnTo>
                  <a:pt x="851781" y="186308"/>
                </a:lnTo>
                <a:lnTo>
                  <a:pt x="851781" y="96732"/>
                </a:lnTo>
                <a:close/>
              </a:path>
              <a:path extrusionOk="0" h="186690" w="2682240">
                <a:moveTo>
                  <a:pt x="811902" y="3885"/>
                </a:moveTo>
                <a:lnTo>
                  <a:pt x="787565" y="3885"/>
                </a:lnTo>
                <a:lnTo>
                  <a:pt x="787565" y="178332"/>
                </a:lnTo>
                <a:lnTo>
                  <a:pt x="811902" y="178332"/>
                </a:lnTo>
                <a:lnTo>
                  <a:pt x="811902" y="96732"/>
                </a:lnTo>
                <a:lnTo>
                  <a:pt x="851781" y="96732"/>
                </a:lnTo>
                <a:lnTo>
                  <a:pt x="851781" y="75873"/>
                </a:lnTo>
                <a:lnTo>
                  <a:pt x="811902" y="75873"/>
                </a:lnTo>
                <a:lnTo>
                  <a:pt x="811902" y="3885"/>
                </a:lnTo>
                <a:close/>
              </a:path>
              <a:path extrusionOk="0" h="186690" w="2682240">
                <a:moveTo>
                  <a:pt x="851781" y="204"/>
                </a:moveTo>
                <a:lnTo>
                  <a:pt x="827036" y="204"/>
                </a:lnTo>
                <a:lnTo>
                  <a:pt x="827036" y="75873"/>
                </a:lnTo>
                <a:lnTo>
                  <a:pt x="851781" y="75873"/>
                </a:lnTo>
                <a:lnTo>
                  <a:pt x="851781" y="204"/>
                </a:lnTo>
                <a:close/>
              </a:path>
              <a:path extrusionOk="0" h="186690" w="2682240">
                <a:moveTo>
                  <a:pt x="968761" y="7362"/>
                </a:moveTo>
                <a:lnTo>
                  <a:pt x="884503" y="7362"/>
                </a:lnTo>
                <a:lnTo>
                  <a:pt x="884503" y="28426"/>
                </a:lnTo>
                <a:lnTo>
                  <a:pt x="939823" y="28426"/>
                </a:lnTo>
                <a:lnTo>
                  <a:pt x="934079" y="44268"/>
                </a:lnTo>
                <a:lnTo>
                  <a:pt x="921634" y="57914"/>
                </a:lnTo>
                <a:lnTo>
                  <a:pt x="901846" y="68934"/>
                </a:lnTo>
                <a:lnTo>
                  <a:pt x="874073" y="76895"/>
                </a:lnTo>
                <a:lnTo>
                  <a:pt x="882867" y="98164"/>
                </a:lnTo>
                <a:lnTo>
                  <a:pt x="911025" y="89730"/>
                </a:lnTo>
                <a:lnTo>
                  <a:pt x="933662" y="77854"/>
                </a:lnTo>
                <a:lnTo>
                  <a:pt x="950739" y="62431"/>
                </a:lnTo>
                <a:lnTo>
                  <a:pt x="962217" y="43355"/>
                </a:lnTo>
                <a:lnTo>
                  <a:pt x="1028682" y="43355"/>
                </a:lnTo>
                <a:lnTo>
                  <a:pt x="1028682" y="23518"/>
                </a:lnTo>
                <a:lnTo>
                  <a:pt x="967534" y="23518"/>
                </a:lnTo>
                <a:lnTo>
                  <a:pt x="968352" y="18405"/>
                </a:lnTo>
                <a:lnTo>
                  <a:pt x="968761" y="12986"/>
                </a:lnTo>
                <a:lnTo>
                  <a:pt x="968761" y="7362"/>
                </a:lnTo>
                <a:close/>
              </a:path>
              <a:path extrusionOk="0" h="186690" w="2682240">
                <a:moveTo>
                  <a:pt x="1028682" y="43355"/>
                </a:moveTo>
                <a:lnTo>
                  <a:pt x="1002709" y="43355"/>
                </a:lnTo>
                <a:lnTo>
                  <a:pt x="1002709" y="59716"/>
                </a:lnTo>
                <a:lnTo>
                  <a:pt x="960172" y="59716"/>
                </a:lnTo>
                <a:lnTo>
                  <a:pt x="960172" y="79554"/>
                </a:lnTo>
                <a:lnTo>
                  <a:pt x="1002709" y="79554"/>
                </a:lnTo>
                <a:lnTo>
                  <a:pt x="1002709" y="93869"/>
                </a:lnTo>
                <a:lnTo>
                  <a:pt x="1028682" y="93869"/>
                </a:lnTo>
                <a:lnTo>
                  <a:pt x="1028682" y="43355"/>
                </a:lnTo>
                <a:close/>
              </a:path>
              <a:path extrusionOk="0" h="186690" w="2682240">
                <a:moveTo>
                  <a:pt x="1028682" y="204"/>
                </a:moveTo>
                <a:lnTo>
                  <a:pt x="1002709" y="204"/>
                </a:lnTo>
                <a:lnTo>
                  <a:pt x="1002709" y="23518"/>
                </a:lnTo>
                <a:lnTo>
                  <a:pt x="1028682" y="23518"/>
                </a:lnTo>
                <a:lnTo>
                  <a:pt x="1028682" y="204"/>
                </a:lnTo>
                <a:close/>
              </a:path>
              <a:path extrusionOk="0" h="186690" w="2682240">
                <a:moveTo>
                  <a:pt x="1028682" y="100618"/>
                </a:moveTo>
                <a:lnTo>
                  <a:pt x="904954" y="100618"/>
                </a:lnTo>
                <a:lnTo>
                  <a:pt x="904954" y="121069"/>
                </a:lnTo>
                <a:lnTo>
                  <a:pt x="1002505" y="121069"/>
                </a:lnTo>
                <a:lnTo>
                  <a:pt x="1002505" y="132317"/>
                </a:lnTo>
                <a:lnTo>
                  <a:pt x="905158" y="132317"/>
                </a:lnTo>
                <a:lnTo>
                  <a:pt x="905158" y="184467"/>
                </a:lnTo>
                <a:lnTo>
                  <a:pt x="1032772" y="184467"/>
                </a:lnTo>
                <a:lnTo>
                  <a:pt x="1032772" y="163812"/>
                </a:lnTo>
                <a:lnTo>
                  <a:pt x="931336" y="163812"/>
                </a:lnTo>
                <a:lnTo>
                  <a:pt x="931336" y="151541"/>
                </a:lnTo>
                <a:lnTo>
                  <a:pt x="1028682" y="151541"/>
                </a:lnTo>
                <a:lnTo>
                  <a:pt x="1028682" y="100618"/>
                </a:lnTo>
                <a:close/>
              </a:path>
              <a:path extrusionOk="0" h="186690" w="2682240">
                <a:moveTo>
                  <a:pt x="1111509" y="41719"/>
                </a:moveTo>
                <a:lnTo>
                  <a:pt x="1086763" y="41719"/>
                </a:lnTo>
                <a:lnTo>
                  <a:pt x="1086763" y="42742"/>
                </a:lnTo>
                <a:lnTo>
                  <a:pt x="1084708" y="57352"/>
                </a:lnTo>
                <a:lnTo>
                  <a:pt x="1078531" y="70811"/>
                </a:lnTo>
                <a:lnTo>
                  <a:pt x="1067983" y="82200"/>
                </a:lnTo>
                <a:lnTo>
                  <a:pt x="1052814" y="90597"/>
                </a:lnTo>
                <a:lnTo>
                  <a:pt x="1064676" y="109821"/>
                </a:lnTo>
                <a:lnTo>
                  <a:pt x="1076424" y="104090"/>
                </a:lnTo>
                <a:lnTo>
                  <a:pt x="1086111" y="96566"/>
                </a:lnTo>
                <a:lnTo>
                  <a:pt x="1093823" y="87490"/>
                </a:lnTo>
                <a:lnTo>
                  <a:pt x="1099647" y="77100"/>
                </a:lnTo>
                <a:lnTo>
                  <a:pt x="1127754" y="77100"/>
                </a:lnTo>
                <a:lnTo>
                  <a:pt x="1119727" y="69098"/>
                </a:lnTo>
                <a:lnTo>
                  <a:pt x="1113494" y="56438"/>
                </a:lnTo>
                <a:lnTo>
                  <a:pt x="1111509" y="42742"/>
                </a:lnTo>
                <a:lnTo>
                  <a:pt x="1111509" y="41719"/>
                </a:lnTo>
                <a:close/>
              </a:path>
              <a:path extrusionOk="0" h="186690" w="2682240">
                <a:moveTo>
                  <a:pt x="1127754" y="77100"/>
                </a:moveTo>
                <a:lnTo>
                  <a:pt x="1099647" y="77100"/>
                </a:lnTo>
                <a:lnTo>
                  <a:pt x="1105504" y="86553"/>
                </a:lnTo>
                <a:lnTo>
                  <a:pt x="1113145" y="94828"/>
                </a:lnTo>
                <a:lnTo>
                  <a:pt x="1122626" y="101703"/>
                </a:lnTo>
                <a:lnTo>
                  <a:pt x="1134005" y="106958"/>
                </a:lnTo>
                <a:lnTo>
                  <a:pt x="1145662" y="87325"/>
                </a:lnTo>
                <a:lnTo>
                  <a:pt x="1130389" y="79726"/>
                </a:lnTo>
                <a:lnTo>
                  <a:pt x="1127754" y="77100"/>
                </a:lnTo>
                <a:close/>
              </a:path>
              <a:path extrusionOk="0" h="186690" w="2682240">
                <a:moveTo>
                  <a:pt x="1140140" y="21268"/>
                </a:moveTo>
                <a:lnTo>
                  <a:pt x="1057927" y="21268"/>
                </a:lnTo>
                <a:lnTo>
                  <a:pt x="1057927" y="41719"/>
                </a:lnTo>
                <a:lnTo>
                  <a:pt x="1140140" y="41719"/>
                </a:lnTo>
                <a:lnTo>
                  <a:pt x="1140140" y="21268"/>
                </a:lnTo>
                <a:close/>
              </a:path>
              <a:path extrusionOk="0" h="186690" w="2682240">
                <a:moveTo>
                  <a:pt x="1111509" y="2045"/>
                </a:moveTo>
                <a:lnTo>
                  <a:pt x="1086763" y="2045"/>
                </a:lnTo>
                <a:lnTo>
                  <a:pt x="1086763" y="21268"/>
                </a:lnTo>
                <a:lnTo>
                  <a:pt x="1111509" y="21268"/>
                </a:lnTo>
                <a:lnTo>
                  <a:pt x="1111509" y="2045"/>
                </a:lnTo>
                <a:close/>
              </a:path>
              <a:path extrusionOk="0" h="186690" w="2682240">
                <a:moveTo>
                  <a:pt x="1212741" y="122092"/>
                </a:moveTo>
                <a:lnTo>
                  <a:pt x="1084104" y="122092"/>
                </a:lnTo>
                <a:lnTo>
                  <a:pt x="1084104" y="143156"/>
                </a:lnTo>
                <a:lnTo>
                  <a:pt x="1186768" y="143156"/>
                </a:lnTo>
                <a:lnTo>
                  <a:pt x="1186768" y="186308"/>
                </a:lnTo>
                <a:lnTo>
                  <a:pt x="1212741" y="186308"/>
                </a:lnTo>
                <a:lnTo>
                  <a:pt x="1212741" y="122092"/>
                </a:lnTo>
                <a:close/>
              </a:path>
              <a:path extrusionOk="0" h="186690" w="2682240">
                <a:moveTo>
                  <a:pt x="1212741" y="68101"/>
                </a:moveTo>
                <a:lnTo>
                  <a:pt x="1187995" y="68101"/>
                </a:lnTo>
                <a:lnTo>
                  <a:pt x="1187995" y="114116"/>
                </a:lnTo>
                <a:lnTo>
                  <a:pt x="1212741" y="114116"/>
                </a:lnTo>
                <a:lnTo>
                  <a:pt x="1212741" y="68101"/>
                </a:lnTo>
                <a:close/>
              </a:path>
              <a:path extrusionOk="0" h="186690" w="2682240">
                <a:moveTo>
                  <a:pt x="1173066" y="3272"/>
                </a:moveTo>
                <a:lnTo>
                  <a:pt x="1148525" y="3272"/>
                </a:lnTo>
                <a:lnTo>
                  <a:pt x="1148525" y="113707"/>
                </a:lnTo>
                <a:lnTo>
                  <a:pt x="1173066" y="113707"/>
                </a:lnTo>
                <a:lnTo>
                  <a:pt x="1173066" y="68101"/>
                </a:lnTo>
                <a:lnTo>
                  <a:pt x="1212741" y="68101"/>
                </a:lnTo>
                <a:lnTo>
                  <a:pt x="1212741" y="47037"/>
                </a:lnTo>
                <a:lnTo>
                  <a:pt x="1173066" y="47037"/>
                </a:lnTo>
                <a:lnTo>
                  <a:pt x="1173066" y="3272"/>
                </a:lnTo>
                <a:close/>
              </a:path>
              <a:path extrusionOk="0" h="186690" w="2682240">
                <a:moveTo>
                  <a:pt x="1212741" y="409"/>
                </a:moveTo>
                <a:lnTo>
                  <a:pt x="1187995" y="409"/>
                </a:lnTo>
                <a:lnTo>
                  <a:pt x="1187995" y="47037"/>
                </a:lnTo>
                <a:lnTo>
                  <a:pt x="1212741" y="47037"/>
                </a:lnTo>
                <a:lnTo>
                  <a:pt x="1212741" y="409"/>
                </a:lnTo>
                <a:close/>
              </a:path>
              <a:path extrusionOk="0" h="186690" w="2682240">
                <a:moveTo>
                  <a:pt x="1327675" y="131499"/>
                </a:moveTo>
                <a:lnTo>
                  <a:pt x="1301907" y="131499"/>
                </a:lnTo>
                <a:lnTo>
                  <a:pt x="1301907" y="183035"/>
                </a:lnTo>
                <a:lnTo>
                  <a:pt x="1433406" y="183035"/>
                </a:lnTo>
                <a:lnTo>
                  <a:pt x="1433406" y="162176"/>
                </a:lnTo>
                <a:lnTo>
                  <a:pt x="1327675" y="162176"/>
                </a:lnTo>
                <a:lnTo>
                  <a:pt x="1327675" y="131499"/>
                </a:lnTo>
                <a:close/>
              </a:path>
              <a:path extrusionOk="0" h="186690" w="2682240">
                <a:moveTo>
                  <a:pt x="1382075" y="116161"/>
                </a:moveTo>
                <a:lnTo>
                  <a:pt x="1356306" y="116161"/>
                </a:lnTo>
                <a:lnTo>
                  <a:pt x="1356306" y="146224"/>
                </a:lnTo>
                <a:lnTo>
                  <a:pt x="1382075" y="146224"/>
                </a:lnTo>
                <a:lnTo>
                  <a:pt x="1382075" y="116161"/>
                </a:lnTo>
                <a:close/>
              </a:path>
              <a:path extrusionOk="0" h="186690" w="2682240">
                <a:moveTo>
                  <a:pt x="1452221" y="95710"/>
                </a:moveTo>
                <a:lnTo>
                  <a:pt x="1281865" y="95710"/>
                </a:lnTo>
                <a:lnTo>
                  <a:pt x="1281865" y="116161"/>
                </a:lnTo>
                <a:lnTo>
                  <a:pt x="1452221" y="116161"/>
                </a:lnTo>
                <a:lnTo>
                  <a:pt x="1452221" y="95710"/>
                </a:lnTo>
                <a:close/>
              </a:path>
              <a:path extrusionOk="0" h="186690" w="2682240">
                <a:moveTo>
                  <a:pt x="1329516" y="6135"/>
                </a:moveTo>
                <a:lnTo>
                  <a:pt x="1303747" y="6135"/>
                </a:lnTo>
                <a:lnTo>
                  <a:pt x="1303747" y="82621"/>
                </a:lnTo>
                <a:lnTo>
                  <a:pt x="1430134" y="82621"/>
                </a:lnTo>
                <a:lnTo>
                  <a:pt x="1430134" y="61966"/>
                </a:lnTo>
                <a:lnTo>
                  <a:pt x="1329516" y="61966"/>
                </a:lnTo>
                <a:lnTo>
                  <a:pt x="1329516" y="44992"/>
                </a:lnTo>
                <a:lnTo>
                  <a:pt x="1430134" y="44992"/>
                </a:lnTo>
                <a:lnTo>
                  <a:pt x="1430134" y="25563"/>
                </a:lnTo>
                <a:lnTo>
                  <a:pt x="1329516" y="25563"/>
                </a:lnTo>
                <a:lnTo>
                  <a:pt x="1329516" y="6135"/>
                </a:lnTo>
                <a:close/>
              </a:path>
              <a:path extrusionOk="0" h="186690" w="2682240">
                <a:moveTo>
                  <a:pt x="1430134" y="44992"/>
                </a:moveTo>
                <a:lnTo>
                  <a:pt x="1404162" y="44992"/>
                </a:lnTo>
                <a:lnTo>
                  <a:pt x="1404162" y="61966"/>
                </a:lnTo>
                <a:lnTo>
                  <a:pt x="1430134" y="61966"/>
                </a:lnTo>
                <a:lnTo>
                  <a:pt x="1430134" y="44992"/>
                </a:lnTo>
                <a:close/>
              </a:path>
              <a:path extrusionOk="0" h="186690" w="2682240">
                <a:moveTo>
                  <a:pt x="1430134" y="6135"/>
                </a:moveTo>
                <a:lnTo>
                  <a:pt x="1404162" y="6135"/>
                </a:lnTo>
                <a:lnTo>
                  <a:pt x="1404162" y="25563"/>
                </a:lnTo>
                <a:lnTo>
                  <a:pt x="1430134" y="25563"/>
                </a:lnTo>
                <a:lnTo>
                  <a:pt x="1430134" y="6135"/>
                </a:lnTo>
                <a:close/>
              </a:path>
              <a:path extrusionOk="0" h="186690" w="2682240">
                <a:moveTo>
                  <a:pt x="1619919" y="204"/>
                </a:moveTo>
                <a:lnTo>
                  <a:pt x="1593946" y="204"/>
                </a:lnTo>
                <a:lnTo>
                  <a:pt x="1593946" y="34766"/>
                </a:lnTo>
                <a:lnTo>
                  <a:pt x="1558975" y="34766"/>
                </a:lnTo>
                <a:lnTo>
                  <a:pt x="1558975" y="56240"/>
                </a:lnTo>
                <a:lnTo>
                  <a:pt x="1593946" y="56240"/>
                </a:lnTo>
                <a:lnTo>
                  <a:pt x="1593946" y="111048"/>
                </a:lnTo>
                <a:lnTo>
                  <a:pt x="1619919" y="111048"/>
                </a:lnTo>
                <a:lnTo>
                  <a:pt x="1619919" y="204"/>
                </a:lnTo>
                <a:close/>
              </a:path>
              <a:path extrusionOk="0" h="186690" w="2682240">
                <a:moveTo>
                  <a:pt x="1532798" y="9816"/>
                </a:moveTo>
                <a:lnTo>
                  <a:pt x="1506416" y="9816"/>
                </a:lnTo>
                <a:lnTo>
                  <a:pt x="1506416" y="27608"/>
                </a:lnTo>
                <a:lnTo>
                  <a:pt x="1503775" y="46324"/>
                </a:lnTo>
                <a:lnTo>
                  <a:pt x="1495782" y="63295"/>
                </a:lnTo>
                <a:lnTo>
                  <a:pt x="1481942" y="77390"/>
                </a:lnTo>
                <a:lnTo>
                  <a:pt x="1461833" y="87325"/>
                </a:lnTo>
                <a:lnTo>
                  <a:pt x="1475944" y="108185"/>
                </a:lnTo>
                <a:lnTo>
                  <a:pt x="1490476" y="101329"/>
                </a:lnTo>
                <a:lnTo>
                  <a:pt x="1502620" y="92144"/>
                </a:lnTo>
                <a:lnTo>
                  <a:pt x="1512368" y="80907"/>
                </a:lnTo>
                <a:lnTo>
                  <a:pt x="1519709" y="67897"/>
                </a:lnTo>
                <a:lnTo>
                  <a:pt x="1548887" y="67897"/>
                </a:lnTo>
                <a:lnTo>
                  <a:pt x="1542883" y="61966"/>
                </a:lnTo>
                <a:lnTo>
                  <a:pt x="1535223" y="46286"/>
                </a:lnTo>
                <a:lnTo>
                  <a:pt x="1532798" y="29244"/>
                </a:lnTo>
                <a:lnTo>
                  <a:pt x="1532798" y="9816"/>
                </a:lnTo>
                <a:close/>
              </a:path>
              <a:path extrusionOk="0" h="186690" w="2682240">
                <a:moveTo>
                  <a:pt x="1548887" y="67897"/>
                </a:moveTo>
                <a:lnTo>
                  <a:pt x="1519709" y="67897"/>
                </a:lnTo>
                <a:lnTo>
                  <a:pt x="1526714" y="79849"/>
                </a:lnTo>
                <a:lnTo>
                  <a:pt x="1535942" y="90201"/>
                </a:lnTo>
                <a:lnTo>
                  <a:pt x="1547433" y="98655"/>
                </a:lnTo>
                <a:lnTo>
                  <a:pt x="1561225" y="104913"/>
                </a:lnTo>
                <a:lnTo>
                  <a:pt x="1575132" y="84257"/>
                </a:lnTo>
                <a:lnTo>
                  <a:pt x="1556079" y="75000"/>
                </a:lnTo>
                <a:lnTo>
                  <a:pt x="1548887" y="67897"/>
                </a:lnTo>
                <a:close/>
              </a:path>
              <a:path extrusionOk="0" h="186690" w="2682240">
                <a:moveTo>
                  <a:pt x="1619919" y="119433"/>
                </a:moveTo>
                <a:lnTo>
                  <a:pt x="1492101" y="119433"/>
                </a:lnTo>
                <a:lnTo>
                  <a:pt x="1492101" y="140088"/>
                </a:lnTo>
                <a:lnTo>
                  <a:pt x="1593946" y="140088"/>
                </a:lnTo>
                <a:lnTo>
                  <a:pt x="1593946" y="186308"/>
                </a:lnTo>
                <a:lnTo>
                  <a:pt x="1619919" y="186308"/>
                </a:lnTo>
                <a:lnTo>
                  <a:pt x="1619919" y="119433"/>
                </a:lnTo>
                <a:close/>
              </a:path>
              <a:path extrusionOk="0" h="186690" w="2682240">
                <a:moveTo>
                  <a:pt x="1792730" y="11452"/>
                </a:moveTo>
                <a:lnTo>
                  <a:pt x="1701723" y="11452"/>
                </a:lnTo>
                <a:lnTo>
                  <a:pt x="1701723" y="89779"/>
                </a:lnTo>
                <a:lnTo>
                  <a:pt x="1792730" y="89779"/>
                </a:lnTo>
                <a:lnTo>
                  <a:pt x="1792730" y="69328"/>
                </a:lnTo>
                <a:lnTo>
                  <a:pt x="1727491" y="69328"/>
                </a:lnTo>
                <a:lnTo>
                  <a:pt x="1727491" y="31698"/>
                </a:lnTo>
                <a:lnTo>
                  <a:pt x="1792730" y="31698"/>
                </a:lnTo>
                <a:lnTo>
                  <a:pt x="1792730" y="11452"/>
                </a:lnTo>
                <a:close/>
              </a:path>
              <a:path extrusionOk="0" h="186690" w="2682240">
                <a:moveTo>
                  <a:pt x="1792730" y="31698"/>
                </a:moveTo>
                <a:lnTo>
                  <a:pt x="1766757" y="31698"/>
                </a:lnTo>
                <a:lnTo>
                  <a:pt x="1766757" y="69328"/>
                </a:lnTo>
                <a:lnTo>
                  <a:pt x="1792730" y="69328"/>
                </a:lnTo>
                <a:lnTo>
                  <a:pt x="1792730" y="31698"/>
                </a:lnTo>
                <a:close/>
              </a:path>
              <a:path extrusionOk="0" h="186690" w="2682240">
                <a:moveTo>
                  <a:pt x="1799069" y="135385"/>
                </a:moveTo>
                <a:lnTo>
                  <a:pt x="1771256" y="135385"/>
                </a:lnTo>
                <a:lnTo>
                  <a:pt x="1765952" y="145300"/>
                </a:lnTo>
                <a:lnTo>
                  <a:pt x="1754282" y="154583"/>
                </a:lnTo>
                <a:lnTo>
                  <a:pt x="1736170" y="161987"/>
                </a:lnTo>
                <a:lnTo>
                  <a:pt x="1711539" y="166266"/>
                </a:lnTo>
                <a:lnTo>
                  <a:pt x="1720538" y="185899"/>
                </a:lnTo>
                <a:lnTo>
                  <a:pt x="1742155" y="182245"/>
                </a:lnTo>
                <a:lnTo>
                  <a:pt x="1760264" y="175993"/>
                </a:lnTo>
                <a:lnTo>
                  <a:pt x="1774691" y="167536"/>
                </a:lnTo>
                <a:lnTo>
                  <a:pt x="1785265" y="157267"/>
                </a:lnTo>
                <a:lnTo>
                  <a:pt x="1823242" y="157267"/>
                </a:lnTo>
                <a:lnTo>
                  <a:pt x="1815954" y="154238"/>
                </a:lnTo>
                <a:lnTo>
                  <a:pt x="1804353" y="145056"/>
                </a:lnTo>
                <a:lnTo>
                  <a:pt x="1799069" y="135385"/>
                </a:lnTo>
                <a:close/>
              </a:path>
              <a:path extrusionOk="0" h="186690" w="2682240">
                <a:moveTo>
                  <a:pt x="1823242" y="157267"/>
                </a:moveTo>
                <a:lnTo>
                  <a:pt x="1785265" y="157267"/>
                </a:lnTo>
                <a:lnTo>
                  <a:pt x="1795746" y="167464"/>
                </a:lnTo>
                <a:lnTo>
                  <a:pt x="1810062" y="175954"/>
                </a:lnTo>
                <a:lnTo>
                  <a:pt x="1828059" y="182259"/>
                </a:lnTo>
                <a:lnTo>
                  <a:pt x="1849583" y="185899"/>
                </a:lnTo>
                <a:lnTo>
                  <a:pt x="1858377" y="166266"/>
                </a:lnTo>
                <a:lnTo>
                  <a:pt x="1833940" y="161714"/>
                </a:lnTo>
                <a:lnTo>
                  <a:pt x="1823242" y="157267"/>
                </a:lnTo>
                <a:close/>
              </a:path>
              <a:path extrusionOk="0" h="186690" w="2682240">
                <a:moveTo>
                  <a:pt x="1851219" y="115956"/>
                </a:moveTo>
                <a:lnTo>
                  <a:pt x="1719106" y="115956"/>
                </a:lnTo>
                <a:lnTo>
                  <a:pt x="1719106" y="135385"/>
                </a:lnTo>
                <a:lnTo>
                  <a:pt x="1851219" y="135385"/>
                </a:lnTo>
                <a:lnTo>
                  <a:pt x="1851219" y="115956"/>
                </a:lnTo>
                <a:close/>
              </a:path>
              <a:path extrusionOk="0" h="186690" w="2682240">
                <a:moveTo>
                  <a:pt x="1798251" y="100618"/>
                </a:moveTo>
                <a:lnTo>
                  <a:pt x="1772074" y="100618"/>
                </a:lnTo>
                <a:lnTo>
                  <a:pt x="1772074" y="115956"/>
                </a:lnTo>
                <a:lnTo>
                  <a:pt x="1798251" y="115956"/>
                </a:lnTo>
                <a:lnTo>
                  <a:pt x="1798251" y="100618"/>
                </a:lnTo>
                <a:close/>
              </a:path>
              <a:path extrusionOk="0" h="186690" w="2682240">
                <a:moveTo>
                  <a:pt x="1847947" y="204"/>
                </a:moveTo>
                <a:lnTo>
                  <a:pt x="1821974" y="204"/>
                </a:lnTo>
                <a:lnTo>
                  <a:pt x="1821974" y="105731"/>
                </a:lnTo>
                <a:lnTo>
                  <a:pt x="1847947" y="105731"/>
                </a:lnTo>
                <a:lnTo>
                  <a:pt x="1847947" y="204"/>
                </a:lnTo>
                <a:close/>
              </a:path>
              <a:path extrusionOk="0" h="186690" w="2682240">
                <a:moveTo>
                  <a:pt x="1974539" y="128636"/>
                </a:moveTo>
                <a:lnTo>
                  <a:pt x="1948566" y="128636"/>
                </a:lnTo>
                <a:lnTo>
                  <a:pt x="1948566" y="183035"/>
                </a:lnTo>
                <a:lnTo>
                  <a:pt x="2075975" y="183035"/>
                </a:lnTo>
                <a:lnTo>
                  <a:pt x="2075975" y="162176"/>
                </a:lnTo>
                <a:lnTo>
                  <a:pt x="1974539" y="162176"/>
                </a:lnTo>
                <a:lnTo>
                  <a:pt x="1974539" y="128636"/>
                </a:lnTo>
                <a:close/>
              </a:path>
              <a:path extrusionOk="0" h="186690" w="2682240">
                <a:moveTo>
                  <a:pt x="2069226" y="409"/>
                </a:moveTo>
                <a:lnTo>
                  <a:pt x="2043049" y="409"/>
                </a:lnTo>
                <a:lnTo>
                  <a:pt x="2043049" y="139270"/>
                </a:lnTo>
                <a:lnTo>
                  <a:pt x="2069226" y="139270"/>
                </a:lnTo>
                <a:lnTo>
                  <a:pt x="2069226" y="78736"/>
                </a:lnTo>
                <a:lnTo>
                  <a:pt x="2094381" y="78736"/>
                </a:lnTo>
                <a:lnTo>
                  <a:pt x="2094381" y="57467"/>
                </a:lnTo>
                <a:lnTo>
                  <a:pt x="2069226" y="57467"/>
                </a:lnTo>
                <a:lnTo>
                  <a:pt x="2069226" y="409"/>
                </a:lnTo>
                <a:close/>
              </a:path>
              <a:path extrusionOk="0" h="186690" w="2682240">
                <a:moveTo>
                  <a:pt x="1976788" y="47037"/>
                </a:moveTo>
                <a:lnTo>
                  <a:pt x="1958135" y="49627"/>
                </a:lnTo>
                <a:lnTo>
                  <a:pt x="1943517" y="56943"/>
                </a:lnTo>
                <a:lnTo>
                  <a:pt x="1933980" y="68304"/>
                </a:lnTo>
                <a:lnTo>
                  <a:pt x="1930569" y="83030"/>
                </a:lnTo>
                <a:lnTo>
                  <a:pt x="1933980" y="97650"/>
                </a:lnTo>
                <a:lnTo>
                  <a:pt x="1943517" y="108875"/>
                </a:lnTo>
                <a:lnTo>
                  <a:pt x="1958135" y="116075"/>
                </a:lnTo>
                <a:lnTo>
                  <a:pt x="1976788" y="118615"/>
                </a:lnTo>
                <a:lnTo>
                  <a:pt x="1995335" y="116075"/>
                </a:lnTo>
                <a:lnTo>
                  <a:pt x="2009816" y="108875"/>
                </a:lnTo>
                <a:lnTo>
                  <a:pt x="2018290" y="98778"/>
                </a:lnTo>
                <a:lnTo>
                  <a:pt x="1976788" y="98778"/>
                </a:lnTo>
                <a:lnTo>
                  <a:pt x="1968283" y="97755"/>
                </a:lnTo>
                <a:lnTo>
                  <a:pt x="1961744" y="94739"/>
                </a:lnTo>
                <a:lnTo>
                  <a:pt x="1957563" y="89805"/>
                </a:lnTo>
                <a:lnTo>
                  <a:pt x="1956133" y="83030"/>
                </a:lnTo>
                <a:lnTo>
                  <a:pt x="1957563" y="76163"/>
                </a:lnTo>
                <a:lnTo>
                  <a:pt x="1961744" y="71118"/>
                </a:lnTo>
                <a:lnTo>
                  <a:pt x="1968283" y="67989"/>
                </a:lnTo>
                <a:lnTo>
                  <a:pt x="1976788" y="66874"/>
                </a:lnTo>
                <a:lnTo>
                  <a:pt x="2018051" y="66874"/>
                </a:lnTo>
                <a:lnTo>
                  <a:pt x="2009816" y="56943"/>
                </a:lnTo>
                <a:lnTo>
                  <a:pt x="1995335" y="49627"/>
                </a:lnTo>
                <a:lnTo>
                  <a:pt x="1976788" y="47037"/>
                </a:lnTo>
                <a:close/>
              </a:path>
              <a:path extrusionOk="0" h="186690" w="2682240">
                <a:moveTo>
                  <a:pt x="2018051" y="66874"/>
                </a:moveTo>
                <a:lnTo>
                  <a:pt x="1976788" y="66874"/>
                </a:lnTo>
                <a:lnTo>
                  <a:pt x="1985386" y="67989"/>
                </a:lnTo>
                <a:lnTo>
                  <a:pt x="1992037" y="71118"/>
                </a:lnTo>
                <a:lnTo>
                  <a:pt x="1996330" y="76163"/>
                </a:lnTo>
                <a:lnTo>
                  <a:pt x="1997853" y="83030"/>
                </a:lnTo>
                <a:lnTo>
                  <a:pt x="1996330" y="89805"/>
                </a:lnTo>
                <a:lnTo>
                  <a:pt x="1992037" y="94739"/>
                </a:lnTo>
                <a:lnTo>
                  <a:pt x="1985386" y="97755"/>
                </a:lnTo>
                <a:lnTo>
                  <a:pt x="1976788" y="98778"/>
                </a:lnTo>
                <a:lnTo>
                  <a:pt x="2018290" y="98778"/>
                </a:lnTo>
                <a:lnTo>
                  <a:pt x="2019237" y="97650"/>
                </a:lnTo>
                <a:lnTo>
                  <a:pt x="2022598" y="83030"/>
                </a:lnTo>
                <a:lnTo>
                  <a:pt x="2019237" y="68304"/>
                </a:lnTo>
                <a:lnTo>
                  <a:pt x="2018051" y="66874"/>
                </a:lnTo>
                <a:close/>
              </a:path>
              <a:path extrusionOk="0" h="186690" w="2682240">
                <a:moveTo>
                  <a:pt x="2032006" y="19837"/>
                </a:moveTo>
                <a:lnTo>
                  <a:pt x="1921571" y="19837"/>
                </a:lnTo>
                <a:lnTo>
                  <a:pt x="1921571" y="40492"/>
                </a:lnTo>
                <a:lnTo>
                  <a:pt x="2032006" y="40492"/>
                </a:lnTo>
                <a:lnTo>
                  <a:pt x="2032006" y="19837"/>
                </a:lnTo>
                <a:close/>
              </a:path>
              <a:path extrusionOk="0" h="186690" w="2682240">
                <a:moveTo>
                  <a:pt x="1989877" y="0"/>
                </a:moveTo>
                <a:lnTo>
                  <a:pt x="1963904" y="0"/>
                </a:lnTo>
                <a:lnTo>
                  <a:pt x="1963904" y="19837"/>
                </a:lnTo>
                <a:lnTo>
                  <a:pt x="1989877" y="19837"/>
                </a:lnTo>
                <a:lnTo>
                  <a:pt x="1989877" y="0"/>
                </a:lnTo>
                <a:close/>
              </a:path>
              <a:path extrusionOk="0" h="186690" w="2682240">
                <a:moveTo>
                  <a:pt x="2263919" y="204"/>
                </a:moveTo>
                <a:lnTo>
                  <a:pt x="2239378" y="204"/>
                </a:lnTo>
                <a:lnTo>
                  <a:pt x="2239378" y="186308"/>
                </a:lnTo>
                <a:lnTo>
                  <a:pt x="2263919" y="186308"/>
                </a:lnTo>
                <a:lnTo>
                  <a:pt x="2263919" y="204"/>
                </a:lnTo>
                <a:close/>
              </a:path>
              <a:path extrusionOk="0" h="186690" w="2682240">
                <a:moveTo>
                  <a:pt x="2225063" y="70351"/>
                </a:moveTo>
                <a:lnTo>
                  <a:pt x="2200317" y="70351"/>
                </a:lnTo>
                <a:lnTo>
                  <a:pt x="2200317" y="95710"/>
                </a:lnTo>
                <a:lnTo>
                  <a:pt x="2173935" y="95710"/>
                </a:lnTo>
                <a:lnTo>
                  <a:pt x="2173935" y="116774"/>
                </a:lnTo>
                <a:lnTo>
                  <a:pt x="2200317" y="116774"/>
                </a:lnTo>
                <a:lnTo>
                  <a:pt x="2200317" y="178127"/>
                </a:lnTo>
                <a:lnTo>
                  <a:pt x="2225063" y="178127"/>
                </a:lnTo>
                <a:lnTo>
                  <a:pt x="2225063" y="70351"/>
                </a:lnTo>
                <a:close/>
              </a:path>
              <a:path extrusionOk="0" h="186690" w="2682240">
                <a:moveTo>
                  <a:pt x="2183547" y="22291"/>
                </a:moveTo>
                <a:lnTo>
                  <a:pt x="2110537" y="22291"/>
                </a:lnTo>
                <a:lnTo>
                  <a:pt x="2110537" y="43355"/>
                </a:lnTo>
                <a:lnTo>
                  <a:pt x="2157575" y="43355"/>
                </a:lnTo>
                <a:lnTo>
                  <a:pt x="2152328" y="69042"/>
                </a:lnTo>
                <a:lnTo>
                  <a:pt x="2141444" y="91633"/>
                </a:lnTo>
                <a:lnTo>
                  <a:pt x="2124156" y="111558"/>
                </a:lnTo>
                <a:lnTo>
                  <a:pt x="2099698" y="129249"/>
                </a:lnTo>
                <a:lnTo>
                  <a:pt x="2115037" y="147655"/>
                </a:lnTo>
                <a:lnTo>
                  <a:pt x="2138244" y="131191"/>
                </a:lnTo>
                <a:lnTo>
                  <a:pt x="2156053" y="112799"/>
                </a:lnTo>
                <a:lnTo>
                  <a:pt x="2168974" y="92510"/>
                </a:lnTo>
                <a:lnTo>
                  <a:pt x="2177514" y="70351"/>
                </a:lnTo>
                <a:lnTo>
                  <a:pt x="2225063" y="70351"/>
                </a:lnTo>
                <a:lnTo>
                  <a:pt x="2225063" y="49286"/>
                </a:lnTo>
                <a:lnTo>
                  <a:pt x="2181809" y="49286"/>
                </a:lnTo>
                <a:lnTo>
                  <a:pt x="2182555" y="42710"/>
                </a:lnTo>
                <a:lnTo>
                  <a:pt x="2183100" y="36019"/>
                </a:lnTo>
                <a:lnTo>
                  <a:pt x="2183434" y="29212"/>
                </a:lnTo>
                <a:lnTo>
                  <a:pt x="2183547" y="22291"/>
                </a:lnTo>
                <a:close/>
              </a:path>
              <a:path extrusionOk="0" h="186690" w="2682240">
                <a:moveTo>
                  <a:pt x="2225063" y="4294"/>
                </a:moveTo>
                <a:lnTo>
                  <a:pt x="2200317" y="4294"/>
                </a:lnTo>
                <a:lnTo>
                  <a:pt x="2200317" y="49286"/>
                </a:lnTo>
                <a:lnTo>
                  <a:pt x="2225063" y="49286"/>
                </a:lnTo>
                <a:lnTo>
                  <a:pt x="2225063" y="4294"/>
                </a:lnTo>
                <a:close/>
              </a:path>
              <a:path extrusionOk="0" h="186690" w="2682240">
                <a:moveTo>
                  <a:pt x="2502173" y="143770"/>
                </a:moveTo>
                <a:lnTo>
                  <a:pt x="2331817" y="143770"/>
                </a:lnTo>
                <a:lnTo>
                  <a:pt x="2331817" y="165039"/>
                </a:lnTo>
                <a:lnTo>
                  <a:pt x="2502173" y="165039"/>
                </a:lnTo>
                <a:lnTo>
                  <a:pt x="2502173" y="143770"/>
                </a:lnTo>
                <a:close/>
              </a:path>
              <a:path extrusionOk="0" h="186690" w="2682240">
                <a:moveTo>
                  <a:pt x="2429572" y="104095"/>
                </a:moveTo>
                <a:lnTo>
                  <a:pt x="2403599" y="104095"/>
                </a:lnTo>
                <a:lnTo>
                  <a:pt x="2403599" y="143770"/>
                </a:lnTo>
                <a:lnTo>
                  <a:pt x="2429572" y="143770"/>
                </a:lnTo>
                <a:lnTo>
                  <a:pt x="2429572" y="104095"/>
                </a:lnTo>
                <a:close/>
              </a:path>
              <a:path extrusionOk="0" h="186690" w="2682240">
                <a:moveTo>
                  <a:pt x="2482131" y="13293"/>
                </a:moveTo>
                <a:lnTo>
                  <a:pt x="2351859" y="13293"/>
                </a:lnTo>
                <a:lnTo>
                  <a:pt x="2351859" y="104095"/>
                </a:lnTo>
                <a:lnTo>
                  <a:pt x="2483563" y="104095"/>
                </a:lnTo>
                <a:lnTo>
                  <a:pt x="2483563" y="83439"/>
                </a:lnTo>
                <a:lnTo>
                  <a:pt x="2378036" y="83439"/>
                </a:lnTo>
                <a:lnTo>
                  <a:pt x="2378036" y="34153"/>
                </a:lnTo>
                <a:lnTo>
                  <a:pt x="2482131" y="34153"/>
                </a:lnTo>
                <a:lnTo>
                  <a:pt x="2482131" y="13293"/>
                </a:lnTo>
                <a:close/>
              </a:path>
              <a:path extrusionOk="0" h="186690" w="2682240">
                <a:moveTo>
                  <a:pt x="2661895" y="110230"/>
                </a:moveTo>
                <a:lnTo>
                  <a:pt x="2532440" y="110230"/>
                </a:lnTo>
                <a:lnTo>
                  <a:pt x="2532440" y="128840"/>
                </a:lnTo>
                <a:lnTo>
                  <a:pt x="2636127" y="128840"/>
                </a:lnTo>
                <a:lnTo>
                  <a:pt x="2636127" y="138043"/>
                </a:lnTo>
                <a:lnTo>
                  <a:pt x="2532645" y="138043"/>
                </a:lnTo>
                <a:lnTo>
                  <a:pt x="2532645" y="185081"/>
                </a:lnTo>
                <a:lnTo>
                  <a:pt x="2666803" y="185081"/>
                </a:lnTo>
                <a:lnTo>
                  <a:pt x="2666803" y="165857"/>
                </a:lnTo>
                <a:lnTo>
                  <a:pt x="2558209" y="165857"/>
                </a:lnTo>
                <a:lnTo>
                  <a:pt x="2558209" y="155631"/>
                </a:lnTo>
                <a:lnTo>
                  <a:pt x="2661895" y="155631"/>
                </a:lnTo>
                <a:lnTo>
                  <a:pt x="2661895" y="110230"/>
                </a:lnTo>
                <a:close/>
              </a:path>
              <a:path extrusionOk="0" h="186690" w="2682240">
                <a:moveTo>
                  <a:pt x="2610563" y="98573"/>
                </a:moveTo>
                <a:lnTo>
                  <a:pt x="2584590" y="98573"/>
                </a:lnTo>
                <a:lnTo>
                  <a:pt x="2584590" y="110230"/>
                </a:lnTo>
                <a:lnTo>
                  <a:pt x="2610563" y="110230"/>
                </a:lnTo>
                <a:lnTo>
                  <a:pt x="2610563" y="98573"/>
                </a:lnTo>
                <a:close/>
              </a:path>
              <a:path extrusionOk="0" h="186690" w="2682240">
                <a:moveTo>
                  <a:pt x="2682141" y="79554"/>
                </a:moveTo>
                <a:lnTo>
                  <a:pt x="2513216" y="79554"/>
                </a:lnTo>
                <a:lnTo>
                  <a:pt x="2513216" y="98573"/>
                </a:lnTo>
                <a:lnTo>
                  <a:pt x="2682141" y="98573"/>
                </a:lnTo>
                <a:lnTo>
                  <a:pt x="2682141" y="79554"/>
                </a:lnTo>
                <a:close/>
              </a:path>
              <a:path extrusionOk="0" h="186690" w="2682240">
                <a:moveTo>
                  <a:pt x="2613528" y="33948"/>
                </a:moveTo>
                <a:lnTo>
                  <a:pt x="2581318" y="33948"/>
                </a:lnTo>
                <a:lnTo>
                  <a:pt x="2574648" y="41571"/>
                </a:lnTo>
                <a:lnTo>
                  <a:pt x="2562465" y="47995"/>
                </a:lnTo>
                <a:lnTo>
                  <a:pt x="2544320" y="52713"/>
                </a:lnTo>
                <a:lnTo>
                  <a:pt x="2519761" y="55217"/>
                </a:lnTo>
                <a:lnTo>
                  <a:pt x="2526919" y="74441"/>
                </a:lnTo>
                <a:lnTo>
                  <a:pt x="2551000" y="71859"/>
                </a:lnTo>
                <a:lnTo>
                  <a:pt x="2570863" y="66823"/>
                </a:lnTo>
                <a:lnTo>
                  <a:pt x="2586393" y="59486"/>
                </a:lnTo>
                <a:lnTo>
                  <a:pt x="2597474" y="50002"/>
                </a:lnTo>
                <a:lnTo>
                  <a:pt x="2640148" y="50002"/>
                </a:lnTo>
                <a:lnTo>
                  <a:pt x="2632382" y="47995"/>
                </a:lnTo>
                <a:lnTo>
                  <a:pt x="2620161" y="41571"/>
                </a:lnTo>
                <a:lnTo>
                  <a:pt x="2613528" y="33948"/>
                </a:lnTo>
                <a:close/>
              </a:path>
              <a:path extrusionOk="0" h="186690" w="2682240">
                <a:moveTo>
                  <a:pt x="2640148" y="50002"/>
                </a:moveTo>
                <a:lnTo>
                  <a:pt x="2597474" y="50002"/>
                </a:lnTo>
                <a:lnTo>
                  <a:pt x="2608567" y="59486"/>
                </a:lnTo>
                <a:lnTo>
                  <a:pt x="2624099" y="66823"/>
                </a:lnTo>
                <a:lnTo>
                  <a:pt x="2643906" y="71859"/>
                </a:lnTo>
                <a:lnTo>
                  <a:pt x="2667826" y="74441"/>
                </a:lnTo>
                <a:lnTo>
                  <a:pt x="2675393" y="55217"/>
                </a:lnTo>
                <a:lnTo>
                  <a:pt x="2650642" y="52713"/>
                </a:lnTo>
                <a:lnTo>
                  <a:pt x="2640148" y="50002"/>
                </a:lnTo>
                <a:close/>
              </a:path>
              <a:path extrusionOk="0" h="186690" w="2682240">
                <a:moveTo>
                  <a:pt x="2666190" y="14724"/>
                </a:moveTo>
                <a:lnTo>
                  <a:pt x="2529168" y="14724"/>
                </a:lnTo>
                <a:lnTo>
                  <a:pt x="2529168" y="33948"/>
                </a:lnTo>
                <a:lnTo>
                  <a:pt x="2666190" y="33948"/>
                </a:lnTo>
                <a:lnTo>
                  <a:pt x="2666190" y="14724"/>
                </a:lnTo>
                <a:close/>
              </a:path>
              <a:path extrusionOk="0" h="186690" w="2682240">
                <a:moveTo>
                  <a:pt x="2610359" y="0"/>
                </a:moveTo>
                <a:lnTo>
                  <a:pt x="2584590" y="0"/>
                </a:lnTo>
                <a:lnTo>
                  <a:pt x="2584590" y="14724"/>
                </a:lnTo>
                <a:lnTo>
                  <a:pt x="2610359" y="14724"/>
                </a:lnTo>
                <a:lnTo>
                  <a:pt x="26103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256799fb447_3_95"/>
          <p:cNvSpPr/>
          <p:nvPr/>
        </p:nvSpPr>
        <p:spPr>
          <a:xfrm>
            <a:off x="11199332" y="3385615"/>
            <a:ext cx="5130800" cy="5811520"/>
          </a:xfrm>
          <a:custGeom>
            <a:rect b="b" l="l" r="r" t="t"/>
            <a:pathLst>
              <a:path extrusionOk="0" h="5811520" w="5130800">
                <a:moveTo>
                  <a:pt x="4816607" y="5779928"/>
                </a:moveTo>
                <a:lnTo>
                  <a:pt x="314126" y="5779928"/>
                </a:lnTo>
                <a:lnTo>
                  <a:pt x="314126" y="5811341"/>
                </a:lnTo>
                <a:lnTo>
                  <a:pt x="4816607" y="5811341"/>
                </a:lnTo>
                <a:lnTo>
                  <a:pt x="4816607" y="5779928"/>
                </a:lnTo>
                <a:close/>
              </a:path>
              <a:path extrusionOk="0" h="5811520" w="5130800">
                <a:moveTo>
                  <a:pt x="4816607" y="0"/>
                </a:moveTo>
                <a:lnTo>
                  <a:pt x="4816607" y="31412"/>
                </a:lnTo>
                <a:lnTo>
                  <a:pt x="4862464" y="35112"/>
                </a:lnTo>
                <a:lnTo>
                  <a:pt x="4905966" y="45825"/>
                </a:lnTo>
                <a:lnTo>
                  <a:pt x="4946530" y="62968"/>
                </a:lnTo>
                <a:lnTo>
                  <a:pt x="4983574" y="85959"/>
                </a:lnTo>
                <a:lnTo>
                  <a:pt x="5016516" y="114217"/>
                </a:lnTo>
                <a:lnTo>
                  <a:pt x="5044773" y="147159"/>
                </a:lnTo>
                <a:lnTo>
                  <a:pt x="5067765" y="184203"/>
                </a:lnTo>
                <a:lnTo>
                  <a:pt x="5084908" y="224767"/>
                </a:lnTo>
                <a:lnTo>
                  <a:pt x="5095620" y="268268"/>
                </a:lnTo>
                <a:lnTo>
                  <a:pt x="5099321" y="314126"/>
                </a:lnTo>
                <a:lnTo>
                  <a:pt x="5099321" y="5497214"/>
                </a:lnTo>
                <a:lnTo>
                  <a:pt x="5095620" y="5543072"/>
                </a:lnTo>
                <a:lnTo>
                  <a:pt x="5084908" y="5586574"/>
                </a:lnTo>
                <a:lnTo>
                  <a:pt x="5067765" y="5627138"/>
                </a:lnTo>
                <a:lnTo>
                  <a:pt x="5044773" y="5664181"/>
                </a:lnTo>
                <a:lnTo>
                  <a:pt x="5016516" y="5697123"/>
                </a:lnTo>
                <a:lnTo>
                  <a:pt x="4983574" y="5725381"/>
                </a:lnTo>
                <a:lnTo>
                  <a:pt x="4946530" y="5748372"/>
                </a:lnTo>
                <a:lnTo>
                  <a:pt x="4905966" y="5765515"/>
                </a:lnTo>
                <a:lnTo>
                  <a:pt x="4862464" y="5776228"/>
                </a:lnTo>
                <a:lnTo>
                  <a:pt x="4816607" y="5779928"/>
                </a:lnTo>
                <a:lnTo>
                  <a:pt x="4816607" y="5811341"/>
                </a:lnTo>
                <a:lnTo>
                  <a:pt x="4863026" y="5807935"/>
                </a:lnTo>
                <a:lnTo>
                  <a:pt x="4907331" y="5798041"/>
                </a:lnTo>
                <a:lnTo>
                  <a:pt x="4949035" y="5782145"/>
                </a:lnTo>
                <a:lnTo>
                  <a:pt x="4987652" y="5760733"/>
                </a:lnTo>
                <a:lnTo>
                  <a:pt x="5022697" y="5734291"/>
                </a:lnTo>
                <a:lnTo>
                  <a:pt x="5053683" y="5703304"/>
                </a:lnTo>
                <a:lnTo>
                  <a:pt x="5080126" y="5668260"/>
                </a:lnTo>
                <a:lnTo>
                  <a:pt x="5101538" y="5629642"/>
                </a:lnTo>
                <a:lnTo>
                  <a:pt x="5117434" y="5587938"/>
                </a:lnTo>
                <a:lnTo>
                  <a:pt x="5127327" y="5543634"/>
                </a:lnTo>
                <a:lnTo>
                  <a:pt x="5130733" y="5497214"/>
                </a:lnTo>
                <a:lnTo>
                  <a:pt x="5130733" y="314126"/>
                </a:lnTo>
                <a:lnTo>
                  <a:pt x="5127327" y="267707"/>
                </a:lnTo>
                <a:lnTo>
                  <a:pt x="5117434" y="223402"/>
                </a:lnTo>
                <a:lnTo>
                  <a:pt x="5101538" y="181698"/>
                </a:lnTo>
                <a:lnTo>
                  <a:pt x="5080126" y="143081"/>
                </a:lnTo>
                <a:lnTo>
                  <a:pt x="5053683" y="108036"/>
                </a:lnTo>
                <a:lnTo>
                  <a:pt x="5022697" y="77049"/>
                </a:lnTo>
                <a:lnTo>
                  <a:pt x="4987652" y="50607"/>
                </a:lnTo>
                <a:lnTo>
                  <a:pt x="4949035" y="29195"/>
                </a:lnTo>
                <a:lnTo>
                  <a:pt x="4907331" y="13299"/>
                </a:lnTo>
                <a:lnTo>
                  <a:pt x="4863026" y="3405"/>
                </a:lnTo>
                <a:lnTo>
                  <a:pt x="4816607" y="0"/>
                </a:lnTo>
                <a:close/>
              </a:path>
              <a:path extrusionOk="0" h="5811520" w="5130800">
                <a:moveTo>
                  <a:pt x="31412" y="314126"/>
                </a:moveTo>
                <a:lnTo>
                  <a:pt x="0" y="314126"/>
                </a:lnTo>
                <a:lnTo>
                  <a:pt x="0" y="5497214"/>
                </a:lnTo>
                <a:lnTo>
                  <a:pt x="3405" y="5543634"/>
                </a:lnTo>
                <a:lnTo>
                  <a:pt x="13299" y="5587938"/>
                </a:lnTo>
                <a:lnTo>
                  <a:pt x="29195" y="5629642"/>
                </a:lnTo>
                <a:lnTo>
                  <a:pt x="50607" y="5668260"/>
                </a:lnTo>
                <a:lnTo>
                  <a:pt x="77049" y="5703304"/>
                </a:lnTo>
                <a:lnTo>
                  <a:pt x="108036" y="5734291"/>
                </a:lnTo>
                <a:lnTo>
                  <a:pt x="143081" y="5760733"/>
                </a:lnTo>
                <a:lnTo>
                  <a:pt x="181698" y="5782145"/>
                </a:lnTo>
                <a:lnTo>
                  <a:pt x="223402" y="5798041"/>
                </a:lnTo>
                <a:lnTo>
                  <a:pt x="267707" y="5807935"/>
                </a:lnTo>
                <a:lnTo>
                  <a:pt x="314126" y="5811341"/>
                </a:lnTo>
                <a:lnTo>
                  <a:pt x="314126" y="5779928"/>
                </a:lnTo>
                <a:lnTo>
                  <a:pt x="268268" y="5776228"/>
                </a:lnTo>
                <a:lnTo>
                  <a:pt x="224766" y="5765515"/>
                </a:lnTo>
                <a:lnTo>
                  <a:pt x="184203" y="5748372"/>
                </a:lnTo>
                <a:lnTo>
                  <a:pt x="147159" y="5725381"/>
                </a:lnTo>
                <a:lnTo>
                  <a:pt x="114217" y="5697123"/>
                </a:lnTo>
                <a:lnTo>
                  <a:pt x="85959" y="5664181"/>
                </a:lnTo>
                <a:lnTo>
                  <a:pt x="62968" y="5627138"/>
                </a:lnTo>
                <a:lnTo>
                  <a:pt x="45825" y="5586574"/>
                </a:lnTo>
                <a:lnTo>
                  <a:pt x="35112" y="5543072"/>
                </a:lnTo>
                <a:lnTo>
                  <a:pt x="31412" y="5497214"/>
                </a:lnTo>
                <a:lnTo>
                  <a:pt x="31412" y="314126"/>
                </a:lnTo>
                <a:close/>
              </a:path>
              <a:path extrusionOk="0" h="5811520" w="5130800">
                <a:moveTo>
                  <a:pt x="314126" y="0"/>
                </a:moveTo>
                <a:lnTo>
                  <a:pt x="267707" y="3405"/>
                </a:lnTo>
                <a:lnTo>
                  <a:pt x="223402" y="13299"/>
                </a:lnTo>
                <a:lnTo>
                  <a:pt x="181698" y="29195"/>
                </a:lnTo>
                <a:lnTo>
                  <a:pt x="143081" y="50607"/>
                </a:lnTo>
                <a:lnTo>
                  <a:pt x="108036" y="77049"/>
                </a:lnTo>
                <a:lnTo>
                  <a:pt x="77049" y="108036"/>
                </a:lnTo>
                <a:lnTo>
                  <a:pt x="50607" y="143081"/>
                </a:lnTo>
                <a:lnTo>
                  <a:pt x="29195" y="181698"/>
                </a:lnTo>
                <a:lnTo>
                  <a:pt x="13299" y="223402"/>
                </a:lnTo>
                <a:lnTo>
                  <a:pt x="3405" y="267707"/>
                </a:lnTo>
                <a:lnTo>
                  <a:pt x="0" y="314126"/>
                </a:lnTo>
                <a:lnTo>
                  <a:pt x="31412" y="314126"/>
                </a:lnTo>
                <a:lnTo>
                  <a:pt x="35112" y="268268"/>
                </a:lnTo>
                <a:lnTo>
                  <a:pt x="45825" y="224767"/>
                </a:lnTo>
                <a:lnTo>
                  <a:pt x="62968" y="184203"/>
                </a:lnTo>
                <a:lnTo>
                  <a:pt x="85960" y="147159"/>
                </a:lnTo>
                <a:lnTo>
                  <a:pt x="114217" y="114217"/>
                </a:lnTo>
                <a:lnTo>
                  <a:pt x="147159" y="85959"/>
                </a:lnTo>
                <a:lnTo>
                  <a:pt x="184203" y="62968"/>
                </a:lnTo>
                <a:lnTo>
                  <a:pt x="224767" y="45825"/>
                </a:lnTo>
                <a:lnTo>
                  <a:pt x="268268" y="35112"/>
                </a:lnTo>
                <a:lnTo>
                  <a:pt x="314126" y="31412"/>
                </a:lnTo>
                <a:lnTo>
                  <a:pt x="314126" y="0"/>
                </a:lnTo>
                <a:close/>
              </a:path>
              <a:path extrusionOk="0" h="5811520" w="5130800">
                <a:moveTo>
                  <a:pt x="4816607" y="0"/>
                </a:moveTo>
                <a:lnTo>
                  <a:pt x="314126" y="0"/>
                </a:lnTo>
                <a:lnTo>
                  <a:pt x="314126" y="31412"/>
                </a:lnTo>
                <a:lnTo>
                  <a:pt x="4816607" y="31412"/>
                </a:lnTo>
                <a:lnTo>
                  <a:pt x="4816607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256799fb447_3_95"/>
          <p:cNvSpPr/>
          <p:nvPr/>
        </p:nvSpPr>
        <p:spPr>
          <a:xfrm>
            <a:off x="2789832" y="3385615"/>
            <a:ext cx="5130800" cy="5811520"/>
          </a:xfrm>
          <a:custGeom>
            <a:rect b="b" l="l" r="r" t="t"/>
            <a:pathLst>
              <a:path extrusionOk="0" h="5811520" w="5130800">
                <a:moveTo>
                  <a:pt x="4816607" y="5779928"/>
                </a:moveTo>
                <a:lnTo>
                  <a:pt x="314126" y="5779928"/>
                </a:lnTo>
                <a:lnTo>
                  <a:pt x="314126" y="5811341"/>
                </a:lnTo>
                <a:lnTo>
                  <a:pt x="4816607" y="5811341"/>
                </a:lnTo>
                <a:lnTo>
                  <a:pt x="4816607" y="5779928"/>
                </a:lnTo>
                <a:close/>
              </a:path>
              <a:path extrusionOk="0" h="5811520" w="5130800">
                <a:moveTo>
                  <a:pt x="4816607" y="0"/>
                </a:moveTo>
                <a:lnTo>
                  <a:pt x="4816607" y="31412"/>
                </a:lnTo>
                <a:lnTo>
                  <a:pt x="4862464" y="35112"/>
                </a:lnTo>
                <a:lnTo>
                  <a:pt x="4905966" y="45825"/>
                </a:lnTo>
                <a:lnTo>
                  <a:pt x="4946530" y="62968"/>
                </a:lnTo>
                <a:lnTo>
                  <a:pt x="4983574" y="85959"/>
                </a:lnTo>
                <a:lnTo>
                  <a:pt x="5016516" y="114217"/>
                </a:lnTo>
                <a:lnTo>
                  <a:pt x="5044773" y="147159"/>
                </a:lnTo>
                <a:lnTo>
                  <a:pt x="5067765" y="184203"/>
                </a:lnTo>
                <a:lnTo>
                  <a:pt x="5084908" y="224767"/>
                </a:lnTo>
                <a:lnTo>
                  <a:pt x="5095620" y="268268"/>
                </a:lnTo>
                <a:lnTo>
                  <a:pt x="5099321" y="314126"/>
                </a:lnTo>
                <a:lnTo>
                  <a:pt x="5099321" y="5497214"/>
                </a:lnTo>
                <a:lnTo>
                  <a:pt x="5095620" y="5543072"/>
                </a:lnTo>
                <a:lnTo>
                  <a:pt x="5084908" y="5586574"/>
                </a:lnTo>
                <a:lnTo>
                  <a:pt x="5067765" y="5627138"/>
                </a:lnTo>
                <a:lnTo>
                  <a:pt x="5044773" y="5664181"/>
                </a:lnTo>
                <a:lnTo>
                  <a:pt x="5016516" y="5697123"/>
                </a:lnTo>
                <a:lnTo>
                  <a:pt x="4983574" y="5725381"/>
                </a:lnTo>
                <a:lnTo>
                  <a:pt x="4946530" y="5748372"/>
                </a:lnTo>
                <a:lnTo>
                  <a:pt x="4905966" y="5765515"/>
                </a:lnTo>
                <a:lnTo>
                  <a:pt x="4862464" y="5776228"/>
                </a:lnTo>
                <a:lnTo>
                  <a:pt x="4816607" y="5779928"/>
                </a:lnTo>
                <a:lnTo>
                  <a:pt x="4816607" y="5811341"/>
                </a:lnTo>
                <a:lnTo>
                  <a:pt x="4863026" y="5807935"/>
                </a:lnTo>
                <a:lnTo>
                  <a:pt x="4907331" y="5798041"/>
                </a:lnTo>
                <a:lnTo>
                  <a:pt x="4949035" y="5782145"/>
                </a:lnTo>
                <a:lnTo>
                  <a:pt x="4987652" y="5760733"/>
                </a:lnTo>
                <a:lnTo>
                  <a:pt x="5022697" y="5734291"/>
                </a:lnTo>
                <a:lnTo>
                  <a:pt x="5053683" y="5703304"/>
                </a:lnTo>
                <a:lnTo>
                  <a:pt x="5080126" y="5668260"/>
                </a:lnTo>
                <a:lnTo>
                  <a:pt x="5101538" y="5629642"/>
                </a:lnTo>
                <a:lnTo>
                  <a:pt x="5117434" y="5587938"/>
                </a:lnTo>
                <a:lnTo>
                  <a:pt x="5127327" y="5543634"/>
                </a:lnTo>
                <a:lnTo>
                  <a:pt x="5130733" y="5497214"/>
                </a:lnTo>
                <a:lnTo>
                  <a:pt x="5130733" y="314126"/>
                </a:lnTo>
                <a:lnTo>
                  <a:pt x="5127327" y="267707"/>
                </a:lnTo>
                <a:lnTo>
                  <a:pt x="5117434" y="223402"/>
                </a:lnTo>
                <a:lnTo>
                  <a:pt x="5101538" y="181698"/>
                </a:lnTo>
                <a:lnTo>
                  <a:pt x="5080126" y="143081"/>
                </a:lnTo>
                <a:lnTo>
                  <a:pt x="5053683" y="108036"/>
                </a:lnTo>
                <a:lnTo>
                  <a:pt x="5022697" y="77049"/>
                </a:lnTo>
                <a:lnTo>
                  <a:pt x="4987652" y="50607"/>
                </a:lnTo>
                <a:lnTo>
                  <a:pt x="4949035" y="29195"/>
                </a:lnTo>
                <a:lnTo>
                  <a:pt x="4907331" y="13299"/>
                </a:lnTo>
                <a:lnTo>
                  <a:pt x="4863026" y="3405"/>
                </a:lnTo>
                <a:lnTo>
                  <a:pt x="4816607" y="0"/>
                </a:lnTo>
                <a:close/>
              </a:path>
              <a:path extrusionOk="0" h="5811520" w="5130800">
                <a:moveTo>
                  <a:pt x="31412" y="314126"/>
                </a:moveTo>
                <a:lnTo>
                  <a:pt x="0" y="314126"/>
                </a:lnTo>
                <a:lnTo>
                  <a:pt x="0" y="5497214"/>
                </a:lnTo>
                <a:lnTo>
                  <a:pt x="3405" y="5543634"/>
                </a:lnTo>
                <a:lnTo>
                  <a:pt x="13299" y="5587938"/>
                </a:lnTo>
                <a:lnTo>
                  <a:pt x="29195" y="5629642"/>
                </a:lnTo>
                <a:lnTo>
                  <a:pt x="50607" y="5668260"/>
                </a:lnTo>
                <a:lnTo>
                  <a:pt x="77049" y="5703304"/>
                </a:lnTo>
                <a:lnTo>
                  <a:pt x="108036" y="5734291"/>
                </a:lnTo>
                <a:lnTo>
                  <a:pt x="143081" y="5760733"/>
                </a:lnTo>
                <a:lnTo>
                  <a:pt x="181698" y="5782145"/>
                </a:lnTo>
                <a:lnTo>
                  <a:pt x="223402" y="5798041"/>
                </a:lnTo>
                <a:lnTo>
                  <a:pt x="267707" y="5807935"/>
                </a:lnTo>
                <a:lnTo>
                  <a:pt x="314126" y="5811341"/>
                </a:lnTo>
                <a:lnTo>
                  <a:pt x="314126" y="5779928"/>
                </a:lnTo>
                <a:lnTo>
                  <a:pt x="268268" y="5776228"/>
                </a:lnTo>
                <a:lnTo>
                  <a:pt x="224766" y="5765515"/>
                </a:lnTo>
                <a:lnTo>
                  <a:pt x="184203" y="5748372"/>
                </a:lnTo>
                <a:lnTo>
                  <a:pt x="147159" y="5725381"/>
                </a:lnTo>
                <a:lnTo>
                  <a:pt x="114217" y="5697123"/>
                </a:lnTo>
                <a:lnTo>
                  <a:pt x="85959" y="5664181"/>
                </a:lnTo>
                <a:lnTo>
                  <a:pt x="62968" y="5627138"/>
                </a:lnTo>
                <a:lnTo>
                  <a:pt x="45825" y="5586574"/>
                </a:lnTo>
                <a:lnTo>
                  <a:pt x="35112" y="5543072"/>
                </a:lnTo>
                <a:lnTo>
                  <a:pt x="31412" y="5497214"/>
                </a:lnTo>
                <a:lnTo>
                  <a:pt x="31412" y="314126"/>
                </a:lnTo>
                <a:close/>
              </a:path>
              <a:path extrusionOk="0" h="5811520" w="5130800">
                <a:moveTo>
                  <a:pt x="314126" y="0"/>
                </a:moveTo>
                <a:lnTo>
                  <a:pt x="267707" y="3405"/>
                </a:lnTo>
                <a:lnTo>
                  <a:pt x="223402" y="13299"/>
                </a:lnTo>
                <a:lnTo>
                  <a:pt x="181698" y="29195"/>
                </a:lnTo>
                <a:lnTo>
                  <a:pt x="143081" y="50607"/>
                </a:lnTo>
                <a:lnTo>
                  <a:pt x="108036" y="77049"/>
                </a:lnTo>
                <a:lnTo>
                  <a:pt x="77049" y="108036"/>
                </a:lnTo>
                <a:lnTo>
                  <a:pt x="50607" y="143081"/>
                </a:lnTo>
                <a:lnTo>
                  <a:pt x="29195" y="181698"/>
                </a:lnTo>
                <a:lnTo>
                  <a:pt x="13299" y="223402"/>
                </a:lnTo>
                <a:lnTo>
                  <a:pt x="3405" y="267707"/>
                </a:lnTo>
                <a:lnTo>
                  <a:pt x="0" y="314126"/>
                </a:lnTo>
                <a:lnTo>
                  <a:pt x="31412" y="314126"/>
                </a:lnTo>
                <a:lnTo>
                  <a:pt x="35112" y="268268"/>
                </a:lnTo>
                <a:lnTo>
                  <a:pt x="45825" y="224767"/>
                </a:lnTo>
                <a:lnTo>
                  <a:pt x="62968" y="184203"/>
                </a:lnTo>
                <a:lnTo>
                  <a:pt x="85960" y="147159"/>
                </a:lnTo>
                <a:lnTo>
                  <a:pt x="114217" y="114217"/>
                </a:lnTo>
                <a:lnTo>
                  <a:pt x="147159" y="85959"/>
                </a:lnTo>
                <a:lnTo>
                  <a:pt x="184203" y="62968"/>
                </a:lnTo>
                <a:lnTo>
                  <a:pt x="224767" y="45825"/>
                </a:lnTo>
                <a:lnTo>
                  <a:pt x="268268" y="35112"/>
                </a:lnTo>
                <a:lnTo>
                  <a:pt x="314126" y="31412"/>
                </a:lnTo>
                <a:lnTo>
                  <a:pt x="314126" y="0"/>
                </a:lnTo>
                <a:close/>
              </a:path>
              <a:path extrusionOk="0" h="5811520" w="5130800">
                <a:moveTo>
                  <a:pt x="4816607" y="0"/>
                </a:moveTo>
                <a:lnTo>
                  <a:pt x="314126" y="0"/>
                </a:lnTo>
                <a:lnTo>
                  <a:pt x="314126" y="31412"/>
                </a:lnTo>
                <a:lnTo>
                  <a:pt x="4816607" y="31412"/>
                </a:lnTo>
                <a:lnTo>
                  <a:pt x="4816607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256799fb447_3_95"/>
          <p:cNvSpPr/>
          <p:nvPr/>
        </p:nvSpPr>
        <p:spPr>
          <a:xfrm>
            <a:off x="3257904" y="3154025"/>
            <a:ext cx="3932380" cy="520700"/>
          </a:xfrm>
          <a:custGeom>
            <a:rect b="b" l="l" r="r" t="t"/>
            <a:pathLst>
              <a:path extrusionOk="0" h="520700" w="2042795">
                <a:moveTo>
                  <a:pt x="1781968" y="0"/>
                </a:moveTo>
                <a:lnTo>
                  <a:pt x="260287" y="0"/>
                </a:lnTo>
                <a:lnTo>
                  <a:pt x="213500" y="4193"/>
                </a:lnTo>
                <a:lnTo>
                  <a:pt x="169464" y="16284"/>
                </a:lnTo>
                <a:lnTo>
                  <a:pt x="128915" y="35536"/>
                </a:lnTo>
                <a:lnTo>
                  <a:pt x="92587" y="61216"/>
                </a:lnTo>
                <a:lnTo>
                  <a:pt x="61216" y="92587"/>
                </a:lnTo>
                <a:lnTo>
                  <a:pt x="35536" y="128915"/>
                </a:lnTo>
                <a:lnTo>
                  <a:pt x="16284" y="169464"/>
                </a:lnTo>
                <a:lnTo>
                  <a:pt x="4193" y="213500"/>
                </a:lnTo>
                <a:lnTo>
                  <a:pt x="0" y="260287"/>
                </a:lnTo>
                <a:lnTo>
                  <a:pt x="4193" y="307074"/>
                </a:lnTo>
                <a:lnTo>
                  <a:pt x="16284" y="351110"/>
                </a:lnTo>
                <a:lnTo>
                  <a:pt x="35536" y="391659"/>
                </a:lnTo>
                <a:lnTo>
                  <a:pt x="61216" y="427987"/>
                </a:lnTo>
                <a:lnTo>
                  <a:pt x="92587" y="459358"/>
                </a:lnTo>
                <a:lnTo>
                  <a:pt x="128915" y="485038"/>
                </a:lnTo>
                <a:lnTo>
                  <a:pt x="169464" y="504290"/>
                </a:lnTo>
                <a:lnTo>
                  <a:pt x="213500" y="516381"/>
                </a:lnTo>
                <a:lnTo>
                  <a:pt x="260287" y="520575"/>
                </a:lnTo>
                <a:lnTo>
                  <a:pt x="1781968" y="520575"/>
                </a:lnTo>
                <a:lnTo>
                  <a:pt x="1828755" y="516381"/>
                </a:lnTo>
                <a:lnTo>
                  <a:pt x="1872791" y="504290"/>
                </a:lnTo>
                <a:lnTo>
                  <a:pt x="1913340" y="485038"/>
                </a:lnTo>
                <a:lnTo>
                  <a:pt x="1949668" y="459358"/>
                </a:lnTo>
                <a:lnTo>
                  <a:pt x="1981039" y="427987"/>
                </a:lnTo>
                <a:lnTo>
                  <a:pt x="2006719" y="391659"/>
                </a:lnTo>
                <a:lnTo>
                  <a:pt x="2025972" y="351110"/>
                </a:lnTo>
                <a:lnTo>
                  <a:pt x="2038062" y="307074"/>
                </a:lnTo>
                <a:lnTo>
                  <a:pt x="2042256" y="260287"/>
                </a:lnTo>
                <a:lnTo>
                  <a:pt x="2038062" y="213500"/>
                </a:lnTo>
                <a:lnTo>
                  <a:pt x="2025972" y="169464"/>
                </a:lnTo>
                <a:lnTo>
                  <a:pt x="2006719" y="128915"/>
                </a:lnTo>
                <a:lnTo>
                  <a:pt x="1981039" y="92587"/>
                </a:lnTo>
                <a:lnTo>
                  <a:pt x="1949668" y="61216"/>
                </a:lnTo>
                <a:lnTo>
                  <a:pt x="1913340" y="35536"/>
                </a:lnTo>
                <a:lnTo>
                  <a:pt x="1872791" y="16284"/>
                </a:lnTo>
                <a:lnTo>
                  <a:pt x="1828755" y="4193"/>
                </a:lnTo>
                <a:lnTo>
                  <a:pt x="1781968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256799fb447_3_95"/>
          <p:cNvSpPr/>
          <p:nvPr/>
        </p:nvSpPr>
        <p:spPr>
          <a:xfrm>
            <a:off x="11647879" y="3121875"/>
            <a:ext cx="4233693" cy="520700"/>
          </a:xfrm>
          <a:custGeom>
            <a:rect b="b" l="l" r="r" t="t"/>
            <a:pathLst>
              <a:path extrusionOk="0" h="520700" w="2042795">
                <a:moveTo>
                  <a:pt x="1781968" y="0"/>
                </a:moveTo>
                <a:lnTo>
                  <a:pt x="260287" y="0"/>
                </a:lnTo>
                <a:lnTo>
                  <a:pt x="213500" y="4193"/>
                </a:lnTo>
                <a:lnTo>
                  <a:pt x="169464" y="16284"/>
                </a:lnTo>
                <a:lnTo>
                  <a:pt x="128915" y="35536"/>
                </a:lnTo>
                <a:lnTo>
                  <a:pt x="92587" y="61216"/>
                </a:lnTo>
                <a:lnTo>
                  <a:pt x="61216" y="92587"/>
                </a:lnTo>
                <a:lnTo>
                  <a:pt x="35536" y="128915"/>
                </a:lnTo>
                <a:lnTo>
                  <a:pt x="16284" y="169464"/>
                </a:lnTo>
                <a:lnTo>
                  <a:pt x="4193" y="213500"/>
                </a:lnTo>
                <a:lnTo>
                  <a:pt x="0" y="260287"/>
                </a:lnTo>
                <a:lnTo>
                  <a:pt x="4193" y="307074"/>
                </a:lnTo>
                <a:lnTo>
                  <a:pt x="16284" y="351110"/>
                </a:lnTo>
                <a:lnTo>
                  <a:pt x="35536" y="391659"/>
                </a:lnTo>
                <a:lnTo>
                  <a:pt x="61216" y="427987"/>
                </a:lnTo>
                <a:lnTo>
                  <a:pt x="92587" y="459358"/>
                </a:lnTo>
                <a:lnTo>
                  <a:pt x="128915" y="485038"/>
                </a:lnTo>
                <a:lnTo>
                  <a:pt x="169464" y="504290"/>
                </a:lnTo>
                <a:lnTo>
                  <a:pt x="213500" y="516381"/>
                </a:lnTo>
                <a:lnTo>
                  <a:pt x="260287" y="520575"/>
                </a:lnTo>
                <a:lnTo>
                  <a:pt x="1781968" y="520575"/>
                </a:lnTo>
                <a:lnTo>
                  <a:pt x="1828755" y="516381"/>
                </a:lnTo>
                <a:lnTo>
                  <a:pt x="1872791" y="504290"/>
                </a:lnTo>
                <a:lnTo>
                  <a:pt x="1913340" y="485038"/>
                </a:lnTo>
                <a:lnTo>
                  <a:pt x="1949668" y="459358"/>
                </a:lnTo>
                <a:lnTo>
                  <a:pt x="1981039" y="427987"/>
                </a:lnTo>
                <a:lnTo>
                  <a:pt x="2006719" y="391659"/>
                </a:lnTo>
                <a:lnTo>
                  <a:pt x="2025972" y="351110"/>
                </a:lnTo>
                <a:lnTo>
                  <a:pt x="2038062" y="307074"/>
                </a:lnTo>
                <a:lnTo>
                  <a:pt x="2042256" y="260287"/>
                </a:lnTo>
                <a:lnTo>
                  <a:pt x="2038062" y="213500"/>
                </a:lnTo>
                <a:lnTo>
                  <a:pt x="2025972" y="169464"/>
                </a:lnTo>
                <a:lnTo>
                  <a:pt x="2006719" y="128915"/>
                </a:lnTo>
                <a:lnTo>
                  <a:pt x="1981039" y="92587"/>
                </a:lnTo>
                <a:lnTo>
                  <a:pt x="1949668" y="61216"/>
                </a:lnTo>
                <a:lnTo>
                  <a:pt x="1913340" y="35536"/>
                </a:lnTo>
                <a:lnTo>
                  <a:pt x="1872791" y="16284"/>
                </a:lnTo>
                <a:lnTo>
                  <a:pt x="1828755" y="4193"/>
                </a:lnTo>
                <a:lnTo>
                  <a:pt x="1781968" y="0"/>
                </a:lnTo>
                <a:close/>
              </a:path>
            </a:pathLst>
          </a:custGeom>
          <a:solidFill>
            <a:srgbClr val="1F282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256799fb447_3_95"/>
          <p:cNvSpPr txBox="1"/>
          <p:nvPr/>
        </p:nvSpPr>
        <p:spPr>
          <a:xfrm>
            <a:off x="4865425" y="3089725"/>
            <a:ext cx="3026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개인</a:t>
            </a:r>
            <a:endParaRPr sz="2600">
              <a:solidFill>
                <a:schemeClr val="lt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179" name="Google Shape;179;g256799fb447_3_95"/>
          <p:cNvSpPr txBox="1"/>
          <p:nvPr/>
        </p:nvSpPr>
        <p:spPr>
          <a:xfrm>
            <a:off x="13254875" y="3129675"/>
            <a:ext cx="205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기업</a:t>
            </a:r>
            <a:endParaRPr sz="2500">
              <a:solidFill>
                <a:schemeClr val="lt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180" name="Google Shape;180;g256799fb447_3_95"/>
          <p:cNvSpPr txBox="1"/>
          <p:nvPr/>
        </p:nvSpPr>
        <p:spPr>
          <a:xfrm>
            <a:off x="3257900" y="4133850"/>
            <a:ext cx="3323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동승자가 깨워줌</a:t>
            </a:r>
            <a:endParaRPr sz="250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chivo SemiBold"/>
                <a:ea typeface="Archivo SemiBold"/>
                <a:cs typeface="Archivo SemiBold"/>
                <a:sym typeface="Archivo SemiBold"/>
              </a:rPr>
              <a:t>-&gt; </a:t>
            </a:r>
            <a:r>
              <a:rPr lang="en-US" sz="25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한계점: </a:t>
            </a:r>
            <a:endParaRPr sz="250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- 혼자 운전 시</a:t>
            </a:r>
            <a:endParaRPr sz="250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사용할 수 없는 </a:t>
            </a:r>
            <a:r>
              <a:rPr lang="en-US" sz="25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방법임</a:t>
            </a:r>
            <a:endParaRPr sz="250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256799fb447_3_95"/>
          <p:cNvSpPr txBox="1"/>
          <p:nvPr/>
        </p:nvSpPr>
        <p:spPr>
          <a:xfrm>
            <a:off x="11988575" y="4133850"/>
            <a:ext cx="3323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졸음 운전 감지 기능 탑재 차량 출시</a:t>
            </a:r>
            <a:endParaRPr sz="250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-&gt; 한계점: </a:t>
            </a:r>
            <a:endParaRPr sz="250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- 비싼 금액</a:t>
            </a:r>
            <a:endParaRPr sz="250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- 아직 상용화 안됨</a:t>
            </a:r>
            <a:endParaRPr sz="250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56799fb447_3_95"/>
          <p:cNvSpPr txBox="1"/>
          <p:nvPr/>
        </p:nvSpPr>
        <p:spPr>
          <a:xfrm>
            <a:off x="2813050" y="51225"/>
            <a:ext cx="262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02 기존 해결책</a:t>
            </a:r>
            <a:endParaRPr/>
          </a:p>
        </p:txBody>
      </p:sp>
      <p:sp>
        <p:nvSpPr>
          <p:cNvPr id="183" name="Google Shape;183;g256799fb447_3_95"/>
          <p:cNvSpPr txBox="1"/>
          <p:nvPr/>
        </p:nvSpPr>
        <p:spPr>
          <a:xfrm>
            <a:off x="69850" y="51225"/>
            <a:ext cx="24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01 Problem</a:t>
            </a:r>
            <a:endParaRPr/>
          </a:p>
        </p:txBody>
      </p:sp>
      <p:sp>
        <p:nvSpPr>
          <p:cNvPr id="184" name="Google Shape;184;g256799fb447_3_95"/>
          <p:cNvSpPr txBox="1"/>
          <p:nvPr/>
        </p:nvSpPr>
        <p:spPr>
          <a:xfrm>
            <a:off x="880675" y="1458913"/>
            <a:ext cx="535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기존 해결책과 한계점</a:t>
            </a:r>
            <a:endParaRPr sz="22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694ecde23_0_116"/>
          <p:cNvSpPr/>
          <p:nvPr/>
        </p:nvSpPr>
        <p:spPr>
          <a:xfrm>
            <a:off x="0" y="0"/>
            <a:ext cx="2628265" cy="471805"/>
          </a:xfrm>
          <a:custGeom>
            <a:rect b="b" l="l" r="r" t="t"/>
            <a:pathLst>
              <a:path extrusionOk="0" h="471805" w="2628265">
                <a:moveTo>
                  <a:pt x="0" y="0"/>
                </a:moveTo>
                <a:lnTo>
                  <a:pt x="2628192" y="0"/>
                </a:lnTo>
                <a:lnTo>
                  <a:pt x="2628192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5694ecde23_0_116"/>
          <p:cNvSpPr/>
          <p:nvPr/>
        </p:nvSpPr>
        <p:spPr>
          <a:xfrm>
            <a:off x="2628192" y="0"/>
            <a:ext cx="3026410" cy="471805"/>
          </a:xfrm>
          <a:custGeom>
            <a:rect b="b" l="l" r="r" t="t"/>
            <a:pathLst>
              <a:path extrusionOk="0" h="471805" w="3026410">
                <a:moveTo>
                  <a:pt x="0" y="0"/>
                </a:moveTo>
                <a:lnTo>
                  <a:pt x="3026085" y="0"/>
                </a:lnTo>
                <a:lnTo>
                  <a:pt x="3026085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25694ecde23_0_116"/>
          <p:cNvSpPr/>
          <p:nvPr/>
        </p:nvSpPr>
        <p:spPr>
          <a:xfrm>
            <a:off x="5654278" y="0"/>
            <a:ext cx="14450060" cy="471805"/>
          </a:xfrm>
          <a:custGeom>
            <a:rect b="b" l="l" r="r" t="t"/>
            <a:pathLst>
              <a:path extrusionOk="0" h="471805" w="14450060">
                <a:moveTo>
                  <a:pt x="0" y="0"/>
                </a:moveTo>
                <a:lnTo>
                  <a:pt x="14449821" y="0"/>
                </a:lnTo>
                <a:lnTo>
                  <a:pt x="14449821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25694ecde23_0_116"/>
          <p:cNvSpPr/>
          <p:nvPr/>
        </p:nvSpPr>
        <p:spPr>
          <a:xfrm>
            <a:off x="6631350" y="8512250"/>
            <a:ext cx="6253810" cy="369559"/>
          </a:xfrm>
          <a:custGeom>
            <a:rect b="b" l="l" r="r" t="t"/>
            <a:pathLst>
              <a:path extrusionOk="0" h="304164" w="5790565">
                <a:moveTo>
                  <a:pt x="0" y="0"/>
                </a:moveTo>
                <a:lnTo>
                  <a:pt x="5790399" y="0"/>
                </a:lnTo>
                <a:lnTo>
                  <a:pt x="5790399" y="303655"/>
                </a:lnTo>
                <a:lnTo>
                  <a:pt x="0" y="303655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g25694ecde23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913" y="3721355"/>
            <a:ext cx="3267075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5694ecde23_0_116"/>
          <p:cNvSpPr txBox="1"/>
          <p:nvPr/>
        </p:nvSpPr>
        <p:spPr>
          <a:xfrm>
            <a:off x="69850" y="51225"/>
            <a:ext cx="241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01 Problem</a:t>
            </a:r>
            <a:endParaRPr/>
          </a:p>
        </p:txBody>
      </p:sp>
      <p:sp>
        <p:nvSpPr>
          <p:cNvPr id="195" name="Google Shape;195;g25694ecde23_0_116"/>
          <p:cNvSpPr txBox="1"/>
          <p:nvPr/>
        </p:nvSpPr>
        <p:spPr>
          <a:xfrm>
            <a:off x="4513913" y="8192750"/>
            <a:ext cx="124239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Archivo Black"/>
                <a:ea typeface="Archivo Black"/>
                <a:cs typeface="Archivo Black"/>
                <a:sym typeface="Archivo Black"/>
              </a:rPr>
              <a:t>확실하게 졸음을 인지할 수 있는 방안이 없을까?</a:t>
            </a:r>
            <a:endParaRPr sz="40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ebc5c9aee_4_110"/>
          <p:cNvSpPr/>
          <p:nvPr/>
        </p:nvSpPr>
        <p:spPr>
          <a:xfrm>
            <a:off x="4324475" y="1612516"/>
            <a:ext cx="11047094" cy="481964"/>
          </a:xfrm>
          <a:custGeom>
            <a:rect b="b" l="l" r="r" t="t"/>
            <a:pathLst>
              <a:path extrusionOk="0" h="481964" w="11047094">
                <a:moveTo>
                  <a:pt x="0" y="0"/>
                </a:moveTo>
                <a:lnTo>
                  <a:pt x="11046784" y="0"/>
                </a:lnTo>
                <a:lnTo>
                  <a:pt x="11046784" y="481660"/>
                </a:lnTo>
                <a:lnTo>
                  <a:pt x="0" y="481660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22ebc5c9aee_4_110"/>
          <p:cNvSpPr/>
          <p:nvPr/>
        </p:nvSpPr>
        <p:spPr>
          <a:xfrm>
            <a:off x="0" y="0"/>
            <a:ext cx="2628265" cy="471805"/>
          </a:xfrm>
          <a:custGeom>
            <a:rect b="b" l="l" r="r" t="t"/>
            <a:pathLst>
              <a:path extrusionOk="0" h="471805" w="2628265">
                <a:moveTo>
                  <a:pt x="0" y="0"/>
                </a:moveTo>
                <a:lnTo>
                  <a:pt x="2628192" y="0"/>
                </a:lnTo>
                <a:lnTo>
                  <a:pt x="2628192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22ebc5c9aee_4_110"/>
          <p:cNvSpPr/>
          <p:nvPr/>
        </p:nvSpPr>
        <p:spPr>
          <a:xfrm>
            <a:off x="2628192" y="0"/>
            <a:ext cx="3026410" cy="471805"/>
          </a:xfrm>
          <a:custGeom>
            <a:rect b="b" l="l" r="r" t="t"/>
            <a:pathLst>
              <a:path extrusionOk="0" h="471805" w="3026410">
                <a:moveTo>
                  <a:pt x="0" y="0"/>
                </a:moveTo>
                <a:lnTo>
                  <a:pt x="3026085" y="0"/>
                </a:lnTo>
                <a:lnTo>
                  <a:pt x="3026085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71A4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22ebc5c9aee_4_110"/>
          <p:cNvSpPr/>
          <p:nvPr/>
        </p:nvSpPr>
        <p:spPr>
          <a:xfrm>
            <a:off x="5654278" y="0"/>
            <a:ext cx="14450060" cy="471805"/>
          </a:xfrm>
          <a:custGeom>
            <a:rect b="b" l="l" r="r" t="t"/>
            <a:pathLst>
              <a:path extrusionOk="0" h="471805" w="14450060">
                <a:moveTo>
                  <a:pt x="0" y="0"/>
                </a:moveTo>
                <a:lnTo>
                  <a:pt x="14449821" y="0"/>
                </a:lnTo>
                <a:lnTo>
                  <a:pt x="14449821" y="471189"/>
                </a:lnTo>
                <a:lnTo>
                  <a:pt x="0" y="471189"/>
                </a:lnTo>
                <a:lnTo>
                  <a:pt x="0" y="0"/>
                </a:lnTo>
                <a:close/>
              </a:path>
            </a:pathLst>
          </a:custGeom>
          <a:solidFill>
            <a:srgbClr val="A7A7A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22ebc5c9aee_4_110"/>
          <p:cNvSpPr txBox="1"/>
          <p:nvPr/>
        </p:nvSpPr>
        <p:spPr>
          <a:xfrm>
            <a:off x="1610000" y="1029688"/>
            <a:ext cx="1787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따라서, AI 기술을 적용한 졸음 감지 알람 서비스를 제안함</a:t>
            </a:r>
            <a:endParaRPr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205" name="Google Shape;205;g22ebc5c9aee_4_110"/>
          <p:cNvSpPr txBox="1"/>
          <p:nvPr/>
        </p:nvSpPr>
        <p:spPr>
          <a:xfrm>
            <a:off x="7302500" y="2292350"/>
            <a:ext cx="529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en-US" sz="1700">
                <a:latin typeface="Archivo SemiBold"/>
                <a:ea typeface="Archivo SemiBold"/>
                <a:cs typeface="Archivo SemiBold"/>
                <a:sym typeface="Archivo SemiBold"/>
              </a:rPr>
              <a:t>졸음 운전의 위험에서 벗어날 수 있도록’</a:t>
            </a:r>
            <a:endParaRPr sz="1700"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206" name="Google Shape;206;g22ebc5c9aee_4_110"/>
          <p:cNvSpPr txBox="1"/>
          <p:nvPr/>
        </p:nvSpPr>
        <p:spPr>
          <a:xfrm>
            <a:off x="146050" y="51225"/>
            <a:ext cx="262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02 Solution</a:t>
            </a:r>
            <a:endParaRPr/>
          </a:p>
        </p:txBody>
      </p:sp>
      <p:sp>
        <p:nvSpPr>
          <p:cNvPr id="207" name="Google Shape;207;g22ebc5c9aee_4_110"/>
          <p:cNvSpPr txBox="1"/>
          <p:nvPr/>
        </p:nvSpPr>
        <p:spPr>
          <a:xfrm>
            <a:off x="2813050" y="51225"/>
            <a:ext cx="262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01 해결책 제시</a:t>
            </a:r>
            <a:endParaRPr/>
          </a:p>
        </p:txBody>
      </p:sp>
      <p:sp>
        <p:nvSpPr>
          <p:cNvPr id="208" name="Google Shape;208;g22ebc5c9aee_4_110"/>
          <p:cNvSpPr/>
          <p:nvPr/>
        </p:nvSpPr>
        <p:spPr>
          <a:xfrm>
            <a:off x="723900" y="4032250"/>
            <a:ext cx="4483200" cy="527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chivo SemiBold"/>
              <a:buChar char="-"/>
            </a:pPr>
            <a:r>
              <a:rPr lang="en-US" sz="19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안면 표정 및 특징점 변화를 통해 운전자의 상태를 모니터링하는 AI기술 개발 학습용 영상 데이터와 스마트 워치를 사용한 생체정보</a:t>
            </a:r>
            <a:endParaRPr sz="190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분석을 통한 즉시 졸음 감지</a:t>
            </a:r>
            <a:endParaRPr sz="190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chivo SemiBold"/>
              <a:buChar char="-"/>
            </a:pPr>
            <a:r>
              <a:rPr lang="en-US" sz="19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알람 녹음 기능으로 맞춤 알람 제공</a:t>
            </a:r>
            <a:endParaRPr sz="190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666666"/>
              </a:solidFill>
            </a:endParaRPr>
          </a:p>
        </p:txBody>
      </p:sp>
      <p:sp>
        <p:nvSpPr>
          <p:cNvPr id="209" name="Google Shape;209;g22ebc5c9aee_4_110"/>
          <p:cNvSpPr/>
          <p:nvPr/>
        </p:nvSpPr>
        <p:spPr>
          <a:xfrm>
            <a:off x="723900" y="4032250"/>
            <a:ext cx="4483200" cy="651900"/>
          </a:xfrm>
          <a:prstGeom prst="rect">
            <a:avLst/>
          </a:prstGeom>
          <a:solidFill>
            <a:srgbClr val="71A4D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졸음 감지 즉시 알람 울림</a:t>
            </a:r>
            <a:endParaRPr sz="1600">
              <a:solidFill>
                <a:schemeClr val="lt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210" name="Google Shape;210;g22ebc5c9aee_4_110"/>
          <p:cNvSpPr/>
          <p:nvPr/>
        </p:nvSpPr>
        <p:spPr>
          <a:xfrm>
            <a:off x="5524500" y="4032250"/>
            <a:ext cx="4483200" cy="527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chivo SemiBold"/>
              <a:buChar char="-"/>
            </a:pPr>
            <a:r>
              <a:rPr lang="en-US" sz="19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차종 관계없이 휴대폰과 운전자의 거리가 1m 미만이 되도록 거치대를 설치할 수 있다면 누구나 사용 가능</a:t>
            </a:r>
            <a:endParaRPr sz="190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chivo SemiBold"/>
              <a:buChar char="-"/>
            </a:pPr>
            <a:r>
              <a:rPr lang="en-US" sz="19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기존 네비게이션 앱을 사용하면서 추가적인 기능으로 사용</a:t>
            </a:r>
            <a:endParaRPr sz="190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g22ebc5c9aee_4_110"/>
          <p:cNvSpPr/>
          <p:nvPr/>
        </p:nvSpPr>
        <p:spPr>
          <a:xfrm>
            <a:off x="5524500" y="4032250"/>
            <a:ext cx="4483200" cy="651900"/>
          </a:xfrm>
          <a:prstGeom prst="rect">
            <a:avLst/>
          </a:prstGeom>
          <a:solidFill>
            <a:srgbClr val="71A4D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높은 접근성</a:t>
            </a:r>
            <a:endParaRPr sz="1600">
              <a:solidFill>
                <a:schemeClr val="lt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212" name="Google Shape;212;g22ebc5c9aee_4_110"/>
          <p:cNvSpPr/>
          <p:nvPr/>
        </p:nvSpPr>
        <p:spPr>
          <a:xfrm>
            <a:off x="10325100" y="4032250"/>
            <a:ext cx="4483200" cy="527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en-US" sz="19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졸음이 감지되면 바로 알람으로 졸음을 깨워주는 서비스를 제공한다면, 사고 발생 가능성을 줄일 수 있음</a:t>
            </a:r>
            <a:r>
              <a:rPr lang="en-US" sz="1900">
                <a:solidFill>
                  <a:schemeClr val="dk1"/>
                </a:solidFill>
              </a:rPr>
              <a:t> </a:t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213" name="Google Shape;213;g22ebc5c9aee_4_110"/>
          <p:cNvSpPr/>
          <p:nvPr/>
        </p:nvSpPr>
        <p:spPr>
          <a:xfrm>
            <a:off x="10325100" y="4032250"/>
            <a:ext cx="4483200" cy="651900"/>
          </a:xfrm>
          <a:prstGeom prst="rect">
            <a:avLst/>
          </a:prstGeom>
          <a:solidFill>
            <a:srgbClr val="71A4D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졸음 운전 사고 예방 가능</a:t>
            </a:r>
            <a:endParaRPr sz="1600">
              <a:solidFill>
                <a:schemeClr val="lt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214" name="Google Shape;214;g22ebc5c9aee_4_110"/>
          <p:cNvSpPr/>
          <p:nvPr/>
        </p:nvSpPr>
        <p:spPr>
          <a:xfrm>
            <a:off x="15087500" y="4032250"/>
            <a:ext cx="4483200" cy="527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chivo SemiBold"/>
              <a:buChar char="-"/>
            </a:pPr>
            <a:r>
              <a:rPr lang="en-US" sz="19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현재 졸음 인식 판단 기술에 대한 연구가 활발히 이루어지고 있는데, 졸음 데이터를 제공함으로써 더 정확한 판단이 가능하도록 기술에 도움을 줄 수 있음</a:t>
            </a:r>
            <a:endParaRPr sz="1300">
              <a:solidFill>
                <a:schemeClr val="dk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215" name="Google Shape;215;g22ebc5c9aee_4_110"/>
          <p:cNvSpPr/>
          <p:nvPr/>
        </p:nvSpPr>
        <p:spPr>
          <a:xfrm>
            <a:off x="15087500" y="4032250"/>
            <a:ext cx="4483200" cy="651900"/>
          </a:xfrm>
          <a:prstGeom prst="rect">
            <a:avLst/>
          </a:prstGeom>
          <a:solidFill>
            <a:srgbClr val="71A4D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졸음 </a:t>
            </a:r>
            <a:r>
              <a:rPr lang="en-US" sz="22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감지 기술 발전에 기여</a:t>
            </a:r>
            <a:endParaRPr sz="2200">
              <a:solidFill>
                <a:schemeClr val="lt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71a4d9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790</ep:Words>
  <ep:PresentationFormat/>
  <ep:Paragraphs>722</ep:Paragraphs>
  <ep:Slides>27</ep:Slides>
  <ep:Notes>27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ep:HeadingPairs>
  <ep:TitlesOfParts>
    <vt:vector size="28" baseType="lpstr">
      <vt:lpstr>Simple Light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2023-06-30T07:59:59.000</dcterms:created>
  <dc:creator>USER</dc:creator>
  <cp:lastModifiedBy>wlsru</cp:lastModifiedBy>
  <dcterms:modified xsi:type="dcterms:W3CDTF">2023-07-05T18:35:13.507</dcterms:modified>
  <cp:revision>4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