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IBM Plex Serif" panose="02060503050406000203" pitchFamily="18" charset="0"/>
      <p:regular r:id="rId7"/>
      <p:bold r:id="rId8"/>
      <p:italic r:id="rId9"/>
      <p:boldItalic r:id="rId10"/>
    </p:embeddedFont>
    <p:embeddedFont>
      <p:font typeface="IBM Plex Serif Medium" panose="02060603050406000203" pitchFamily="18" charset="0"/>
      <p:regular r:id="rId11"/>
      <p:bold r:id="rId12"/>
      <p:italic r:id="rId13"/>
      <p:boldItalic r:id="rId14"/>
    </p:embeddedFont>
    <p:embeddedFont>
      <p:font typeface="IBM Plex Serif SemiBold" panose="020607030504060002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68d6b892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68d6b892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8d6b892_2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8d6b892_2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68d6b892_2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68d6b892_2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495B"/>
            </a:gs>
            <a:gs pos="100000">
              <a:srgbClr val="003D5B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6550" y="282125"/>
            <a:ext cx="4707625" cy="4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991977" y="640775"/>
            <a:ext cx="673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Restaurant Review Analysis</a:t>
            </a:r>
            <a:endParaRPr sz="4000" dirty="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Web Page</a:t>
            </a:r>
            <a:endParaRPr sz="3600" dirty="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664725" y="2693375"/>
            <a:ext cx="5385300" cy="21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highlight>
                <a:srgbClr val="FFFFFF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Team: Phoenix</a:t>
            </a:r>
            <a:endParaRPr sz="14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Team No.: 5</a:t>
            </a:r>
            <a:endParaRPr sz="14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Team leader: Seoyoung Jo (1976371) </a:t>
            </a:r>
            <a:endParaRPr sz="14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Team member: Jiyoon Park (1876166)</a:t>
            </a:r>
            <a:endParaRPr sz="14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highlight>
                <a:srgbClr val="FFFFFF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529"/>
              </a:solidFill>
              <a:highlight>
                <a:srgbClr val="FFFFFF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495B"/>
            </a:gs>
            <a:gs pos="100000">
              <a:srgbClr val="003D5B"/>
            </a:gs>
          </a:gsLst>
          <a:lin ang="5400012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713" y="1554375"/>
            <a:ext cx="4678220" cy="34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06175" y="151925"/>
            <a:ext cx="81384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&lt;Theme&gt;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 Medium"/>
              <a:buChar char="-"/>
            </a:pPr>
            <a:r>
              <a:rPr lang="ko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rPr>
              <a:t>Based on restaurant review data </a:t>
            </a:r>
            <a:endParaRPr>
              <a:solidFill>
                <a:schemeClr val="lt1"/>
              </a:solidFill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 Medium"/>
              <a:buChar char="-"/>
            </a:pPr>
            <a:r>
              <a:rPr lang="ko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rPr>
              <a:t>Provides various analysis (Ranking, recommendation, filter)</a:t>
            </a:r>
            <a:endParaRPr>
              <a:solidFill>
                <a:schemeClr val="lt1"/>
              </a:solidFill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06175" y="1642750"/>
            <a:ext cx="81384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&lt;Database Schema&gt;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user: 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Saves users’ login information.</a:t>
            </a: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endParaRPr sz="18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review: 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Saves restaurant review data.</a:t>
            </a:r>
            <a:endParaRPr sz="1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restaurant: 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Saves the restaurant data.</a:t>
            </a:r>
            <a:endParaRPr sz="1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food: 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Saves the food data.</a:t>
            </a:r>
            <a:endParaRPr sz="1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award: 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Saves the award data.</a:t>
            </a:r>
            <a:endParaRPr sz="1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filter:</a:t>
            </a:r>
            <a:r>
              <a:rPr lang="ko" sz="1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Saves filter data, which is user input.</a:t>
            </a:r>
            <a:endParaRPr sz="1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550" y="53950"/>
            <a:ext cx="971576" cy="9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495B"/>
            </a:gs>
            <a:gs pos="100000">
              <a:srgbClr val="003D5B"/>
            </a:gs>
          </a:gsLst>
          <a:lin ang="5400012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55950" y="213075"/>
            <a:ext cx="8520600" cy="5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Requirement satisfying points</a:t>
            </a:r>
            <a:endParaRPr sz="260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42963" y="1585975"/>
            <a:ext cx="2588400" cy="1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&lt;User Input&gt;</a:t>
            </a:r>
            <a:endParaRPr sz="17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Radio Buttons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Dropdown 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Textbox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Button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153838" y="1585975"/>
            <a:ext cx="26472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&lt;Advanced Analysis&gt;</a:t>
            </a:r>
            <a:endParaRPr sz="16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Complex grouping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Window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Ranking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&lt;Also included&gt;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PHP sessions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erif"/>
              <a:buChar char="-"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Transaction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	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	</a:t>
            </a:r>
            <a:endParaRPr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82125" y="1585975"/>
            <a:ext cx="26472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7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&lt;Used SQL syntax&gt;</a:t>
            </a:r>
            <a:endParaRPr sz="17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INSERT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DELETE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UPDATE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SELECT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GROUP BY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SUM, AVG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ORDER BY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RANK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LIKE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Char char="-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INNER JOIN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550" y="53950"/>
            <a:ext cx="971576" cy="9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495B"/>
            </a:gs>
            <a:gs pos="100000">
              <a:srgbClr val="003D5B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55950" y="213075"/>
            <a:ext cx="8520600" cy="5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Website Structure</a:t>
            </a:r>
            <a:endParaRPr sz="260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57225" y="1349975"/>
            <a:ext cx="3179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rabicParenR"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Main Login Page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jy_0_login_main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jy_0_login_register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rabicParenR"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Ranking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jy_1_avg_groupby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jy_1_rank_style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jy_1_rank_topic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jy_1_select_award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822775" y="1327850"/>
            <a:ext cx="38640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3)      Edit Data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jy_2_allergic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jy_2_edit_award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sy_0_admin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4)      Recommendation</a:t>
            </a:r>
            <a:endParaRPr sz="15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erif"/>
              <a:buAutoNum type="alphaLcParenR"/>
            </a:pPr>
            <a:r>
              <a:rPr lang="ko" sz="15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sy_1_recommendation</a:t>
            </a:r>
            <a:endParaRPr sz="15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550" y="53950"/>
            <a:ext cx="971576" cy="9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화면 슬라이드 쇼(16:9)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IBM Plex Serif</vt:lpstr>
      <vt:lpstr>IBM Plex Serif SemiBold</vt:lpstr>
      <vt:lpstr>IBM Plex Serif Medium</vt:lpstr>
      <vt:lpstr>Arial</vt:lpstr>
      <vt:lpstr>Simple Light</vt:lpstr>
      <vt:lpstr>Restaurant Review Analysis Web Page</vt:lpstr>
      <vt:lpstr>PowerPoint 프레젠테이션</vt:lpstr>
      <vt:lpstr>Requirement satisfying points</vt:lpstr>
      <vt:lpstr>Website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Analysis Web Page</dc:title>
  <cp:lastModifiedBy>Jo Stella</cp:lastModifiedBy>
  <cp:revision>1</cp:revision>
  <dcterms:modified xsi:type="dcterms:W3CDTF">2021-11-23T13:38:44Z</dcterms:modified>
</cp:coreProperties>
</file>