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FmJjgHtgZ6a+93bfcmJm3Opp9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3"/>
            <a:ext cx="9144000" cy="2387600"/>
          </a:xfrm>
          <a:prstGeom prst="rect">
            <a:avLst/>
          </a:prstGeom>
          <a:noFill/>
          <a:ln>
            <a:noFill/>
          </a:ln>
        </p:spPr>
        <p:txBody>
          <a:bodyPr anchorCtr="0" anchor="b" bIns="91425" lIns="109725" spcFirstLastPara="1" rIns="109725" wrap="square" tIns="109725">
            <a:noAutofit/>
          </a:bodyPr>
          <a:lstStyle>
            <a:lvl1pPr lvl="0" algn="ctr">
              <a:lnSpc>
                <a:spcPct val="110000"/>
              </a:lnSpc>
              <a:spcBef>
                <a:spcPts val="0"/>
              </a:spcBef>
              <a:spcAft>
                <a:spcPts val="0"/>
              </a:spcAft>
              <a:buClr>
                <a:schemeClr val="lt1"/>
              </a:buClr>
              <a:buSzPts val="4400"/>
              <a:buFont typeface="Meiryo"/>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1524000" y="3602038"/>
            <a:ext cx="9144000" cy="1655762"/>
          </a:xfrm>
          <a:prstGeom prst="rect">
            <a:avLst/>
          </a:prstGeom>
          <a:noFill/>
          <a:ln>
            <a:noFill/>
          </a:ln>
        </p:spPr>
        <p:txBody>
          <a:bodyPr anchorCtr="0" anchor="t" bIns="91425" lIns="109725" spcFirstLastPara="1" rIns="109725" wrap="square" tIns="109725">
            <a:noAutofit/>
          </a:bodyPr>
          <a:lstStyle>
            <a:lvl1pPr lvl="0" algn="ctr">
              <a:lnSpc>
                <a:spcPct val="114000"/>
              </a:lnSpc>
              <a:spcBef>
                <a:spcPts val="1000"/>
              </a:spcBef>
              <a:spcAft>
                <a:spcPts val="0"/>
              </a:spcAft>
              <a:buSzPts val="2000"/>
              <a:buNone/>
              <a:defRPr sz="2000">
                <a:latin typeface="Meiryo"/>
                <a:ea typeface="Meiryo"/>
                <a:cs typeface="Meiryo"/>
                <a:sym typeface="Meiryo"/>
              </a:defRPr>
            </a:lvl1pPr>
            <a:lvl2pPr lvl="1" algn="ctr">
              <a:lnSpc>
                <a:spcPct val="114000"/>
              </a:lnSpc>
              <a:spcBef>
                <a:spcPts val="500"/>
              </a:spcBef>
              <a:spcAft>
                <a:spcPts val="0"/>
              </a:spcAft>
              <a:buSzPts val="2000"/>
              <a:buNone/>
              <a:defRPr sz="2000"/>
            </a:lvl2pPr>
            <a:lvl3pPr lvl="2" algn="ctr">
              <a:lnSpc>
                <a:spcPct val="114000"/>
              </a:lnSpc>
              <a:spcBef>
                <a:spcPts val="500"/>
              </a:spcBef>
              <a:spcAft>
                <a:spcPts val="0"/>
              </a:spcAft>
              <a:buSzPts val="1800"/>
              <a:buNone/>
              <a:defRPr sz="1800"/>
            </a:lvl3pPr>
            <a:lvl4pPr lvl="3" algn="ctr">
              <a:lnSpc>
                <a:spcPct val="114000"/>
              </a:lnSpc>
              <a:spcBef>
                <a:spcPts val="500"/>
              </a:spcBef>
              <a:spcAft>
                <a:spcPts val="0"/>
              </a:spcAft>
              <a:buSzPts val="1600"/>
              <a:buNone/>
              <a:defRPr sz="1600"/>
            </a:lvl4pPr>
            <a:lvl5pPr lvl="4" algn="ctr">
              <a:lnSpc>
                <a:spcPct val="114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atin typeface="Meiryo"/>
                <a:ea typeface="Meiryo"/>
                <a:cs typeface="Meiryo"/>
                <a:sym typeface="Meiry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atin typeface="Meiryo"/>
                <a:ea typeface="Meiryo"/>
                <a:cs typeface="Meiryo"/>
                <a:sym typeface="Meiry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b="0" i="0" sz="900" u="none" cap="none" strike="noStrike">
                <a:solidFill>
                  <a:schemeClr val="lt1"/>
                </a:solidFill>
                <a:latin typeface="Meiryo"/>
                <a:ea typeface="Meiryo"/>
                <a:cs typeface="Meiryo"/>
                <a:sym typeface="Meiryo"/>
              </a:defRPr>
            </a:lvl1pPr>
            <a:lvl2pPr indent="0" lvl="1" marL="0" algn="r">
              <a:spcBef>
                <a:spcPts val="0"/>
              </a:spcBef>
              <a:buNone/>
              <a:defRPr b="0" i="0" sz="900" u="none" cap="none" strike="noStrike">
                <a:solidFill>
                  <a:schemeClr val="lt1"/>
                </a:solidFill>
                <a:latin typeface="Meiryo"/>
                <a:ea typeface="Meiryo"/>
                <a:cs typeface="Meiryo"/>
                <a:sym typeface="Meiryo"/>
              </a:defRPr>
            </a:lvl2pPr>
            <a:lvl3pPr indent="0" lvl="2" marL="0" algn="r">
              <a:spcBef>
                <a:spcPts val="0"/>
              </a:spcBef>
              <a:buNone/>
              <a:defRPr b="0" i="0" sz="900" u="none" cap="none" strike="noStrike">
                <a:solidFill>
                  <a:schemeClr val="lt1"/>
                </a:solidFill>
                <a:latin typeface="Meiryo"/>
                <a:ea typeface="Meiryo"/>
                <a:cs typeface="Meiryo"/>
                <a:sym typeface="Meiryo"/>
              </a:defRPr>
            </a:lvl3pPr>
            <a:lvl4pPr indent="0" lvl="3" marL="0" algn="r">
              <a:spcBef>
                <a:spcPts val="0"/>
              </a:spcBef>
              <a:buNone/>
              <a:defRPr b="0" i="0" sz="900" u="none" cap="none" strike="noStrike">
                <a:solidFill>
                  <a:schemeClr val="lt1"/>
                </a:solidFill>
                <a:latin typeface="Meiryo"/>
                <a:ea typeface="Meiryo"/>
                <a:cs typeface="Meiryo"/>
                <a:sym typeface="Meiryo"/>
              </a:defRPr>
            </a:lvl4pPr>
            <a:lvl5pPr indent="0" lvl="4" marL="0" algn="r">
              <a:spcBef>
                <a:spcPts val="0"/>
              </a:spcBef>
              <a:buNone/>
              <a:defRPr b="0" i="0" sz="900" u="none" cap="none" strike="noStrike">
                <a:solidFill>
                  <a:schemeClr val="lt1"/>
                </a:solidFill>
                <a:latin typeface="Meiryo"/>
                <a:ea typeface="Meiryo"/>
                <a:cs typeface="Meiryo"/>
                <a:sym typeface="Meiryo"/>
              </a:defRPr>
            </a:lvl5pPr>
            <a:lvl6pPr indent="0" lvl="5" marL="0" algn="r">
              <a:spcBef>
                <a:spcPts val="0"/>
              </a:spcBef>
              <a:buNone/>
              <a:defRPr b="0" i="0" sz="900" u="none" cap="none" strike="noStrike">
                <a:solidFill>
                  <a:schemeClr val="lt1"/>
                </a:solidFill>
                <a:latin typeface="Meiryo"/>
                <a:ea typeface="Meiryo"/>
                <a:cs typeface="Meiryo"/>
                <a:sym typeface="Meiryo"/>
              </a:defRPr>
            </a:lvl6pPr>
            <a:lvl7pPr indent="0" lvl="6" marL="0" algn="r">
              <a:spcBef>
                <a:spcPts val="0"/>
              </a:spcBef>
              <a:buNone/>
              <a:defRPr b="0" i="0" sz="900" u="none" cap="none" strike="noStrike">
                <a:solidFill>
                  <a:schemeClr val="lt1"/>
                </a:solidFill>
                <a:latin typeface="Meiryo"/>
                <a:ea typeface="Meiryo"/>
                <a:cs typeface="Meiryo"/>
                <a:sym typeface="Meiryo"/>
              </a:defRPr>
            </a:lvl7pPr>
            <a:lvl8pPr indent="0" lvl="7" marL="0" algn="r">
              <a:spcBef>
                <a:spcPts val="0"/>
              </a:spcBef>
              <a:buNone/>
              <a:defRPr b="0" i="0" sz="900" u="none" cap="none" strike="noStrike">
                <a:solidFill>
                  <a:schemeClr val="lt1"/>
                </a:solidFill>
                <a:latin typeface="Meiryo"/>
                <a:ea typeface="Meiryo"/>
                <a:cs typeface="Meiryo"/>
                <a:sym typeface="Meiryo"/>
              </a:defRPr>
            </a:lvl8pPr>
            <a:lvl9pPr indent="0" lvl="8" marL="0" algn="r">
              <a:spcBef>
                <a:spcPts val="0"/>
              </a:spcBef>
              <a:buNone/>
              <a:defRPr b="0" i="0" sz="900" u="none" cap="none" strike="noStrike">
                <a:solidFill>
                  <a:schemeClr val="lt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7"/>
          <p:cNvSpPr txBox="1"/>
          <p:nvPr>
            <p:ph type="title"/>
          </p:nvPr>
        </p:nvSpPr>
        <p:spPr>
          <a:xfrm>
            <a:off x="838200" y="425450"/>
            <a:ext cx="10515600" cy="1325563"/>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3998119" y="-1210468"/>
            <a:ext cx="4195763" cy="10515600"/>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8"/>
          <p:cNvSpPr txBox="1"/>
          <p:nvPr>
            <p:ph type="title"/>
          </p:nvPr>
        </p:nvSpPr>
        <p:spPr>
          <a:xfrm rot="5400000">
            <a:off x="7133431" y="1956594"/>
            <a:ext cx="5811838" cy="26289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8"/>
          <p:cNvSpPr txBox="1"/>
          <p:nvPr>
            <p:ph idx="1" type="body"/>
          </p:nvPr>
        </p:nvSpPr>
        <p:spPr>
          <a:xfrm rot="5400000">
            <a:off x="1799431" y="-596106"/>
            <a:ext cx="5811838" cy="7734300"/>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8"/>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9"/>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831850" y="1709738"/>
            <a:ext cx="10515600" cy="2852737"/>
          </a:xfrm>
          <a:prstGeom prst="rect">
            <a:avLst/>
          </a:prstGeom>
          <a:noFill/>
          <a:ln>
            <a:noFill/>
          </a:ln>
        </p:spPr>
        <p:txBody>
          <a:bodyPr anchorCtr="0" anchor="b" bIns="91425" lIns="109725" spcFirstLastPara="1" rIns="109725" wrap="square" tIns="109725">
            <a:noAutofit/>
          </a:bodyPr>
          <a:lstStyle>
            <a:lvl1pPr lvl="0" algn="l">
              <a:lnSpc>
                <a:spcPct val="100000"/>
              </a:lnSpc>
              <a:spcBef>
                <a:spcPts val="0"/>
              </a:spcBef>
              <a:spcAft>
                <a:spcPts val="0"/>
              </a:spcAft>
              <a:buClr>
                <a:schemeClr val="lt1"/>
              </a:buClr>
              <a:buSzPts val="4400"/>
              <a:buFont typeface="Meiryo"/>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1850" y="4589463"/>
            <a:ext cx="10515600" cy="1500187"/>
          </a:xfrm>
          <a:prstGeom prst="rect">
            <a:avLst/>
          </a:prstGeom>
          <a:noFill/>
          <a:ln>
            <a:noFill/>
          </a:ln>
        </p:spPr>
        <p:txBody>
          <a:bodyPr anchorCtr="0" anchor="t" bIns="91425" lIns="109725" spcFirstLastPara="1" rIns="109725" wrap="square" tIns="109725">
            <a:noAutofit/>
          </a:bodyPr>
          <a:lstStyle>
            <a:lvl1pPr indent="-228600" lvl="0" marL="457200" algn="l">
              <a:lnSpc>
                <a:spcPct val="114000"/>
              </a:lnSpc>
              <a:spcBef>
                <a:spcPts val="1000"/>
              </a:spcBef>
              <a:spcAft>
                <a:spcPts val="0"/>
              </a:spcAft>
              <a:buSzPts val="2400"/>
              <a:buNone/>
              <a:defRPr sz="2400">
                <a:solidFill>
                  <a:schemeClr val="lt1"/>
                </a:solidFill>
              </a:defRPr>
            </a:lvl1pPr>
            <a:lvl2pPr indent="-228600" lvl="1" marL="914400" algn="l">
              <a:lnSpc>
                <a:spcPct val="114000"/>
              </a:lnSpc>
              <a:spcBef>
                <a:spcPts val="500"/>
              </a:spcBef>
              <a:spcAft>
                <a:spcPts val="0"/>
              </a:spcAft>
              <a:buSzPts val="2000"/>
              <a:buNone/>
              <a:defRPr sz="2000">
                <a:solidFill>
                  <a:srgbClr val="888888"/>
                </a:solidFill>
              </a:defRPr>
            </a:lvl2pPr>
            <a:lvl3pPr indent="-228600" lvl="2" marL="1371600" algn="l">
              <a:lnSpc>
                <a:spcPct val="114000"/>
              </a:lnSpc>
              <a:spcBef>
                <a:spcPts val="500"/>
              </a:spcBef>
              <a:spcAft>
                <a:spcPts val="0"/>
              </a:spcAft>
              <a:buSzPts val="1800"/>
              <a:buNone/>
              <a:defRPr sz="1800">
                <a:solidFill>
                  <a:srgbClr val="888888"/>
                </a:solidFill>
              </a:defRPr>
            </a:lvl3pPr>
            <a:lvl4pPr indent="-228600" lvl="3" marL="1828800" algn="l">
              <a:lnSpc>
                <a:spcPct val="114000"/>
              </a:lnSpc>
              <a:spcBef>
                <a:spcPts val="500"/>
              </a:spcBef>
              <a:spcAft>
                <a:spcPts val="0"/>
              </a:spcAft>
              <a:buSzPts val="1600"/>
              <a:buNone/>
              <a:defRPr sz="1600">
                <a:solidFill>
                  <a:srgbClr val="888888"/>
                </a:solidFill>
              </a:defRPr>
            </a:lvl4pPr>
            <a:lvl5pPr indent="-228600" lvl="4" marL="2286000" algn="l">
              <a:lnSpc>
                <a:spcPct val="114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0"/>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838200" y="1825625"/>
            <a:ext cx="5181600" cy="4351338"/>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2" type="body"/>
          </p:nvPr>
        </p:nvSpPr>
        <p:spPr>
          <a:xfrm>
            <a:off x="6172200" y="1825625"/>
            <a:ext cx="5181600" cy="4351338"/>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839788"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839788" y="1752600"/>
            <a:ext cx="5157787" cy="823912"/>
          </a:xfrm>
          <a:prstGeom prst="rect">
            <a:avLst/>
          </a:prstGeom>
          <a:noFill/>
          <a:ln>
            <a:noFill/>
          </a:ln>
        </p:spPr>
        <p:txBody>
          <a:bodyPr anchorCtr="0" anchor="b" bIns="91425" lIns="109725" spcFirstLastPara="1" rIns="109725" wrap="square" tIns="109725">
            <a:noAutofit/>
          </a:bodyPr>
          <a:lstStyle>
            <a:lvl1pPr indent="-228600" lvl="0" marL="457200" algn="l">
              <a:lnSpc>
                <a:spcPct val="114000"/>
              </a:lnSpc>
              <a:spcBef>
                <a:spcPts val="1000"/>
              </a:spcBef>
              <a:spcAft>
                <a:spcPts val="0"/>
              </a:spcAft>
              <a:buSzPts val="2400"/>
              <a:buNone/>
              <a:defRPr b="1" sz="2400"/>
            </a:lvl1pPr>
            <a:lvl2pPr indent="-228600" lvl="1" marL="914400" algn="l">
              <a:lnSpc>
                <a:spcPct val="114000"/>
              </a:lnSpc>
              <a:spcBef>
                <a:spcPts val="500"/>
              </a:spcBef>
              <a:spcAft>
                <a:spcPts val="0"/>
              </a:spcAft>
              <a:buSzPts val="2000"/>
              <a:buNone/>
              <a:defRPr b="1" sz="2000"/>
            </a:lvl2pPr>
            <a:lvl3pPr indent="-228600" lvl="2" marL="1371600" algn="l">
              <a:lnSpc>
                <a:spcPct val="114000"/>
              </a:lnSpc>
              <a:spcBef>
                <a:spcPts val="500"/>
              </a:spcBef>
              <a:spcAft>
                <a:spcPts val="0"/>
              </a:spcAft>
              <a:buSzPts val="1800"/>
              <a:buNone/>
              <a:defRPr b="1" sz="1800"/>
            </a:lvl3pPr>
            <a:lvl4pPr indent="-228600" lvl="3" marL="1828800" algn="l">
              <a:lnSpc>
                <a:spcPct val="114000"/>
              </a:lnSpc>
              <a:spcBef>
                <a:spcPts val="500"/>
              </a:spcBef>
              <a:spcAft>
                <a:spcPts val="0"/>
              </a:spcAft>
              <a:buSzPts val="1600"/>
              <a:buNone/>
              <a:defRPr b="1" sz="1600"/>
            </a:lvl4pPr>
            <a:lvl5pPr indent="-228600" lvl="4" marL="2286000" algn="l">
              <a:lnSpc>
                <a:spcPct val="114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2" type="body"/>
          </p:nvPr>
        </p:nvSpPr>
        <p:spPr>
          <a:xfrm>
            <a:off x="839788" y="2666999"/>
            <a:ext cx="5157787" cy="3522663"/>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3" type="body"/>
          </p:nvPr>
        </p:nvSpPr>
        <p:spPr>
          <a:xfrm>
            <a:off x="6172200" y="1752600"/>
            <a:ext cx="5183188" cy="823912"/>
          </a:xfrm>
          <a:prstGeom prst="rect">
            <a:avLst/>
          </a:prstGeom>
          <a:noFill/>
          <a:ln>
            <a:noFill/>
          </a:ln>
        </p:spPr>
        <p:txBody>
          <a:bodyPr anchorCtr="0" anchor="b" bIns="91425" lIns="109725" spcFirstLastPara="1" rIns="109725" wrap="square" tIns="109725">
            <a:noAutofit/>
          </a:bodyPr>
          <a:lstStyle>
            <a:lvl1pPr indent="-228600" lvl="0" marL="457200" algn="l">
              <a:lnSpc>
                <a:spcPct val="114000"/>
              </a:lnSpc>
              <a:spcBef>
                <a:spcPts val="1000"/>
              </a:spcBef>
              <a:spcAft>
                <a:spcPts val="0"/>
              </a:spcAft>
              <a:buSzPts val="2400"/>
              <a:buNone/>
              <a:defRPr b="1" sz="2400"/>
            </a:lvl1pPr>
            <a:lvl2pPr indent="-228600" lvl="1" marL="914400" algn="l">
              <a:lnSpc>
                <a:spcPct val="114000"/>
              </a:lnSpc>
              <a:spcBef>
                <a:spcPts val="500"/>
              </a:spcBef>
              <a:spcAft>
                <a:spcPts val="0"/>
              </a:spcAft>
              <a:buSzPts val="2000"/>
              <a:buNone/>
              <a:defRPr b="1" sz="2000"/>
            </a:lvl2pPr>
            <a:lvl3pPr indent="-228600" lvl="2" marL="1371600" algn="l">
              <a:lnSpc>
                <a:spcPct val="114000"/>
              </a:lnSpc>
              <a:spcBef>
                <a:spcPts val="500"/>
              </a:spcBef>
              <a:spcAft>
                <a:spcPts val="0"/>
              </a:spcAft>
              <a:buSzPts val="1800"/>
              <a:buNone/>
              <a:defRPr b="1" sz="1800"/>
            </a:lvl3pPr>
            <a:lvl4pPr indent="-228600" lvl="3" marL="1828800" algn="l">
              <a:lnSpc>
                <a:spcPct val="114000"/>
              </a:lnSpc>
              <a:spcBef>
                <a:spcPts val="500"/>
              </a:spcBef>
              <a:spcAft>
                <a:spcPts val="0"/>
              </a:spcAft>
              <a:buSzPts val="1600"/>
              <a:buNone/>
              <a:defRPr b="1" sz="1600"/>
            </a:lvl4pPr>
            <a:lvl5pPr indent="-228600" lvl="4" marL="2286000" algn="l">
              <a:lnSpc>
                <a:spcPct val="114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4" type="body"/>
          </p:nvPr>
        </p:nvSpPr>
        <p:spPr>
          <a:xfrm>
            <a:off x="6172200" y="2666999"/>
            <a:ext cx="5183188" cy="3522663"/>
          </a:xfrm>
          <a:prstGeom prst="rect">
            <a:avLst/>
          </a:prstGeom>
          <a:noFill/>
          <a:ln>
            <a:noFill/>
          </a:ln>
        </p:spPr>
        <p:txBody>
          <a:bodyPr anchorCtr="0" anchor="t" bIns="91425" lIns="109725" spcFirstLastPara="1" rIns="109725" wrap="square" tIns="109725">
            <a:noAutofit/>
          </a:bodyPr>
          <a:lstStyle>
            <a:lvl1pPr indent="-342900" lvl="0" marL="457200" algn="l">
              <a:lnSpc>
                <a:spcPct val="114000"/>
              </a:lnSpc>
              <a:spcBef>
                <a:spcPts val="1000"/>
              </a:spcBef>
              <a:spcAft>
                <a:spcPts val="0"/>
              </a:spcAft>
              <a:buSzPts val="1800"/>
              <a:buChar char="•"/>
              <a:defRPr/>
            </a:lvl1pPr>
            <a:lvl2pPr indent="-342900" lvl="1" marL="914400" algn="l">
              <a:lnSpc>
                <a:spcPct val="114000"/>
              </a:lnSpc>
              <a:spcBef>
                <a:spcPts val="500"/>
              </a:spcBef>
              <a:spcAft>
                <a:spcPts val="0"/>
              </a:spcAft>
              <a:buSzPts val="1800"/>
              <a:buChar char="•"/>
              <a:defRPr/>
            </a:lvl2pPr>
            <a:lvl3pPr indent="-342900" lvl="2" marL="1371600" algn="l">
              <a:lnSpc>
                <a:spcPct val="114000"/>
              </a:lnSpc>
              <a:spcBef>
                <a:spcPts val="500"/>
              </a:spcBef>
              <a:spcAft>
                <a:spcPts val="0"/>
              </a:spcAft>
              <a:buSzPts val="1800"/>
              <a:buChar char="•"/>
              <a:defRPr/>
            </a:lvl3pPr>
            <a:lvl4pPr indent="-342900" lvl="3" marL="1828800" algn="l">
              <a:lnSpc>
                <a:spcPct val="114000"/>
              </a:lnSpc>
              <a:spcBef>
                <a:spcPts val="500"/>
              </a:spcBef>
              <a:spcAft>
                <a:spcPts val="0"/>
              </a:spcAft>
              <a:buSzPts val="1800"/>
              <a:buChar char="•"/>
              <a:defRPr/>
            </a:lvl4pPr>
            <a:lvl5pPr indent="-342900" lvl="4" marL="2286000" algn="l">
              <a:lnSpc>
                <a:spcPct val="114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5"/>
          <p:cNvSpPr txBox="1"/>
          <p:nvPr>
            <p:ph type="title"/>
          </p:nvPr>
        </p:nvSpPr>
        <p:spPr>
          <a:xfrm>
            <a:off x="839788" y="457200"/>
            <a:ext cx="3932237" cy="1600200"/>
          </a:xfrm>
          <a:prstGeom prst="rect">
            <a:avLst/>
          </a:prstGeom>
          <a:noFill/>
          <a:ln>
            <a:noFill/>
          </a:ln>
        </p:spPr>
        <p:txBody>
          <a:bodyPr anchorCtr="0" anchor="b" bIns="91425" lIns="109725" spcFirstLastPara="1" rIns="109725" wrap="square" tIns="109725">
            <a:noAutofit/>
          </a:bodyPr>
          <a:lstStyle>
            <a:lvl1pPr lvl="0" algn="l">
              <a:lnSpc>
                <a:spcPct val="100000"/>
              </a:lnSpc>
              <a:spcBef>
                <a:spcPts val="0"/>
              </a:spcBef>
              <a:spcAft>
                <a:spcPts val="0"/>
              </a:spcAft>
              <a:buClr>
                <a:schemeClr val="lt1"/>
              </a:buClr>
              <a:buSzPts val="3200"/>
              <a:buFont typeface="Meiry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5"/>
          <p:cNvSpPr txBox="1"/>
          <p:nvPr>
            <p:ph idx="1" type="body"/>
          </p:nvPr>
        </p:nvSpPr>
        <p:spPr>
          <a:xfrm>
            <a:off x="5183188" y="987425"/>
            <a:ext cx="6172200" cy="4873625"/>
          </a:xfrm>
          <a:prstGeom prst="rect">
            <a:avLst/>
          </a:prstGeom>
          <a:noFill/>
          <a:ln>
            <a:noFill/>
          </a:ln>
        </p:spPr>
        <p:txBody>
          <a:bodyPr anchorCtr="0" anchor="t" bIns="91425" lIns="109725" spcFirstLastPara="1" rIns="109725" wrap="square" tIns="109725">
            <a:noAutofit/>
          </a:bodyPr>
          <a:lstStyle>
            <a:lvl1pPr indent="-431800" lvl="0" marL="457200" algn="l">
              <a:lnSpc>
                <a:spcPct val="114000"/>
              </a:lnSpc>
              <a:spcBef>
                <a:spcPts val="1000"/>
              </a:spcBef>
              <a:spcAft>
                <a:spcPts val="0"/>
              </a:spcAft>
              <a:buSzPts val="3200"/>
              <a:buChar char="•"/>
              <a:defRPr sz="3200"/>
            </a:lvl1pPr>
            <a:lvl2pPr indent="-406400" lvl="1" marL="914400" algn="l">
              <a:lnSpc>
                <a:spcPct val="114000"/>
              </a:lnSpc>
              <a:spcBef>
                <a:spcPts val="500"/>
              </a:spcBef>
              <a:spcAft>
                <a:spcPts val="0"/>
              </a:spcAft>
              <a:buSzPts val="2800"/>
              <a:buChar char="•"/>
              <a:defRPr sz="2800"/>
            </a:lvl2pPr>
            <a:lvl3pPr indent="-381000" lvl="2" marL="1371600" algn="l">
              <a:lnSpc>
                <a:spcPct val="114000"/>
              </a:lnSpc>
              <a:spcBef>
                <a:spcPts val="500"/>
              </a:spcBef>
              <a:spcAft>
                <a:spcPts val="0"/>
              </a:spcAft>
              <a:buSzPts val="2400"/>
              <a:buChar char="•"/>
              <a:defRPr sz="2400"/>
            </a:lvl3pPr>
            <a:lvl4pPr indent="-355600" lvl="3" marL="1828800" algn="l">
              <a:lnSpc>
                <a:spcPct val="114000"/>
              </a:lnSpc>
              <a:spcBef>
                <a:spcPts val="500"/>
              </a:spcBef>
              <a:spcAft>
                <a:spcPts val="0"/>
              </a:spcAft>
              <a:buSzPts val="2000"/>
              <a:buChar char="•"/>
              <a:defRPr sz="2000"/>
            </a:lvl4pPr>
            <a:lvl5pPr indent="-355600" lvl="4" marL="2286000" algn="l">
              <a:lnSpc>
                <a:spcPct val="114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5"/>
          <p:cNvSpPr txBox="1"/>
          <p:nvPr>
            <p:ph idx="2" type="body"/>
          </p:nvPr>
        </p:nvSpPr>
        <p:spPr>
          <a:xfrm>
            <a:off x="839788" y="2057400"/>
            <a:ext cx="3932237" cy="3811588"/>
          </a:xfrm>
          <a:prstGeom prst="rect">
            <a:avLst/>
          </a:prstGeom>
          <a:noFill/>
          <a:ln>
            <a:noFill/>
          </a:ln>
        </p:spPr>
        <p:txBody>
          <a:bodyPr anchorCtr="0" anchor="t" bIns="91425" lIns="109725" spcFirstLastPara="1" rIns="109725" wrap="square" tIns="109725">
            <a:noAutofit/>
          </a:bodyPr>
          <a:lstStyle>
            <a:lvl1pPr indent="-228600" lvl="0" marL="457200" algn="l">
              <a:lnSpc>
                <a:spcPct val="114000"/>
              </a:lnSpc>
              <a:spcBef>
                <a:spcPts val="1000"/>
              </a:spcBef>
              <a:spcAft>
                <a:spcPts val="0"/>
              </a:spcAft>
              <a:buSzPts val="1600"/>
              <a:buNone/>
              <a:defRPr sz="1600"/>
            </a:lvl1pPr>
            <a:lvl2pPr indent="-228600" lvl="1" marL="914400" algn="l">
              <a:lnSpc>
                <a:spcPct val="114000"/>
              </a:lnSpc>
              <a:spcBef>
                <a:spcPts val="500"/>
              </a:spcBef>
              <a:spcAft>
                <a:spcPts val="0"/>
              </a:spcAft>
              <a:buSzPts val="1400"/>
              <a:buNone/>
              <a:defRPr sz="1400"/>
            </a:lvl2pPr>
            <a:lvl3pPr indent="-228600" lvl="2" marL="1371600" algn="l">
              <a:lnSpc>
                <a:spcPct val="114000"/>
              </a:lnSpc>
              <a:spcBef>
                <a:spcPts val="500"/>
              </a:spcBef>
              <a:spcAft>
                <a:spcPts val="0"/>
              </a:spcAft>
              <a:buSzPts val="1200"/>
              <a:buNone/>
              <a:defRPr sz="1200"/>
            </a:lvl3pPr>
            <a:lvl4pPr indent="-228600" lvl="3" marL="1828800" algn="l">
              <a:lnSpc>
                <a:spcPct val="114000"/>
              </a:lnSpc>
              <a:spcBef>
                <a:spcPts val="500"/>
              </a:spcBef>
              <a:spcAft>
                <a:spcPts val="0"/>
              </a:spcAft>
              <a:buSzPts val="1000"/>
              <a:buNone/>
              <a:defRPr sz="1000"/>
            </a:lvl4pPr>
            <a:lvl5pPr indent="-228600" lvl="4" marL="2286000" algn="l">
              <a:lnSpc>
                <a:spcPct val="114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5"/>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839788" y="457200"/>
            <a:ext cx="3932237" cy="1600200"/>
          </a:xfrm>
          <a:prstGeom prst="rect">
            <a:avLst/>
          </a:prstGeom>
          <a:noFill/>
          <a:ln>
            <a:noFill/>
          </a:ln>
        </p:spPr>
        <p:txBody>
          <a:bodyPr anchorCtr="0" anchor="b" bIns="91425" lIns="109725" spcFirstLastPara="1" rIns="109725" wrap="square" tIns="109725">
            <a:noAutofit/>
          </a:bodyPr>
          <a:lstStyle>
            <a:lvl1pPr lvl="0" algn="l">
              <a:lnSpc>
                <a:spcPct val="100000"/>
              </a:lnSpc>
              <a:spcBef>
                <a:spcPts val="0"/>
              </a:spcBef>
              <a:spcAft>
                <a:spcPts val="0"/>
              </a:spcAft>
              <a:buClr>
                <a:schemeClr val="lt1"/>
              </a:buClr>
              <a:buSzPts val="3200"/>
              <a:buFont typeface="Meiry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6"/>
          <p:cNvSpPr/>
          <p:nvPr>
            <p:ph idx="2" type="pic"/>
          </p:nvPr>
        </p:nvSpPr>
        <p:spPr>
          <a:xfrm>
            <a:off x="5183188" y="987425"/>
            <a:ext cx="6172200" cy="4873625"/>
          </a:xfrm>
          <a:prstGeom prst="rect">
            <a:avLst/>
          </a:prstGeom>
          <a:noFill/>
          <a:ln>
            <a:noFill/>
          </a:ln>
        </p:spPr>
      </p:sp>
      <p:sp>
        <p:nvSpPr>
          <p:cNvPr id="70" name="Google Shape;70;p26"/>
          <p:cNvSpPr txBox="1"/>
          <p:nvPr>
            <p:ph idx="1" type="body"/>
          </p:nvPr>
        </p:nvSpPr>
        <p:spPr>
          <a:xfrm>
            <a:off x="839788" y="2057400"/>
            <a:ext cx="3932237" cy="3811588"/>
          </a:xfrm>
          <a:prstGeom prst="rect">
            <a:avLst/>
          </a:prstGeom>
          <a:noFill/>
          <a:ln>
            <a:noFill/>
          </a:ln>
        </p:spPr>
        <p:txBody>
          <a:bodyPr anchorCtr="0" anchor="t" bIns="91425" lIns="109725" spcFirstLastPara="1" rIns="109725" wrap="square" tIns="109725">
            <a:noAutofit/>
          </a:bodyPr>
          <a:lstStyle>
            <a:lvl1pPr indent="-228600" lvl="0" marL="457200" algn="l">
              <a:lnSpc>
                <a:spcPct val="114000"/>
              </a:lnSpc>
              <a:spcBef>
                <a:spcPts val="1000"/>
              </a:spcBef>
              <a:spcAft>
                <a:spcPts val="0"/>
              </a:spcAft>
              <a:buSzPts val="1600"/>
              <a:buNone/>
              <a:defRPr sz="1600"/>
            </a:lvl1pPr>
            <a:lvl2pPr indent="-228600" lvl="1" marL="914400" algn="l">
              <a:lnSpc>
                <a:spcPct val="114000"/>
              </a:lnSpc>
              <a:spcBef>
                <a:spcPts val="500"/>
              </a:spcBef>
              <a:spcAft>
                <a:spcPts val="0"/>
              </a:spcAft>
              <a:buSzPts val="1400"/>
              <a:buNone/>
              <a:defRPr sz="1400"/>
            </a:lvl2pPr>
            <a:lvl3pPr indent="-228600" lvl="2" marL="1371600" algn="l">
              <a:lnSpc>
                <a:spcPct val="114000"/>
              </a:lnSpc>
              <a:spcBef>
                <a:spcPts val="500"/>
              </a:spcBef>
              <a:spcAft>
                <a:spcPts val="0"/>
              </a:spcAft>
              <a:buSzPts val="1200"/>
              <a:buNone/>
              <a:defRPr sz="1200"/>
            </a:lvl3pPr>
            <a:lvl4pPr indent="-228600" lvl="3" marL="1828800" algn="l">
              <a:lnSpc>
                <a:spcPct val="114000"/>
              </a:lnSpc>
              <a:spcBef>
                <a:spcPts val="500"/>
              </a:spcBef>
              <a:spcAft>
                <a:spcPts val="0"/>
              </a:spcAft>
              <a:buSzPts val="1000"/>
              <a:buNone/>
              <a:defRPr sz="1000"/>
            </a:lvl4pPr>
            <a:lvl5pPr indent="-228600" lvl="4" marL="2286000" algn="l">
              <a:lnSpc>
                <a:spcPct val="114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6"/>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0" y="1"/>
            <a:ext cx="12192000" cy="6858004"/>
          </a:xfrm>
          <a:prstGeom prst="rect">
            <a:avLst/>
          </a:prstGeom>
          <a:solidFill>
            <a:srgbClr val="2A33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1" name="Google Shape;11;p17"/>
          <p:cNvPicPr preferRelativeResize="0"/>
          <p:nvPr/>
        </p:nvPicPr>
        <p:blipFill rotWithShape="1">
          <a:blip r:embed="rId1">
            <a:alphaModFix amt="35000"/>
          </a:blip>
          <a:srcRect b="0" l="0" r="0" t="0"/>
          <a:stretch/>
        </p:blipFill>
        <p:spPr>
          <a:xfrm>
            <a:off x="0" y="1"/>
            <a:ext cx="12192000" cy="1392401"/>
          </a:xfrm>
          <a:prstGeom prst="rect">
            <a:avLst/>
          </a:prstGeom>
          <a:noFill/>
          <a:ln>
            <a:noFill/>
          </a:ln>
        </p:spPr>
      </p:pic>
      <p:sp>
        <p:nvSpPr>
          <p:cNvPr id="12" name="Google Shape;12;p17"/>
          <p:cNvSpPr txBox="1"/>
          <p:nvPr>
            <p:ph type="title"/>
          </p:nvPr>
        </p:nvSpPr>
        <p:spPr>
          <a:xfrm>
            <a:off x="838200" y="425450"/>
            <a:ext cx="10515600" cy="1325563"/>
          </a:xfrm>
          <a:prstGeom prst="rect">
            <a:avLst/>
          </a:prstGeom>
          <a:noFill/>
          <a:ln>
            <a:noFill/>
          </a:ln>
        </p:spPr>
        <p:txBody>
          <a:bodyPr anchorCtr="0" anchor="ctr" bIns="91425" lIns="109725" spcFirstLastPara="1" rIns="109725" wrap="square" tIns="109725">
            <a:noAutofit/>
          </a:bodyPr>
          <a:lstStyle>
            <a:lvl1pPr lvl="0" marR="0" rtl="0" algn="l">
              <a:lnSpc>
                <a:spcPct val="100000"/>
              </a:lnSpc>
              <a:spcBef>
                <a:spcPts val="0"/>
              </a:spcBef>
              <a:spcAft>
                <a:spcPts val="0"/>
              </a:spcAft>
              <a:buClr>
                <a:schemeClr val="lt1"/>
              </a:buClr>
              <a:buSzPts val="4000"/>
              <a:buFont typeface="Meiryo"/>
              <a:buNone/>
              <a:defRPr b="1" i="0" sz="4000" u="none" cap="none" strike="noStrike">
                <a:solidFill>
                  <a:schemeClr val="lt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lvl1pPr indent="-381000" lvl="0" marL="457200" marR="0" rtl="0" algn="l">
              <a:lnSpc>
                <a:spcPct val="114000"/>
              </a:lnSpc>
              <a:spcBef>
                <a:spcPts val="1000"/>
              </a:spcBef>
              <a:spcAft>
                <a:spcPts val="0"/>
              </a:spcAft>
              <a:buClr>
                <a:schemeClr val="accent1"/>
              </a:buClr>
              <a:buSzPts val="2400"/>
              <a:buFont typeface="Arial"/>
              <a:buChar char="•"/>
              <a:defRPr b="0" i="0" sz="2400" u="none" cap="none" strike="noStrike">
                <a:solidFill>
                  <a:schemeClr val="lt1"/>
                </a:solidFill>
                <a:latin typeface="Meiryo"/>
                <a:ea typeface="Meiryo"/>
                <a:cs typeface="Meiryo"/>
                <a:sym typeface="Meiryo"/>
              </a:defRPr>
            </a:lvl1pPr>
            <a:lvl2pPr indent="-355600" lvl="1" marL="914400" marR="0" rtl="0" algn="l">
              <a:lnSpc>
                <a:spcPct val="114000"/>
              </a:lnSpc>
              <a:spcBef>
                <a:spcPts val="500"/>
              </a:spcBef>
              <a:spcAft>
                <a:spcPts val="0"/>
              </a:spcAft>
              <a:buClr>
                <a:schemeClr val="accent1"/>
              </a:buClr>
              <a:buSzPts val="2000"/>
              <a:buFont typeface="Arial"/>
              <a:buChar char="•"/>
              <a:defRPr b="0" i="0" sz="2000" u="none" cap="none" strike="noStrike">
                <a:solidFill>
                  <a:schemeClr val="lt1"/>
                </a:solidFill>
                <a:latin typeface="Meiryo"/>
                <a:ea typeface="Meiryo"/>
                <a:cs typeface="Meiryo"/>
                <a:sym typeface="Meiryo"/>
              </a:defRPr>
            </a:lvl2pPr>
            <a:lvl3pPr indent="-342900" lvl="2" marL="1371600" marR="0" rtl="0" algn="l">
              <a:lnSpc>
                <a:spcPct val="114000"/>
              </a:lnSpc>
              <a:spcBef>
                <a:spcPts val="500"/>
              </a:spcBef>
              <a:spcAft>
                <a:spcPts val="0"/>
              </a:spcAft>
              <a:buClr>
                <a:schemeClr val="accent1"/>
              </a:buClr>
              <a:buSzPts val="1800"/>
              <a:buFont typeface="Arial"/>
              <a:buChar char="•"/>
              <a:defRPr b="0" i="0" sz="1800" u="none" cap="none" strike="noStrike">
                <a:solidFill>
                  <a:schemeClr val="lt1"/>
                </a:solidFill>
                <a:latin typeface="Meiryo"/>
                <a:ea typeface="Meiryo"/>
                <a:cs typeface="Meiryo"/>
                <a:sym typeface="Meiryo"/>
              </a:defRPr>
            </a:lvl3pPr>
            <a:lvl4pPr indent="-330200" lvl="3" marL="1828800" marR="0" rtl="0" algn="l">
              <a:lnSpc>
                <a:spcPct val="114000"/>
              </a:lnSpc>
              <a:spcBef>
                <a:spcPts val="500"/>
              </a:spcBef>
              <a:spcAft>
                <a:spcPts val="0"/>
              </a:spcAft>
              <a:buClr>
                <a:schemeClr val="accent1"/>
              </a:buClr>
              <a:buSzPts val="1600"/>
              <a:buFont typeface="Arial"/>
              <a:buChar char="•"/>
              <a:defRPr b="0" i="0" sz="1600" u="none" cap="none" strike="noStrike">
                <a:solidFill>
                  <a:schemeClr val="lt1"/>
                </a:solidFill>
                <a:latin typeface="Meiryo"/>
                <a:ea typeface="Meiryo"/>
                <a:cs typeface="Meiryo"/>
                <a:sym typeface="Meiryo"/>
              </a:defRPr>
            </a:lvl4pPr>
            <a:lvl5pPr indent="-330200" lvl="4" marL="2286000" marR="0" rtl="0" algn="l">
              <a:lnSpc>
                <a:spcPct val="114000"/>
              </a:lnSpc>
              <a:spcBef>
                <a:spcPts val="500"/>
              </a:spcBef>
              <a:spcAft>
                <a:spcPts val="0"/>
              </a:spcAft>
              <a:buClr>
                <a:schemeClr val="accent1"/>
              </a:buClr>
              <a:buSzPts val="1600"/>
              <a:buFont typeface="Arial"/>
              <a:buChar char="•"/>
              <a:defRPr b="0" i="0" sz="1600" u="none" cap="none" strike="noStrike">
                <a:solidFill>
                  <a:schemeClr val="lt1"/>
                </a:solidFill>
                <a:latin typeface="Meiryo"/>
                <a:ea typeface="Meiryo"/>
                <a:cs typeface="Meiryo"/>
                <a:sym typeface="Meiry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9pPr>
          </a:lstStyle>
          <a:p/>
        </p:txBody>
      </p:sp>
      <p:sp>
        <p:nvSpPr>
          <p:cNvPr id="14" name="Google Shape;14;p17"/>
          <p:cNvSpPr txBox="1"/>
          <p:nvPr>
            <p:ph idx="10" type="dt"/>
          </p:nvPr>
        </p:nvSpPr>
        <p:spPr>
          <a:xfrm>
            <a:off x="838200" y="6324600"/>
            <a:ext cx="2743200"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0" i="0" sz="900" u="none" cap="none" strike="noStrike">
                <a:solidFill>
                  <a:schemeClr val="lt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15" name="Google Shape;15;p17"/>
          <p:cNvSpPr txBox="1"/>
          <p:nvPr>
            <p:ph idx="11" type="ftr"/>
          </p:nvPr>
        </p:nvSpPr>
        <p:spPr>
          <a:xfrm>
            <a:off x="4038600" y="6324600"/>
            <a:ext cx="4114800" cy="365125"/>
          </a:xfrm>
          <a:prstGeom prst="rect">
            <a:avLst/>
          </a:prstGeom>
          <a:noFill/>
          <a:ln>
            <a:noFill/>
          </a:ln>
        </p:spPr>
        <p:txBody>
          <a:bodyPr anchorCtr="0" anchor="ctr" bIns="91425" lIns="109725" spcFirstLastPara="1" rIns="109725" wrap="square" tIns="109725">
            <a:noAutofit/>
          </a:bodyPr>
          <a:lstStyle>
            <a:lvl1pPr lvl="0" marR="0" rtl="0" algn="ctr">
              <a:spcBef>
                <a:spcPts val="0"/>
              </a:spcBef>
              <a:spcAft>
                <a:spcPts val="0"/>
              </a:spcAft>
              <a:buSzPts val="1400"/>
              <a:buNone/>
              <a:defRPr b="0" i="0" sz="900" u="none" cap="none" strike="noStrike">
                <a:solidFill>
                  <a:schemeClr val="lt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16" name="Google Shape;16;p17"/>
          <p:cNvSpPr txBox="1"/>
          <p:nvPr>
            <p:ph idx="12" type="sldNum"/>
          </p:nvPr>
        </p:nvSpPr>
        <p:spPr>
          <a:xfrm>
            <a:off x="8610600" y="6324600"/>
            <a:ext cx="2743200" cy="365125"/>
          </a:xfrm>
          <a:prstGeom prst="rect">
            <a:avLst/>
          </a:prstGeom>
          <a:noFill/>
          <a:ln>
            <a:noFill/>
          </a:ln>
        </p:spPr>
        <p:txBody>
          <a:bodyPr anchorCtr="0" anchor="ctr" bIns="91425" lIns="109725" spcFirstLastPara="1" rIns="109725" wrap="square" tIns="109725">
            <a:noAutofit/>
          </a:bodyPr>
          <a:lstStyle>
            <a:lvl1pPr indent="0" lvl="0" marL="0" marR="0" rtl="0" algn="r">
              <a:spcBef>
                <a:spcPts val="0"/>
              </a:spcBef>
              <a:buNone/>
              <a:defRPr b="0" i="0" sz="900" u="none" cap="none" strike="noStrike">
                <a:solidFill>
                  <a:schemeClr val="lt1"/>
                </a:solidFill>
                <a:latin typeface="Meiryo"/>
                <a:ea typeface="Meiryo"/>
                <a:cs typeface="Meiryo"/>
                <a:sym typeface="Meiryo"/>
              </a:defRPr>
            </a:lvl1pPr>
            <a:lvl2pPr indent="0" lvl="1" marL="0" marR="0" rtl="0" algn="r">
              <a:spcBef>
                <a:spcPts val="0"/>
              </a:spcBef>
              <a:buNone/>
              <a:defRPr b="0" i="0" sz="900" u="none" cap="none" strike="noStrike">
                <a:solidFill>
                  <a:schemeClr val="lt1"/>
                </a:solidFill>
                <a:latin typeface="Meiryo"/>
                <a:ea typeface="Meiryo"/>
                <a:cs typeface="Meiryo"/>
                <a:sym typeface="Meiryo"/>
              </a:defRPr>
            </a:lvl2pPr>
            <a:lvl3pPr indent="0" lvl="2" marL="0" marR="0" rtl="0" algn="r">
              <a:spcBef>
                <a:spcPts val="0"/>
              </a:spcBef>
              <a:buNone/>
              <a:defRPr b="0" i="0" sz="900" u="none" cap="none" strike="noStrike">
                <a:solidFill>
                  <a:schemeClr val="lt1"/>
                </a:solidFill>
                <a:latin typeface="Meiryo"/>
                <a:ea typeface="Meiryo"/>
                <a:cs typeface="Meiryo"/>
                <a:sym typeface="Meiryo"/>
              </a:defRPr>
            </a:lvl3pPr>
            <a:lvl4pPr indent="0" lvl="3" marL="0" marR="0" rtl="0" algn="r">
              <a:spcBef>
                <a:spcPts val="0"/>
              </a:spcBef>
              <a:buNone/>
              <a:defRPr b="0" i="0" sz="900" u="none" cap="none" strike="noStrike">
                <a:solidFill>
                  <a:schemeClr val="lt1"/>
                </a:solidFill>
                <a:latin typeface="Meiryo"/>
                <a:ea typeface="Meiryo"/>
                <a:cs typeface="Meiryo"/>
                <a:sym typeface="Meiryo"/>
              </a:defRPr>
            </a:lvl4pPr>
            <a:lvl5pPr indent="0" lvl="4" marL="0" marR="0" rtl="0" algn="r">
              <a:spcBef>
                <a:spcPts val="0"/>
              </a:spcBef>
              <a:buNone/>
              <a:defRPr b="0" i="0" sz="900" u="none" cap="none" strike="noStrike">
                <a:solidFill>
                  <a:schemeClr val="lt1"/>
                </a:solidFill>
                <a:latin typeface="Meiryo"/>
                <a:ea typeface="Meiryo"/>
                <a:cs typeface="Meiryo"/>
                <a:sym typeface="Meiryo"/>
              </a:defRPr>
            </a:lvl5pPr>
            <a:lvl6pPr indent="0" lvl="5" marL="0" marR="0" rtl="0" algn="r">
              <a:spcBef>
                <a:spcPts val="0"/>
              </a:spcBef>
              <a:buNone/>
              <a:defRPr b="0" i="0" sz="900" u="none" cap="none" strike="noStrike">
                <a:solidFill>
                  <a:schemeClr val="lt1"/>
                </a:solidFill>
                <a:latin typeface="Meiryo"/>
                <a:ea typeface="Meiryo"/>
                <a:cs typeface="Meiryo"/>
                <a:sym typeface="Meiryo"/>
              </a:defRPr>
            </a:lvl6pPr>
            <a:lvl7pPr indent="0" lvl="6" marL="0" marR="0" rtl="0" algn="r">
              <a:spcBef>
                <a:spcPts val="0"/>
              </a:spcBef>
              <a:buNone/>
              <a:defRPr b="0" i="0" sz="900" u="none" cap="none" strike="noStrike">
                <a:solidFill>
                  <a:schemeClr val="lt1"/>
                </a:solidFill>
                <a:latin typeface="Meiryo"/>
                <a:ea typeface="Meiryo"/>
                <a:cs typeface="Meiryo"/>
                <a:sym typeface="Meiryo"/>
              </a:defRPr>
            </a:lvl7pPr>
            <a:lvl8pPr indent="0" lvl="7" marL="0" marR="0" rtl="0" algn="r">
              <a:spcBef>
                <a:spcPts val="0"/>
              </a:spcBef>
              <a:buNone/>
              <a:defRPr b="0" i="0" sz="900" u="none" cap="none" strike="noStrike">
                <a:solidFill>
                  <a:schemeClr val="lt1"/>
                </a:solidFill>
                <a:latin typeface="Meiryo"/>
                <a:ea typeface="Meiryo"/>
                <a:cs typeface="Meiryo"/>
                <a:sym typeface="Meiryo"/>
              </a:defRPr>
            </a:lvl8pPr>
            <a:lvl9pPr indent="0" lvl="8" marL="0" marR="0" rtl="0" algn="r">
              <a:spcBef>
                <a:spcPts val="0"/>
              </a:spcBef>
              <a:buNone/>
              <a:defRPr b="0" i="0" sz="900" u="none" cap="none" strike="noStrike">
                <a:solidFill>
                  <a:schemeClr val="lt1"/>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1" name="Google Shape;91;p1"/>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2" name="Google Shape;92;p1"/>
          <p:cNvSpPr txBox="1"/>
          <p:nvPr>
            <p:ph type="ctrTitle"/>
          </p:nvPr>
        </p:nvSpPr>
        <p:spPr>
          <a:xfrm>
            <a:off x="838200" y="513189"/>
            <a:ext cx="5797883" cy="2667000"/>
          </a:xfrm>
          <a:prstGeom prst="rect">
            <a:avLst/>
          </a:prstGeom>
          <a:noFill/>
          <a:ln>
            <a:noFill/>
          </a:ln>
        </p:spPr>
        <p:txBody>
          <a:bodyPr anchorCtr="0" anchor="b" bIns="91425" lIns="109725" spcFirstLastPara="1" rIns="109725" wrap="square" tIns="109725">
            <a:normAutofit/>
          </a:bodyPr>
          <a:lstStyle/>
          <a:p>
            <a:pPr indent="0" lvl="0" marL="0" rtl="0" algn="l">
              <a:lnSpc>
                <a:spcPct val="110000"/>
              </a:lnSpc>
              <a:spcBef>
                <a:spcPts val="0"/>
              </a:spcBef>
              <a:spcAft>
                <a:spcPts val="0"/>
              </a:spcAft>
              <a:buClr>
                <a:schemeClr val="dk2"/>
              </a:buClr>
              <a:buSzPts val="4400"/>
              <a:buFont typeface="Meiryo"/>
              <a:buNone/>
            </a:pPr>
            <a:r>
              <a:rPr lang="en-US">
                <a:solidFill>
                  <a:schemeClr val="dk2"/>
                </a:solidFill>
              </a:rPr>
              <a:t>じゅでぃあ</a:t>
            </a:r>
            <a:br>
              <a:rPr lang="en-US">
                <a:solidFill>
                  <a:schemeClr val="dk2"/>
                </a:solidFill>
              </a:rPr>
            </a:br>
            <a:r>
              <a:rPr lang="en-US">
                <a:solidFill>
                  <a:schemeClr val="dk2"/>
                </a:solidFill>
              </a:rPr>
              <a:t>システム解説</a:t>
            </a:r>
            <a:endParaRPr/>
          </a:p>
        </p:txBody>
      </p:sp>
      <p:sp>
        <p:nvSpPr>
          <p:cNvPr id="93" name="Google Shape;93;p1"/>
          <p:cNvSpPr txBox="1"/>
          <p:nvPr>
            <p:ph idx="1" type="subTitle"/>
          </p:nvPr>
        </p:nvSpPr>
        <p:spPr>
          <a:xfrm>
            <a:off x="838200" y="3408788"/>
            <a:ext cx="5797882" cy="1785690"/>
          </a:xfrm>
          <a:prstGeom prst="rect">
            <a:avLst/>
          </a:prstGeom>
          <a:noFill/>
          <a:ln>
            <a:noFill/>
          </a:ln>
        </p:spPr>
        <p:txBody>
          <a:bodyPr anchorCtr="0" anchor="t" bIns="91425" lIns="109725" spcFirstLastPara="1" rIns="109725" wrap="square" tIns="109725">
            <a:normAutofit/>
          </a:bodyPr>
          <a:lstStyle/>
          <a:p>
            <a:pPr indent="0" lvl="0" marL="0" rtl="0" algn="l">
              <a:lnSpc>
                <a:spcPct val="114000"/>
              </a:lnSpc>
              <a:spcBef>
                <a:spcPts val="0"/>
              </a:spcBef>
              <a:spcAft>
                <a:spcPts val="0"/>
              </a:spcAft>
              <a:buSzPts val="2200"/>
              <a:buNone/>
            </a:pPr>
            <a:r>
              <a:rPr lang="en-US" sz="2200">
                <a:solidFill>
                  <a:schemeClr val="dk2"/>
                </a:solidFill>
              </a:rPr>
              <a:t>作成者：EH20A015 大西海人</a:t>
            </a:r>
            <a:endParaRPr/>
          </a:p>
        </p:txBody>
      </p:sp>
      <p:pic>
        <p:nvPicPr>
          <p:cNvPr descr="カラフルな光の道" id="94" name="Google Shape;94;p1"/>
          <p:cNvPicPr preferRelativeResize="0"/>
          <p:nvPr/>
        </p:nvPicPr>
        <p:blipFill rotWithShape="1">
          <a:blip r:embed="rId3">
            <a:alphaModFix/>
          </a:blip>
          <a:srcRect b="0" l="28311" r="13833" t="0"/>
          <a:stretch/>
        </p:blipFill>
        <p:spPr>
          <a:xfrm>
            <a:off x="7162800" y="10"/>
            <a:ext cx="5029200" cy="5693802"/>
          </a:xfrm>
          <a:prstGeom prst="rect">
            <a:avLst/>
          </a:prstGeom>
          <a:noFill/>
          <a:ln>
            <a:noFill/>
          </a:ln>
        </p:spPr>
      </p:pic>
      <p:sp>
        <p:nvSpPr>
          <p:cNvPr id="95" name="Google Shape;95;p1"/>
          <p:cNvSpPr/>
          <p:nvPr/>
        </p:nvSpPr>
        <p:spPr>
          <a:xfrm>
            <a:off x="0" y="5693812"/>
            <a:ext cx="12192000" cy="1164188"/>
          </a:xfrm>
          <a:prstGeom prst="rect">
            <a:avLst/>
          </a:prstGeom>
          <a:solidFill>
            <a:srgbClr val="2A33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6" name="Google Shape;96;p1"/>
          <p:cNvSpPr/>
          <p:nvPr/>
        </p:nvSpPr>
        <p:spPr>
          <a:xfrm rot="10800000">
            <a:off x="-3061" y="5693811"/>
            <a:ext cx="12191999" cy="1164188"/>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CorrectionValueSearch.pyの実行方法</a:t>
            </a:r>
            <a:endParaRPr/>
          </a:p>
        </p:txBody>
      </p:sp>
      <p:sp>
        <p:nvSpPr>
          <p:cNvPr id="177" name="Google Shape;177;p10"/>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実行方法としては，CorrectionValueSearch.pyを起動すると，</a:t>
            </a:r>
            <a:br>
              <a:rPr lang="en-US"/>
            </a:br>
            <a:r>
              <a:rPr lang="en-US"/>
              <a:t>画面にカメラ映像が映し出されるので，その映像内に赤・青・黄の</a:t>
            </a:r>
            <a:br>
              <a:rPr lang="en-US"/>
            </a:br>
            <a:r>
              <a:rPr lang="en-US"/>
              <a:t>3色のボールを全て写るように配置し，</a:t>
            </a:r>
            <a:br>
              <a:rPr lang="en-US"/>
            </a:br>
            <a:r>
              <a:rPr lang="en-US"/>
              <a:t>キーボード上の何かしらのキーを押すだけである．</a:t>
            </a:r>
            <a:endParaRPr/>
          </a:p>
          <a:p>
            <a:pPr indent="-228600" lvl="0" marL="228600" rtl="0" algn="l">
              <a:lnSpc>
                <a:spcPct val="114000"/>
              </a:lnSpc>
              <a:spcBef>
                <a:spcPts val="1000"/>
              </a:spcBef>
              <a:spcAft>
                <a:spcPts val="0"/>
              </a:spcAft>
              <a:buSzPts val="2400"/>
              <a:buChar char="•"/>
            </a:pPr>
            <a:r>
              <a:rPr lang="en-US"/>
              <a:t>そうすると補正値の全組み合わせをしらみつぶしに試し，</a:t>
            </a:r>
            <a:br>
              <a:rPr lang="en-US"/>
            </a:br>
            <a:r>
              <a:rPr lang="en-US"/>
              <a:t>各組み合わせでのボールの認識個数を記録する．</a:t>
            </a:r>
            <a:br>
              <a:rPr lang="en-US"/>
            </a:br>
            <a:r>
              <a:rPr lang="en-US"/>
              <a:t>この動作を行なっている間はボールの配置を変えたり，</a:t>
            </a:r>
            <a:br>
              <a:rPr lang="en-US"/>
            </a:br>
            <a:r>
              <a:rPr lang="en-US"/>
              <a:t>機体を動かしたりするのはご法度である．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データの選定方法</a:t>
            </a:r>
            <a:endParaRPr/>
          </a:p>
        </p:txBody>
      </p:sp>
      <p:sp>
        <p:nvSpPr>
          <p:cNvPr id="183" name="Google Shape;183;p11"/>
          <p:cNvSpPr txBox="1"/>
          <p:nvPr>
            <p:ph idx="1" type="body"/>
          </p:nvPr>
        </p:nvSpPr>
        <p:spPr>
          <a:xfrm>
            <a:off x="838200" y="1730198"/>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動作が完了すると，各補正値の組み合わせ毎の</a:t>
            </a:r>
            <a:br>
              <a:rPr lang="en-US"/>
            </a:br>
            <a:r>
              <a:rPr lang="en-US"/>
              <a:t>ボールの認識個数の表(Data.xlsx)と，</a:t>
            </a:r>
            <a:br>
              <a:rPr lang="en-US"/>
            </a:br>
            <a:r>
              <a:rPr lang="en-US"/>
              <a:t>表の列番号毎の認識個数のグラフ(img.png)が手に入るので，</a:t>
            </a:r>
            <a:br>
              <a:rPr lang="en-US"/>
            </a:br>
            <a:r>
              <a:rPr lang="en-US"/>
              <a:t>それらを用いてどの補正値の組み合わせであれば，</a:t>
            </a:r>
            <a:br>
              <a:rPr lang="en-US"/>
            </a:br>
            <a:r>
              <a:rPr lang="en-US"/>
              <a:t>ボールが三つ全て認識できるかを探る．</a:t>
            </a:r>
            <a:endParaRPr/>
          </a:p>
        </p:txBody>
      </p:sp>
      <p:sp>
        <p:nvSpPr>
          <p:cNvPr id="184" name="Google Shape;184;p11"/>
          <p:cNvSpPr txBox="1"/>
          <p:nvPr/>
        </p:nvSpPr>
        <p:spPr>
          <a:xfrm>
            <a:off x="4460240" y="4180344"/>
            <a:ext cx="7145438"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eiryo"/>
                <a:ea typeface="Meiryo"/>
                <a:cs typeface="Meiryo"/>
                <a:sym typeface="Meiryo"/>
              </a:rPr>
              <a:t>画像のグラフでは，列番号3500付近の補正値が，</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ボールを３つとも認識できているので，</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Data.xlsxの3500列目付近を探す．</a:t>
            </a:r>
            <a:endParaRPr/>
          </a:p>
          <a:p>
            <a:pPr indent="0" lvl="0" marL="0" marR="0" rtl="0" algn="l">
              <a:spcBef>
                <a:spcPts val="0"/>
              </a:spcBef>
              <a:spcAft>
                <a:spcPts val="0"/>
              </a:spcAft>
              <a:buNone/>
            </a:pPr>
            <a:r>
              <a:rPr lang="en-US" sz="2400">
                <a:solidFill>
                  <a:schemeClr val="lt1"/>
                </a:solidFill>
                <a:latin typeface="Meiryo"/>
                <a:ea typeface="Meiryo"/>
                <a:cs typeface="Meiryo"/>
                <a:sym typeface="Meiryo"/>
              </a:rPr>
              <a:t>データ選定のコツとしては，できる限り後半の</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列番号の補正値を用いること．</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今回は，2000列目付近の補正値もいい感じに</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見えるが，実際に試すとあまり安定しない．</a:t>
            </a:r>
            <a:endParaRPr/>
          </a:p>
        </p:txBody>
      </p:sp>
      <p:pic>
        <p:nvPicPr>
          <p:cNvPr descr="グラフ, ヒストグラム&#10;&#10;自動的に生成された説明" id="185" name="Google Shape;185;p11"/>
          <p:cNvPicPr preferRelativeResize="0"/>
          <p:nvPr/>
        </p:nvPicPr>
        <p:blipFill rotWithShape="1">
          <a:blip r:embed="rId3">
            <a:alphaModFix/>
          </a:blip>
          <a:srcRect b="0" l="0" r="0" t="0"/>
          <a:stretch/>
        </p:blipFill>
        <p:spPr>
          <a:xfrm>
            <a:off x="838200" y="4141469"/>
            <a:ext cx="3622040" cy="2716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データ選定方法</a:t>
            </a:r>
            <a:endParaRPr/>
          </a:p>
        </p:txBody>
      </p:sp>
      <p:sp>
        <p:nvSpPr>
          <p:cNvPr id="191" name="Google Shape;191;p12"/>
          <p:cNvSpPr txBox="1"/>
          <p:nvPr/>
        </p:nvSpPr>
        <p:spPr>
          <a:xfrm>
            <a:off x="2572512" y="1691323"/>
            <a:ext cx="9144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eiryo"/>
                <a:ea typeface="Meiryo"/>
                <a:cs typeface="Meiryo"/>
                <a:sym typeface="Meiryo"/>
              </a:rPr>
              <a:t>Data.xlsxの3500行目付近を見ると，おおよそ</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alpha=2.0，beta=-55.0付近が安定して連続的に</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ボールを三つとも認識できていると読み取れる．よって今回は</a:t>
            </a:r>
            <a:endParaRPr sz="2400">
              <a:solidFill>
                <a:schemeClr val="lt1"/>
              </a:solidFill>
              <a:latin typeface="Meiryo"/>
              <a:ea typeface="Meiryo"/>
              <a:cs typeface="Meiryo"/>
              <a:sym typeface="Meiryo"/>
            </a:endParaRPr>
          </a:p>
          <a:p>
            <a:pPr indent="0" lvl="0" marL="0" marR="0" rtl="0" algn="l">
              <a:spcBef>
                <a:spcPts val="0"/>
              </a:spcBef>
              <a:spcAft>
                <a:spcPts val="0"/>
              </a:spcAft>
              <a:buNone/>
            </a:pPr>
            <a:r>
              <a:rPr lang="en-US" sz="2400">
                <a:solidFill>
                  <a:schemeClr val="lt1"/>
                </a:solidFill>
                <a:latin typeface="Meiryo"/>
                <a:ea typeface="Meiryo"/>
                <a:cs typeface="Meiryo"/>
                <a:sym typeface="Meiryo"/>
              </a:rPr>
              <a:t>alpha=2.0，beta=-55.0をColorBallSearch.py20行目の</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self.adjust関数のalpha，betaの引数として用いる．</a:t>
            </a:r>
            <a:endParaRPr/>
          </a:p>
        </p:txBody>
      </p:sp>
      <p:pic>
        <p:nvPicPr>
          <p:cNvPr descr="テーブル が含まれている画像&#10;&#10;自動的に生成された説明" id="192" name="Google Shape;192;p12"/>
          <p:cNvPicPr preferRelativeResize="0"/>
          <p:nvPr>
            <p:ph idx="1" type="body"/>
          </p:nvPr>
        </p:nvPicPr>
        <p:blipFill rotWithShape="1">
          <a:blip r:embed="rId3">
            <a:alphaModFix/>
          </a:blip>
          <a:srcRect b="0" l="0" r="0" t="0"/>
          <a:stretch/>
        </p:blipFill>
        <p:spPr>
          <a:xfrm>
            <a:off x="475488" y="1691323"/>
            <a:ext cx="1856820" cy="4195763"/>
          </a:xfrm>
          <a:prstGeom prst="rect">
            <a:avLst/>
          </a:prstGeom>
          <a:noFill/>
          <a:ln>
            <a:noFill/>
          </a:ln>
        </p:spPr>
      </p:pic>
      <p:sp>
        <p:nvSpPr>
          <p:cNvPr id="193" name="Google Shape;193;p12"/>
          <p:cNvSpPr txBox="1"/>
          <p:nvPr/>
        </p:nvSpPr>
        <p:spPr>
          <a:xfrm>
            <a:off x="2575932" y="3789204"/>
            <a:ext cx="877786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Meiryo"/>
                <a:ea typeface="Meiryo"/>
                <a:cs typeface="Meiryo"/>
                <a:sym typeface="Meiryo"/>
              </a:rPr>
              <a:t>このように，CorrectionValueSearch.pyを用いた</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補正値の調査は，正直言ってめんどくさいため，</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より効率的な方法を模索するか，ハンディライト等を搭載し，カメラ映像内の明るさを一定にするなどの</a:t>
            </a:r>
            <a:br>
              <a:rPr lang="en-US" sz="2400">
                <a:solidFill>
                  <a:schemeClr val="lt1"/>
                </a:solidFill>
                <a:latin typeface="Meiryo"/>
                <a:ea typeface="Meiryo"/>
                <a:cs typeface="Meiryo"/>
                <a:sym typeface="Meiryo"/>
              </a:rPr>
            </a:br>
            <a:r>
              <a:rPr lang="en-US" sz="2400">
                <a:solidFill>
                  <a:schemeClr val="lt1"/>
                </a:solidFill>
                <a:latin typeface="Meiryo"/>
                <a:ea typeface="Meiryo"/>
                <a:cs typeface="Meiryo"/>
                <a:sym typeface="Meiryo"/>
              </a:rPr>
              <a:t>手法を取ったほうが良い．</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プログラムの自動起動</a:t>
            </a:r>
            <a:endParaRPr/>
          </a:p>
        </p:txBody>
      </p:sp>
      <p:sp>
        <p:nvSpPr>
          <p:cNvPr id="199" name="Google Shape;199;p13"/>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76200" lvl="0" marL="228600" rtl="0" algn="l">
              <a:lnSpc>
                <a:spcPct val="114000"/>
              </a:lnSpc>
              <a:spcBef>
                <a:spcPts val="0"/>
              </a:spcBef>
              <a:spcAft>
                <a:spcPts val="0"/>
              </a:spcAft>
              <a:buSzPts val="2400"/>
              <a:buNone/>
            </a:pPr>
            <a:r>
              <a:t/>
            </a:r>
            <a:endParaRPr/>
          </a:p>
          <a:p>
            <a:pPr indent="-76200" lvl="0" marL="228600" rtl="0" algn="l">
              <a:lnSpc>
                <a:spcPct val="114000"/>
              </a:lnSpc>
              <a:spcBef>
                <a:spcPts val="1000"/>
              </a:spcBef>
              <a:spcAft>
                <a:spcPts val="0"/>
              </a:spcAft>
              <a:buSzPts val="2400"/>
              <a:buNone/>
            </a:pPr>
            <a:r>
              <a:t/>
            </a:r>
            <a:endParaRPr/>
          </a:p>
          <a:p>
            <a:pPr indent="-228600" lvl="0" marL="228600" rtl="0" algn="l">
              <a:lnSpc>
                <a:spcPct val="114000"/>
              </a:lnSpc>
              <a:spcBef>
                <a:spcPts val="1000"/>
              </a:spcBef>
              <a:spcAft>
                <a:spcPts val="0"/>
              </a:spcAft>
              <a:buSzPts val="2400"/>
              <a:buChar char="•"/>
            </a:pPr>
            <a:r>
              <a:rPr lang="en-US"/>
              <a:t>じゅでぃあは，Jetson起動時に</a:t>
            </a:r>
            <a:br>
              <a:rPr lang="en-US"/>
            </a:br>
            <a:r>
              <a:rPr lang="en-US"/>
              <a:t>自動で動作プログラムを実行するように設定されている．</a:t>
            </a:r>
            <a:br>
              <a:rPr lang="en-US"/>
            </a:br>
            <a:r>
              <a:rPr lang="en-US"/>
              <a:t>これは，動作プログラムをサービス化させているためである．</a:t>
            </a:r>
            <a:br>
              <a:rPr lang="en-US"/>
            </a:br>
            <a:r>
              <a:rPr lang="en-US"/>
              <a:t>詳しいサービス化の手順はここでは省くが，これを用いることでJetson起動時に自動でプログラムを実行させることができる.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プログラムの自動起動</a:t>
            </a:r>
            <a:endParaRPr/>
          </a:p>
        </p:txBody>
      </p:sp>
      <p:sp>
        <p:nvSpPr>
          <p:cNvPr id="205" name="Google Shape;205;p14"/>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じゅでぃあには，スタートエリアからライントレースを行なって</a:t>
            </a:r>
            <a:br>
              <a:rPr lang="en-US"/>
            </a:br>
            <a:r>
              <a:rPr lang="en-US"/>
              <a:t>ボールの置かれているエリアに向かい，</a:t>
            </a:r>
            <a:br>
              <a:rPr lang="en-US"/>
            </a:br>
            <a:r>
              <a:rPr lang="en-US"/>
              <a:t>ボールを取って決められた場所にボールを返しにいく</a:t>
            </a:r>
            <a:br>
              <a:rPr lang="en-US"/>
            </a:br>
            <a:r>
              <a:rPr lang="en-US"/>
              <a:t>フルバージョンのプログラムと，</a:t>
            </a:r>
            <a:br>
              <a:rPr lang="en-US"/>
            </a:br>
            <a:r>
              <a:rPr lang="en-US"/>
              <a:t>ボールを取る部分から動作をスタートし，</a:t>
            </a:r>
            <a:br>
              <a:rPr lang="en-US"/>
            </a:br>
            <a:r>
              <a:rPr lang="en-US"/>
              <a:t>ボールを5個とったら動作を終了する短縮版のプログラムの，</a:t>
            </a:r>
            <a:br>
              <a:rPr lang="en-US"/>
            </a:br>
            <a:r>
              <a:rPr lang="en-US"/>
              <a:t>計二種類のデモンストレーション用プログラムがある．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サービスの切り替え</a:t>
            </a:r>
            <a:endParaRPr/>
          </a:p>
        </p:txBody>
      </p:sp>
      <p:sp>
        <p:nvSpPr>
          <p:cNvPr id="211" name="Google Shape;211;p15"/>
          <p:cNvSpPr txBox="1"/>
          <p:nvPr>
            <p:ph idx="1" type="body"/>
          </p:nvPr>
        </p:nvSpPr>
        <p:spPr>
          <a:xfrm>
            <a:off x="838200" y="1691322"/>
            <a:ext cx="10515600" cy="5166677"/>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000"/>
              <a:buChar char="•"/>
            </a:pPr>
            <a:r>
              <a:rPr lang="en-US" sz="2000"/>
              <a:t>現在はフルバージョンのデモプログラムが</a:t>
            </a:r>
            <a:br>
              <a:rPr lang="en-US" sz="2000"/>
            </a:br>
            <a:r>
              <a:rPr lang="en-US" sz="2000"/>
              <a:t>Jetson起動時に自動で実行されるようになっているがこれを切り替えるためには，</a:t>
            </a:r>
            <a:br>
              <a:rPr lang="en-US" sz="2000"/>
            </a:br>
            <a:r>
              <a:rPr lang="en-US" sz="2000"/>
              <a:t>Jetsonを起動してターミナルを開き以下のコマンドを順に入力する．</a:t>
            </a:r>
            <a:br>
              <a:rPr lang="en-US" sz="2000"/>
            </a:br>
            <a:r>
              <a:rPr lang="en-US" sz="2000"/>
              <a:t>なお，ターミナル起動時にパスワードが求められた場合は,</a:t>
            </a:r>
            <a:br>
              <a:rPr lang="en-US" sz="2000"/>
            </a:br>
            <a:r>
              <a:rPr lang="en-US" sz="2000">
                <a:solidFill>
                  <a:srgbClr val="FF0000"/>
                </a:solidFill>
              </a:rPr>
              <a:t>qwerty</a:t>
            </a:r>
            <a:br>
              <a:rPr lang="en-US" sz="2000"/>
            </a:br>
            <a:r>
              <a:rPr lang="en-US" sz="2000"/>
              <a:t>を入力してEnterを押す．(入力したパスワードは表示されないので注意)</a:t>
            </a:r>
            <a:endParaRPr/>
          </a:p>
          <a:p>
            <a:pPr indent="-457200" lvl="0" marL="457200" rtl="0" algn="l">
              <a:lnSpc>
                <a:spcPct val="114000"/>
              </a:lnSpc>
              <a:spcBef>
                <a:spcPts val="1000"/>
              </a:spcBef>
              <a:spcAft>
                <a:spcPts val="0"/>
              </a:spcAft>
              <a:buSzPts val="2000"/>
              <a:buFont typeface="Meiryo"/>
              <a:buAutoNum type="arabicPeriod"/>
            </a:pPr>
            <a:r>
              <a:rPr lang="en-US" sz="2000"/>
              <a:t>sudo systemctl disable run_Demo_Full</a:t>
            </a:r>
            <a:endParaRPr sz="2000"/>
          </a:p>
          <a:p>
            <a:pPr indent="-457200" lvl="0" marL="457200" rtl="0" algn="l">
              <a:lnSpc>
                <a:spcPct val="114000"/>
              </a:lnSpc>
              <a:spcBef>
                <a:spcPts val="1000"/>
              </a:spcBef>
              <a:spcAft>
                <a:spcPts val="0"/>
              </a:spcAft>
              <a:buSzPts val="2000"/>
              <a:buFont typeface="Meiryo"/>
              <a:buAutoNum type="arabicPeriod"/>
            </a:pPr>
            <a:r>
              <a:rPr lang="en-US" sz="2000"/>
              <a:t>sudo systemctl enable run_Demo</a:t>
            </a:r>
            <a:endParaRPr sz="2000"/>
          </a:p>
          <a:p>
            <a:pPr indent="-228600" lvl="0" marL="228600" rtl="0" algn="l">
              <a:lnSpc>
                <a:spcPct val="114000"/>
              </a:lnSpc>
              <a:spcBef>
                <a:spcPts val="1000"/>
              </a:spcBef>
              <a:spcAft>
                <a:spcPts val="0"/>
              </a:spcAft>
              <a:buSzPts val="2000"/>
              <a:buChar char="•"/>
            </a:pPr>
            <a:r>
              <a:rPr lang="en-US" sz="2000"/>
              <a:t>一行目のコマンドで，フルバージョンのデモプログラムの自動起動を停止し，</a:t>
            </a:r>
            <a:br>
              <a:rPr lang="en-US" sz="2000"/>
            </a:br>
            <a:r>
              <a:rPr lang="en-US" sz="2000"/>
              <a:t>二行目のコマンドで，短縮版のデモプログラムを自動起動するように設定している．</a:t>
            </a:r>
            <a:endParaRPr sz="2000"/>
          </a:p>
          <a:p>
            <a:pPr indent="-228600" lvl="0" marL="228600" rtl="0" algn="l">
              <a:lnSpc>
                <a:spcPct val="114000"/>
              </a:lnSpc>
              <a:spcBef>
                <a:spcPts val="1000"/>
              </a:spcBef>
              <a:spcAft>
                <a:spcPts val="0"/>
              </a:spcAft>
              <a:buSzPts val="2000"/>
              <a:buChar char="•"/>
            </a:pPr>
            <a:r>
              <a:rPr lang="en-US" sz="2000"/>
              <a:t>上記のコマンドのenableとdisableを入れ替えれば，</a:t>
            </a:r>
            <a:br>
              <a:rPr lang="en-US" sz="2000"/>
            </a:br>
            <a:r>
              <a:rPr lang="en-US" sz="2000"/>
              <a:t>フルバージョンを自動起動に設定し，短縮版の自動起動を停止できる．</a:t>
            </a:r>
            <a:endParaRPr sz="2000"/>
          </a:p>
          <a:p>
            <a:pPr indent="-88900" lvl="0" marL="228600" rtl="0" algn="l">
              <a:lnSpc>
                <a:spcPct val="114000"/>
              </a:lnSpc>
              <a:spcBef>
                <a:spcPts val="1000"/>
              </a:spcBef>
              <a:spcAft>
                <a:spcPts val="0"/>
              </a:spcAft>
              <a:buSzPts val="2200"/>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サービスの切り替え</a:t>
            </a:r>
            <a:endParaRPr/>
          </a:p>
        </p:txBody>
      </p:sp>
      <p:sp>
        <p:nvSpPr>
          <p:cNvPr id="217" name="Google Shape;217;p16"/>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コマンドを入力し終えたらJetsonを再起動する．</a:t>
            </a:r>
            <a:br>
              <a:rPr lang="en-US"/>
            </a:br>
            <a:r>
              <a:rPr lang="en-US"/>
              <a:t>そうすると自動起動の設定を行なったプログラムが実行される．</a:t>
            </a:r>
            <a:endParaRPr/>
          </a:p>
          <a:p>
            <a:pPr indent="-228600" lvl="0" marL="228600" rtl="0" algn="l">
              <a:lnSpc>
                <a:spcPct val="114000"/>
              </a:lnSpc>
              <a:spcBef>
                <a:spcPts val="1000"/>
              </a:spcBef>
              <a:spcAft>
                <a:spcPts val="0"/>
              </a:spcAft>
              <a:buSzPts val="2400"/>
              <a:buChar char="•"/>
            </a:pPr>
            <a:r>
              <a:rPr lang="en-US"/>
              <a:t>なお，自動起動の切り替え操作を行う時は，Jetson起動前に</a:t>
            </a:r>
            <a:br>
              <a:rPr lang="en-US"/>
            </a:br>
            <a:r>
              <a:rPr lang="en-US"/>
              <a:t>Jetson-OpenCR間をつなぐmicroUSBのケーブルを一旦抜き，</a:t>
            </a:r>
            <a:br>
              <a:rPr lang="en-US"/>
            </a:br>
            <a:r>
              <a:rPr lang="en-US"/>
              <a:t>再起動前に再接続してから再起動することをおすすめする．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sz="4000"/>
              <a:t>ライントレース時のじゅでぃあの動作原理</a:t>
            </a:r>
            <a:endParaRPr/>
          </a:p>
        </p:txBody>
      </p:sp>
      <p:sp>
        <p:nvSpPr>
          <p:cNvPr id="103" name="Google Shape;103;p2"/>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ライントレース中じゅでぃあは，十字状になったラインの認識回数と</a:t>
            </a:r>
            <a:br>
              <a:rPr lang="en-US"/>
            </a:br>
            <a:r>
              <a:rPr lang="en-US"/>
              <a:t>行き(赤ボールの返却エリアからボールが置かれているエリアに向かっている状態)か，帰り(ボールが置かれているエリアから赤ボール返却エリアに向かっている状態)かの判別によって，</a:t>
            </a:r>
            <a:br>
              <a:rPr lang="en-US"/>
            </a:br>
            <a:r>
              <a:rPr lang="en-US"/>
              <a:t>自身の大まかな位置を特定している．</a:t>
            </a:r>
            <a:endParaRPr/>
          </a:p>
          <a:p>
            <a:pPr indent="-228600" lvl="0" marL="228600" rtl="0" algn="l">
              <a:lnSpc>
                <a:spcPct val="114000"/>
              </a:lnSpc>
              <a:spcBef>
                <a:spcPts val="1000"/>
              </a:spcBef>
              <a:spcAft>
                <a:spcPts val="0"/>
              </a:spcAft>
              <a:buSzPts val="2400"/>
              <a:buChar char="•"/>
            </a:pPr>
            <a:r>
              <a:rPr lang="en-US"/>
              <a:t>例えば，行きの道中で一番最初に認識する十字ラインは赤ボール返却エリアの十字を除けば黄色ボールの返却エリアとなる．</a:t>
            </a:r>
            <a:br>
              <a:rPr lang="en-US"/>
            </a:br>
            <a:r>
              <a:rPr lang="en-US"/>
              <a:t>同様に二つ目に認識する十字ラインは青ボールの返却エリアであり，三つ目の十字ラインはボールの置かれているエリアである．</a:t>
            </a:r>
            <a:endParaRPr/>
          </a:p>
          <a:p>
            <a:pPr indent="-76200" lvl="0" marL="228600" rtl="0" algn="l">
              <a:lnSpc>
                <a:spcPct val="114000"/>
              </a:lnSpc>
              <a:spcBef>
                <a:spcPts val="10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sz="4000"/>
              <a:t>ライントレース時のじゅでぃあの動作原理</a:t>
            </a:r>
            <a:endParaRPr/>
          </a:p>
        </p:txBody>
      </p:sp>
      <p:pic>
        <p:nvPicPr>
          <p:cNvPr descr="設計図, 四角形&#10;&#10;自動的に生成された説明" id="109" name="Google Shape;109;p3"/>
          <p:cNvPicPr preferRelativeResize="0"/>
          <p:nvPr>
            <p:ph idx="1" type="body"/>
          </p:nvPr>
        </p:nvPicPr>
        <p:blipFill rotWithShape="1">
          <a:blip r:embed="rId3">
            <a:alphaModFix/>
          </a:blip>
          <a:srcRect b="0" l="0" r="0" t="0"/>
          <a:stretch/>
        </p:blipFill>
        <p:spPr>
          <a:xfrm>
            <a:off x="3377565" y="1694582"/>
            <a:ext cx="5436870" cy="5163418"/>
          </a:xfrm>
          <a:prstGeom prst="rect">
            <a:avLst/>
          </a:prstGeom>
          <a:noFill/>
          <a:ln>
            <a:noFill/>
          </a:ln>
        </p:spPr>
      </p:pic>
      <p:sp>
        <p:nvSpPr>
          <p:cNvPr id="110" name="Google Shape;110;p3"/>
          <p:cNvSpPr txBox="1"/>
          <p:nvPr/>
        </p:nvSpPr>
        <p:spPr>
          <a:xfrm>
            <a:off x="6469380"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0000"/>
                </a:solidFill>
                <a:latin typeface="Meiryo"/>
                <a:ea typeface="Meiryo"/>
                <a:cs typeface="Meiryo"/>
                <a:sym typeface="Meiryo"/>
              </a:rPr>
              <a:t>赤ボール</a:t>
            </a:r>
            <a:endParaRPr/>
          </a:p>
        </p:txBody>
      </p:sp>
      <p:sp>
        <p:nvSpPr>
          <p:cNvPr id="111" name="Google Shape;111;p3"/>
          <p:cNvSpPr txBox="1"/>
          <p:nvPr/>
        </p:nvSpPr>
        <p:spPr>
          <a:xfrm>
            <a:off x="5082541"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29000"/>
                </a:solidFill>
                <a:latin typeface="Meiryo"/>
                <a:ea typeface="Meiryo"/>
                <a:cs typeface="Meiryo"/>
                <a:sym typeface="Meiryo"/>
              </a:rPr>
              <a:t>黄ボール</a:t>
            </a:r>
            <a:endParaRPr/>
          </a:p>
        </p:txBody>
      </p:sp>
      <p:sp>
        <p:nvSpPr>
          <p:cNvPr id="112" name="Google Shape;112;p3"/>
          <p:cNvSpPr txBox="1"/>
          <p:nvPr/>
        </p:nvSpPr>
        <p:spPr>
          <a:xfrm>
            <a:off x="3695702"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5"/>
                </a:solidFill>
                <a:latin typeface="Meiryo"/>
                <a:ea typeface="Meiryo"/>
                <a:cs typeface="Meiryo"/>
                <a:sym typeface="Meiryo"/>
              </a:rPr>
              <a:t>青ボール</a:t>
            </a:r>
            <a:endParaRPr/>
          </a:p>
        </p:txBody>
      </p:sp>
      <p:sp>
        <p:nvSpPr>
          <p:cNvPr id="113" name="Google Shape;113;p3"/>
          <p:cNvSpPr/>
          <p:nvPr/>
        </p:nvSpPr>
        <p:spPr>
          <a:xfrm>
            <a:off x="4777740" y="2125980"/>
            <a:ext cx="2617470" cy="174879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114" name="Google Shape;114;p3"/>
          <p:cNvSpPr txBox="1"/>
          <p:nvPr/>
        </p:nvSpPr>
        <p:spPr>
          <a:xfrm>
            <a:off x="6852285" y="4107014"/>
            <a:ext cx="140589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ボールエリア</a:t>
            </a:r>
            <a:endParaRPr/>
          </a:p>
        </p:txBody>
      </p:sp>
      <p:cxnSp>
        <p:nvCxnSpPr>
          <p:cNvPr id="115" name="Google Shape;115;p3"/>
          <p:cNvCxnSpPr>
            <a:stCxn id="114" idx="1"/>
            <a:endCxn id="113" idx="2"/>
          </p:cNvCxnSpPr>
          <p:nvPr/>
        </p:nvCxnSpPr>
        <p:spPr>
          <a:xfrm rot="10800000">
            <a:off x="6086385" y="3874891"/>
            <a:ext cx="765900" cy="401400"/>
          </a:xfrm>
          <a:prstGeom prst="bentConnector2">
            <a:avLst/>
          </a:prstGeom>
          <a:noFill/>
          <a:ln cap="flat" cmpd="sng" w="19050">
            <a:solidFill>
              <a:schemeClr val="dk1"/>
            </a:solidFill>
            <a:prstDash val="solid"/>
            <a:miter lim="800000"/>
            <a:headEnd len="sm" w="sm" type="none"/>
            <a:tailEnd len="med" w="med" type="triangle"/>
          </a:ln>
        </p:spPr>
      </p:cxnSp>
      <p:sp>
        <p:nvSpPr>
          <p:cNvPr id="116" name="Google Shape;116;p3"/>
          <p:cNvSpPr txBox="1"/>
          <p:nvPr/>
        </p:nvSpPr>
        <p:spPr>
          <a:xfrm>
            <a:off x="0" y="3764011"/>
            <a:ext cx="337185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Meiryo"/>
                <a:ea typeface="Meiryo"/>
                <a:cs typeface="Meiryo"/>
                <a:sym typeface="Meiryo"/>
              </a:rPr>
              <a:t>行きの場合</a:t>
            </a:r>
            <a:endParaRPr/>
          </a:p>
        </p:txBody>
      </p:sp>
      <p:cxnSp>
        <p:nvCxnSpPr>
          <p:cNvPr id="117" name="Google Shape;117;p3"/>
          <p:cNvCxnSpPr>
            <a:stCxn id="118" idx="1"/>
          </p:cNvCxnSpPr>
          <p:nvPr/>
        </p:nvCxnSpPr>
        <p:spPr>
          <a:xfrm flipH="1">
            <a:off x="5589300" y="4912727"/>
            <a:ext cx="506700" cy="173700"/>
          </a:xfrm>
          <a:prstGeom prst="straightConnector1">
            <a:avLst/>
          </a:prstGeom>
          <a:noFill/>
          <a:ln cap="flat" cmpd="sng" w="19050">
            <a:solidFill>
              <a:schemeClr val="dk1"/>
            </a:solidFill>
            <a:prstDash val="solid"/>
            <a:miter lim="800000"/>
            <a:headEnd len="sm" w="sm" type="none"/>
            <a:tailEnd len="med" w="med" type="triangle"/>
          </a:ln>
        </p:spPr>
      </p:cxnSp>
      <p:sp>
        <p:nvSpPr>
          <p:cNvPr id="118" name="Google Shape;118;p3"/>
          <p:cNvSpPr txBox="1"/>
          <p:nvPr/>
        </p:nvSpPr>
        <p:spPr>
          <a:xfrm>
            <a:off x="6096000" y="4743450"/>
            <a:ext cx="128016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十字一つ目</a:t>
            </a:r>
            <a:endParaRPr/>
          </a:p>
        </p:txBody>
      </p:sp>
      <p:sp>
        <p:nvSpPr>
          <p:cNvPr id="119" name="Google Shape;119;p3"/>
          <p:cNvSpPr txBox="1"/>
          <p:nvPr/>
        </p:nvSpPr>
        <p:spPr>
          <a:xfrm>
            <a:off x="3695702" y="4912727"/>
            <a:ext cx="128016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十字二つ目</a:t>
            </a:r>
            <a:endParaRPr/>
          </a:p>
        </p:txBody>
      </p:sp>
      <p:cxnSp>
        <p:nvCxnSpPr>
          <p:cNvPr id="120" name="Google Shape;120;p3"/>
          <p:cNvCxnSpPr>
            <a:stCxn id="119" idx="0"/>
          </p:cNvCxnSpPr>
          <p:nvPr/>
        </p:nvCxnSpPr>
        <p:spPr>
          <a:xfrm rot="10800000">
            <a:off x="4335782" y="4560527"/>
            <a:ext cx="0" cy="352200"/>
          </a:xfrm>
          <a:prstGeom prst="straightConnector1">
            <a:avLst/>
          </a:prstGeom>
          <a:noFill/>
          <a:ln cap="flat" cmpd="sng" w="19050">
            <a:solidFill>
              <a:schemeClr val="dk1"/>
            </a:solidFill>
            <a:prstDash val="solid"/>
            <a:miter lim="800000"/>
            <a:headEnd len="sm" w="sm" type="none"/>
            <a:tailEnd len="med" w="med" type="triangle"/>
          </a:ln>
        </p:spPr>
      </p:cxnSp>
      <p:sp>
        <p:nvSpPr>
          <p:cNvPr id="121" name="Google Shape;121;p3"/>
          <p:cNvSpPr txBox="1"/>
          <p:nvPr/>
        </p:nvSpPr>
        <p:spPr>
          <a:xfrm>
            <a:off x="3377565" y="3425457"/>
            <a:ext cx="1280157"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十字三つ目</a:t>
            </a:r>
            <a:endParaRPr/>
          </a:p>
        </p:txBody>
      </p:sp>
      <p:cxnSp>
        <p:nvCxnSpPr>
          <p:cNvPr id="122" name="Google Shape;122;p3"/>
          <p:cNvCxnSpPr>
            <a:stCxn id="121" idx="0"/>
          </p:cNvCxnSpPr>
          <p:nvPr/>
        </p:nvCxnSpPr>
        <p:spPr>
          <a:xfrm rot="-5400000">
            <a:off x="4035494" y="2751807"/>
            <a:ext cx="655800" cy="691500"/>
          </a:xfrm>
          <a:prstGeom prst="bentConnector2">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sz="4000"/>
              <a:t>ライントレース時のじゅでぃあの動作原理</a:t>
            </a:r>
            <a:endParaRPr/>
          </a:p>
        </p:txBody>
      </p:sp>
      <p:pic>
        <p:nvPicPr>
          <p:cNvPr descr="設計図, 四角形&#10;&#10;自動的に生成された説明" id="128" name="Google Shape;128;p4"/>
          <p:cNvPicPr preferRelativeResize="0"/>
          <p:nvPr>
            <p:ph idx="1" type="body"/>
          </p:nvPr>
        </p:nvPicPr>
        <p:blipFill rotWithShape="1">
          <a:blip r:embed="rId3">
            <a:alphaModFix/>
          </a:blip>
          <a:srcRect b="0" l="0" r="0" t="0"/>
          <a:stretch/>
        </p:blipFill>
        <p:spPr>
          <a:xfrm>
            <a:off x="3377565" y="1694582"/>
            <a:ext cx="5436870" cy="5163418"/>
          </a:xfrm>
          <a:prstGeom prst="rect">
            <a:avLst/>
          </a:prstGeom>
          <a:noFill/>
          <a:ln>
            <a:noFill/>
          </a:ln>
        </p:spPr>
      </p:pic>
      <p:sp>
        <p:nvSpPr>
          <p:cNvPr id="129" name="Google Shape;129;p4"/>
          <p:cNvSpPr txBox="1"/>
          <p:nvPr/>
        </p:nvSpPr>
        <p:spPr>
          <a:xfrm>
            <a:off x="6469380"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Meiryo"/>
                <a:ea typeface="Meiryo"/>
                <a:cs typeface="Meiryo"/>
                <a:sym typeface="Meiryo"/>
              </a:rPr>
              <a:t>赤ボール</a:t>
            </a:r>
            <a:endParaRPr/>
          </a:p>
        </p:txBody>
      </p:sp>
      <p:sp>
        <p:nvSpPr>
          <p:cNvPr id="130" name="Google Shape;130;p4"/>
          <p:cNvSpPr txBox="1"/>
          <p:nvPr/>
        </p:nvSpPr>
        <p:spPr>
          <a:xfrm>
            <a:off x="5082541"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29000"/>
                </a:solidFill>
                <a:latin typeface="Meiryo"/>
                <a:ea typeface="Meiryo"/>
                <a:cs typeface="Meiryo"/>
                <a:sym typeface="Meiryo"/>
              </a:rPr>
              <a:t>黄ボール</a:t>
            </a:r>
            <a:endParaRPr/>
          </a:p>
        </p:txBody>
      </p:sp>
      <p:sp>
        <p:nvSpPr>
          <p:cNvPr id="131" name="Google Shape;131;p4"/>
          <p:cNvSpPr txBox="1"/>
          <p:nvPr/>
        </p:nvSpPr>
        <p:spPr>
          <a:xfrm>
            <a:off x="3695702" y="6000750"/>
            <a:ext cx="128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5"/>
                </a:solidFill>
                <a:latin typeface="Meiryo"/>
                <a:ea typeface="Meiryo"/>
                <a:cs typeface="Meiryo"/>
                <a:sym typeface="Meiryo"/>
              </a:rPr>
              <a:t>青ボール</a:t>
            </a:r>
            <a:endParaRPr/>
          </a:p>
        </p:txBody>
      </p:sp>
      <p:sp>
        <p:nvSpPr>
          <p:cNvPr id="132" name="Google Shape;132;p4"/>
          <p:cNvSpPr/>
          <p:nvPr/>
        </p:nvSpPr>
        <p:spPr>
          <a:xfrm>
            <a:off x="4777740" y="2125980"/>
            <a:ext cx="2617470" cy="174879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eiryo"/>
              <a:ea typeface="Meiryo"/>
              <a:cs typeface="Meiryo"/>
              <a:sym typeface="Meiryo"/>
            </a:endParaRPr>
          </a:p>
        </p:txBody>
      </p:sp>
      <p:sp>
        <p:nvSpPr>
          <p:cNvPr id="133" name="Google Shape;133;p4"/>
          <p:cNvSpPr txBox="1"/>
          <p:nvPr/>
        </p:nvSpPr>
        <p:spPr>
          <a:xfrm>
            <a:off x="6852285" y="4107014"/>
            <a:ext cx="140589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ボールエリア</a:t>
            </a:r>
            <a:endParaRPr/>
          </a:p>
        </p:txBody>
      </p:sp>
      <p:cxnSp>
        <p:nvCxnSpPr>
          <p:cNvPr id="134" name="Google Shape;134;p4"/>
          <p:cNvCxnSpPr>
            <a:stCxn id="133" idx="1"/>
            <a:endCxn id="132" idx="2"/>
          </p:cNvCxnSpPr>
          <p:nvPr/>
        </p:nvCxnSpPr>
        <p:spPr>
          <a:xfrm rot="10800000">
            <a:off x="6086385" y="3874891"/>
            <a:ext cx="765900" cy="401400"/>
          </a:xfrm>
          <a:prstGeom prst="bentConnector2">
            <a:avLst/>
          </a:prstGeom>
          <a:noFill/>
          <a:ln cap="flat" cmpd="sng" w="19050">
            <a:solidFill>
              <a:schemeClr val="dk1"/>
            </a:solidFill>
            <a:prstDash val="solid"/>
            <a:miter lim="800000"/>
            <a:headEnd len="sm" w="sm" type="none"/>
            <a:tailEnd len="med" w="med" type="triangle"/>
          </a:ln>
        </p:spPr>
      </p:cxnSp>
      <p:sp>
        <p:nvSpPr>
          <p:cNvPr id="135" name="Google Shape;135;p4"/>
          <p:cNvSpPr txBox="1"/>
          <p:nvPr/>
        </p:nvSpPr>
        <p:spPr>
          <a:xfrm>
            <a:off x="0" y="3764011"/>
            <a:ext cx="337185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Meiryo"/>
                <a:ea typeface="Meiryo"/>
                <a:cs typeface="Meiryo"/>
                <a:sym typeface="Meiryo"/>
              </a:rPr>
              <a:t>帰りの場合</a:t>
            </a:r>
            <a:endParaRPr/>
          </a:p>
        </p:txBody>
      </p:sp>
      <p:cxnSp>
        <p:nvCxnSpPr>
          <p:cNvPr id="136" name="Google Shape;136;p4"/>
          <p:cNvCxnSpPr>
            <a:stCxn id="137" idx="1"/>
          </p:cNvCxnSpPr>
          <p:nvPr/>
        </p:nvCxnSpPr>
        <p:spPr>
          <a:xfrm rot="10800000">
            <a:off x="6961599" y="5025658"/>
            <a:ext cx="324300" cy="0"/>
          </a:xfrm>
          <a:prstGeom prst="straightConnector1">
            <a:avLst/>
          </a:prstGeom>
          <a:noFill/>
          <a:ln cap="flat" cmpd="sng" w="19050">
            <a:solidFill>
              <a:schemeClr val="dk1"/>
            </a:solidFill>
            <a:prstDash val="solid"/>
            <a:miter lim="800000"/>
            <a:headEnd len="sm" w="sm" type="none"/>
            <a:tailEnd len="med" w="med" type="triangle"/>
          </a:ln>
        </p:spPr>
      </p:cxnSp>
      <p:sp>
        <p:nvSpPr>
          <p:cNvPr id="137" name="Google Shape;137;p4"/>
          <p:cNvSpPr txBox="1"/>
          <p:nvPr/>
        </p:nvSpPr>
        <p:spPr>
          <a:xfrm>
            <a:off x="7285899" y="4856381"/>
            <a:ext cx="128016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十字三つ目</a:t>
            </a:r>
            <a:endParaRPr/>
          </a:p>
        </p:txBody>
      </p:sp>
      <p:sp>
        <p:nvSpPr>
          <p:cNvPr id="138" name="Google Shape;138;p4"/>
          <p:cNvSpPr txBox="1"/>
          <p:nvPr/>
        </p:nvSpPr>
        <p:spPr>
          <a:xfrm>
            <a:off x="3695702" y="4912727"/>
            <a:ext cx="128016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十字一つ目</a:t>
            </a:r>
            <a:endParaRPr/>
          </a:p>
        </p:txBody>
      </p:sp>
      <p:cxnSp>
        <p:nvCxnSpPr>
          <p:cNvPr id="139" name="Google Shape;139;p4"/>
          <p:cNvCxnSpPr>
            <a:stCxn id="138" idx="0"/>
          </p:cNvCxnSpPr>
          <p:nvPr/>
        </p:nvCxnSpPr>
        <p:spPr>
          <a:xfrm rot="10800000">
            <a:off x="4335782" y="4560527"/>
            <a:ext cx="0" cy="352200"/>
          </a:xfrm>
          <a:prstGeom prst="straightConnector1">
            <a:avLst/>
          </a:prstGeom>
          <a:noFill/>
          <a:ln cap="flat" cmpd="sng" w="19050">
            <a:solidFill>
              <a:schemeClr val="dk1"/>
            </a:solidFill>
            <a:prstDash val="solid"/>
            <a:miter lim="800000"/>
            <a:headEnd len="sm" w="sm" type="none"/>
            <a:tailEnd len="med" w="med" type="triangle"/>
          </a:ln>
        </p:spPr>
      </p:cxnSp>
      <p:sp>
        <p:nvSpPr>
          <p:cNvPr id="140" name="Google Shape;140;p4"/>
          <p:cNvSpPr txBox="1"/>
          <p:nvPr/>
        </p:nvSpPr>
        <p:spPr>
          <a:xfrm>
            <a:off x="5681415" y="5278554"/>
            <a:ext cx="1280157"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Meiryo"/>
                <a:ea typeface="Meiryo"/>
                <a:cs typeface="Meiryo"/>
                <a:sym typeface="Meiryo"/>
              </a:rPr>
              <a:t>十字二つ目</a:t>
            </a:r>
            <a:endParaRPr/>
          </a:p>
        </p:txBody>
      </p:sp>
      <p:cxnSp>
        <p:nvCxnSpPr>
          <p:cNvPr id="141" name="Google Shape;141;p4"/>
          <p:cNvCxnSpPr>
            <a:stCxn id="140" idx="0"/>
          </p:cNvCxnSpPr>
          <p:nvPr/>
        </p:nvCxnSpPr>
        <p:spPr>
          <a:xfrm flipH="1" rot="5400000">
            <a:off x="5826494" y="4783554"/>
            <a:ext cx="284400" cy="705600"/>
          </a:xfrm>
          <a:prstGeom prst="bentConnector2">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sz="4000"/>
              <a:t>十字ラインの認識方法</a:t>
            </a:r>
            <a:endParaRPr/>
          </a:p>
        </p:txBody>
      </p:sp>
      <p:sp>
        <p:nvSpPr>
          <p:cNvPr id="147" name="Google Shape;147;p5"/>
          <p:cNvSpPr txBox="1"/>
          <p:nvPr>
            <p:ph idx="1" type="body"/>
          </p:nvPr>
        </p:nvSpPr>
        <p:spPr>
          <a:xfrm>
            <a:off x="838200" y="1691322"/>
            <a:ext cx="10515600" cy="5166677"/>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ライントレース時の自己位置推定に重要な要素である十字ラインの</a:t>
            </a:r>
            <a:br>
              <a:rPr lang="en-US"/>
            </a:br>
            <a:r>
              <a:rPr lang="en-US"/>
              <a:t>認識方法だが，カメラの映像から右エリア(変数Det_RB)と</a:t>
            </a:r>
            <a:br>
              <a:rPr lang="en-US"/>
            </a:br>
            <a:r>
              <a:rPr lang="en-US"/>
              <a:t>左エリア(変数Det_LB)を切り抜き，両エリアの白のピクセル数を数え,</a:t>
            </a:r>
            <a:br>
              <a:rPr lang="en-US"/>
            </a:br>
            <a:r>
              <a:rPr lang="en-US"/>
              <a:t>両エリアに白のピクセルが存在すれば，</a:t>
            </a:r>
            <a:br>
              <a:rPr lang="en-US"/>
            </a:br>
            <a:r>
              <a:rPr lang="en-US"/>
              <a:t>十字を認識したと判断している．(2値化により，黒いラインが白いピクセルに，白いフィールドが黒いピクセルに置き換わっている)</a:t>
            </a:r>
            <a:endParaRPr/>
          </a:p>
          <a:p>
            <a:pPr indent="-228600" lvl="0" marL="228600" rtl="0" algn="l">
              <a:lnSpc>
                <a:spcPct val="114000"/>
              </a:lnSpc>
              <a:spcBef>
                <a:spcPts val="1000"/>
              </a:spcBef>
              <a:spcAft>
                <a:spcPts val="0"/>
              </a:spcAft>
              <a:buSzPts val="2400"/>
              <a:buChar char="•"/>
            </a:pPr>
            <a:r>
              <a:rPr lang="en-US"/>
              <a:t>Det_RB及びDet_LBは機体の中央に黒い直線のラインを合わせた時に</a:t>
            </a:r>
            <a:br>
              <a:rPr lang="en-US"/>
            </a:br>
            <a:r>
              <a:rPr lang="en-US"/>
              <a:t>ラインの左右を挟むように適度な間隔を空けて切り抜く．</a:t>
            </a:r>
            <a:br>
              <a:rPr lang="en-US"/>
            </a:br>
            <a:r>
              <a:rPr lang="en-US"/>
              <a:t>この間隔が広すぎると十字の認識ができないことがあり，</a:t>
            </a:r>
            <a:br>
              <a:rPr lang="en-US"/>
            </a:br>
            <a:r>
              <a:rPr lang="en-US"/>
              <a:t>逆に狭すぎると十字があると誤認識してしまうことがある．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Jetson・OpenCR間のデータ通信</a:t>
            </a:r>
            <a:endParaRPr/>
          </a:p>
        </p:txBody>
      </p:sp>
      <p:sp>
        <p:nvSpPr>
          <p:cNvPr id="153" name="Google Shape;153;p6"/>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Jetson・OpenCR間でpyserialライブラリを用いたシリアル通信を</a:t>
            </a:r>
            <a:br>
              <a:rPr lang="en-US"/>
            </a:br>
            <a:r>
              <a:rPr lang="en-US"/>
              <a:t>行なっている．JetsonからOpenCRに文字列データ(コマンド)を送り，</a:t>
            </a:r>
            <a:br>
              <a:rPr lang="en-US"/>
            </a:br>
            <a:r>
              <a:rPr lang="en-US"/>
              <a:t>それをOpenCR側で読み取り，どのようなコマンドが</a:t>
            </a:r>
            <a:br>
              <a:rPr lang="en-US"/>
            </a:br>
            <a:r>
              <a:rPr lang="en-US"/>
              <a:t>送られてきたかによって動作を切り替える．</a:t>
            </a:r>
            <a:endParaRPr/>
          </a:p>
          <a:p>
            <a:pPr indent="-228600" lvl="0" marL="228600" rtl="0" algn="l">
              <a:lnSpc>
                <a:spcPct val="114000"/>
              </a:lnSpc>
              <a:spcBef>
                <a:spcPts val="1000"/>
              </a:spcBef>
              <a:spcAft>
                <a:spcPts val="0"/>
              </a:spcAft>
              <a:buSzPts val="2400"/>
              <a:buChar char="•"/>
            </a:pPr>
            <a:r>
              <a:rPr lang="en-US"/>
              <a:t>例えば，”SearchMode”というコマンドが送られてきた場合，</a:t>
            </a:r>
            <a:br>
              <a:rPr lang="en-US"/>
            </a:br>
            <a:r>
              <a:rPr lang="en-US"/>
              <a:t>ライントレースを終了し，壁に機体を押し当てて位置合わせをした後，</a:t>
            </a:r>
            <a:br>
              <a:rPr lang="en-US"/>
            </a:br>
            <a:r>
              <a:rPr lang="en-US"/>
              <a:t>ボールの探索を開始するといった具合である．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Jetson・OpenCR間のデータ通信</a:t>
            </a:r>
            <a:endParaRPr/>
          </a:p>
        </p:txBody>
      </p:sp>
      <p:sp>
        <p:nvSpPr>
          <p:cNvPr id="159" name="Google Shape;159;p7"/>
          <p:cNvSpPr txBox="1"/>
          <p:nvPr>
            <p:ph idx="1" type="body"/>
          </p:nvPr>
        </p:nvSpPr>
        <p:spPr>
          <a:xfrm>
            <a:off x="838200" y="1949450"/>
            <a:ext cx="10515600" cy="4542790"/>
          </a:xfrm>
          <a:prstGeom prst="rect">
            <a:avLst/>
          </a:prstGeom>
          <a:noFill/>
          <a:ln>
            <a:noFill/>
          </a:ln>
        </p:spPr>
        <p:txBody>
          <a:bodyPr anchorCtr="0" anchor="t" bIns="91425" lIns="108000" spcFirstLastPara="1" rIns="109725" wrap="square" tIns="109725">
            <a:noAutofit/>
          </a:bodyPr>
          <a:lstStyle/>
          <a:p>
            <a:pPr indent="-228600" lvl="0" marL="228600" rtl="0" algn="l">
              <a:lnSpc>
                <a:spcPct val="114000"/>
              </a:lnSpc>
              <a:spcBef>
                <a:spcPts val="0"/>
              </a:spcBef>
              <a:spcAft>
                <a:spcPts val="0"/>
              </a:spcAft>
              <a:buSzPts val="2400"/>
              <a:buChar char="•"/>
            </a:pPr>
            <a:r>
              <a:rPr lang="en-US"/>
              <a:t>Jetson</a:t>
            </a:r>
            <a:r>
              <a:rPr lang="en-US">
                <a:latin typeface="Arial"/>
                <a:ea typeface="Arial"/>
                <a:cs typeface="Arial"/>
                <a:sym typeface="Arial"/>
              </a:rPr>
              <a:t>から</a:t>
            </a:r>
            <a:r>
              <a:rPr lang="en-US"/>
              <a:t>OpenCR</a:t>
            </a:r>
            <a:r>
              <a:rPr lang="en-US">
                <a:latin typeface="Arial"/>
                <a:ea typeface="Arial"/>
                <a:cs typeface="Arial"/>
                <a:sym typeface="Arial"/>
              </a:rPr>
              <a:t>にコマンドを送る際，</a:t>
            </a:r>
            <a:r>
              <a:rPr lang="en-US"/>
              <a:t>OpenCR</a:t>
            </a:r>
            <a:r>
              <a:rPr lang="en-US">
                <a:latin typeface="Arial"/>
                <a:ea typeface="Arial"/>
                <a:cs typeface="Arial"/>
                <a:sym typeface="Arial"/>
              </a:rPr>
              <a:t>側で「特定の文字データが送られてくるまでデータを読み取る」という動作を</a:t>
            </a:r>
            <a:br>
              <a:rPr lang="en-US"/>
            </a:br>
            <a:r>
              <a:rPr lang="en-US">
                <a:latin typeface="Arial"/>
                <a:ea typeface="Arial"/>
                <a:cs typeface="Arial"/>
                <a:sym typeface="Arial"/>
              </a:rPr>
              <a:t>行なっている．これは，</a:t>
            </a:r>
            <a:r>
              <a:rPr lang="en-US"/>
              <a:t>ArduinoIDE</a:t>
            </a:r>
            <a:r>
              <a:rPr lang="en-US">
                <a:latin typeface="Arial"/>
                <a:ea typeface="Arial"/>
                <a:cs typeface="Arial"/>
                <a:sym typeface="Arial"/>
              </a:rPr>
              <a:t>側の関数に</a:t>
            </a:r>
            <a:br>
              <a:rPr lang="en-US"/>
            </a:br>
            <a:r>
              <a:rPr lang="en-US">
                <a:latin typeface="Arial"/>
                <a:ea typeface="Arial"/>
                <a:cs typeface="Arial"/>
                <a:sym typeface="Arial"/>
              </a:rPr>
              <a:t>「シリアルデータを一行だけ読み込む」というものが無いためである．</a:t>
            </a:r>
            <a:br>
              <a:rPr lang="en-US"/>
            </a:br>
            <a:r>
              <a:rPr lang="en-US">
                <a:latin typeface="Arial"/>
                <a:ea typeface="Arial"/>
                <a:cs typeface="Arial"/>
                <a:sym typeface="Arial"/>
              </a:rPr>
              <a:t>じゅでぃあの場合は</a:t>
            </a:r>
            <a:r>
              <a:rPr lang="en-US"/>
              <a:t>”_”</a:t>
            </a:r>
            <a:r>
              <a:rPr lang="en-US">
                <a:latin typeface="Arial"/>
                <a:ea typeface="Arial"/>
                <a:cs typeface="Arial"/>
                <a:sym typeface="Arial"/>
              </a:rPr>
              <a:t>が送られるまでデータを読み込む様に指定しているため</a:t>
            </a:r>
            <a:r>
              <a:rPr lang="en-US">
                <a:latin typeface="Meiryo"/>
                <a:ea typeface="Meiryo"/>
                <a:cs typeface="Meiryo"/>
                <a:sym typeface="Meiryo"/>
              </a:rPr>
              <a:t>，</a:t>
            </a:r>
            <a:r>
              <a:rPr lang="en-US"/>
              <a:t>Jetson</a:t>
            </a:r>
            <a:r>
              <a:rPr lang="en-US">
                <a:latin typeface="Arial"/>
                <a:ea typeface="Arial"/>
                <a:cs typeface="Arial"/>
                <a:sym typeface="Arial"/>
              </a:rPr>
              <a:t>側から送る文字列データは</a:t>
            </a:r>
            <a:br>
              <a:rPr lang="en-US"/>
            </a:br>
            <a:r>
              <a:rPr lang="en-US"/>
              <a:t>”</a:t>
            </a:r>
            <a:r>
              <a:rPr lang="en-US">
                <a:latin typeface="Arial"/>
                <a:ea typeface="Arial"/>
                <a:cs typeface="Arial"/>
                <a:sym typeface="Arial"/>
              </a:rPr>
              <a:t>コマンド文</a:t>
            </a:r>
            <a:r>
              <a:rPr lang="en-US"/>
              <a:t>”</a:t>
            </a:r>
            <a:r>
              <a:rPr lang="en-US">
                <a:latin typeface="Arial"/>
                <a:ea typeface="Arial"/>
                <a:cs typeface="Arial"/>
                <a:sym typeface="Arial"/>
              </a:rPr>
              <a:t>＋</a:t>
            </a:r>
            <a:r>
              <a:rPr lang="en-US"/>
              <a:t>”_”</a:t>
            </a:r>
            <a:br>
              <a:rPr lang="en-US"/>
            </a:br>
            <a:r>
              <a:rPr lang="en-US">
                <a:latin typeface="Arial"/>
                <a:ea typeface="Arial"/>
                <a:cs typeface="Arial"/>
                <a:sym typeface="Arial"/>
              </a:rPr>
              <a:t>となる．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画像処理における明るさの影響について</a:t>
            </a:r>
            <a:endParaRPr/>
          </a:p>
        </p:txBody>
      </p:sp>
      <p:sp>
        <p:nvSpPr>
          <p:cNvPr id="165" name="Google Shape;165;p8"/>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画像処理は周囲の環境，特に明るさの影響を受けやすく</a:t>
            </a:r>
            <a:br>
              <a:rPr lang="en-US"/>
            </a:br>
            <a:r>
              <a:rPr lang="en-US"/>
              <a:t>また，じゅでぃあはライトを搭載していないため，</a:t>
            </a:r>
            <a:br>
              <a:rPr lang="en-US"/>
            </a:br>
            <a:r>
              <a:rPr lang="en-US"/>
              <a:t>動作環境が変わると画像処理がうまくいかなくなってしまう．</a:t>
            </a:r>
            <a:br>
              <a:rPr lang="en-US"/>
            </a:br>
            <a:r>
              <a:rPr lang="en-US"/>
              <a:t>一応後述する</a:t>
            </a:r>
            <a:br>
              <a:rPr lang="en-US"/>
            </a:br>
            <a:r>
              <a:rPr lang="en-US"/>
              <a:t>「周囲の環境に合わせた画像の補正値を探るプログラム」</a:t>
            </a:r>
            <a:br>
              <a:rPr lang="en-US"/>
            </a:br>
            <a:r>
              <a:rPr lang="en-US"/>
              <a:t>を搭載してはいるが，新しく機体を作る場合は</a:t>
            </a:r>
            <a:br>
              <a:rPr lang="en-US"/>
            </a:br>
            <a:r>
              <a:rPr lang="en-US"/>
              <a:t>小型のハンディライト等を搭載し，</a:t>
            </a:r>
            <a:br>
              <a:rPr lang="en-US"/>
            </a:br>
            <a:r>
              <a:rPr lang="en-US"/>
              <a:t>カメラで見る範囲を照らすようにすることをお勧めする．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838200" y="365760"/>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0000"/>
              </a:lnSpc>
              <a:spcBef>
                <a:spcPts val="0"/>
              </a:spcBef>
              <a:spcAft>
                <a:spcPts val="0"/>
              </a:spcAft>
              <a:buClr>
                <a:schemeClr val="lt1"/>
              </a:buClr>
              <a:buSzPts val="4000"/>
              <a:buFont typeface="Meiryo"/>
              <a:buNone/>
            </a:pPr>
            <a:r>
              <a:rPr lang="en-US"/>
              <a:t>CorrectionValueSearch.pyについて</a:t>
            </a:r>
            <a:endParaRPr/>
          </a:p>
        </p:txBody>
      </p:sp>
      <p:sp>
        <p:nvSpPr>
          <p:cNvPr id="171" name="Google Shape;171;p9"/>
          <p:cNvSpPr txBox="1"/>
          <p:nvPr>
            <p:ph idx="1" type="body"/>
          </p:nvPr>
        </p:nvSpPr>
        <p:spPr>
          <a:xfrm>
            <a:off x="838200" y="1949450"/>
            <a:ext cx="10515600" cy="4195763"/>
          </a:xfrm>
          <a:prstGeom prst="rect">
            <a:avLst/>
          </a:prstGeom>
          <a:noFill/>
          <a:ln>
            <a:noFill/>
          </a:ln>
        </p:spPr>
        <p:txBody>
          <a:bodyPr anchorCtr="0" anchor="t" bIns="91425" lIns="109725" spcFirstLastPara="1" rIns="109725" wrap="square" tIns="109725">
            <a:noAutofit/>
          </a:bodyPr>
          <a:lstStyle/>
          <a:p>
            <a:pPr indent="-228600" lvl="0" marL="228600" rtl="0" algn="l">
              <a:lnSpc>
                <a:spcPct val="114000"/>
              </a:lnSpc>
              <a:spcBef>
                <a:spcPts val="0"/>
              </a:spcBef>
              <a:spcAft>
                <a:spcPts val="0"/>
              </a:spcAft>
              <a:buSzPts val="2400"/>
              <a:buChar char="•"/>
            </a:pPr>
            <a:r>
              <a:rPr lang="en-US"/>
              <a:t>じゅでぃあはボール探索時に，取得した画像に補正をかけて，</a:t>
            </a:r>
            <a:br>
              <a:rPr lang="en-US"/>
            </a:br>
            <a:r>
              <a:rPr lang="en-US"/>
              <a:t>認識精度を向上させている．CorrectionValueSearch.pyは，</a:t>
            </a:r>
            <a:br>
              <a:rPr lang="en-US"/>
            </a:br>
            <a:r>
              <a:rPr lang="en-US"/>
              <a:t>この画像にかける補正の補正値を，周囲の環境に合わせて</a:t>
            </a:r>
            <a:br>
              <a:rPr lang="en-US"/>
            </a:br>
            <a:r>
              <a:rPr lang="en-US"/>
              <a:t>調整するためのプログラムである．</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printVTI">
  <a:themeElements>
    <a:clrScheme name="AnalogousFromDarkSeedLeftStep">
      <a:dk1>
        <a:srgbClr val="000000"/>
      </a:dk1>
      <a:lt1>
        <a:srgbClr val="FFFFFF"/>
      </a:lt1>
      <a:dk2>
        <a:srgbClr val="1B2130"/>
      </a:dk2>
      <a:lt2>
        <a:srgbClr val="F0F3F2"/>
      </a:lt2>
      <a:accent1>
        <a:srgbClr val="E52B81"/>
      </a:accent1>
      <a:accent2>
        <a:srgbClr val="D319BD"/>
      </a:accent2>
      <a:accent3>
        <a:srgbClr val="AD2BE5"/>
      </a:accent3>
      <a:accent4>
        <a:srgbClr val="5725D5"/>
      </a:accent4>
      <a:accent5>
        <a:srgbClr val="2B44E5"/>
      </a:accent5>
      <a:accent6>
        <a:srgbClr val="197FD3"/>
      </a:accent6>
      <a:hlink>
        <a:srgbClr val="4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2022-09-02T06:18:56Z</dcterms:created>
  <dc:creator>大西　海人</dc:creator>
</cp:coreProperties>
</file>