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3" r:id="rId5"/>
    <p:sldId id="274" r:id="rId6"/>
    <p:sldId id="282" r:id="rId7"/>
    <p:sldId id="276" r:id="rId8"/>
    <p:sldId id="283" r:id="rId9"/>
    <p:sldId id="284" r:id="rId10"/>
    <p:sldId id="277" r:id="rId11"/>
    <p:sldId id="278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431B424-0BD7-4364-BE50-7C4ECE5893EA}">
          <p14:sldIdLst>
            <p14:sldId id="256"/>
            <p14:sldId id="257"/>
            <p14:sldId id="258"/>
            <p14:sldId id="273"/>
            <p14:sldId id="274"/>
            <p14:sldId id="282"/>
            <p14:sldId id="276"/>
            <p14:sldId id="283"/>
            <p14:sldId id="284"/>
            <p14:sldId id="277"/>
            <p14:sldId id="27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29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9F4B9-A96A-4DDE-978A-19AB569F929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4B87A26-3272-4A1C-A6AF-7DF1D8304DA0}">
      <dgm:prSet phldrT="[텍스트]" custT="1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sz="1000" dirty="0"/>
            <a:t>메인</a:t>
          </a:r>
        </a:p>
      </dgm:t>
    </dgm:pt>
    <dgm:pt modelId="{D3742138-2E11-4A5A-B7AB-B7B21BCE702E}" type="parTrans" cxnId="{B2E1315F-AD9F-4727-B3EB-9394F8E3101E}">
      <dgm:prSet/>
      <dgm:spPr/>
      <dgm:t>
        <a:bodyPr/>
        <a:lstStyle/>
        <a:p>
          <a:pPr latinLnBrk="1"/>
          <a:endParaRPr lang="ko-KR" altLang="en-US" sz="1000"/>
        </a:p>
      </dgm:t>
    </dgm:pt>
    <dgm:pt modelId="{4C7CA94A-4E6F-4CB1-BC45-B4FB25CAED5F}" type="sibTrans" cxnId="{B2E1315F-AD9F-4727-B3EB-9394F8E3101E}">
      <dgm:prSet/>
      <dgm:spPr/>
      <dgm:t>
        <a:bodyPr/>
        <a:lstStyle/>
        <a:p>
          <a:pPr latinLnBrk="1"/>
          <a:endParaRPr lang="ko-KR" altLang="en-US" sz="1000"/>
        </a:p>
      </dgm:t>
    </dgm:pt>
    <dgm:pt modelId="{F2E5589D-6277-4F6D-8FCA-3EC3937B4921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sz="1000" dirty="0"/>
            <a:t>단어추가</a:t>
          </a:r>
        </a:p>
      </dgm:t>
    </dgm:pt>
    <dgm:pt modelId="{25F11EF3-C432-4DD2-BBEC-141D13217267}" type="parTrans" cxnId="{0D3EB471-BB05-4C05-BCF3-04689BA5A8A2}">
      <dgm:prSet custT="1"/>
      <dgm:spPr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6F036D36-2BA6-4852-9FD8-8734570EB74C}" type="sibTrans" cxnId="{0D3EB471-BB05-4C05-BCF3-04689BA5A8A2}">
      <dgm:prSet/>
      <dgm:spPr/>
      <dgm:t>
        <a:bodyPr/>
        <a:lstStyle/>
        <a:p>
          <a:pPr latinLnBrk="1"/>
          <a:endParaRPr lang="ko-KR" altLang="en-US" sz="1000"/>
        </a:p>
      </dgm:t>
    </dgm:pt>
    <dgm:pt modelId="{7DD78583-8A0C-4C6D-A415-B398904AA5A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sz="1000" dirty="0"/>
            <a:t>추가할 단어 입력</a:t>
          </a:r>
        </a:p>
      </dgm:t>
    </dgm:pt>
    <dgm:pt modelId="{5ADE54CB-1904-4E87-8A56-76B7FF8FFCE4}" type="parTrans" cxnId="{C774416C-DB84-40B9-A4D0-2B6B501E09EE}">
      <dgm:prSet custT="1"/>
      <dgm:spPr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AE147607-4B8D-480B-9979-9A40E3B3F604}" type="sibTrans" cxnId="{C774416C-DB84-40B9-A4D0-2B6B501E09EE}">
      <dgm:prSet/>
      <dgm:spPr/>
      <dgm:t>
        <a:bodyPr/>
        <a:lstStyle/>
        <a:p>
          <a:pPr latinLnBrk="1"/>
          <a:endParaRPr lang="ko-KR" altLang="en-US" sz="1000"/>
        </a:p>
      </dgm:t>
    </dgm:pt>
    <dgm:pt modelId="{093529B4-66BB-4CAA-9AE8-D85C6F682F3E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sz="1000" dirty="0"/>
            <a:t>취소</a:t>
          </a:r>
        </a:p>
      </dgm:t>
    </dgm:pt>
    <dgm:pt modelId="{8378EE94-AB91-4E1A-A957-3305A5515786}" type="parTrans" cxnId="{DA929457-532A-4E2C-AC41-510869BEF86D}">
      <dgm:prSet custT="1"/>
      <dgm:spPr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06A7314D-81C7-40A5-895A-25A7296D23E3}" type="sibTrans" cxnId="{DA929457-532A-4E2C-AC41-510869BEF86D}">
      <dgm:prSet/>
      <dgm:spPr/>
      <dgm:t>
        <a:bodyPr/>
        <a:lstStyle/>
        <a:p>
          <a:pPr latinLnBrk="1"/>
          <a:endParaRPr lang="ko-KR" altLang="en-US" sz="1000"/>
        </a:p>
      </dgm:t>
    </dgm:pt>
    <dgm:pt modelId="{BD02FA0E-642F-4C13-BBD8-DF2E3FAA00D8}">
      <dgm:prSet phldrT="[텍스트]" custT="1"/>
      <dgm:spPr>
        <a:solidFill>
          <a:srgbClr val="7030A0"/>
        </a:solidFill>
      </dgm:spPr>
      <dgm:t>
        <a:bodyPr/>
        <a:lstStyle/>
        <a:p>
          <a:pPr latinLnBrk="1"/>
          <a:r>
            <a:rPr lang="en-US" altLang="ko-KR" sz="1000" dirty="0"/>
            <a:t>BGM</a:t>
          </a:r>
          <a:r>
            <a:rPr lang="ko-KR" altLang="en-US" sz="1000" dirty="0"/>
            <a:t>틀기</a:t>
          </a:r>
        </a:p>
      </dgm:t>
    </dgm:pt>
    <dgm:pt modelId="{66AFCEEF-0B80-4764-BD6F-16C1F6794D54}" type="parTrans" cxnId="{9798BB8D-CBCA-4F58-9E6D-5122150E8E84}">
      <dgm:prSet custT="1"/>
      <dgm:spPr>
        <a:ln>
          <a:solidFill>
            <a:srgbClr val="7030A0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6F141E80-39DD-4C3F-A39E-E11EED206223}" type="sibTrans" cxnId="{9798BB8D-CBCA-4F58-9E6D-5122150E8E84}">
      <dgm:prSet/>
      <dgm:spPr/>
      <dgm:t>
        <a:bodyPr/>
        <a:lstStyle/>
        <a:p>
          <a:pPr latinLnBrk="1"/>
          <a:endParaRPr lang="ko-KR" altLang="en-US" sz="1000"/>
        </a:p>
      </dgm:t>
    </dgm:pt>
    <dgm:pt modelId="{61871BFE-50EF-4C91-80A9-FF5F3B42DB15}">
      <dgm:prSet phldrT="[텍스트]" custT="1"/>
      <dgm:spPr>
        <a:solidFill>
          <a:srgbClr val="7030A0"/>
        </a:solidFill>
      </dgm:spPr>
      <dgm:t>
        <a:bodyPr/>
        <a:lstStyle/>
        <a:p>
          <a:pPr latinLnBrk="1"/>
          <a:r>
            <a:rPr lang="en-US" altLang="ko-KR" sz="1000" dirty="0"/>
            <a:t>BGM</a:t>
          </a:r>
          <a:r>
            <a:rPr lang="ko-KR" altLang="en-US" sz="1000" dirty="0"/>
            <a:t>재생</a:t>
          </a:r>
        </a:p>
      </dgm:t>
    </dgm:pt>
    <dgm:pt modelId="{0DD62359-9EE4-47E4-A808-887C8FEDA646}" type="parTrans" cxnId="{28704B82-9F58-47D0-A81A-0ADB35195E35}">
      <dgm:prSet custT="1"/>
      <dgm:spPr>
        <a:ln>
          <a:solidFill>
            <a:srgbClr val="7030A0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5942D495-27F8-4E96-A637-275653F2A589}" type="sibTrans" cxnId="{28704B82-9F58-47D0-A81A-0ADB35195E35}">
      <dgm:prSet/>
      <dgm:spPr/>
      <dgm:t>
        <a:bodyPr/>
        <a:lstStyle/>
        <a:p>
          <a:pPr latinLnBrk="1"/>
          <a:endParaRPr lang="ko-KR" altLang="en-US" sz="1000"/>
        </a:p>
      </dgm:t>
    </dgm:pt>
    <dgm:pt modelId="{471A0A25-6952-4BE2-BE28-ED866312676E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 err="1"/>
            <a:t>혼자하기</a:t>
          </a:r>
          <a:endParaRPr lang="ko-KR" altLang="en-US" sz="1000" dirty="0"/>
        </a:p>
      </dgm:t>
    </dgm:pt>
    <dgm:pt modelId="{C7BC8BE3-5BFA-4A1C-8E68-F2F613A5BA6B}" type="parTrans" cxnId="{0AAF19F8-8DFF-48F7-B92C-B4C115A219D0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87C68A0F-5FA9-45B4-8599-3FF88063C307}" type="sibTrans" cxnId="{0AAF19F8-8DFF-48F7-B92C-B4C115A219D0}">
      <dgm:prSet/>
      <dgm:spPr/>
      <dgm:t>
        <a:bodyPr/>
        <a:lstStyle/>
        <a:p>
          <a:pPr latinLnBrk="1"/>
          <a:endParaRPr lang="ko-KR" altLang="en-US" sz="1000"/>
        </a:p>
      </dgm:t>
    </dgm:pt>
    <dgm:pt modelId="{E4DF33F9-586F-429F-A2DF-8F612DE790CA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같이하기</a:t>
          </a:r>
        </a:p>
      </dgm:t>
    </dgm:pt>
    <dgm:pt modelId="{7509DDF4-86F0-4695-81A7-9152B8C4E298}" type="parTrans" cxnId="{34A22CF4-A31F-4442-999B-2AE1CC7AB2FB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9E7F9DCF-8899-450F-8DCB-5AF4A8E55347}" type="sibTrans" cxnId="{34A22CF4-A31F-4442-999B-2AE1CC7AB2FB}">
      <dgm:prSet/>
      <dgm:spPr/>
      <dgm:t>
        <a:bodyPr/>
        <a:lstStyle/>
        <a:p>
          <a:pPr latinLnBrk="1"/>
          <a:endParaRPr lang="ko-KR" altLang="en-US" sz="1000"/>
        </a:p>
      </dgm:t>
    </dgm:pt>
    <dgm:pt modelId="{FEFD3D4F-B8DA-4511-8D74-66CB858A9C57}">
      <dgm:prSet phldrT="[텍스트]" custT="1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sz="1000" dirty="0"/>
            <a:t>나가기</a:t>
          </a:r>
        </a:p>
      </dgm:t>
    </dgm:pt>
    <dgm:pt modelId="{410EE9F1-9D06-44E1-9103-E38AE3D2CED7}" type="parTrans" cxnId="{FABA9ED1-439F-4BE8-9CB1-2864A774AA4E}">
      <dgm:prSet custT="1"/>
      <dgm:spPr>
        <a:ln>
          <a:solidFill>
            <a:srgbClr val="FF0000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7CC0BF8B-9E74-448B-A0A7-A18D2D09EE92}" type="sibTrans" cxnId="{FABA9ED1-439F-4BE8-9CB1-2864A774AA4E}">
      <dgm:prSet/>
      <dgm:spPr/>
      <dgm:t>
        <a:bodyPr/>
        <a:lstStyle/>
        <a:p>
          <a:pPr latinLnBrk="1"/>
          <a:endParaRPr lang="ko-KR" altLang="en-US" sz="1000"/>
        </a:p>
      </dgm:t>
    </dgm:pt>
    <dgm:pt modelId="{55D857A1-D9F4-4559-9287-DA023EA818C3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/>
            <a:t>알파벳 클릭</a:t>
          </a:r>
        </a:p>
      </dgm:t>
    </dgm:pt>
    <dgm:pt modelId="{4A7CFC0B-BEC1-47AB-AFA4-F8E8CF07B013}" type="parTrans" cxnId="{07FA8101-3837-49D9-91D2-0BEE6E99318C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5FDDEE7E-4167-48F8-8B17-35137C84443F}" type="sibTrans" cxnId="{07FA8101-3837-49D9-91D2-0BEE6E99318C}">
      <dgm:prSet/>
      <dgm:spPr/>
      <dgm:t>
        <a:bodyPr/>
        <a:lstStyle/>
        <a:p>
          <a:pPr latinLnBrk="1"/>
          <a:endParaRPr lang="ko-KR" altLang="en-US" sz="1000"/>
        </a:p>
      </dgm:t>
    </dgm:pt>
    <dgm:pt modelId="{C01C5CFA-5FA4-4E50-8744-2F4847EE7140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/>
            <a:t>처음 화면으로</a:t>
          </a:r>
        </a:p>
      </dgm:t>
    </dgm:pt>
    <dgm:pt modelId="{FF86AD37-B323-4DE1-92D4-34CCFE6A157D}" type="parTrans" cxnId="{BF95E6F9-EAFE-403B-929E-A750BB640F60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17E61255-C754-42E5-95F4-C29B0ECEA6AC}" type="sibTrans" cxnId="{BF95E6F9-EAFE-403B-929E-A750BB640F60}">
      <dgm:prSet/>
      <dgm:spPr/>
      <dgm:t>
        <a:bodyPr/>
        <a:lstStyle/>
        <a:p>
          <a:pPr latinLnBrk="1"/>
          <a:endParaRPr lang="ko-KR" altLang="en-US" sz="1000"/>
        </a:p>
      </dgm:t>
    </dgm:pt>
    <dgm:pt modelId="{E46C3A29-CEF7-43F2-B08F-5C5E2787C8FF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/>
            <a:t>동전투입</a:t>
          </a:r>
        </a:p>
      </dgm:t>
    </dgm:pt>
    <dgm:pt modelId="{A5768131-B313-48E6-87DA-851437D167E0}" type="parTrans" cxnId="{ED8A739A-5017-4714-9E0D-C9041F64F1B8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802B5ED0-35CD-4C80-AD6A-D7996ED15477}" type="sibTrans" cxnId="{ED8A739A-5017-4714-9E0D-C9041F64F1B8}">
      <dgm:prSet/>
      <dgm:spPr/>
      <dgm:t>
        <a:bodyPr/>
        <a:lstStyle/>
        <a:p>
          <a:pPr latinLnBrk="1"/>
          <a:endParaRPr lang="ko-KR" altLang="en-US" sz="1000"/>
        </a:p>
      </dgm:t>
    </dgm:pt>
    <dgm:pt modelId="{335084ED-7B05-49D0-8612-C3308C7CA513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/>
            <a:t>단어완성</a:t>
          </a:r>
        </a:p>
      </dgm:t>
    </dgm:pt>
    <dgm:pt modelId="{82628A39-AC1D-4F2E-85AC-63266DBFBFB2}" type="parTrans" cxnId="{FC079F20-4D41-4F4E-BD16-EEC27D404ABB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9A438C78-2D12-4804-92FC-655DEB7E8BBA}" type="sibTrans" cxnId="{FC079F20-4D41-4F4E-BD16-EEC27D404ABB}">
      <dgm:prSet/>
      <dgm:spPr/>
      <dgm:t>
        <a:bodyPr/>
        <a:lstStyle/>
        <a:p>
          <a:pPr latinLnBrk="1"/>
          <a:endParaRPr lang="ko-KR" altLang="en-US" sz="1000"/>
        </a:p>
      </dgm:t>
    </dgm:pt>
    <dgm:pt modelId="{28176E26-F6F3-415E-976E-92EE32068198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/>
            <a:t>결과화면</a:t>
          </a:r>
        </a:p>
      </dgm:t>
    </dgm:pt>
    <dgm:pt modelId="{4A3CE72D-CCEA-4520-88A2-499A735BE6A6}" type="parTrans" cxnId="{478D7321-AB20-4544-887E-2A391018CA9C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9AE5AE8C-EE27-451C-86BF-9E40CA20D579}" type="sibTrans" cxnId="{478D7321-AB20-4544-887E-2A391018CA9C}">
      <dgm:prSet/>
      <dgm:spPr/>
      <dgm:t>
        <a:bodyPr/>
        <a:lstStyle/>
        <a:p>
          <a:pPr latinLnBrk="1"/>
          <a:endParaRPr lang="ko-KR" altLang="en-US" sz="1000"/>
        </a:p>
      </dgm:t>
    </dgm:pt>
    <dgm:pt modelId="{DD5BDEF5-E89E-46ED-9C42-7430BD40153E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 err="1"/>
            <a:t>메인화면</a:t>
          </a:r>
          <a:endParaRPr lang="ko-KR" altLang="en-US" sz="1000" dirty="0"/>
        </a:p>
      </dgm:t>
    </dgm:pt>
    <dgm:pt modelId="{E10A2D58-94C6-417A-920B-87FB7649A883}" type="parTrans" cxnId="{B39E7B2A-682A-4E07-A027-261DD733009A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AD213585-1B6B-456F-9ABE-1581312EEE64}" type="sibTrans" cxnId="{B39E7B2A-682A-4E07-A027-261DD733009A}">
      <dgm:prSet/>
      <dgm:spPr/>
      <dgm:t>
        <a:bodyPr/>
        <a:lstStyle/>
        <a:p>
          <a:pPr latinLnBrk="1"/>
          <a:endParaRPr lang="ko-KR" altLang="en-US" sz="1000"/>
        </a:p>
      </dgm:t>
    </dgm:pt>
    <dgm:pt modelId="{32E97934-0552-4F5B-9EEE-B0394842E525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/>
            <a:t>기회</a:t>
          </a:r>
          <a:r>
            <a:rPr lang="en-US" altLang="ko-KR" sz="1000" dirty="0"/>
            <a:t>+1</a:t>
          </a:r>
          <a:r>
            <a:rPr lang="ko-KR" altLang="en-US" sz="1000" dirty="0" err="1"/>
            <a:t>회추가</a:t>
          </a:r>
          <a:endParaRPr lang="ko-KR" altLang="en-US" sz="1000" dirty="0"/>
        </a:p>
      </dgm:t>
    </dgm:pt>
    <dgm:pt modelId="{33CF76F6-C96F-41D8-8752-97D44E5EEB95}" type="parTrans" cxnId="{C612BF68-C9EB-44D4-B816-0212064E32AF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47B3BE7A-8D11-4D7F-A89F-BCA337E13B51}" type="sibTrans" cxnId="{C612BF68-C9EB-44D4-B816-0212064E32AF}">
      <dgm:prSet/>
      <dgm:spPr/>
      <dgm:t>
        <a:bodyPr/>
        <a:lstStyle/>
        <a:p>
          <a:pPr latinLnBrk="1"/>
          <a:endParaRPr lang="ko-KR" altLang="en-US" sz="1000"/>
        </a:p>
      </dgm:t>
    </dgm:pt>
    <dgm:pt modelId="{CA0054D2-8E17-4409-A0BF-C1BB02168240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알파벳클릭</a:t>
          </a:r>
        </a:p>
      </dgm:t>
    </dgm:pt>
    <dgm:pt modelId="{98186D33-7732-4497-952A-A19CB7EB632A}" type="parTrans" cxnId="{12B9BFEE-8E87-4D82-942B-639CEF2123A8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D8A08F15-DECD-434D-9C8D-A9EA4B6B77BE}" type="sibTrans" cxnId="{12B9BFEE-8E87-4D82-942B-639CEF2123A8}">
      <dgm:prSet/>
      <dgm:spPr/>
      <dgm:t>
        <a:bodyPr/>
        <a:lstStyle/>
        <a:p>
          <a:pPr latinLnBrk="1"/>
          <a:endParaRPr lang="ko-KR" altLang="en-US" sz="1000"/>
        </a:p>
      </dgm:t>
    </dgm:pt>
    <dgm:pt modelId="{540D7B8B-C40E-4B24-B8AB-901A30ECABC6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처음 화면으로</a:t>
          </a:r>
        </a:p>
      </dgm:t>
    </dgm:pt>
    <dgm:pt modelId="{010DB47D-25D3-4B9F-8216-15C56186BB55}" type="parTrans" cxnId="{FAADA77C-62CD-407B-8004-93D778F64B8B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AA0BD9D0-FA7B-4651-896F-979F979E4DDB}" type="sibTrans" cxnId="{FAADA77C-62CD-407B-8004-93D778F64B8B}">
      <dgm:prSet/>
      <dgm:spPr/>
      <dgm:t>
        <a:bodyPr/>
        <a:lstStyle/>
        <a:p>
          <a:pPr latinLnBrk="1"/>
          <a:endParaRPr lang="ko-KR" altLang="en-US" sz="1000"/>
        </a:p>
      </dgm:t>
    </dgm:pt>
    <dgm:pt modelId="{5FA23D52-3749-44D8-A47A-50545FD07C87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동전투입</a:t>
          </a:r>
        </a:p>
      </dgm:t>
    </dgm:pt>
    <dgm:pt modelId="{4A993B62-EA1A-4B9A-82F6-52837908BBC0}" type="parTrans" cxnId="{C3A96EDD-AE46-4FB2-A374-04714073F3C9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6803C371-2573-4706-84BC-43ABB37ADF48}" type="sibTrans" cxnId="{C3A96EDD-AE46-4FB2-A374-04714073F3C9}">
      <dgm:prSet/>
      <dgm:spPr/>
      <dgm:t>
        <a:bodyPr/>
        <a:lstStyle/>
        <a:p>
          <a:pPr latinLnBrk="1"/>
          <a:endParaRPr lang="ko-KR" altLang="en-US" sz="1000"/>
        </a:p>
      </dgm:t>
    </dgm:pt>
    <dgm:pt modelId="{878FA362-DA9D-4A2A-BAB0-20C603542179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단어완성</a:t>
          </a:r>
        </a:p>
      </dgm:t>
    </dgm:pt>
    <dgm:pt modelId="{91806EE5-1C06-48F4-9D11-EB1B361EDC69}" type="parTrans" cxnId="{2897C23A-CC2C-45C3-84D1-36E8B64D0DA6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A58A786B-52B9-446B-9317-514D5C352B19}" type="sibTrans" cxnId="{2897C23A-CC2C-45C3-84D1-36E8B64D0DA6}">
      <dgm:prSet/>
      <dgm:spPr/>
      <dgm:t>
        <a:bodyPr/>
        <a:lstStyle/>
        <a:p>
          <a:pPr latinLnBrk="1"/>
          <a:endParaRPr lang="ko-KR" altLang="en-US" sz="1000"/>
        </a:p>
      </dgm:t>
    </dgm:pt>
    <dgm:pt modelId="{205DB7C5-60B6-4146-A690-7AAC9BE7B903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결과화면</a:t>
          </a:r>
        </a:p>
      </dgm:t>
    </dgm:pt>
    <dgm:pt modelId="{946D75A5-0BD8-4DDA-A874-E4FE8A4A6C41}" type="parTrans" cxnId="{8043C57F-3786-4425-BF4D-F8BDB8DA1574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0E5BFE1F-51EC-4F18-802A-D26392980656}" type="sibTrans" cxnId="{8043C57F-3786-4425-BF4D-F8BDB8DA1574}">
      <dgm:prSet/>
      <dgm:spPr/>
      <dgm:t>
        <a:bodyPr/>
        <a:lstStyle/>
        <a:p>
          <a:pPr latinLnBrk="1"/>
          <a:endParaRPr lang="ko-KR" altLang="en-US" sz="1000"/>
        </a:p>
      </dgm:t>
    </dgm:pt>
    <dgm:pt modelId="{A39907C0-56BE-4C9C-B781-249B9E695E81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 err="1"/>
            <a:t>메인화면</a:t>
          </a:r>
          <a:endParaRPr lang="ko-KR" altLang="en-US" sz="1000" dirty="0"/>
        </a:p>
      </dgm:t>
    </dgm:pt>
    <dgm:pt modelId="{F9AFC592-3571-49B7-8BE0-5409B1DACA94}" type="parTrans" cxnId="{31001738-F90E-4710-94E8-82EB596649C3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FA4035DF-A00D-497F-808A-094685CADBC7}" type="sibTrans" cxnId="{31001738-F90E-4710-94E8-82EB596649C3}">
      <dgm:prSet/>
      <dgm:spPr/>
      <dgm:t>
        <a:bodyPr/>
        <a:lstStyle/>
        <a:p>
          <a:pPr latinLnBrk="1"/>
          <a:endParaRPr lang="ko-KR" altLang="en-US" sz="1000"/>
        </a:p>
      </dgm:t>
    </dgm:pt>
    <dgm:pt modelId="{C985A44F-271F-4DB6-B41B-5348698824FC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기회</a:t>
          </a:r>
          <a:r>
            <a:rPr lang="en-US" altLang="ko-KR" sz="1000" dirty="0"/>
            <a:t>+1</a:t>
          </a:r>
          <a:r>
            <a:rPr lang="ko-KR" altLang="en-US" sz="1000" dirty="0" err="1"/>
            <a:t>회추가</a:t>
          </a:r>
          <a:endParaRPr lang="ko-KR" altLang="en-US" sz="1000" dirty="0"/>
        </a:p>
      </dgm:t>
    </dgm:pt>
    <dgm:pt modelId="{A1267968-20FB-473C-B34A-6B4213B8A1AA}" type="parTrans" cxnId="{7D6E7690-622D-4684-8D3B-60224F5CFF19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3F641546-CA7D-4993-931D-4E81EDDD502A}" type="sibTrans" cxnId="{7D6E7690-622D-4684-8D3B-60224F5CFF19}">
      <dgm:prSet/>
      <dgm:spPr/>
      <dgm:t>
        <a:bodyPr/>
        <a:lstStyle/>
        <a:p>
          <a:pPr latinLnBrk="1"/>
          <a:endParaRPr lang="ko-KR" altLang="en-US" sz="1000"/>
        </a:p>
      </dgm:t>
    </dgm:pt>
    <dgm:pt modelId="{4F318A52-E6F8-4D8E-A6C7-DDAFE5CC2D17}">
      <dgm:prSet phldrT="[텍스트]" custT="1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sz="1000" dirty="0"/>
            <a:t>종료</a:t>
          </a:r>
        </a:p>
      </dgm:t>
    </dgm:pt>
    <dgm:pt modelId="{4DA27D8A-1CF9-4493-A5B6-A691D4C4C255}" type="parTrans" cxnId="{B2542608-E2E8-44F2-8636-1D1CB84C4A33}">
      <dgm:prSet custT="1"/>
      <dgm:spPr>
        <a:ln>
          <a:solidFill>
            <a:srgbClr val="FF0000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D40753FE-901F-4B66-9773-99242259F06D}" type="sibTrans" cxnId="{B2542608-E2E8-44F2-8636-1D1CB84C4A33}">
      <dgm:prSet/>
      <dgm:spPr/>
      <dgm:t>
        <a:bodyPr/>
        <a:lstStyle/>
        <a:p>
          <a:pPr latinLnBrk="1"/>
          <a:endParaRPr lang="ko-KR" altLang="en-US" sz="1000"/>
        </a:p>
      </dgm:t>
    </dgm:pt>
    <dgm:pt modelId="{D3953440-3A13-4817-9F86-8406AB0D2C6B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 err="1"/>
            <a:t>메인화면</a:t>
          </a:r>
          <a:endParaRPr lang="ko-KR" altLang="en-US" sz="1000" dirty="0"/>
        </a:p>
      </dgm:t>
    </dgm:pt>
    <dgm:pt modelId="{7B43C9CF-B3EB-4F88-9E1E-863EFD099142}" type="parTrans" cxnId="{C741DBD2-E526-4793-8ECF-C3429AF28BA4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4B6008A3-91F2-4A1E-AC32-47F4D208FA67}" type="sibTrans" cxnId="{C741DBD2-E526-4793-8ECF-C3429AF28BA4}">
      <dgm:prSet/>
      <dgm:spPr/>
      <dgm:t>
        <a:bodyPr/>
        <a:lstStyle/>
        <a:p>
          <a:pPr latinLnBrk="1"/>
          <a:endParaRPr lang="ko-KR" altLang="en-US" sz="1000"/>
        </a:p>
      </dgm:t>
    </dgm:pt>
    <dgm:pt modelId="{70A698AB-62D2-4271-A77E-82FE080564EF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/>
            <a:t>종료</a:t>
          </a:r>
        </a:p>
      </dgm:t>
    </dgm:pt>
    <dgm:pt modelId="{48000491-8A28-4A14-9D99-95BBC86A156A}" type="parTrans" cxnId="{61DC3A3D-A688-4D2D-8EEA-EC7F0583D4D7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67FAF250-5EF6-460F-9492-170D26EFDE13}" type="sibTrans" cxnId="{61DC3A3D-A688-4D2D-8EEA-EC7F0583D4D7}">
      <dgm:prSet/>
      <dgm:spPr/>
      <dgm:t>
        <a:bodyPr/>
        <a:lstStyle/>
        <a:p>
          <a:pPr latinLnBrk="1"/>
          <a:endParaRPr lang="ko-KR" altLang="en-US" sz="1000"/>
        </a:p>
      </dgm:t>
    </dgm:pt>
    <dgm:pt modelId="{498E244E-EF84-4D27-B681-708A2C2368ED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 err="1"/>
            <a:t>메인화면</a:t>
          </a:r>
          <a:endParaRPr lang="ko-KR" altLang="en-US" sz="1000" dirty="0"/>
        </a:p>
      </dgm:t>
    </dgm:pt>
    <dgm:pt modelId="{135A47ED-D6EF-4E5C-9E69-6E8D2DA21C6F}" type="parTrans" cxnId="{790E5DB9-B132-448F-8115-9290DD811E02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D74F2F1A-E8CE-4B63-9BA5-BA575F8DFB63}" type="sibTrans" cxnId="{790E5DB9-B132-448F-8115-9290DD811E02}">
      <dgm:prSet/>
      <dgm:spPr/>
      <dgm:t>
        <a:bodyPr/>
        <a:lstStyle/>
        <a:p>
          <a:pPr latinLnBrk="1"/>
          <a:endParaRPr lang="ko-KR" altLang="en-US" sz="1000"/>
        </a:p>
      </dgm:t>
    </dgm:pt>
    <dgm:pt modelId="{BE177872-EAFE-49DC-A299-34015849C8C4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종료</a:t>
          </a:r>
        </a:p>
      </dgm:t>
    </dgm:pt>
    <dgm:pt modelId="{F5E50F9D-1799-4430-A470-F793ABEA5933}" type="parTrans" cxnId="{22F3AADF-F5D8-4380-ADC2-C2D8BF627570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CF5FB595-88B3-44A5-9582-7F9E3134CDDB}" type="sibTrans" cxnId="{22F3AADF-F5D8-4380-ADC2-C2D8BF627570}">
      <dgm:prSet/>
      <dgm:spPr/>
      <dgm:t>
        <a:bodyPr/>
        <a:lstStyle/>
        <a:p>
          <a:pPr latinLnBrk="1"/>
          <a:endParaRPr lang="ko-KR" altLang="en-US" sz="1000"/>
        </a:p>
      </dgm:t>
    </dgm:pt>
    <dgm:pt modelId="{986AE650-F95D-4439-9F63-19934DB48E9A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/>
            <a:t>창이 하나 </a:t>
          </a:r>
          <a:r>
            <a:rPr lang="ko-KR" altLang="en-US" sz="1000" dirty="0" err="1"/>
            <a:t>띄어져</a:t>
          </a:r>
          <a:r>
            <a:rPr lang="ko-KR" altLang="en-US" sz="1000" dirty="0"/>
            <a:t> 있을 경우 </a:t>
          </a:r>
          <a:r>
            <a:rPr lang="en-US" altLang="ko-KR" sz="1000" dirty="0"/>
            <a:t>2P</a:t>
          </a:r>
          <a:r>
            <a:rPr lang="ko-KR" altLang="en-US" sz="1000" dirty="0"/>
            <a:t>실행</a:t>
          </a:r>
        </a:p>
      </dgm:t>
    </dgm:pt>
    <dgm:pt modelId="{A28D0E74-4420-43A4-A504-DB18E47687F3}" type="parTrans" cxnId="{3DAD0BBA-16E4-4691-BAD0-E76B0A36138D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29161553-082B-4396-8351-225533085B75}" type="sibTrans" cxnId="{3DAD0BBA-16E4-4691-BAD0-E76B0A36138D}">
      <dgm:prSet/>
      <dgm:spPr/>
      <dgm:t>
        <a:bodyPr/>
        <a:lstStyle/>
        <a:p>
          <a:pPr latinLnBrk="1"/>
          <a:endParaRPr lang="ko-KR" altLang="en-US" sz="1000"/>
        </a:p>
      </dgm:t>
    </dgm:pt>
    <dgm:pt modelId="{ADF492FB-C822-4464-935C-AD08BD219AD5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 err="1"/>
            <a:t>단어완성실패</a:t>
          </a:r>
          <a:endParaRPr lang="ko-KR" altLang="en-US" sz="1000" dirty="0"/>
        </a:p>
      </dgm:t>
    </dgm:pt>
    <dgm:pt modelId="{6964539C-CDAE-4A65-9602-AE8B35DB9A74}" type="parTrans" cxnId="{570053D8-F6ED-41EF-B370-5879CE7FD632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5F0DDFA0-3D49-4D83-A56D-857729085F4D}" type="sibTrans" cxnId="{570053D8-F6ED-41EF-B370-5879CE7FD632}">
      <dgm:prSet/>
      <dgm:spPr/>
      <dgm:t>
        <a:bodyPr/>
        <a:lstStyle/>
        <a:p>
          <a:pPr latinLnBrk="1"/>
          <a:endParaRPr lang="ko-KR" altLang="en-US" sz="1000"/>
        </a:p>
      </dgm:t>
    </dgm:pt>
    <dgm:pt modelId="{7CCD0686-E6B3-4D90-B6A8-9B96B94E9F92}">
      <dgm:prSet phldrT="[텍스트]" custT="1"/>
      <dgm:spPr>
        <a:solidFill>
          <a:srgbClr val="CA3CAC"/>
        </a:solidFill>
      </dgm:spPr>
      <dgm:t>
        <a:bodyPr/>
        <a:lstStyle/>
        <a:p>
          <a:pPr latinLnBrk="1"/>
          <a:r>
            <a:rPr lang="ko-KR" altLang="en-US" sz="1000" dirty="0"/>
            <a:t>사망</a:t>
          </a:r>
          <a:r>
            <a:rPr lang="en-US" altLang="ko-KR" sz="1000" dirty="0"/>
            <a:t>(</a:t>
          </a:r>
          <a:r>
            <a:rPr lang="ko-KR" altLang="en-US" sz="1000" dirty="0"/>
            <a:t>더 이상 기회가 없음</a:t>
          </a:r>
          <a:r>
            <a:rPr lang="en-US" altLang="ko-KR" sz="1000" dirty="0"/>
            <a:t>)</a:t>
          </a:r>
          <a:endParaRPr lang="ko-KR" altLang="en-US" sz="1000" dirty="0"/>
        </a:p>
      </dgm:t>
    </dgm:pt>
    <dgm:pt modelId="{8FE945FB-A8D4-4B47-B3A1-5AFCCA8AE71B}" type="parTrans" cxnId="{9E89F56C-82E8-425E-9177-AEAA6305DD86}">
      <dgm:prSet custT="1"/>
      <dgm:spPr>
        <a:ln>
          <a:solidFill>
            <a:srgbClr val="CA3CAC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D120ABC3-F31A-4A87-AA02-3A9124A21933}" type="sibTrans" cxnId="{9E89F56C-82E8-425E-9177-AEAA6305DD86}">
      <dgm:prSet/>
      <dgm:spPr/>
      <dgm:t>
        <a:bodyPr/>
        <a:lstStyle/>
        <a:p>
          <a:pPr latinLnBrk="1"/>
          <a:endParaRPr lang="ko-KR" altLang="en-US" sz="1000"/>
        </a:p>
      </dgm:t>
    </dgm:pt>
    <dgm:pt modelId="{241601FC-3481-4BDB-9F33-A819F7CB88B7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최대 </a:t>
          </a:r>
          <a:r>
            <a:rPr lang="en-US" altLang="ko-KR" sz="1000" dirty="0"/>
            <a:t>2</a:t>
          </a:r>
          <a:r>
            <a:rPr lang="ko-KR" altLang="en-US" sz="1000" dirty="0" err="1"/>
            <a:t>개의창까지만</a:t>
          </a:r>
          <a:r>
            <a:rPr lang="ko-KR" altLang="en-US" sz="1000" dirty="0"/>
            <a:t> 띄움</a:t>
          </a:r>
        </a:p>
      </dgm:t>
    </dgm:pt>
    <dgm:pt modelId="{8F431929-6723-4080-8047-17E5963F7CDE}" type="parTrans" cxnId="{308C5DFF-719F-4BAC-AC10-03DAB9D49A5B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4B4B7E9B-8D9C-4121-868C-3B136CC8F2EB}" type="sibTrans" cxnId="{308C5DFF-719F-4BAC-AC10-03DAB9D49A5B}">
      <dgm:prSet/>
      <dgm:spPr/>
      <dgm:t>
        <a:bodyPr/>
        <a:lstStyle/>
        <a:p>
          <a:pPr latinLnBrk="1"/>
          <a:endParaRPr lang="ko-KR" altLang="en-US" sz="1000"/>
        </a:p>
      </dgm:t>
    </dgm:pt>
    <dgm:pt modelId="{A64AE0D6-13D4-4B25-AFB9-2E6834BB72CC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 err="1"/>
            <a:t>단어완성실패</a:t>
          </a:r>
          <a:endParaRPr lang="ko-KR" altLang="en-US" sz="1000" dirty="0"/>
        </a:p>
      </dgm:t>
    </dgm:pt>
    <dgm:pt modelId="{F051DFDB-5190-40EB-BB2A-32EEED24C06B}" type="parTrans" cxnId="{45BADFE9-3737-4E95-8A94-E43F4573BEBF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395AF4C2-58C9-40B4-BA68-E2655C98C7BF}" type="sibTrans" cxnId="{45BADFE9-3737-4E95-8A94-E43F4573BEBF}">
      <dgm:prSet/>
      <dgm:spPr/>
      <dgm:t>
        <a:bodyPr/>
        <a:lstStyle/>
        <a:p>
          <a:pPr latinLnBrk="1"/>
          <a:endParaRPr lang="ko-KR" altLang="en-US" sz="1000"/>
        </a:p>
      </dgm:t>
    </dgm:pt>
    <dgm:pt modelId="{2DE77449-490D-422A-8DD0-2155498E0FF0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000" dirty="0"/>
            <a:t>사망</a:t>
          </a:r>
          <a:r>
            <a:rPr lang="en-US" altLang="ko-KR" sz="1000" dirty="0"/>
            <a:t>(</a:t>
          </a:r>
          <a:r>
            <a:rPr lang="ko-KR" altLang="en-US" sz="1000" dirty="0"/>
            <a:t>더 이상 기회가 없음</a:t>
          </a:r>
          <a:r>
            <a:rPr lang="en-US" altLang="ko-KR" sz="1000" dirty="0"/>
            <a:t>)</a:t>
          </a:r>
          <a:endParaRPr lang="ko-KR" altLang="en-US" sz="1000" dirty="0"/>
        </a:p>
      </dgm:t>
    </dgm:pt>
    <dgm:pt modelId="{A296F3A3-8CB8-41A5-8AA1-B1D4C00558D0}" type="parTrans" cxnId="{47A5562D-B785-4246-849B-42FB77411CA6}">
      <dgm:prSet custT="1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4A038E29-A0F8-4774-8ADB-5FCBBB37DEB4}" type="sibTrans" cxnId="{47A5562D-B785-4246-849B-42FB77411CA6}">
      <dgm:prSet/>
      <dgm:spPr/>
      <dgm:t>
        <a:bodyPr/>
        <a:lstStyle/>
        <a:p>
          <a:pPr latinLnBrk="1"/>
          <a:endParaRPr lang="ko-KR" altLang="en-US" sz="1000"/>
        </a:p>
      </dgm:t>
    </dgm:pt>
    <dgm:pt modelId="{1C362C2F-8B1C-4495-BFFD-D479524CD063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000" dirty="0"/>
            <a:t>Word</a:t>
          </a:r>
          <a:r>
            <a:rPr lang="ko-KR" altLang="en-US" sz="1000" dirty="0"/>
            <a:t>파일에 입력한 문자열 추가</a:t>
          </a:r>
        </a:p>
      </dgm:t>
    </dgm:pt>
    <dgm:pt modelId="{57816DAC-DD86-4757-8D62-313F409954C6}" type="parTrans" cxnId="{D6C70AEE-F1B8-4D4C-8BB2-CAEEA9766605}">
      <dgm:prSet custT="1"/>
      <dgm:spPr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 sz="1000"/>
        </a:p>
      </dgm:t>
    </dgm:pt>
    <dgm:pt modelId="{C222644E-031F-4552-B19A-1BB04630BA11}" type="sibTrans" cxnId="{D6C70AEE-F1B8-4D4C-8BB2-CAEEA9766605}">
      <dgm:prSet/>
      <dgm:spPr/>
      <dgm:t>
        <a:bodyPr/>
        <a:lstStyle/>
        <a:p>
          <a:pPr latinLnBrk="1"/>
          <a:endParaRPr lang="ko-KR" altLang="en-US" sz="1000"/>
        </a:p>
      </dgm:t>
    </dgm:pt>
    <dgm:pt modelId="{2402D5AC-8313-4B86-8C2A-81F8811D52F4}" type="pres">
      <dgm:prSet presAssocID="{C799F4B9-A96A-4DDE-978A-19AB569F929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56B2347-237A-4A47-A7C4-7953DD5DEFF8}" type="pres">
      <dgm:prSet presAssocID="{04B87A26-3272-4A1C-A6AF-7DF1D8304DA0}" presName="root1" presStyleCnt="0"/>
      <dgm:spPr/>
    </dgm:pt>
    <dgm:pt modelId="{D753C3FC-4271-4887-B7B9-0FD15AB58384}" type="pres">
      <dgm:prSet presAssocID="{04B87A26-3272-4A1C-A6AF-7DF1D8304DA0}" presName="LevelOneTextNode" presStyleLbl="node0" presStyleIdx="0" presStyleCnt="1">
        <dgm:presLayoutVars>
          <dgm:chPref val="3"/>
        </dgm:presLayoutVars>
      </dgm:prSet>
      <dgm:spPr/>
    </dgm:pt>
    <dgm:pt modelId="{648697DC-4F63-4050-BA93-9DBAF1BBACEE}" type="pres">
      <dgm:prSet presAssocID="{04B87A26-3272-4A1C-A6AF-7DF1D8304DA0}" presName="level2hierChild" presStyleCnt="0"/>
      <dgm:spPr/>
    </dgm:pt>
    <dgm:pt modelId="{4DFA0427-D58E-4A00-9474-A244E8F5647C}" type="pres">
      <dgm:prSet presAssocID="{25F11EF3-C432-4DD2-BBEC-141D13217267}" presName="conn2-1" presStyleLbl="parChTrans1D2" presStyleIdx="0" presStyleCnt="5"/>
      <dgm:spPr/>
    </dgm:pt>
    <dgm:pt modelId="{C6C899FD-9DDF-4CC7-BB66-0A5D8F671E5A}" type="pres">
      <dgm:prSet presAssocID="{25F11EF3-C432-4DD2-BBEC-141D13217267}" presName="connTx" presStyleLbl="parChTrans1D2" presStyleIdx="0" presStyleCnt="5"/>
      <dgm:spPr/>
    </dgm:pt>
    <dgm:pt modelId="{36F6DAC8-3E9E-47E2-B193-E6C7373FDC16}" type="pres">
      <dgm:prSet presAssocID="{F2E5589D-6277-4F6D-8FCA-3EC3937B4921}" presName="root2" presStyleCnt="0"/>
      <dgm:spPr/>
    </dgm:pt>
    <dgm:pt modelId="{48A4BE64-1C93-4E2F-8610-537562314E16}" type="pres">
      <dgm:prSet presAssocID="{F2E5589D-6277-4F6D-8FCA-3EC3937B4921}" presName="LevelTwoTextNode" presStyleLbl="node2" presStyleIdx="0" presStyleCnt="5">
        <dgm:presLayoutVars>
          <dgm:chPref val="3"/>
        </dgm:presLayoutVars>
      </dgm:prSet>
      <dgm:spPr/>
    </dgm:pt>
    <dgm:pt modelId="{DF401EE4-99D4-4EC0-8E0A-3B7F87AEC9C7}" type="pres">
      <dgm:prSet presAssocID="{F2E5589D-6277-4F6D-8FCA-3EC3937B4921}" presName="level3hierChild" presStyleCnt="0"/>
      <dgm:spPr/>
    </dgm:pt>
    <dgm:pt modelId="{12A60439-4A01-4DFE-A452-871B52D89449}" type="pres">
      <dgm:prSet presAssocID="{5ADE54CB-1904-4E87-8A56-76B7FF8FFCE4}" presName="conn2-1" presStyleLbl="parChTrans1D3" presStyleIdx="0" presStyleCnt="12"/>
      <dgm:spPr/>
    </dgm:pt>
    <dgm:pt modelId="{8E2C1640-7DAD-469D-95CD-0F4710B499E5}" type="pres">
      <dgm:prSet presAssocID="{5ADE54CB-1904-4E87-8A56-76B7FF8FFCE4}" presName="connTx" presStyleLbl="parChTrans1D3" presStyleIdx="0" presStyleCnt="12"/>
      <dgm:spPr/>
    </dgm:pt>
    <dgm:pt modelId="{E2D1E91C-0F4E-400E-A975-7D9D8F12FFBE}" type="pres">
      <dgm:prSet presAssocID="{7DD78583-8A0C-4C6D-A415-B398904AA5AD}" presName="root2" presStyleCnt="0"/>
      <dgm:spPr/>
    </dgm:pt>
    <dgm:pt modelId="{8B58CC24-C18F-4A55-84C9-1100F389CA82}" type="pres">
      <dgm:prSet presAssocID="{7DD78583-8A0C-4C6D-A415-B398904AA5AD}" presName="LevelTwoTextNode" presStyleLbl="node3" presStyleIdx="0" presStyleCnt="12">
        <dgm:presLayoutVars>
          <dgm:chPref val="3"/>
        </dgm:presLayoutVars>
      </dgm:prSet>
      <dgm:spPr/>
    </dgm:pt>
    <dgm:pt modelId="{5258B60A-4F43-4201-BF8B-8FB4D93067F2}" type="pres">
      <dgm:prSet presAssocID="{7DD78583-8A0C-4C6D-A415-B398904AA5AD}" presName="level3hierChild" presStyleCnt="0"/>
      <dgm:spPr/>
    </dgm:pt>
    <dgm:pt modelId="{B1D8DE30-D026-464F-B442-82B4AF380BC8}" type="pres">
      <dgm:prSet presAssocID="{57816DAC-DD86-4757-8D62-313F409954C6}" presName="conn2-1" presStyleLbl="parChTrans1D4" presStyleIdx="0" presStyleCnt="17"/>
      <dgm:spPr/>
    </dgm:pt>
    <dgm:pt modelId="{7658B979-4848-44AC-8A33-1DFED6E44F21}" type="pres">
      <dgm:prSet presAssocID="{57816DAC-DD86-4757-8D62-313F409954C6}" presName="connTx" presStyleLbl="parChTrans1D4" presStyleIdx="0" presStyleCnt="17"/>
      <dgm:spPr/>
    </dgm:pt>
    <dgm:pt modelId="{67783415-F8A5-4E07-8D40-1E2DC4FB4619}" type="pres">
      <dgm:prSet presAssocID="{1C362C2F-8B1C-4495-BFFD-D479524CD063}" presName="root2" presStyleCnt="0"/>
      <dgm:spPr/>
    </dgm:pt>
    <dgm:pt modelId="{B21DB081-4EBF-4798-B973-509389D7A63A}" type="pres">
      <dgm:prSet presAssocID="{1C362C2F-8B1C-4495-BFFD-D479524CD063}" presName="LevelTwoTextNode" presStyleLbl="node4" presStyleIdx="0" presStyleCnt="17" custScaleX="337722">
        <dgm:presLayoutVars>
          <dgm:chPref val="3"/>
        </dgm:presLayoutVars>
      </dgm:prSet>
      <dgm:spPr/>
    </dgm:pt>
    <dgm:pt modelId="{B32BB174-C3BD-4D5C-A5D2-270B1351F4E7}" type="pres">
      <dgm:prSet presAssocID="{1C362C2F-8B1C-4495-BFFD-D479524CD063}" presName="level3hierChild" presStyleCnt="0"/>
      <dgm:spPr/>
    </dgm:pt>
    <dgm:pt modelId="{E2F46BDC-AAC3-4E03-A562-EBC3895D9E17}" type="pres">
      <dgm:prSet presAssocID="{8378EE94-AB91-4E1A-A957-3305A5515786}" presName="conn2-1" presStyleLbl="parChTrans1D3" presStyleIdx="1" presStyleCnt="12"/>
      <dgm:spPr/>
    </dgm:pt>
    <dgm:pt modelId="{9C6E2B7C-AADB-48A4-B30B-6B520C0E6DBB}" type="pres">
      <dgm:prSet presAssocID="{8378EE94-AB91-4E1A-A957-3305A5515786}" presName="connTx" presStyleLbl="parChTrans1D3" presStyleIdx="1" presStyleCnt="12"/>
      <dgm:spPr/>
    </dgm:pt>
    <dgm:pt modelId="{C04A316F-A666-472C-81C7-41770D05C8BA}" type="pres">
      <dgm:prSet presAssocID="{093529B4-66BB-4CAA-9AE8-D85C6F682F3E}" presName="root2" presStyleCnt="0"/>
      <dgm:spPr/>
    </dgm:pt>
    <dgm:pt modelId="{E0EC74AE-BEEE-45DC-BA6F-37110918D413}" type="pres">
      <dgm:prSet presAssocID="{093529B4-66BB-4CAA-9AE8-D85C6F682F3E}" presName="LevelTwoTextNode" presStyleLbl="node3" presStyleIdx="1" presStyleCnt="12">
        <dgm:presLayoutVars>
          <dgm:chPref val="3"/>
        </dgm:presLayoutVars>
      </dgm:prSet>
      <dgm:spPr/>
    </dgm:pt>
    <dgm:pt modelId="{5495DD87-1479-4BE5-A609-868DB100B14C}" type="pres">
      <dgm:prSet presAssocID="{093529B4-66BB-4CAA-9AE8-D85C6F682F3E}" presName="level3hierChild" presStyleCnt="0"/>
      <dgm:spPr/>
    </dgm:pt>
    <dgm:pt modelId="{99458F06-EFE4-4CBF-9BFC-FD7EB77C5F20}" type="pres">
      <dgm:prSet presAssocID="{C7BC8BE3-5BFA-4A1C-8E68-F2F613A5BA6B}" presName="conn2-1" presStyleLbl="parChTrans1D2" presStyleIdx="1" presStyleCnt="5"/>
      <dgm:spPr/>
    </dgm:pt>
    <dgm:pt modelId="{AE37828F-9D24-4FE9-820A-50C7E89FC1AB}" type="pres">
      <dgm:prSet presAssocID="{C7BC8BE3-5BFA-4A1C-8E68-F2F613A5BA6B}" presName="connTx" presStyleLbl="parChTrans1D2" presStyleIdx="1" presStyleCnt="5"/>
      <dgm:spPr/>
    </dgm:pt>
    <dgm:pt modelId="{A47B6613-4A57-4CB0-A095-FB48540FE63F}" type="pres">
      <dgm:prSet presAssocID="{471A0A25-6952-4BE2-BE28-ED866312676E}" presName="root2" presStyleCnt="0"/>
      <dgm:spPr/>
    </dgm:pt>
    <dgm:pt modelId="{58F79C32-8BF4-43ED-A3C5-E08DA0482084}" type="pres">
      <dgm:prSet presAssocID="{471A0A25-6952-4BE2-BE28-ED866312676E}" presName="LevelTwoTextNode" presStyleLbl="node2" presStyleIdx="1" presStyleCnt="5">
        <dgm:presLayoutVars>
          <dgm:chPref val="3"/>
        </dgm:presLayoutVars>
      </dgm:prSet>
      <dgm:spPr/>
    </dgm:pt>
    <dgm:pt modelId="{83465FB1-87C0-42D4-9DB3-4EF433166D43}" type="pres">
      <dgm:prSet presAssocID="{471A0A25-6952-4BE2-BE28-ED866312676E}" presName="level3hierChild" presStyleCnt="0"/>
      <dgm:spPr/>
    </dgm:pt>
    <dgm:pt modelId="{A365F2A4-61AA-481B-B2E7-DD5C5807236D}" type="pres">
      <dgm:prSet presAssocID="{A28D0E74-4420-43A4-A504-DB18E47687F3}" presName="conn2-1" presStyleLbl="parChTrans1D3" presStyleIdx="2" presStyleCnt="12"/>
      <dgm:spPr/>
    </dgm:pt>
    <dgm:pt modelId="{CCE6954F-29EF-4C74-BD50-4F992F838FA4}" type="pres">
      <dgm:prSet presAssocID="{A28D0E74-4420-43A4-A504-DB18E47687F3}" presName="connTx" presStyleLbl="parChTrans1D3" presStyleIdx="2" presStyleCnt="12"/>
      <dgm:spPr/>
    </dgm:pt>
    <dgm:pt modelId="{43DC470B-BD38-4D83-A0B2-574F9CAC8B03}" type="pres">
      <dgm:prSet presAssocID="{986AE650-F95D-4439-9F63-19934DB48E9A}" presName="root2" presStyleCnt="0"/>
      <dgm:spPr/>
    </dgm:pt>
    <dgm:pt modelId="{498C3609-0C67-4684-9ECF-AF0A47F5A830}" type="pres">
      <dgm:prSet presAssocID="{986AE650-F95D-4439-9F63-19934DB48E9A}" presName="LevelTwoTextNode" presStyleLbl="node3" presStyleIdx="2" presStyleCnt="12">
        <dgm:presLayoutVars>
          <dgm:chPref val="3"/>
        </dgm:presLayoutVars>
      </dgm:prSet>
      <dgm:spPr/>
    </dgm:pt>
    <dgm:pt modelId="{C501D97F-E66F-4B32-98B0-2B3740C38B24}" type="pres">
      <dgm:prSet presAssocID="{986AE650-F95D-4439-9F63-19934DB48E9A}" presName="level3hierChild" presStyleCnt="0"/>
      <dgm:spPr/>
    </dgm:pt>
    <dgm:pt modelId="{CF4BF961-94C2-42E2-AB0B-1A90F86C247C}" type="pres">
      <dgm:prSet presAssocID="{4A7CFC0B-BEC1-47AB-AFA4-F8E8CF07B013}" presName="conn2-1" presStyleLbl="parChTrans1D3" presStyleIdx="3" presStyleCnt="12"/>
      <dgm:spPr/>
    </dgm:pt>
    <dgm:pt modelId="{AC37D334-4BA1-4505-9D25-7AD771B2F346}" type="pres">
      <dgm:prSet presAssocID="{4A7CFC0B-BEC1-47AB-AFA4-F8E8CF07B013}" presName="connTx" presStyleLbl="parChTrans1D3" presStyleIdx="3" presStyleCnt="12"/>
      <dgm:spPr/>
    </dgm:pt>
    <dgm:pt modelId="{A778EDB7-AFEA-4B8E-80A7-D2E30CA67C96}" type="pres">
      <dgm:prSet presAssocID="{55D857A1-D9F4-4559-9287-DA023EA818C3}" presName="root2" presStyleCnt="0"/>
      <dgm:spPr/>
    </dgm:pt>
    <dgm:pt modelId="{2977B44E-D360-4990-8C38-4FCB1D95014F}" type="pres">
      <dgm:prSet presAssocID="{55D857A1-D9F4-4559-9287-DA023EA818C3}" presName="LevelTwoTextNode" presStyleLbl="node3" presStyleIdx="3" presStyleCnt="12">
        <dgm:presLayoutVars>
          <dgm:chPref val="3"/>
        </dgm:presLayoutVars>
      </dgm:prSet>
      <dgm:spPr/>
    </dgm:pt>
    <dgm:pt modelId="{C0237344-E02E-4733-8DB3-285E80AA6278}" type="pres">
      <dgm:prSet presAssocID="{55D857A1-D9F4-4559-9287-DA023EA818C3}" presName="level3hierChild" presStyleCnt="0"/>
      <dgm:spPr/>
    </dgm:pt>
    <dgm:pt modelId="{3B3E3601-30F5-4D39-8398-AD8F3331AA81}" type="pres">
      <dgm:prSet presAssocID="{6964539C-CDAE-4A65-9602-AE8B35DB9A74}" presName="conn2-1" presStyleLbl="parChTrans1D4" presStyleIdx="1" presStyleCnt="17"/>
      <dgm:spPr/>
    </dgm:pt>
    <dgm:pt modelId="{C35C0077-6A46-45CD-82B2-A92BFC8112EF}" type="pres">
      <dgm:prSet presAssocID="{6964539C-CDAE-4A65-9602-AE8B35DB9A74}" presName="connTx" presStyleLbl="parChTrans1D4" presStyleIdx="1" presStyleCnt="17"/>
      <dgm:spPr/>
    </dgm:pt>
    <dgm:pt modelId="{06F88524-7DDF-4D49-A66D-383BD659DB0F}" type="pres">
      <dgm:prSet presAssocID="{ADF492FB-C822-4464-935C-AD08BD219AD5}" presName="root2" presStyleCnt="0"/>
      <dgm:spPr/>
    </dgm:pt>
    <dgm:pt modelId="{98FF3043-FE31-4AC6-87DD-B1D652C6AC6E}" type="pres">
      <dgm:prSet presAssocID="{ADF492FB-C822-4464-935C-AD08BD219AD5}" presName="LevelTwoTextNode" presStyleLbl="node4" presStyleIdx="1" presStyleCnt="17">
        <dgm:presLayoutVars>
          <dgm:chPref val="3"/>
        </dgm:presLayoutVars>
      </dgm:prSet>
      <dgm:spPr/>
    </dgm:pt>
    <dgm:pt modelId="{9C461984-AB5A-4077-8935-416179CC2095}" type="pres">
      <dgm:prSet presAssocID="{ADF492FB-C822-4464-935C-AD08BD219AD5}" presName="level3hierChild" presStyleCnt="0"/>
      <dgm:spPr/>
    </dgm:pt>
    <dgm:pt modelId="{8A2D9234-0B74-4894-9362-D15AD939FF0A}" type="pres">
      <dgm:prSet presAssocID="{8FE945FB-A8D4-4B47-B3A1-5AFCCA8AE71B}" presName="conn2-1" presStyleLbl="parChTrans1D4" presStyleIdx="2" presStyleCnt="17"/>
      <dgm:spPr/>
    </dgm:pt>
    <dgm:pt modelId="{55CFC5DC-1C8D-455D-8AF3-554BD7B326D4}" type="pres">
      <dgm:prSet presAssocID="{8FE945FB-A8D4-4B47-B3A1-5AFCCA8AE71B}" presName="connTx" presStyleLbl="parChTrans1D4" presStyleIdx="2" presStyleCnt="17"/>
      <dgm:spPr/>
    </dgm:pt>
    <dgm:pt modelId="{187C0751-31E6-40F8-9BB9-9C78617D51AB}" type="pres">
      <dgm:prSet presAssocID="{7CCD0686-E6B3-4D90-B6A8-9B96B94E9F92}" presName="root2" presStyleCnt="0"/>
      <dgm:spPr/>
    </dgm:pt>
    <dgm:pt modelId="{79EBD914-CEB8-44D5-820C-ADD9CDD33699}" type="pres">
      <dgm:prSet presAssocID="{7CCD0686-E6B3-4D90-B6A8-9B96B94E9F92}" presName="LevelTwoTextNode" presStyleLbl="node4" presStyleIdx="2" presStyleCnt="17">
        <dgm:presLayoutVars>
          <dgm:chPref val="3"/>
        </dgm:presLayoutVars>
      </dgm:prSet>
      <dgm:spPr/>
    </dgm:pt>
    <dgm:pt modelId="{F477ACA5-9C82-4FE0-992B-2794FFF75824}" type="pres">
      <dgm:prSet presAssocID="{7CCD0686-E6B3-4D90-B6A8-9B96B94E9F92}" presName="level3hierChild" presStyleCnt="0"/>
      <dgm:spPr/>
    </dgm:pt>
    <dgm:pt modelId="{445DAB75-B30E-4F0D-B2B9-DF6ACEFA9E5F}" type="pres">
      <dgm:prSet presAssocID="{82628A39-AC1D-4F2E-85AC-63266DBFBFB2}" presName="conn2-1" presStyleLbl="parChTrans1D4" presStyleIdx="3" presStyleCnt="17"/>
      <dgm:spPr/>
    </dgm:pt>
    <dgm:pt modelId="{A6050D58-0AE3-47F0-BE18-CF33E2C71613}" type="pres">
      <dgm:prSet presAssocID="{82628A39-AC1D-4F2E-85AC-63266DBFBFB2}" presName="connTx" presStyleLbl="parChTrans1D4" presStyleIdx="3" presStyleCnt="17"/>
      <dgm:spPr/>
    </dgm:pt>
    <dgm:pt modelId="{BCB83D62-36C9-4A2E-8C78-D9E4FF9C3D52}" type="pres">
      <dgm:prSet presAssocID="{335084ED-7B05-49D0-8612-C3308C7CA513}" presName="root2" presStyleCnt="0"/>
      <dgm:spPr/>
    </dgm:pt>
    <dgm:pt modelId="{AC6BF822-BB4D-4670-883C-C7F508834437}" type="pres">
      <dgm:prSet presAssocID="{335084ED-7B05-49D0-8612-C3308C7CA513}" presName="LevelTwoTextNode" presStyleLbl="node4" presStyleIdx="3" presStyleCnt="17">
        <dgm:presLayoutVars>
          <dgm:chPref val="3"/>
        </dgm:presLayoutVars>
      </dgm:prSet>
      <dgm:spPr/>
    </dgm:pt>
    <dgm:pt modelId="{DB8CEF94-9431-485E-BEAC-0013BE421631}" type="pres">
      <dgm:prSet presAssocID="{335084ED-7B05-49D0-8612-C3308C7CA513}" presName="level3hierChild" presStyleCnt="0"/>
      <dgm:spPr/>
    </dgm:pt>
    <dgm:pt modelId="{91EF7292-32D8-4D5D-9A9A-3077CBDA9459}" type="pres">
      <dgm:prSet presAssocID="{4A3CE72D-CCEA-4520-88A2-499A735BE6A6}" presName="conn2-1" presStyleLbl="parChTrans1D4" presStyleIdx="4" presStyleCnt="17"/>
      <dgm:spPr/>
    </dgm:pt>
    <dgm:pt modelId="{EC3FF258-86CC-49D3-A2EC-238BC3D54AE7}" type="pres">
      <dgm:prSet presAssocID="{4A3CE72D-CCEA-4520-88A2-499A735BE6A6}" presName="connTx" presStyleLbl="parChTrans1D4" presStyleIdx="4" presStyleCnt="17"/>
      <dgm:spPr/>
    </dgm:pt>
    <dgm:pt modelId="{76BCC8BB-0D75-4E6F-84CA-58FDA87C4B23}" type="pres">
      <dgm:prSet presAssocID="{28176E26-F6F3-415E-976E-92EE32068198}" presName="root2" presStyleCnt="0"/>
      <dgm:spPr/>
    </dgm:pt>
    <dgm:pt modelId="{98C112C9-96B6-495E-959F-9B5E35421DA1}" type="pres">
      <dgm:prSet presAssocID="{28176E26-F6F3-415E-976E-92EE32068198}" presName="LevelTwoTextNode" presStyleLbl="node4" presStyleIdx="4" presStyleCnt="17">
        <dgm:presLayoutVars>
          <dgm:chPref val="3"/>
        </dgm:presLayoutVars>
      </dgm:prSet>
      <dgm:spPr/>
    </dgm:pt>
    <dgm:pt modelId="{6BB413D3-9417-4D40-945D-D7F8F3345DFA}" type="pres">
      <dgm:prSet presAssocID="{28176E26-F6F3-415E-976E-92EE32068198}" presName="level3hierChild" presStyleCnt="0"/>
      <dgm:spPr/>
    </dgm:pt>
    <dgm:pt modelId="{EC068D4B-EF83-415B-B51F-A0D75ABB9667}" type="pres">
      <dgm:prSet presAssocID="{7B43C9CF-B3EB-4F88-9E1E-863EFD099142}" presName="conn2-1" presStyleLbl="parChTrans1D4" presStyleIdx="5" presStyleCnt="17"/>
      <dgm:spPr/>
    </dgm:pt>
    <dgm:pt modelId="{09C118FC-841A-48D5-BC69-8C050D6582FC}" type="pres">
      <dgm:prSet presAssocID="{7B43C9CF-B3EB-4F88-9E1E-863EFD099142}" presName="connTx" presStyleLbl="parChTrans1D4" presStyleIdx="5" presStyleCnt="17"/>
      <dgm:spPr/>
    </dgm:pt>
    <dgm:pt modelId="{93E9286D-6D5B-4E0D-85C8-DB292AAFF151}" type="pres">
      <dgm:prSet presAssocID="{D3953440-3A13-4817-9F86-8406AB0D2C6B}" presName="root2" presStyleCnt="0"/>
      <dgm:spPr/>
    </dgm:pt>
    <dgm:pt modelId="{472B5973-7B90-4243-BFBA-9F506310CCE6}" type="pres">
      <dgm:prSet presAssocID="{D3953440-3A13-4817-9F86-8406AB0D2C6B}" presName="LevelTwoTextNode" presStyleLbl="node4" presStyleIdx="5" presStyleCnt="17">
        <dgm:presLayoutVars>
          <dgm:chPref val="3"/>
        </dgm:presLayoutVars>
      </dgm:prSet>
      <dgm:spPr/>
    </dgm:pt>
    <dgm:pt modelId="{88193BC0-DDA0-4670-A52D-1CA6B6DA44C1}" type="pres">
      <dgm:prSet presAssocID="{D3953440-3A13-4817-9F86-8406AB0D2C6B}" presName="level3hierChild" presStyleCnt="0"/>
      <dgm:spPr/>
    </dgm:pt>
    <dgm:pt modelId="{BB05E1E6-427F-4276-BCFD-ACCDB43C73F9}" type="pres">
      <dgm:prSet presAssocID="{48000491-8A28-4A14-9D99-95BBC86A156A}" presName="conn2-1" presStyleLbl="parChTrans1D4" presStyleIdx="6" presStyleCnt="17"/>
      <dgm:spPr/>
    </dgm:pt>
    <dgm:pt modelId="{4BE36A47-88A5-4FFC-84E5-23C75C51644F}" type="pres">
      <dgm:prSet presAssocID="{48000491-8A28-4A14-9D99-95BBC86A156A}" presName="connTx" presStyleLbl="parChTrans1D4" presStyleIdx="6" presStyleCnt="17"/>
      <dgm:spPr/>
    </dgm:pt>
    <dgm:pt modelId="{B31C272A-D8DE-4F60-952E-57D62ED37B50}" type="pres">
      <dgm:prSet presAssocID="{70A698AB-62D2-4271-A77E-82FE080564EF}" presName="root2" presStyleCnt="0"/>
      <dgm:spPr/>
    </dgm:pt>
    <dgm:pt modelId="{3B25E383-96FE-4C7C-9DBF-DE5C7E15847A}" type="pres">
      <dgm:prSet presAssocID="{70A698AB-62D2-4271-A77E-82FE080564EF}" presName="LevelTwoTextNode" presStyleLbl="node4" presStyleIdx="6" presStyleCnt="17">
        <dgm:presLayoutVars>
          <dgm:chPref val="3"/>
        </dgm:presLayoutVars>
      </dgm:prSet>
      <dgm:spPr/>
    </dgm:pt>
    <dgm:pt modelId="{C0D4F2A8-379A-42AF-8DEC-B579C38D7558}" type="pres">
      <dgm:prSet presAssocID="{70A698AB-62D2-4271-A77E-82FE080564EF}" presName="level3hierChild" presStyleCnt="0"/>
      <dgm:spPr/>
    </dgm:pt>
    <dgm:pt modelId="{E6146545-A662-4447-91FE-F584D2C9CC4F}" type="pres">
      <dgm:prSet presAssocID="{FF86AD37-B323-4DE1-92D4-34CCFE6A157D}" presName="conn2-1" presStyleLbl="parChTrans1D3" presStyleIdx="4" presStyleCnt="12"/>
      <dgm:spPr/>
    </dgm:pt>
    <dgm:pt modelId="{8DC05AC8-155A-4E43-A4B0-44BF1C724668}" type="pres">
      <dgm:prSet presAssocID="{FF86AD37-B323-4DE1-92D4-34CCFE6A157D}" presName="connTx" presStyleLbl="parChTrans1D3" presStyleIdx="4" presStyleCnt="12"/>
      <dgm:spPr/>
    </dgm:pt>
    <dgm:pt modelId="{19BECA89-2210-4C07-9DA3-9E3370DE0A87}" type="pres">
      <dgm:prSet presAssocID="{C01C5CFA-5FA4-4E50-8744-2F4847EE7140}" presName="root2" presStyleCnt="0"/>
      <dgm:spPr/>
    </dgm:pt>
    <dgm:pt modelId="{802AFBAA-8B0F-4983-A209-D4DAE759FCF7}" type="pres">
      <dgm:prSet presAssocID="{C01C5CFA-5FA4-4E50-8744-2F4847EE7140}" presName="LevelTwoTextNode" presStyleLbl="node3" presStyleIdx="4" presStyleCnt="12">
        <dgm:presLayoutVars>
          <dgm:chPref val="3"/>
        </dgm:presLayoutVars>
      </dgm:prSet>
      <dgm:spPr/>
    </dgm:pt>
    <dgm:pt modelId="{F2CEEC81-8744-43C3-B377-1C07A7D86BCA}" type="pres">
      <dgm:prSet presAssocID="{C01C5CFA-5FA4-4E50-8744-2F4847EE7140}" presName="level3hierChild" presStyleCnt="0"/>
      <dgm:spPr/>
    </dgm:pt>
    <dgm:pt modelId="{A5D56308-65D7-42D1-BE3D-910054F56AE7}" type="pres">
      <dgm:prSet presAssocID="{E10A2D58-94C6-417A-920B-87FB7649A883}" presName="conn2-1" presStyleLbl="parChTrans1D4" presStyleIdx="7" presStyleCnt="17"/>
      <dgm:spPr/>
    </dgm:pt>
    <dgm:pt modelId="{C332FDCD-32E1-4827-9274-5031BBAA856E}" type="pres">
      <dgm:prSet presAssocID="{E10A2D58-94C6-417A-920B-87FB7649A883}" presName="connTx" presStyleLbl="parChTrans1D4" presStyleIdx="7" presStyleCnt="17"/>
      <dgm:spPr/>
    </dgm:pt>
    <dgm:pt modelId="{C8572C00-444F-43AB-9878-1126B11A6A08}" type="pres">
      <dgm:prSet presAssocID="{DD5BDEF5-E89E-46ED-9C42-7430BD40153E}" presName="root2" presStyleCnt="0"/>
      <dgm:spPr/>
    </dgm:pt>
    <dgm:pt modelId="{AC61AC3E-D11B-49DF-9EE3-E4D4968C7C17}" type="pres">
      <dgm:prSet presAssocID="{DD5BDEF5-E89E-46ED-9C42-7430BD40153E}" presName="LevelTwoTextNode" presStyleLbl="node4" presStyleIdx="7" presStyleCnt="17">
        <dgm:presLayoutVars>
          <dgm:chPref val="3"/>
        </dgm:presLayoutVars>
      </dgm:prSet>
      <dgm:spPr/>
    </dgm:pt>
    <dgm:pt modelId="{3E185F9C-D319-4EDB-8854-EDC382021506}" type="pres">
      <dgm:prSet presAssocID="{DD5BDEF5-E89E-46ED-9C42-7430BD40153E}" presName="level3hierChild" presStyleCnt="0"/>
      <dgm:spPr/>
    </dgm:pt>
    <dgm:pt modelId="{23343A64-9CFB-4853-9A59-36A81113F679}" type="pres">
      <dgm:prSet presAssocID="{A5768131-B313-48E6-87DA-851437D167E0}" presName="conn2-1" presStyleLbl="parChTrans1D3" presStyleIdx="5" presStyleCnt="12"/>
      <dgm:spPr/>
    </dgm:pt>
    <dgm:pt modelId="{8EA4D375-A6DE-4D08-B06D-3E7CDDE98E1C}" type="pres">
      <dgm:prSet presAssocID="{A5768131-B313-48E6-87DA-851437D167E0}" presName="connTx" presStyleLbl="parChTrans1D3" presStyleIdx="5" presStyleCnt="12"/>
      <dgm:spPr/>
    </dgm:pt>
    <dgm:pt modelId="{59ECB511-9B3F-40F9-9476-93859512269A}" type="pres">
      <dgm:prSet presAssocID="{E46C3A29-CEF7-43F2-B08F-5C5E2787C8FF}" presName="root2" presStyleCnt="0"/>
      <dgm:spPr/>
    </dgm:pt>
    <dgm:pt modelId="{8800CA3E-6F79-4CC1-9838-C0E3EBA73696}" type="pres">
      <dgm:prSet presAssocID="{E46C3A29-CEF7-43F2-B08F-5C5E2787C8FF}" presName="LevelTwoTextNode" presStyleLbl="node3" presStyleIdx="5" presStyleCnt="12">
        <dgm:presLayoutVars>
          <dgm:chPref val="3"/>
        </dgm:presLayoutVars>
      </dgm:prSet>
      <dgm:spPr/>
    </dgm:pt>
    <dgm:pt modelId="{68F2945D-305F-4ED1-A58B-AA37CBCEDC70}" type="pres">
      <dgm:prSet presAssocID="{E46C3A29-CEF7-43F2-B08F-5C5E2787C8FF}" presName="level3hierChild" presStyleCnt="0"/>
      <dgm:spPr/>
    </dgm:pt>
    <dgm:pt modelId="{76F82151-8F93-4161-AC70-33F817FFDAD6}" type="pres">
      <dgm:prSet presAssocID="{33CF76F6-C96F-41D8-8752-97D44E5EEB95}" presName="conn2-1" presStyleLbl="parChTrans1D4" presStyleIdx="8" presStyleCnt="17"/>
      <dgm:spPr/>
    </dgm:pt>
    <dgm:pt modelId="{8C757F24-79D3-43E2-8DB4-ED2D4521241D}" type="pres">
      <dgm:prSet presAssocID="{33CF76F6-C96F-41D8-8752-97D44E5EEB95}" presName="connTx" presStyleLbl="parChTrans1D4" presStyleIdx="8" presStyleCnt="17"/>
      <dgm:spPr/>
    </dgm:pt>
    <dgm:pt modelId="{88E20221-D993-47EE-96D6-03107851B1FA}" type="pres">
      <dgm:prSet presAssocID="{32E97934-0552-4F5B-9EEE-B0394842E525}" presName="root2" presStyleCnt="0"/>
      <dgm:spPr/>
    </dgm:pt>
    <dgm:pt modelId="{A6C2A2E5-07DA-43E6-86AB-2F82C55D22F4}" type="pres">
      <dgm:prSet presAssocID="{32E97934-0552-4F5B-9EEE-B0394842E525}" presName="LevelTwoTextNode" presStyleLbl="node4" presStyleIdx="8" presStyleCnt="17">
        <dgm:presLayoutVars>
          <dgm:chPref val="3"/>
        </dgm:presLayoutVars>
      </dgm:prSet>
      <dgm:spPr/>
    </dgm:pt>
    <dgm:pt modelId="{0CF22FF5-FB5D-436D-AE63-9E71FBCF74B6}" type="pres">
      <dgm:prSet presAssocID="{32E97934-0552-4F5B-9EEE-B0394842E525}" presName="level3hierChild" presStyleCnt="0"/>
      <dgm:spPr/>
    </dgm:pt>
    <dgm:pt modelId="{AC25EE88-B6C1-495C-AACB-D13E44A3F11E}" type="pres">
      <dgm:prSet presAssocID="{7509DDF4-86F0-4695-81A7-9152B8C4E298}" presName="conn2-1" presStyleLbl="parChTrans1D2" presStyleIdx="2" presStyleCnt="5"/>
      <dgm:spPr/>
    </dgm:pt>
    <dgm:pt modelId="{F47D37AA-575E-444E-9EE2-5832B35A1274}" type="pres">
      <dgm:prSet presAssocID="{7509DDF4-86F0-4695-81A7-9152B8C4E298}" presName="connTx" presStyleLbl="parChTrans1D2" presStyleIdx="2" presStyleCnt="5"/>
      <dgm:spPr/>
    </dgm:pt>
    <dgm:pt modelId="{FC35625D-CB53-43B9-8BA3-3E8660F500F5}" type="pres">
      <dgm:prSet presAssocID="{E4DF33F9-586F-429F-A2DF-8F612DE790CA}" presName="root2" presStyleCnt="0"/>
      <dgm:spPr/>
    </dgm:pt>
    <dgm:pt modelId="{2B1A0959-EB27-429F-A3F4-8D089509171A}" type="pres">
      <dgm:prSet presAssocID="{E4DF33F9-586F-429F-A2DF-8F612DE790CA}" presName="LevelTwoTextNode" presStyleLbl="node2" presStyleIdx="2" presStyleCnt="5">
        <dgm:presLayoutVars>
          <dgm:chPref val="3"/>
        </dgm:presLayoutVars>
      </dgm:prSet>
      <dgm:spPr/>
    </dgm:pt>
    <dgm:pt modelId="{7A4EB350-C48B-40E8-AC9D-26408F6D3D88}" type="pres">
      <dgm:prSet presAssocID="{E4DF33F9-586F-429F-A2DF-8F612DE790CA}" presName="level3hierChild" presStyleCnt="0"/>
      <dgm:spPr/>
    </dgm:pt>
    <dgm:pt modelId="{1AE0E237-0F6A-44D2-97AC-A23D4CED6C2A}" type="pres">
      <dgm:prSet presAssocID="{8F431929-6723-4080-8047-17E5963F7CDE}" presName="conn2-1" presStyleLbl="parChTrans1D3" presStyleIdx="6" presStyleCnt="12"/>
      <dgm:spPr/>
    </dgm:pt>
    <dgm:pt modelId="{4FCE747A-5E59-4BA2-8106-075E7C44577D}" type="pres">
      <dgm:prSet presAssocID="{8F431929-6723-4080-8047-17E5963F7CDE}" presName="connTx" presStyleLbl="parChTrans1D3" presStyleIdx="6" presStyleCnt="12"/>
      <dgm:spPr/>
    </dgm:pt>
    <dgm:pt modelId="{89DFC33A-F680-4380-A31A-DD2284E88893}" type="pres">
      <dgm:prSet presAssocID="{241601FC-3481-4BDB-9F33-A819F7CB88B7}" presName="root2" presStyleCnt="0"/>
      <dgm:spPr/>
    </dgm:pt>
    <dgm:pt modelId="{1E4EE648-5B7C-4A89-8C83-5009012E1E13}" type="pres">
      <dgm:prSet presAssocID="{241601FC-3481-4BDB-9F33-A819F7CB88B7}" presName="LevelTwoTextNode" presStyleLbl="node3" presStyleIdx="6" presStyleCnt="12" custScaleX="275129">
        <dgm:presLayoutVars>
          <dgm:chPref val="3"/>
        </dgm:presLayoutVars>
      </dgm:prSet>
      <dgm:spPr/>
    </dgm:pt>
    <dgm:pt modelId="{306B5FB2-F4D0-4B50-A5B3-1D45AE933812}" type="pres">
      <dgm:prSet presAssocID="{241601FC-3481-4BDB-9F33-A819F7CB88B7}" presName="level3hierChild" presStyleCnt="0"/>
      <dgm:spPr/>
    </dgm:pt>
    <dgm:pt modelId="{152CCA91-E87A-46C5-9B6B-B0DC1E470C0D}" type="pres">
      <dgm:prSet presAssocID="{98186D33-7732-4497-952A-A19CB7EB632A}" presName="conn2-1" presStyleLbl="parChTrans1D3" presStyleIdx="7" presStyleCnt="12"/>
      <dgm:spPr/>
    </dgm:pt>
    <dgm:pt modelId="{119A8D5D-B159-4163-A611-5B0C684463A3}" type="pres">
      <dgm:prSet presAssocID="{98186D33-7732-4497-952A-A19CB7EB632A}" presName="connTx" presStyleLbl="parChTrans1D3" presStyleIdx="7" presStyleCnt="12"/>
      <dgm:spPr/>
    </dgm:pt>
    <dgm:pt modelId="{5306631A-5FFE-4E1B-90E1-AB93F9593292}" type="pres">
      <dgm:prSet presAssocID="{CA0054D2-8E17-4409-A0BF-C1BB02168240}" presName="root2" presStyleCnt="0"/>
      <dgm:spPr/>
    </dgm:pt>
    <dgm:pt modelId="{2F31B0DA-CA01-4C29-A353-6D0D323E21EF}" type="pres">
      <dgm:prSet presAssocID="{CA0054D2-8E17-4409-A0BF-C1BB02168240}" presName="LevelTwoTextNode" presStyleLbl="node3" presStyleIdx="7" presStyleCnt="12">
        <dgm:presLayoutVars>
          <dgm:chPref val="3"/>
        </dgm:presLayoutVars>
      </dgm:prSet>
      <dgm:spPr/>
    </dgm:pt>
    <dgm:pt modelId="{7088D68B-0073-4A47-9A90-443C930779DF}" type="pres">
      <dgm:prSet presAssocID="{CA0054D2-8E17-4409-A0BF-C1BB02168240}" presName="level3hierChild" presStyleCnt="0"/>
      <dgm:spPr/>
    </dgm:pt>
    <dgm:pt modelId="{A0B20178-7881-43E5-98B4-CEB058CAAF61}" type="pres">
      <dgm:prSet presAssocID="{F051DFDB-5190-40EB-BB2A-32EEED24C06B}" presName="conn2-1" presStyleLbl="parChTrans1D4" presStyleIdx="9" presStyleCnt="17"/>
      <dgm:spPr/>
    </dgm:pt>
    <dgm:pt modelId="{4569B5D7-7A50-4142-BF50-FF6867EDF3CF}" type="pres">
      <dgm:prSet presAssocID="{F051DFDB-5190-40EB-BB2A-32EEED24C06B}" presName="connTx" presStyleLbl="parChTrans1D4" presStyleIdx="9" presStyleCnt="17"/>
      <dgm:spPr/>
    </dgm:pt>
    <dgm:pt modelId="{7C1EA0C3-7F30-4CD9-A3ED-204AC08D756A}" type="pres">
      <dgm:prSet presAssocID="{A64AE0D6-13D4-4B25-AFB9-2E6834BB72CC}" presName="root2" presStyleCnt="0"/>
      <dgm:spPr/>
    </dgm:pt>
    <dgm:pt modelId="{B8F90B1E-7597-43C3-BF5D-2609C37B1434}" type="pres">
      <dgm:prSet presAssocID="{A64AE0D6-13D4-4B25-AFB9-2E6834BB72CC}" presName="LevelTwoTextNode" presStyleLbl="node4" presStyleIdx="9" presStyleCnt="17">
        <dgm:presLayoutVars>
          <dgm:chPref val="3"/>
        </dgm:presLayoutVars>
      </dgm:prSet>
      <dgm:spPr/>
    </dgm:pt>
    <dgm:pt modelId="{27C2DEE2-B5A0-4AA5-A32C-9306D21C3A3F}" type="pres">
      <dgm:prSet presAssocID="{A64AE0D6-13D4-4B25-AFB9-2E6834BB72CC}" presName="level3hierChild" presStyleCnt="0"/>
      <dgm:spPr/>
    </dgm:pt>
    <dgm:pt modelId="{9E3C913B-ABEC-495F-8FA1-8F2AA6593DEB}" type="pres">
      <dgm:prSet presAssocID="{A296F3A3-8CB8-41A5-8AA1-B1D4C00558D0}" presName="conn2-1" presStyleLbl="parChTrans1D4" presStyleIdx="10" presStyleCnt="17"/>
      <dgm:spPr/>
    </dgm:pt>
    <dgm:pt modelId="{A97342AD-A5C3-4D6F-B2C6-8C7490672D5A}" type="pres">
      <dgm:prSet presAssocID="{A296F3A3-8CB8-41A5-8AA1-B1D4C00558D0}" presName="connTx" presStyleLbl="parChTrans1D4" presStyleIdx="10" presStyleCnt="17"/>
      <dgm:spPr/>
    </dgm:pt>
    <dgm:pt modelId="{8EF0E42E-5D40-46E9-BB6E-8F514DFF2E3E}" type="pres">
      <dgm:prSet presAssocID="{2DE77449-490D-422A-8DD0-2155498E0FF0}" presName="root2" presStyleCnt="0"/>
      <dgm:spPr/>
    </dgm:pt>
    <dgm:pt modelId="{A47175A6-9C85-4FF0-B67F-FF430B269A22}" type="pres">
      <dgm:prSet presAssocID="{2DE77449-490D-422A-8DD0-2155498E0FF0}" presName="LevelTwoTextNode" presStyleLbl="node4" presStyleIdx="10" presStyleCnt="17" custScaleX="285532">
        <dgm:presLayoutVars>
          <dgm:chPref val="3"/>
        </dgm:presLayoutVars>
      </dgm:prSet>
      <dgm:spPr/>
    </dgm:pt>
    <dgm:pt modelId="{A02F8163-8D35-4622-9B7B-DCAFF981CBD8}" type="pres">
      <dgm:prSet presAssocID="{2DE77449-490D-422A-8DD0-2155498E0FF0}" presName="level3hierChild" presStyleCnt="0"/>
      <dgm:spPr/>
    </dgm:pt>
    <dgm:pt modelId="{0C0E4824-9DFB-458E-9108-DF950C8D2A82}" type="pres">
      <dgm:prSet presAssocID="{91806EE5-1C06-48F4-9D11-EB1B361EDC69}" presName="conn2-1" presStyleLbl="parChTrans1D4" presStyleIdx="11" presStyleCnt="17"/>
      <dgm:spPr/>
    </dgm:pt>
    <dgm:pt modelId="{7B2E39BC-9D25-4E4D-BFDD-F0043D3C731F}" type="pres">
      <dgm:prSet presAssocID="{91806EE5-1C06-48F4-9D11-EB1B361EDC69}" presName="connTx" presStyleLbl="parChTrans1D4" presStyleIdx="11" presStyleCnt="17"/>
      <dgm:spPr/>
    </dgm:pt>
    <dgm:pt modelId="{9C417DD7-2BA9-4FAD-8B8C-B2CBA478C716}" type="pres">
      <dgm:prSet presAssocID="{878FA362-DA9D-4A2A-BAB0-20C603542179}" presName="root2" presStyleCnt="0"/>
      <dgm:spPr/>
    </dgm:pt>
    <dgm:pt modelId="{D8DC69FA-6BC0-4EC2-B0BC-73F8ED9E7624}" type="pres">
      <dgm:prSet presAssocID="{878FA362-DA9D-4A2A-BAB0-20C603542179}" presName="LevelTwoTextNode" presStyleLbl="node4" presStyleIdx="11" presStyleCnt="17">
        <dgm:presLayoutVars>
          <dgm:chPref val="3"/>
        </dgm:presLayoutVars>
      </dgm:prSet>
      <dgm:spPr/>
    </dgm:pt>
    <dgm:pt modelId="{FC7FBA92-736E-4BF2-92F9-523662E230C6}" type="pres">
      <dgm:prSet presAssocID="{878FA362-DA9D-4A2A-BAB0-20C603542179}" presName="level3hierChild" presStyleCnt="0"/>
      <dgm:spPr/>
    </dgm:pt>
    <dgm:pt modelId="{80257A4B-AFB0-4119-BE70-8BAC3DD76224}" type="pres">
      <dgm:prSet presAssocID="{946D75A5-0BD8-4DDA-A874-E4FE8A4A6C41}" presName="conn2-1" presStyleLbl="parChTrans1D4" presStyleIdx="12" presStyleCnt="17"/>
      <dgm:spPr/>
    </dgm:pt>
    <dgm:pt modelId="{BE0C46BC-BF95-488C-ACBA-73E36F22E3C9}" type="pres">
      <dgm:prSet presAssocID="{946D75A5-0BD8-4DDA-A874-E4FE8A4A6C41}" presName="connTx" presStyleLbl="parChTrans1D4" presStyleIdx="12" presStyleCnt="17"/>
      <dgm:spPr/>
    </dgm:pt>
    <dgm:pt modelId="{5815E520-CC37-489B-A992-ED809F05B07F}" type="pres">
      <dgm:prSet presAssocID="{205DB7C5-60B6-4146-A690-7AAC9BE7B903}" presName="root2" presStyleCnt="0"/>
      <dgm:spPr/>
    </dgm:pt>
    <dgm:pt modelId="{3D272730-C709-4745-B969-867B8308FBA7}" type="pres">
      <dgm:prSet presAssocID="{205DB7C5-60B6-4146-A690-7AAC9BE7B903}" presName="LevelTwoTextNode" presStyleLbl="node4" presStyleIdx="12" presStyleCnt="17">
        <dgm:presLayoutVars>
          <dgm:chPref val="3"/>
        </dgm:presLayoutVars>
      </dgm:prSet>
      <dgm:spPr/>
    </dgm:pt>
    <dgm:pt modelId="{745EBA6A-78D9-427B-8B4D-2FD774478032}" type="pres">
      <dgm:prSet presAssocID="{205DB7C5-60B6-4146-A690-7AAC9BE7B903}" presName="level3hierChild" presStyleCnt="0"/>
      <dgm:spPr/>
    </dgm:pt>
    <dgm:pt modelId="{B482B85D-9FBF-4E06-B059-C683039EF8EB}" type="pres">
      <dgm:prSet presAssocID="{135A47ED-D6EF-4E5C-9E69-6E8D2DA21C6F}" presName="conn2-1" presStyleLbl="parChTrans1D4" presStyleIdx="13" presStyleCnt="17"/>
      <dgm:spPr/>
    </dgm:pt>
    <dgm:pt modelId="{11A11D70-CC66-43D1-AC23-0BFD07BFE9D0}" type="pres">
      <dgm:prSet presAssocID="{135A47ED-D6EF-4E5C-9E69-6E8D2DA21C6F}" presName="connTx" presStyleLbl="parChTrans1D4" presStyleIdx="13" presStyleCnt="17"/>
      <dgm:spPr/>
    </dgm:pt>
    <dgm:pt modelId="{E06C23D6-B79B-4483-9AB4-95EB2CDFB96A}" type="pres">
      <dgm:prSet presAssocID="{498E244E-EF84-4D27-B681-708A2C2368ED}" presName="root2" presStyleCnt="0"/>
      <dgm:spPr/>
    </dgm:pt>
    <dgm:pt modelId="{C8B80A97-D79C-46BE-B115-59AEB991D12E}" type="pres">
      <dgm:prSet presAssocID="{498E244E-EF84-4D27-B681-708A2C2368ED}" presName="LevelTwoTextNode" presStyleLbl="node4" presStyleIdx="13" presStyleCnt="17">
        <dgm:presLayoutVars>
          <dgm:chPref val="3"/>
        </dgm:presLayoutVars>
      </dgm:prSet>
      <dgm:spPr/>
    </dgm:pt>
    <dgm:pt modelId="{333BA27B-2FBA-4662-9E6B-BE1D7E242956}" type="pres">
      <dgm:prSet presAssocID="{498E244E-EF84-4D27-B681-708A2C2368ED}" presName="level3hierChild" presStyleCnt="0"/>
      <dgm:spPr/>
    </dgm:pt>
    <dgm:pt modelId="{6AC2A42F-EE35-4D19-AB0C-2B5B4413F6AF}" type="pres">
      <dgm:prSet presAssocID="{F5E50F9D-1799-4430-A470-F793ABEA5933}" presName="conn2-1" presStyleLbl="parChTrans1D4" presStyleIdx="14" presStyleCnt="17"/>
      <dgm:spPr/>
    </dgm:pt>
    <dgm:pt modelId="{C4959318-055C-488D-BCA3-B7CA158313B3}" type="pres">
      <dgm:prSet presAssocID="{F5E50F9D-1799-4430-A470-F793ABEA5933}" presName="connTx" presStyleLbl="parChTrans1D4" presStyleIdx="14" presStyleCnt="17"/>
      <dgm:spPr/>
    </dgm:pt>
    <dgm:pt modelId="{354F7EF9-AD5F-482E-BAF8-3FFDF7523B66}" type="pres">
      <dgm:prSet presAssocID="{BE177872-EAFE-49DC-A299-34015849C8C4}" presName="root2" presStyleCnt="0"/>
      <dgm:spPr/>
    </dgm:pt>
    <dgm:pt modelId="{BC66840B-3087-4022-AEE6-9FDE748449AF}" type="pres">
      <dgm:prSet presAssocID="{BE177872-EAFE-49DC-A299-34015849C8C4}" presName="LevelTwoTextNode" presStyleLbl="node4" presStyleIdx="14" presStyleCnt="17">
        <dgm:presLayoutVars>
          <dgm:chPref val="3"/>
        </dgm:presLayoutVars>
      </dgm:prSet>
      <dgm:spPr/>
    </dgm:pt>
    <dgm:pt modelId="{892B83C7-2C61-4336-A296-ABE94E384265}" type="pres">
      <dgm:prSet presAssocID="{BE177872-EAFE-49DC-A299-34015849C8C4}" presName="level3hierChild" presStyleCnt="0"/>
      <dgm:spPr/>
    </dgm:pt>
    <dgm:pt modelId="{C14E22E3-77C4-4CC3-A330-51688A1F476D}" type="pres">
      <dgm:prSet presAssocID="{010DB47D-25D3-4B9F-8216-15C56186BB55}" presName="conn2-1" presStyleLbl="parChTrans1D3" presStyleIdx="8" presStyleCnt="12"/>
      <dgm:spPr/>
    </dgm:pt>
    <dgm:pt modelId="{C656566A-9D31-44B8-8235-BA083CAA892C}" type="pres">
      <dgm:prSet presAssocID="{010DB47D-25D3-4B9F-8216-15C56186BB55}" presName="connTx" presStyleLbl="parChTrans1D3" presStyleIdx="8" presStyleCnt="12"/>
      <dgm:spPr/>
    </dgm:pt>
    <dgm:pt modelId="{B93AA1C0-7304-4F26-B287-D0E6054C68F9}" type="pres">
      <dgm:prSet presAssocID="{540D7B8B-C40E-4B24-B8AB-901A30ECABC6}" presName="root2" presStyleCnt="0"/>
      <dgm:spPr/>
    </dgm:pt>
    <dgm:pt modelId="{1033938B-EF5E-4C4B-9C2F-A1CCCDB1853B}" type="pres">
      <dgm:prSet presAssocID="{540D7B8B-C40E-4B24-B8AB-901A30ECABC6}" presName="LevelTwoTextNode" presStyleLbl="node3" presStyleIdx="8" presStyleCnt="12">
        <dgm:presLayoutVars>
          <dgm:chPref val="3"/>
        </dgm:presLayoutVars>
      </dgm:prSet>
      <dgm:spPr/>
    </dgm:pt>
    <dgm:pt modelId="{085FE639-2CE4-433D-959B-1B36CEA343E4}" type="pres">
      <dgm:prSet presAssocID="{540D7B8B-C40E-4B24-B8AB-901A30ECABC6}" presName="level3hierChild" presStyleCnt="0"/>
      <dgm:spPr/>
    </dgm:pt>
    <dgm:pt modelId="{B4DDE7A5-53C4-4BB3-8365-40CE57E93B48}" type="pres">
      <dgm:prSet presAssocID="{F9AFC592-3571-49B7-8BE0-5409B1DACA94}" presName="conn2-1" presStyleLbl="parChTrans1D4" presStyleIdx="15" presStyleCnt="17"/>
      <dgm:spPr/>
    </dgm:pt>
    <dgm:pt modelId="{A2A6D8C4-203E-419B-8556-C3A31C670A5D}" type="pres">
      <dgm:prSet presAssocID="{F9AFC592-3571-49B7-8BE0-5409B1DACA94}" presName="connTx" presStyleLbl="parChTrans1D4" presStyleIdx="15" presStyleCnt="17"/>
      <dgm:spPr/>
    </dgm:pt>
    <dgm:pt modelId="{0C4923F2-B620-471E-8E12-6E6BB9D6A9D3}" type="pres">
      <dgm:prSet presAssocID="{A39907C0-56BE-4C9C-B781-249B9E695E81}" presName="root2" presStyleCnt="0"/>
      <dgm:spPr/>
    </dgm:pt>
    <dgm:pt modelId="{EFB9B044-F040-4938-ABC9-D65D0C2A9AAC}" type="pres">
      <dgm:prSet presAssocID="{A39907C0-56BE-4C9C-B781-249B9E695E81}" presName="LevelTwoTextNode" presStyleLbl="node4" presStyleIdx="15" presStyleCnt="17">
        <dgm:presLayoutVars>
          <dgm:chPref val="3"/>
        </dgm:presLayoutVars>
      </dgm:prSet>
      <dgm:spPr/>
    </dgm:pt>
    <dgm:pt modelId="{AA23159C-19AC-4C93-86D9-746ABEDEEF75}" type="pres">
      <dgm:prSet presAssocID="{A39907C0-56BE-4C9C-B781-249B9E695E81}" presName="level3hierChild" presStyleCnt="0"/>
      <dgm:spPr/>
    </dgm:pt>
    <dgm:pt modelId="{91353335-AD6E-49A8-9001-7E7AC6864A61}" type="pres">
      <dgm:prSet presAssocID="{4A993B62-EA1A-4B9A-82F6-52837908BBC0}" presName="conn2-1" presStyleLbl="parChTrans1D3" presStyleIdx="9" presStyleCnt="12"/>
      <dgm:spPr/>
    </dgm:pt>
    <dgm:pt modelId="{830646C0-C423-4E76-8F0F-507C67247B5A}" type="pres">
      <dgm:prSet presAssocID="{4A993B62-EA1A-4B9A-82F6-52837908BBC0}" presName="connTx" presStyleLbl="parChTrans1D3" presStyleIdx="9" presStyleCnt="12"/>
      <dgm:spPr/>
    </dgm:pt>
    <dgm:pt modelId="{26280F38-9103-4005-8697-B60F1A6C3338}" type="pres">
      <dgm:prSet presAssocID="{5FA23D52-3749-44D8-A47A-50545FD07C87}" presName="root2" presStyleCnt="0"/>
      <dgm:spPr/>
    </dgm:pt>
    <dgm:pt modelId="{4588F933-C8E9-4197-9303-AE48C5E5D97C}" type="pres">
      <dgm:prSet presAssocID="{5FA23D52-3749-44D8-A47A-50545FD07C87}" presName="LevelTwoTextNode" presStyleLbl="node3" presStyleIdx="9" presStyleCnt="12">
        <dgm:presLayoutVars>
          <dgm:chPref val="3"/>
        </dgm:presLayoutVars>
      </dgm:prSet>
      <dgm:spPr/>
    </dgm:pt>
    <dgm:pt modelId="{1BCD1189-7B94-4382-945F-3A7C1C838475}" type="pres">
      <dgm:prSet presAssocID="{5FA23D52-3749-44D8-A47A-50545FD07C87}" presName="level3hierChild" presStyleCnt="0"/>
      <dgm:spPr/>
    </dgm:pt>
    <dgm:pt modelId="{43800F2D-2915-4FB2-9C64-25F256267C70}" type="pres">
      <dgm:prSet presAssocID="{A1267968-20FB-473C-B34A-6B4213B8A1AA}" presName="conn2-1" presStyleLbl="parChTrans1D4" presStyleIdx="16" presStyleCnt="17"/>
      <dgm:spPr/>
    </dgm:pt>
    <dgm:pt modelId="{0EC02618-0559-4D5E-A3A9-EF5E4208D647}" type="pres">
      <dgm:prSet presAssocID="{A1267968-20FB-473C-B34A-6B4213B8A1AA}" presName="connTx" presStyleLbl="parChTrans1D4" presStyleIdx="16" presStyleCnt="17"/>
      <dgm:spPr/>
    </dgm:pt>
    <dgm:pt modelId="{02B76B44-C3FC-4B7A-817A-509E287598EF}" type="pres">
      <dgm:prSet presAssocID="{C985A44F-271F-4DB6-B41B-5348698824FC}" presName="root2" presStyleCnt="0"/>
      <dgm:spPr/>
    </dgm:pt>
    <dgm:pt modelId="{A2D8E737-3830-46FA-8F9C-E687D73316C5}" type="pres">
      <dgm:prSet presAssocID="{C985A44F-271F-4DB6-B41B-5348698824FC}" presName="LevelTwoTextNode" presStyleLbl="node4" presStyleIdx="16" presStyleCnt="17">
        <dgm:presLayoutVars>
          <dgm:chPref val="3"/>
        </dgm:presLayoutVars>
      </dgm:prSet>
      <dgm:spPr/>
    </dgm:pt>
    <dgm:pt modelId="{A44C1408-7853-4168-8E47-51DC2F8B7B4D}" type="pres">
      <dgm:prSet presAssocID="{C985A44F-271F-4DB6-B41B-5348698824FC}" presName="level3hierChild" presStyleCnt="0"/>
      <dgm:spPr/>
    </dgm:pt>
    <dgm:pt modelId="{6C344232-1989-4323-A6E3-AFFA26967202}" type="pres">
      <dgm:prSet presAssocID="{410EE9F1-9D06-44E1-9103-E38AE3D2CED7}" presName="conn2-1" presStyleLbl="parChTrans1D2" presStyleIdx="3" presStyleCnt="5"/>
      <dgm:spPr/>
    </dgm:pt>
    <dgm:pt modelId="{3BF6226E-CA64-46DA-9580-F0044C8E0592}" type="pres">
      <dgm:prSet presAssocID="{410EE9F1-9D06-44E1-9103-E38AE3D2CED7}" presName="connTx" presStyleLbl="parChTrans1D2" presStyleIdx="3" presStyleCnt="5"/>
      <dgm:spPr/>
    </dgm:pt>
    <dgm:pt modelId="{1691784E-C74C-4EB4-BBD7-B74A8CB2DBC0}" type="pres">
      <dgm:prSet presAssocID="{FEFD3D4F-B8DA-4511-8D74-66CB858A9C57}" presName="root2" presStyleCnt="0"/>
      <dgm:spPr/>
    </dgm:pt>
    <dgm:pt modelId="{A362B129-E3BD-495F-972D-3F3C10DBA343}" type="pres">
      <dgm:prSet presAssocID="{FEFD3D4F-B8DA-4511-8D74-66CB858A9C57}" presName="LevelTwoTextNode" presStyleLbl="node2" presStyleIdx="3" presStyleCnt="5">
        <dgm:presLayoutVars>
          <dgm:chPref val="3"/>
        </dgm:presLayoutVars>
      </dgm:prSet>
      <dgm:spPr/>
    </dgm:pt>
    <dgm:pt modelId="{971ADF9D-49CC-4BE6-8BE7-A0DA0A951029}" type="pres">
      <dgm:prSet presAssocID="{FEFD3D4F-B8DA-4511-8D74-66CB858A9C57}" presName="level3hierChild" presStyleCnt="0"/>
      <dgm:spPr/>
    </dgm:pt>
    <dgm:pt modelId="{AA2B844C-EA4A-4EFA-9F10-577004899521}" type="pres">
      <dgm:prSet presAssocID="{4DA27D8A-1CF9-4493-A5B6-A691D4C4C255}" presName="conn2-1" presStyleLbl="parChTrans1D3" presStyleIdx="10" presStyleCnt="12"/>
      <dgm:spPr/>
    </dgm:pt>
    <dgm:pt modelId="{EF4FD283-1F57-495B-976D-FB703A7E653C}" type="pres">
      <dgm:prSet presAssocID="{4DA27D8A-1CF9-4493-A5B6-A691D4C4C255}" presName="connTx" presStyleLbl="parChTrans1D3" presStyleIdx="10" presStyleCnt="12"/>
      <dgm:spPr/>
    </dgm:pt>
    <dgm:pt modelId="{00089B2B-EBBE-40F4-AC4F-37B3BE3EB41E}" type="pres">
      <dgm:prSet presAssocID="{4F318A52-E6F8-4D8E-A6C7-DDAFE5CC2D17}" presName="root2" presStyleCnt="0"/>
      <dgm:spPr/>
    </dgm:pt>
    <dgm:pt modelId="{7E413B32-8A9D-4341-BFC3-28A717B0BBF4}" type="pres">
      <dgm:prSet presAssocID="{4F318A52-E6F8-4D8E-A6C7-DDAFE5CC2D17}" presName="LevelTwoTextNode" presStyleLbl="node3" presStyleIdx="10" presStyleCnt="12">
        <dgm:presLayoutVars>
          <dgm:chPref val="3"/>
        </dgm:presLayoutVars>
      </dgm:prSet>
      <dgm:spPr/>
    </dgm:pt>
    <dgm:pt modelId="{E08DEC32-CD10-4448-833A-D27080E00777}" type="pres">
      <dgm:prSet presAssocID="{4F318A52-E6F8-4D8E-A6C7-DDAFE5CC2D17}" presName="level3hierChild" presStyleCnt="0"/>
      <dgm:spPr/>
    </dgm:pt>
    <dgm:pt modelId="{09053EBE-4B4D-4378-A147-39440EDCF4C4}" type="pres">
      <dgm:prSet presAssocID="{66AFCEEF-0B80-4764-BD6F-16C1F6794D54}" presName="conn2-1" presStyleLbl="parChTrans1D2" presStyleIdx="4" presStyleCnt="5"/>
      <dgm:spPr/>
    </dgm:pt>
    <dgm:pt modelId="{641BC070-A486-4853-9E89-CB2641BF6FFC}" type="pres">
      <dgm:prSet presAssocID="{66AFCEEF-0B80-4764-BD6F-16C1F6794D54}" presName="connTx" presStyleLbl="parChTrans1D2" presStyleIdx="4" presStyleCnt="5"/>
      <dgm:spPr/>
    </dgm:pt>
    <dgm:pt modelId="{7EB74EF4-81C6-4766-ABAB-D229D998FB54}" type="pres">
      <dgm:prSet presAssocID="{BD02FA0E-642F-4C13-BBD8-DF2E3FAA00D8}" presName="root2" presStyleCnt="0"/>
      <dgm:spPr/>
    </dgm:pt>
    <dgm:pt modelId="{1DA10B59-FB07-468F-BF16-74D487C3E6BC}" type="pres">
      <dgm:prSet presAssocID="{BD02FA0E-642F-4C13-BBD8-DF2E3FAA00D8}" presName="LevelTwoTextNode" presStyleLbl="node2" presStyleIdx="4" presStyleCnt="5">
        <dgm:presLayoutVars>
          <dgm:chPref val="3"/>
        </dgm:presLayoutVars>
      </dgm:prSet>
      <dgm:spPr/>
    </dgm:pt>
    <dgm:pt modelId="{F2B1C396-B08B-4CA0-AF89-E1D27E822B3B}" type="pres">
      <dgm:prSet presAssocID="{BD02FA0E-642F-4C13-BBD8-DF2E3FAA00D8}" presName="level3hierChild" presStyleCnt="0"/>
      <dgm:spPr/>
    </dgm:pt>
    <dgm:pt modelId="{DD64DFA8-1343-4CEB-B877-DA528610911C}" type="pres">
      <dgm:prSet presAssocID="{0DD62359-9EE4-47E4-A808-887C8FEDA646}" presName="conn2-1" presStyleLbl="parChTrans1D3" presStyleIdx="11" presStyleCnt="12"/>
      <dgm:spPr/>
    </dgm:pt>
    <dgm:pt modelId="{521BA9AD-642F-401F-A48F-9146EFA5FEEA}" type="pres">
      <dgm:prSet presAssocID="{0DD62359-9EE4-47E4-A808-887C8FEDA646}" presName="connTx" presStyleLbl="parChTrans1D3" presStyleIdx="11" presStyleCnt="12"/>
      <dgm:spPr/>
    </dgm:pt>
    <dgm:pt modelId="{4DE2D6BA-BA52-480A-A8D6-5C005FED2883}" type="pres">
      <dgm:prSet presAssocID="{61871BFE-50EF-4C91-80A9-FF5F3B42DB15}" presName="root2" presStyleCnt="0"/>
      <dgm:spPr/>
    </dgm:pt>
    <dgm:pt modelId="{2530EC89-1CD6-4759-BDAF-45CB969F92CE}" type="pres">
      <dgm:prSet presAssocID="{61871BFE-50EF-4C91-80A9-FF5F3B42DB15}" presName="LevelTwoTextNode" presStyleLbl="node3" presStyleIdx="11" presStyleCnt="12">
        <dgm:presLayoutVars>
          <dgm:chPref val="3"/>
        </dgm:presLayoutVars>
      </dgm:prSet>
      <dgm:spPr/>
    </dgm:pt>
    <dgm:pt modelId="{5E24CC01-1D27-4736-803F-A303ADDC1B45}" type="pres">
      <dgm:prSet presAssocID="{61871BFE-50EF-4C91-80A9-FF5F3B42DB15}" presName="level3hierChild" presStyleCnt="0"/>
      <dgm:spPr/>
    </dgm:pt>
  </dgm:ptLst>
  <dgm:cxnLst>
    <dgm:cxn modelId="{98C58400-787F-4D31-8C74-FCE211CFA6A8}" type="presOf" srcId="{F5E50F9D-1799-4430-A470-F793ABEA5933}" destId="{6AC2A42F-EE35-4D19-AB0C-2B5B4413F6AF}" srcOrd="0" destOrd="0" presId="urn:microsoft.com/office/officeart/2005/8/layout/hierarchy2"/>
    <dgm:cxn modelId="{E3D8AE00-A567-43A2-9687-212CA38DABD5}" type="presOf" srcId="{33CF76F6-C96F-41D8-8752-97D44E5EEB95}" destId="{8C757F24-79D3-43E2-8DB4-ED2D4521241D}" srcOrd="1" destOrd="0" presId="urn:microsoft.com/office/officeart/2005/8/layout/hierarchy2"/>
    <dgm:cxn modelId="{07FA8101-3837-49D9-91D2-0BEE6E99318C}" srcId="{471A0A25-6952-4BE2-BE28-ED866312676E}" destId="{55D857A1-D9F4-4559-9287-DA023EA818C3}" srcOrd="1" destOrd="0" parTransId="{4A7CFC0B-BEC1-47AB-AFA4-F8E8CF07B013}" sibTransId="{5FDDEE7E-4167-48F8-8B17-35137C84443F}"/>
    <dgm:cxn modelId="{41B69501-EC35-4F04-8020-889AFD6ADB1C}" type="presOf" srcId="{A1267968-20FB-473C-B34A-6B4213B8A1AA}" destId="{0EC02618-0559-4D5E-A3A9-EF5E4208D647}" srcOrd="1" destOrd="0" presId="urn:microsoft.com/office/officeart/2005/8/layout/hierarchy2"/>
    <dgm:cxn modelId="{DD377F03-35B9-473F-B7A6-D112260A8240}" type="presOf" srcId="{540D7B8B-C40E-4B24-B8AB-901A30ECABC6}" destId="{1033938B-EF5E-4C4B-9C2F-A1CCCDB1853B}" srcOrd="0" destOrd="0" presId="urn:microsoft.com/office/officeart/2005/8/layout/hierarchy2"/>
    <dgm:cxn modelId="{1128D704-CA47-446C-9E5A-0189A49BF7F2}" type="presOf" srcId="{A28D0E74-4420-43A4-A504-DB18E47687F3}" destId="{A365F2A4-61AA-481B-B2E7-DD5C5807236D}" srcOrd="0" destOrd="0" presId="urn:microsoft.com/office/officeart/2005/8/layout/hierarchy2"/>
    <dgm:cxn modelId="{DB5AE207-B3A9-4E29-9335-135BACE1E2ED}" type="presOf" srcId="{55D857A1-D9F4-4559-9287-DA023EA818C3}" destId="{2977B44E-D360-4990-8C38-4FCB1D95014F}" srcOrd="0" destOrd="0" presId="urn:microsoft.com/office/officeart/2005/8/layout/hierarchy2"/>
    <dgm:cxn modelId="{B2542608-E2E8-44F2-8636-1D1CB84C4A33}" srcId="{FEFD3D4F-B8DA-4511-8D74-66CB858A9C57}" destId="{4F318A52-E6F8-4D8E-A6C7-DDAFE5CC2D17}" srcOrd="0" destOrd="0" parTransId="{4DA27D8A-1CF9-4493-A5B6-A691D4C4C255}" sibTransId="{D40753FE-901F-4B66-9773-99242259F06D}"/>
    <dgm:cxn modelId="{B6BBCA0C-497D-4EF2-A688-2CC8A3AFC935}" type="presOf" srcId="{A64AE0D6-13D4-4B25-AFB9-2E6834BB72CC}" destId="{B8F90B1E-7597-43C3-BF5D-2609C37B1434}" srcOrd="0" destOrd="0" presId="urn:microsoft.com/office/officeart/2005/8/layout/hierarchy2"/>
    <dgm:cxn modelId="{B385DB11-FB74-4105-8CFC-4F7A566B8041}" type="presOf" srcId="{C799F4B9-A96A-4DDE-978A-19AB569F9297}" destId="{2402D5AC-8313-4B86-8C2A-81F8811D52F4}" srcOrd="0" destOrd="0" presId="urn:microsoft.com/office/officeart/2005/8/layout/hierarchy2"/>
    <dgm:cxn modelId="{8DF13E13-27E9-4CC5-B652-1F30D1AD2F0F}" type="presOf" srcId="{F5E50F9D-1799-4430-A470-F793ABEA5933}" destId="{C4959318-055C-488D-BCA3-B7CA158313B3}" srcOrd="1" destOrd="0" presId="urn:microsoft.com/office/officeart/2005/8/layout/hierarchy2"/>
    <dgm:cxn modelId="{EE3DAC16-2CD0-4C08-AF09-C4A3405A31FB}" type="presOf" srcId="{471A0A25-6952-4BE2-BE28-ED866312676E}" destId="{58F79C32-8BF4-43ED-A3C5-E08DA0482084}" srcOrd="0" destOrd="0" presId="urn:microsoft.com/office/officeart/2005/8/layout/hierarchy2"/>
    <dgm:cxn modelId="{4B16A419-7ABC-4C44-A2F0-2A1B30717DA3}" type="presOf" srcId="{8FE945FB-A8D4-4B47-B3A1-5AFCCA8AE71B}" destId="{55CFC5DC-1C8D-455D-8AF3-554BD7B326D4}" srcOrd="1" destOrd="0" presId="urn:microsoft.com/office/officeart/2005/8/layout/hierarchy2"/>
    <dgm:cxn modelId="{FC079F20-4D41-4F4E-BD16-EEC27D404ABB}" srcId="{55D857A1-D9F4-4559-9287-DA023EA818C3}" destId="{335084ED-7B05-49D0-8612-C3308C7CA513}" srcOrd="1" destOrd="0" parTransId="{82628A39-AC1D-4F2E-85AC-63266DBFBFB2}" sibTransId="{9A438C78-2D12-4804-92FC-655DEB7E8BBA}"/>
    <dgm:cxn modelId="{478D7321-AB20-4544-887E-2A391018CA9C}" srcId="{335084ED-7B05-49D0-8612-C3308C7CA513}" destId="{28176E26-F6F3-415E-976E-92EE32068198}" srcOrd="0" destOrd="0" parTransId="{4A3CE72D-CCEA-4520-88A2-499A735BE6A6}" sibTransId="{9AE5AE8C-EE27-451C-86BF-9E40CA20D579}"/>
    <dgm:cxn modelId="{781A1F22-D722-4775-AFBC-653024ED4069}" type="presOf" srcId="{48000491-8A28-4A14-9D99-95BBC86A156A}" destId="{4BE36A47-88A5-4FFC-84E5-23C75C51644F}" srcOrd="1" destOrd="0" presId="urn:microsoft.com/office/officeart/2005/8/layout/hierarchy2"/>
    <dgm:cxn modelId="{9B44A928-7B09-491C-B67C-DDF03E95AD42}" type="presOf" srcId="{7DD78583-8A0C-4C6D-A415-B398904AA5AD}" destId="{8B58CC24-C18F-4A55-84C9-1100F389CA82}" srcOrd="0" destOrd="0" presId="urn:microsoft.com/office/officeart/2005/8/layout/hierarchy2"/>
    <dgm:cxn modelId="{4C65502A-203C-4DDE-BEC0-53D0F592497D}" type="presOf" srcId="{335084ED-7B05-49D0-8612-C3308C7CA513}" destId="{AC6BF822-BB4D-4670-883C-C7F508834437}" srcOrd="0" destOrd="0" presId="urn:microsoft.com/office/officeart/2005/8/layout/hierarchy2"/>
    <dgm:cxn modelId="{B39E7B2A-682A-4E07-A027-261DD733009A}" srcId="{C01C5CFA-5FA4-4E50-8744-2F4847EE7140}" destId="{DD5BDEF5-E89E-46ED-9C42-7430BD40153E}" srcOrd="0" destOrd="0" parTransId="{E10A2D58-94C6-417A-920B-87FB7649A883}" sibTransId="{AD213585-1B6B-456F-9ABE-1581312EEE64}"/>
    <dgm:cxn modelId="{A8C24C2C-769C-4546-94DA-A6DBD44899D7}" type="presOf" srcId="{0DD62359-9EE4-47E4-A808-887C8FEDA646}" destId="{DD64DFA8-1343-4CEB-B877-DA528610911C}" srcOrd="0" destOrd="0" presId="urn:microsoft.com/office/officeart/2005/8/layout/hierarchy2"/>
    <dgm:cxn modelId="{54E4F62C-5B39-4169-B85E-D5E6F15519C2}" type="presOf" srcId="{010DB47D-25D3-4B9F-8216-15C56186BB55}" destId="{C656566A-9D31-44B8-8235-BA083CAA892C}" srcOrd="1" destOrd="0" presId="urn:microsoft.com/office/officeart/2005/8/layout/hierarchy2"/>
    <dgm:cxn modelId="{24AF722D-89FC-4333-9AC4-E26C13B3FBD8}" type="presOf" srcId="{E10A2D58-94C6-417A-920B-87FB7649A883}" destId="{A5D56308-65D7-42D1-BE3D-910054F56AE7}" srcOrd="0" destOrd="0" presId="urn:microsoft.com/office/officeart/2005/8/layout/hierarchy2"/>
    <dgm:cxn modelId="{47A5562D-B785-4246-849B-42FB77411CA6}" srcId="{A64AE0D6-13D4-4B25-AFB9-2E6834BB72CC}" destId="{2DE77449-490D-422A-8DD0-2155498E0FF0}" srcOrd="0" destOrd="0" parTransId="{A296F3A3-8CB8-41A5-8AA1-B1D4C00558D0}" sibTransId="{4A038E29-A0F8-4774-8ADB-5FCBBB37DEB4}"/>
    <dgm:cxn modelId="{62557E30-BC0F-4194-9881-1A0E2E249731}" type="presOf" srcId="{25F11EF3-C432-4DD2-BBEC-141D13217267}" destId="{4DFA0427-D58E-4A00-9474-A244E8F5647C}" srcOrd="0" destOrd="0" presId="urn:microsoft.com/office/officeart/2005/8/layout/hierarchy2"/>
    <dgm:cxn modelId="{8A2F7133-9B5D-4026-ACE3-557B95092BAE}" type="presOf" srcId="{878FA362-DA9D-4A2A-BAB0-20C603542179}" destId="{D8DC69FA-6BC0-4EC2-B0BC-73F8ED9E7624}" srcOrd="0" destOrd="0" presId="urn:microsoft.com/office/officeart/2005/8/layout/hierarchy2"/>
    <dgm:cxn modelId="{31001738-F90E-4710-94E8-82EB596649C3}" srcId="{540D7B8B-C40E-4B24-B8AB-901A30ECABC6}" destId="{A39907C0-56BE-4C9C-B781-249B9E695E81}" srcOrd="0" destOrd="0" parTransId="{F9AFC592-3571-49B7-8BE0-5409B1DACA94}" sibTransId="{FA4035DF-A00D-497F-808A-094685CADBC7}"/>
    <dgm:cxn modelId="{01488D38-11B8-4D68-BE31-547FDA4E3624}" type="presOf" srcId="{FF86AD37-B323-4DE1-92D4-34CCFE6A157D}" destId="{8DC05AC8-155A-4E43-A4B0-44BF1C724668}" srcOrd="1" destOrd="0" presId="urn:microsoft.com/office/officeart/2005/8/layout/hierarchy2"/>
    <dgm:cxn modelId="{2C6E2A3A-EBF9-45D1-8FA4-3939211DF24F}" type="presOf" srcId="{66AFCEEF-0B80-4764-BD6F-16C1F6794D54}" destId="{641BC070-A486-4853-9E89-CB2641BF6FFC}" srcOrd="1" destOrd="0" presId="urn:microsoft.com/office/officeart/2005/8/layout/hierarchy2"/>
    <dgm:cxn modelId="{2897C23A-CC2C-45C3-84D1-36E8B64D0DA6}" srcId="{CA0054D2-8E17-4409-A0BF-C1BB02168240}" destId="{878FA362-DA9D-4A2A-BAB0-20C603542179}" srcOrd="1" destOrd="0" parTransId="{91806EE5-1C06-48F4-9D11-EB1B361EDC69}" sibTransId="{A58A786B-52B9-446B-9317-514D5C352B19}"/>
    <dgm:cxn modelId="{D6EB663B-F2AA-40AE-8092-113F31B6FC11}" type="presOf" srcId="{2DE77449-490D-422A-8DD0-2155498E0FF0}" destId="{A47175A6-9C85-4FF0-B67F-FF430B269A22}" srcOrd="0" destOrd="0" presId="urn:microsoft.com/office/officeart/2005/8/layout/hierarchy2"/>
    <dgm:cxn modelId="{61DC3A3D-A688-4D2D-8EEA-EC7F0583D4D7}" srcId="{28176E26-F6F3-415E-976E-92EE32068198}" destId="{70A698AB-62D2-4271-A77E-82FE080564EF}" srcOrd="1" destOrd="0" parTransId="{48000491-8A28-4A14-9D99-95BBC86A156A}" sibTransId="{67FAF250-5EF6-460F-9492-170D26EFDE13}"/>
    <dgm:cxn modelId="{8EAE0240-97EB-48F5-A985-AF1A3498092F}" type="presOf" srcId="{4A993B62-EA1A-4B9A-82F6-52837908BBC0}" destId="{830646C0-C423-4E76-8F0F-507C67247B5A}" srcOrd="1" destOrd="0" presId="urn:microsoft.com/office/officeart/2005/8/layout/hierarchy2"/>
    <dgm:cxn modelId="{647F795C-DD78-4343-80CA-60A54685C47F}" type="presOf" srcId="{BD02FA0E-642F-4C13-BBD8-DF2E3FAA00D8}" destId="{1DA10B59-FB07-468F-BF16-74D487C3E6BC}" srcOrd="0" destOrd="0" presId="urn:microsoft.com/office/officeart/2005/8/layout/hierarchy2"/>
    <dgm:cxn modelId="{94D8085E-20DB-4E51-9319-CFBC2A870675}" type="presOf" srcId="{82628A39-AC1D-4F2E-85AC-63266DBFBFB2}" destId="{445DAB75-B30E-4F0D-B2B9-DF6ACEFA9E5F}" srcOrd="0" destOrd="0" presId="urn:microsoft.com/office/officeart/2005/8/layout/hierarchy2"/>
    <dgm:cxn modelId="{B2E1315F-AD9F-4727-B3EB-9394F8E3101E}" srcId="{C799F4B9-A96A-4DDE-978A-19AB569F9297}" destId="{04B87A26-3272-4A1C-A6AF-7DF1D8304DA0}" srcOrd="0" destOrd="0" parTransId="{D3742138-2E11-4A5A-B7AB-B7B21BCE702E}" sibTransId="{4C7CA94A-4E6F-4CB1-BC45-B4FB25CAED5F}"/>
    <dgm:cxn modelId="{74C94861-6223-46E5-BAC3-942043981FCE}" type="presOf" srcId="{205DB7C5-60B6-4146-A690-7AAC9BE7B903}" destId="{3D272730-C709-4745-B969-867B8308FBA7}" srcOrd="0" destOrd="0" presId="urn:microsoft.com/office/officeart/2005/8/layout/hierarchy2"/>
    <dgm:cxn modelId="{E12FBE62-5C1C-4DF8-A8F9-9CDE05C496D9}" type="presOf" srcId="{E46C3A29-CEF7-43F2-B08F-5C5E2787C8FF}" destId="{8800CA3E-6F79-4CC1-9838-C0E3EBA73696}" srcOrd="0" destOrd="0" presId="urn:microsoft.com/office/officeart/2005/8/layout/hierarchy2"/>
    <dgm:cxn modelId="{1E68B963-4B6D-463C-A12A-FD6F608182BE}" type="presOf" srcId="{0DD62359-9EE4-47E4-A808-887C8FEDA646}" destId="{521BA9AD-642F-401F-A48F-9146EFA5FEEA}" srcOrd="1" destOrd="0" presId="urn:microsoft.com/office/officeart/2005/8/layout/hierarchy2"/>
    <dgm:cxn modelId="{B61B0345-3C16-428E-821C-57993100E56D}" type="presOf" srcId="{4A993B62-EA1A-4B9A-82F6-52837908BBC0}" destId="{91353335-AD6E-49A8-9001-7E7AC6864A61}" srcOrd="0" destOrd="0" presId="urn:microsoft.com/office/officeart/2005/8/layout/hierarchy2"/>
    <dgm:cxn modelId="{8B16CB45-FA0E-49DB-8A4A-E7AF58A2B930}" type="presOf" srcId="{66AFCEEF-0B80-4764-BD6F-16C1F6794D54}" destId="{09053EBE-4B4D-4378-A147-39440EDCF4C4}" srcOrd="0" destOrd="0" presId="urn:microsoft.com/office/officeart/2005/8/layout/hierarchy2"/>
    <dgm:cxn modelId="{CD05EA46-E10E-4863-AFA6-7682F86FE335}" type="presOf" srcId="{241601FC-3481-4BDB-9F33-A819F7CB88B7}" destId="{1E4EE648-5B7C-4A89-8C83-5009012E1E13}" srcOrd="0" destOrd="0" presId="urn:microsoft.com/office/officeart/2005/8/layout/hierarchy2"/>
    <dgm:cxn modelId="{762C5347-9F10-44F2-80D9-9DC6908EC286}" type="presOf" srcId="{1C362C2F-8B1C-4495-BFFD-D479524CD063}" destId="{B21DB081-4EBF-4798-B973-509389D7A63A}" srcOrd="0" destOrd="0" presId="urn:microsoft.com/office/officeart/2005/8/layout/hierarchy2"/>
    <dgm:cxn modelId="{C612BF68-C9EB-44D4-B816-0212064E32AF}" srcId="{E46C3A29-CEF7-43F2-B08F-5C5E2787C8FF}" destId="{32E97934-0552-4F5B-9EEE-B0394842E525}" srcOrd="0" destOrd="0" parTransId="{33CF76F6-C96F-41D8-8752-97D44E5EEB95}" sibTransId="{47B3BE7A-8D11-4D7F-A89F-BCA337E13B51}"/>
    <dgm:cxn modelId="{C774416C-DB84-40B9-A4D0-2B6B501E09EE}" srcId="{F2E5589D-6277-4F6D-8FCA-3EC3937B4921}" destId="{7DD78583-8A0C-4C6D-A415-B398904AA5AD}" srcOrd="0" destOrd="0" parTransId="{5ADE54CB-1904-4E87-8A56-76B7FF8FFCE4}" sibTransId="{AE147607-4B8D-480B-9979-9A40E3B3F604}"/>
    <dgm:cxn modelId="{4350E34C-D2F8-483B-A571-6ADC0999C611}" type="presOf" srcId="{5ADE54CB-1904-4E87-8A56-76B7FF8FFCE4}" destId="{12A60439-4A01-4DFE-A452-871B52D89449}" srcOrd="0" destOrd="0" presId="urn:microsoft.com/office/officeart/2005/8/layout/hierarchy2"/>
    <dgm:cxn modelId="{9E89F56C-82E8-425E-9177-AEAA6305DD86}" srcId="{ADF492FB-C822-4464-935C-AD08BD219AD5}" destId="{7CCD0686-E6B3-4D90-B6A8-9B96B94E9F92}" srcOrd="0" destOrd="0" parTransId="{8FE945FB-A8D4-4B47-B3A1-5AFCCA8AE71B}" sibTransId="{D120ABC3-F31A-4A87-AA02-3A9124A21933}"/>
    <dgm:cxn modelId="{09CF4E4D-89ED-4819-878D-FFF32299A2D8}" type="presOf" srcId="{CA0054D2-8E17-4409-A0BF-C1BB02168240}" destId="{2F31B0DA-CA01-4C29-A353-6D0D323E21EF}" srcOrd="0" destOrd="0" presId="urn:microsoft.com/office/officeart/2005/8/layout/hierarchy2"/>
    <dgm:cxn modelId="{0D3EB471-BB05-4C05-BCF3-04689BA5A8A2}" srcId="{04B87A26-3272-4A1C-A6AF-7DF1D8304DA0}" destId="{F2E5589D-6277-4F6D-8FCA-3EC3937B4921}" srcOrd="0" destOrd="0" parTransId="{25F11EF3-C432-4DD2-BBEC-141D13217267}" sibTransId="{6F036D36-2BA6-4852-9FD8-8734570EB74C}"/>
    <dgm:cxn modelId="{D78E8072-B159-4DEE-826B-BA3050B5E932}" type="presOf" srcId="{6964539C-CDAE-4A65-9602-AE8B35DB9A74}" destId="{C35C0077-6A46-45CD-82B2-A92BFC8112EF}" srcOrd="1" destOrd="0" presId="urn:microsoft.com/office/officeart/2005/8/layout/hierarchy2"/>
    <dgm:cxn modelId="{452FBA52-D8E5-4B4C-BFC4-A51ED353D731}" type="presOf" srcId="{8378EE94-AB91-4E1A-A957-3305A5515786}" destId="{E2F46BDC-AAC3-4E03-A562-EBC3895D9E17}" srcOrd="0" destOrd="0" presId="urn:microsoft.com/office/officeart/2005/8/layout/hierarchy2"/>
    <dgm:cxn modelId="{655D0173-E12D-46FF-B8B5-EAFDE0A45BD0}" type="presOf" srcId="{7CCD0686-E6B3-4D90-B6A8-9B96B94E9F92}" destId="{79EBD914-CEB8-44D5-820C-ADD9CDD33699}" srcOrd="0" destOrd="0" presId="urn:microsoft.com/office/officeart/2005/8/layout/hierarchy2"/>
    <dgm:cxn modelId="{D69D0E75-28C5-434D-9915-3695EC730B24}" type="presOf" srcId="{A5768131-B313-48E6-87DA-851437D167E0}" destId="{23343A64-9CFB-4853-9A59-36A81113F679}" srcOrd="0" destOrd="0" presId="urn:microsoft.com/office/officeart/2005/8/layout/hierarchy2"/>
    <dgm:cxn modelId="{40EF8055-36F3-48F9-9E44-37C6A7772E05}" type="presOf" srcId="{4A3CE72D-CCEA-4520-88A2-499A735BE6A6}" destId="{EC3FF258-86CC-49D3-A2EC-238BC3D54AE7}" srcOrd="1" destOrd="0" presId="urn:microsoft.com/office/officeart/2005/8/layout/hierarchy2"/>
    <dgm:cxn modelId="{4D2E4776-4237-4D03-9CD5-9BF9805EE5B9}" type="presOf" srcId="{ADF492FB-C822-4464-935C-AD08BD219AD5}" destId="{98FF3043-FE31-4AC6-87DD-B1D652C6AC6E}" srcOrd="0" destOrd="0" presId="urn:microsoft.com/office/officeart/2005/8/layout/hierarchy2"/>
    <dgm:cxn modelId="{DA929457-532A-4E2C-AC41-510869BEF86D}" srcId="{F2E5589D-6277-4F6D-8FCA-3EC3937B4921}" destId="{093529B4-66BB-4CAA-9AE8-D85C6F682F3E}" srcOrd="1" destOrd="0" parTransId="{8378EE94-AB91-4E1A-A957-3305A5515786}" sibTransId="{06A7314D-81C7-40A5-895A-25A7296D23E3}"/>
    <dgm:cxn modelId="{788C6758-46E2-4077-BD93-DDE10A551DCF}" type="presOf" srcId="{FEFD3D4F-B8DA-4511-8D74-66CB858A9C57}" destId="{A362B129-E3BD-495F-972D-3F3C10DBA343}" srcOrd="0" destOrd="0" presId="urn:microsoft.com/office/officeart/2005/8/layout/hierarchy2"/>
    <dgm:cxn modelId="{477D9D79-E78C-47E6-955C-C1AD18D69858}" type="presOf" srcId="{E10A2D58-94C6-417A-920B-87FB7649A883}" destId="{C332FDCD-32E1-4827-9274-5031BBAA856E}" srcOrd="1" destOrd="0" presId="urn:microsoft.com/office/officeart/2005/8/layout/hierarchy2"/>
    <dgm:cxn modelId="{7D7A797B-B63E-4F1B-8719-CF3D5C85E652}" type="presOf" srcId="{410EE9F1-9D06-44E1-9103-E38AE3D2CED7}" destId="{3BF6226E-CA64-46DA-9580-F0044C8E0592}" srcOrd="1" destOrd="0" presId="urn:microsoft.com/office/officeart/2005/8/layout/hierarchy2"/>
    <dgm:cxn modelId="{FAADA77C-62CD-407B-8004-93D778F64B8B}" srcId="{E4DF33F9-586F-429F-A2DF-8F612DE790CA}" destId="{540D7B8B-C40E-4B24-B8AB-901A30ECABC6}" srcOrd="2" destOrd="0" parTransId="{010DB47D-25D3-4B9F-8216-15C56186BB55}" sibTransId="{AA0BD9D0-FA7B-4651-896F-979F979E4DDB}"/>
    <dgm:cxn modelId="{03BC047F-2D72-4552-ABA3-9D07439A2DE8}" type="presOf" srcId="{A39907C0-56BE-4C9C-B781-249B9E695E81}" destId="{EFB9B044-F040-4938-ABC9-D65D0C2A9AAC}" srcOrd="0" destOrd="0" presId="urn:microsoft.com/office/officeart/2005/8/layout/hierarchy2"/>
    <dgm:cxn modelId="{8043C57F-3786-4425-BF4D-F8BDB8DA1574}" srcId="{878FA362-DA9D-4A2A-BAB0-20C603542179}" destId="{205DB7C5-60B6-4146-A690-7AAC9BE7B903}" srcOrd="0" destOrd="0" parTransId="{946D75A5-0BD8-4DDA-A874-E4FE8A4A6C41}" sibTransId="{0E5BFE1F-51EC-4F18-802A-D26392980656}"/>
    <dgm:cxn modelId="{8BC5CF7F-94BC-4E96-B36C-8D7D3CF5C108}" type="presOf" srcId="{986AE650-F95D-4439-9F63-19934DB48E9A}" destId="{498C3609-0C67-4684-9ECF-AF0A47F5A830}" srcOrd="0" destOrd="0" presId="urn:microsoft.com/office/officeart/2005/8/layout/hierarchy2"/>
    <dgm:cxn modelId="{28704B82-9F58-47D0-A81A-0ADB35195E35}" srcId="{BD02FA0E-642F-4C13-BBD8-DF2E3FAA00D8}" destId="{61871BFE-50EF-4C91-80A9-FF5F3B42DB15}" srcOrd="0" destOrd="0" parTransId="{0DD62359-9EE4-47E4-A808-887C8FEDA646}" sibTransId="{5942D495-27F8-4E96-A637-275653F2A589}"/>
    <dgm:cxn modelId="{4D741F83-7BFF-45AE-BCE7-D70A177AEF7D}" type="presOf" srcId="{28176E26-F6F3-415E-976E-92EE32068198}" destId="{98C112C9-96B6-495E-959F-9B5E35421DA1}" srcOrd="0" destOrd="0" presId="urn:microsoft.com/office/officeart/2005/8/layout/hierarchy2"/>
    <dgm:cxn modelId="{3EE50886-2708-4777-A7FE-A7080B8CAE3A}" type="presOf" srcId="{4A7CFC0B-BEC1-47AB-AFA4-F8E8CF07B013}" destId="{CF4BF961-94C2-42E2-AB0B-1A90F86C247C}" srcOrd="0" destOrd="0" presId="urn:microsoft.com/office/officeart/2005/8/layout/hierarchy2"/>
    <dgm:cxn modelId="{8E511E88-1850-4CEF-8A17-117FEA8307E5}" type="presOf" srcId="{82628A39-AC1D-4F2E-85AC-63266DBFBFB2}" destId="{A6050D58-0AE3-47F0-BE18-CF33E2C71613}" srcOrd="1" destOrd="0" presId="urn:microsoft.com/office/officeart/2005/8/layout/hierarchy2"/>
    <dgm:cxn modelId="{FCE48488-7033-4B1C-8B0A-1BD81A6111FA}" type="presOf" srcId="{410EE9F1-9D06-44E1-9103-E38AE3D2CED7}" destId="{6C344232-1989-4323-A6E3-AFFA26967202}" srcOrd="0" destOrd="0" presId="urn:microsoft.com/office/officeart/2005/8/layout/hierarchy2"/>
    <dgm:cxn modelId="{AD069B88-00D6-496E-AA8E-9A0D93197499}" type="presOf" srcId="{F2E5589D-6277-4F6D-8FCA-3EC3937B4921}" destId="{48A4BE64-1C93-4E2F-8610-537562314E16}" srcOrd="0" destOrd="0" presId="urn:microsoft.com/office/officeart/2005/8/layout/hierarchy2"/>
    <dgm:cxn modelId="{B911CB89-51B1-4AEA-9411-A5D2F006E17A}" type="presOf" srcId="{98186D33-7732-4497-952A-A19CB7EB632A}" destId="{152CCA91-E87A-46C5-9B6B-B0DC1E470C0D}" srcOrd="0" destOrd="0" presId="urn:microsoft.com/office/officeart/2005/8/layout/hierarchy2"/>
    <dgm:cxn modelId="{F429E08C-A0EA-429F-BD9C-3908C2F7007A}" type="presOf" srcId="{C7BC8BE3-5BFA-4A1C-8E68-F2F613A5BA6B}" destId="{99458F06-EFE4-4CBF-9BFC-FD7EB77C5F20}" srcOrd="0" destOrd="0" presId="urn:microsoft.com/office/officeart/2005/8/layout/hierarchy2"/>
    <dgm:cxn modelId="{9798BB8D-CBCA-4F58-9E6D-5122150E8E84}" srcId="{04B87A26-3272-4A1C-A6AF-7DF1D8304DA0}" destId="{BD02FA0E-642F-4C13-BBD8-DF2E3FAA00D8}" srcOrd="4" destOrd="0" parTransId="{66AFCEEF-0B80-4764-BD6F-16C1F6794D54}" sibTransId="{6F141E80-39DD-4C3F-A39E-E11EED206223}"/>
    <dgm:cxn modelId="{2C745590-C65B-42CB-BE51-2A341E93F3E4}" type="presOf" srcId="{D3953440-3A13-4817-9F86-8406AB0D2C6B}" destId="{472B5973-7B90-4243-BFBA-9F506310CCE6}" srcOrd="0" destOrd="0" presId="urn:microsoft.com/office/officeart/2005/8/layout/hierarchy2"/>
    <dgm:cxn modelId="{7D6E7690-622D-4684-8D3B-60224F5CFF19}" srcId="{5FA23D52-3749-44D8-A47A-50545FD07C87}" destId="{C985A44F-271F-4DB6-B41B-5348698824FC}" srcOrd="0" destOrd="0" parTransId="{A1267968-20FB-473C-B34A-6B4213B8A1AA}" sibTransId="{3F641546-CA7D-4993-931D-4E81EDDD502A}"/>
    <dgm:cxn modelId="{40E7D691-190C-4CC7-BF9E-2C1E354FA202}" type="presOf" srcId="{4DA27D8A-1CF9-4493-A5B6-A691D4C4C255}" destId="{EF4FD283-1F57-495B-976D-FB703A7E653C}" srcOrd="1" destOrd="0" presId="urn:microsoft.com/office/officeart/2005/8/layout/hierarchy2"/>
    <dgm:cxn modelId="{9CEB8892-2639-4941-AF9A-A3452AF8B6F4}" type="presOf" srcId="{4F318A52-E6F8-4D8E-A6C7-DDAFE5CC2D17}" destId="{7E413B32-8A9D-4341-BFC3-28A717B0BBF4}" srcOrd="0" destOrd="0" presId="urn:microsoft.com/office/officeart/2005/8/layout/hierarchy2"/>
    <dgm:cxn modelId="{19A7B893-7C3D-4834-9726-51BE35FE6751}" type="presOf" srcId="{8F431929-6723-4080-8047-17E5963F7CDE}" destId="{1AE0E237-0F6A-44D2-97AC-A23D4CED6C2A}" srcOrd="0" destOrd="0" presId="urn:microsoft.com/office/officeart/2005/8/layout/hierarchy2"/>
    <dgm:cxn modelId="{D40E8496-2516-4386-807C-CFF6E1F708B4}" type="presOf" srcId="{33CF76F6-C96F-41D8-8752-97D44E5EEB95}" destId="{76F82151-8F93-4161-AC70-33F817FFDAD6}" srcOrd="0" destOrd="0" presId="urn:microsoft.com/office/officeart/2005/8/layout/hierarchy2"/>
    <dgm:cxn modelId="{BC595798-2C7B-4E94-8616-54536380B16F}" type="presOf" srcId="{A1267968-20FB-473C-B34A-6B4213B8A1AA}" destId="{43800F2D-2915-4FB2-9C64-25F256267C70}" srcOrd="0" destOrd="0" presId="urn:microsoft.com/office/officeart/2005/8/layout/hierarchy2"/>
    <dgm:cxn modelId="{44218C98-0BAB-49A6-A262-18E7E91D2A74}" type="presOf" srcId="{98186D33-7732-4497-952A-A19CB7EB632A}" destId="{119A8D5D-B159-4163-A611-5B0C684463A3}" srcOrd="1" destOrd="0" presId="urn:microsoft.com/office/officeart/2005/8/layout/hierarchy2"/>
    <dgm:cxn modelId="{ED8A739A-5017-4714-9E0D-C9041F64F1B8}" srcId="{471A0A25-6952-4BE2-BE28-ED866312676E}" destId="{E46C3A29-CEF7-43F2-B08F-5C5E2787C8FF}" srcOrd="3" destOrd="0" parTransId="{A5768131-B313-48E6-87DA-851437D167E0}" sibTransId="{802B5ED0-35CD-4C80-AD6A-D7996ED15477}"/>
    <dgm:cxn modelId="{514A309B-34D0-43AB-801A-1173474242C6}" type="presOf" srcId="{8378EE94-AB91-4E1A-A957-3305A5515786}" destId="{9C6E2B7C-AADB-48A4-B30B-6B520C0E6DBB}" srcOrd="1" destOrd="0" presId="urn:microsoft.com/office/officeart/2005/8/layout/hierarchy2"/>
    <dgm:cxn modelId="{322C959B-9B61-441A-AB74-E10B93240423}" type="presOf" srcId="{FF86AD37-B323-4DE1-92D4-34CCFE6A157D}" destId="{E6146545-A662-4447-91FE-F584D2C9CC4F}" srcOrd="0" destOrd="0" presId="urn:microsoft.com/office/officeart/2005/8/layout/hierarchy2"/>
    <dgm:cxn modelId="{822D629D-1CCA-4567-A0A3-983D2DA504B6}" type="presOf" srcId="{91806EE5-1C06-48F4-9D11-EB1B361EDC69}" destId="{7B2E39BC-9D25-4E4D-BFDD-F0043D3C731F}" srcOrd="1" destOrd="0" presId="urn:microsoft.com/office/officeart/2005/8/layout/hierarchy2"/>
    <dgm:cxn modelId="{D42EC99E-49C2-4450-BBAC-5EEA7D9200A8}" type="presOf" srcId="{57816DAC-DD86-4757-8D62-313F409954C6}" destId="{B1D8DE30-D026-464F-B442-82B4AF380BC8}" srcOrd="0" destOrd="0" presId="urn:microsoft.com/office/officeart/2005/8/layout/hierarchy2"/>
    <dgm:cxn modelId="{EDC85EA0-EB0F-403D-BAF8-71155C6E0520}" type="presOf" srcId="{4A3CE72D-CCEA-4520-88A2-499A735BE6A6}" destId="{91EF7292-32D8-4D5D-9A9A-3077CBDA9459}" srcOrd="0" destOrd="0" presId="urn:microsoft.com/office/officeart/2005/8/layout/hierarchy2"/>
    <dgm:cxn modelId="{2DC1B0A6-1CDD-40EA-AC19-E2B8A0435EAE}" type="presOf" srcId="{C7BC8BE3-5BFA-4A1C-8E68-F2F613A5BA6B}" destId="{AE37828F-9D24-4FE9-820A-50C7E89FC1AB}" srcOrd="1" destOrd="0" presId="urn:microsoft.com/office/officeart/2005/8/layout/hierarchy2"/>
    <dgm:cxn modelId="{D2FAAEAB-A31C-4892-8FE1-EB24B7B0FDA4}" type="presOf" srcId="{DD5BDEF5-E89E-46ED-9C42-7430BD40153E}" destId="{AC61AC3E-D11B-49DF-9EE3-E4D4968C7C17}" srcOrd="0" destOrd="0" presId="urn:microsoft.com/office/officeart/2005/8/layout/hierarchy2"/>
    <dgm:cxn modelId="{E012D0AB-2F3F-475D-BB0D-FA42EC262D85}" type="presOf" srcId="{04B87A26-3272-4A1C-A6AF-7DF1D8304DA0}" destId="{D753C3FC-4271-4887-B7B9-0FD15AB58384}" srcOrd="0" destOrd="0" presId="urn:microsoft.com/office/officeart/2005/8/layout/hierarchy2"/>
    <dgm:cxn modelId="{5EE5EFAC-56D0-4C76-908C-074A0F2D3BC6}" type="presOf" srcId="{498E244E-EF84-4D27-B681-708A2C2368ED}" destId="{C8B80A97-D79C-46BE-B115-59AEB991D12E}" srcOrd="0" destOrd="0" presId="urn:microsoft.com/office/officeart/2005/8/layout/hierarchy2"/>
    <dgm:cxn modelId="{AE6F8DB0-637A-46B3-8D3F-7EB63C1C13F8}" type="presOf" srcId="{A296F3A3-8CB8-41A5-8AA1-B1D4C00558D0}" destId="{9E3C913B-ABEC-495F-8FA1-8F2AA6593DEB}" srcOrd="0" destOrd="0" presId="urn:microsoft.com/office/officeart/2005/8/layout/hierarchy2"/>
    <dgm:cxn modelId="{6D7C87B3-68E3-4CBA-A6BB-F6F62F6FFD58}" type="presOf" srcId="{7509DDF4-86F0-4695-81A7-9152B8C4E298}" destId="{F47D37AA-575E-444E-9EE2-5832B35A1274}" srcOrd="1" destOrd="0" presId="urn:microsoft.com/office/officeart/2005/8/layout/hierarchy2"/>
    <dgm:cxn modelId="{012401B7-6E59-4023-98E2-E16D283E43E9}" type="presOf" srcId="{946D75A5-0BD8-4DDA-A874-E4FE8A4A6C41}" destId="{80257A4B-AFB0-4119-BE70-8BAC3DD76224}" srcOrd="0" destOrd="0" presId="urn:microsoft.com/office/officeart/2005/8/layout/hierarchy2"/>
    <dgm:cxn modelId="{7F04D4B8-410F-4CC8-9CBF-DF441247C931}" type="presOf" srcId="{F9AFC592-3571-49B7-8BE0-5409B1DACA94}" destId="{B4DDE7A5-53C4-4BB3-8365-40CE57E93B48}" srcOrd="0" destOrd="0" presId="urn:microsoft.com/office/officeart/2005/8/layout/hierarchy2"/>
    <dgm:cxn modelId="{790E5DB9-B132-448F-8115-9290DD811E02}" srcId="{205DB7C5-60B6-4146-A690-7AAC9BE7B903}" destId="{498E244E-EF84-4D27-B681-708A2C2368ED}" srcOrd="0" destOrd="0" parTransId="{135A47ED-D6EF-4E5C-9E69-6E8D2DA21C6F}" sibTransId="{D74F2F1A-E8CE-4B63-9BA5-BA575F8DFB63}"/>
    <dgm:cxn modelId="{3DAD0BBA-16E4-4691-BAD0-E76B0A36138D}" srcId="{471A0A25-6952-4BE2-BE28-ED866312676E}" destId="{986AE650-F95D-4439-9F63-19934DB48E9A}" srcOrd="0" destOrd="0" parTransId="{A28D0E74-4420-43A4-A504-DB18E47687F3}" sibTransId="{29161553-082B-4396-8351-225533085B75}"/>
    <dgm:cxn modelId="{33F5CBBC-6A03-4E8B-B3ED-A67ADCED2F51}" type="presOf" srcId="{7B43C9CF-B3EB-4F88-9E1E-863EFD099142}" destId="{EC068D4B-EF83-415B-B51F-A0D75ABB9667}" srcOrd="0" destOrd="0" presId="urn:microsoft.com/office/officeart/2005/8/layout/hierarchy2"/>
    <dgm:cxn modelId="{0D0D8DC1-B55F-4C0C-B94F-4656E4F279DB}" type="presOf" srcId="{093529B4-66BB-4CAA-9AE8-D85C6F682F3E}" destId="{E0EC74AE-BEEE-45DC-BA6F-37110918D413}" srcOrd="0" destOrd="0" presId="urn:microsoft.com/office/officeart/2005/8/layout/hierarchy2"/>
    <dgm:cxn modelId="{B168A6C3-69DF-4148-A28B-5069CAD801C7}" type="presOf" srcId="{70A698AB-62D2-4271-A77E-82FE080564EF}" destId="{3B25E383-96FE-4C7C-9DBF-DE5C7E15847A}" srcOrd="0" destOrd="0" presId="urn:microsoft.com/office/officeart/2005/8/layout/hierarchy2"/>
    <dgm:cxn modelId="{A39C01C5-8040-4566-AE8B-932F81B29EC4}" type="presOf" srcId="{4DA27D8A-1CF9-4493-A5B6-A691D4C4C255}" destId="{AA2B844C-EA4A-4EFA-9F10-577004899521}" srcOrd="0" destOrd="0" presId="urn:microsoft.com/office/officeart/2005/8/layout/hierarchy2"/>
    <dgm:cxn modelId="{414155C9-EB0B-4F5C-B370-894FA27A28F1}" type="presOf" srcId="{010DB47D-25D3-4B9F-8216-15C56186BB55}" destId="{C14E22E3-77C4-4CC3-A330-51688A1F476D}" srcOrd="0" destOrd="0" presId="urn:microsoft.com/office/officeart/2005/8/layout/hierarchy2"/>
    <dgm:cxn modelId="{5054B9CF-1843-4024-8777-B44A28004526}" type="presOf" srcId="{5ADE54CB-1904-4E87-8A56-76B7FF8FFCE4}" destId="{8E2C1640-7DAD-469D-95CD-0F4710B499E5}" srcOrd="1" destOrd="0" presId="urn:microsoft.com/office/officeart/2005/8/layout/hierarchy2"/>
    <dgm:cxn modelId="{6AEEFECF-4DFD-45A4-BFFB-7F00B6D3AD3A}" type="presOf" srcId="{48000491-8A28-4A14-9D99-95BBC86A156A}" destId="{BB05E1E6-427F-4276-BCFD-ACCDB43C73F9}" srcOrd="0" destOrd="0" presId="urn:microsoft.com/office/officeart/2005/8/layout/hierarchy2"/>
    <dgm:cxn modelId="{23FC7FD0-2033-4E86-A889-D7B06C8428AD}" type="presOf" srcId="{E4DF33F9-586F-429F-A2DF-8F612DE790CA}" destId="{2B1A0959-EB27-429F-A3F4-8D089509171A}" srcOrd="0" destOrd="0" presId="urn:microsoft.com/office/officeart/2005/8/layout/hierarchy2"/>
    <dgm:cxn modelId="{FABA9ED1-439F-4BE8-9CB1-2864A774AA4E}" srcId="{04B87A26-3272-4A1C-A6AF-7DF1D8304DA0}" destId="{FEFD3D4F-B8DA-4511-8D74-66CB858A9C57}" srcOrd="3" destOrd="0" parTransId="{410EE9F1-9D06-44E1-9103-E38AE3D2CED7}" sibTransId="{7CC0BF8B-9E74-448B-A0A7-A18D2D09EE92}"/>
    <dgm:cxn modelId="{C741DBD2-E526-4793-8ECF-C3429AF28BA4}" srcId="{28176E26-F6F3-415E-976E-92EE32068198}" destId="{D3953440-3A13-4817-9F86-8406AB0D2C6B}" srcOrd="0" destOrd="0" parTransId="{7B43C9CF-B3EB-4F88-9E1E-863EFD099142}" sibTransId="{4B6008A3-91F2-4A1E-AC32-47F4D208FA67}"/>
    <dgm:cxn modelId="{570053D8-F6ED-41EF-B370-5879CE7FD632}" srcId="{55D857A1-D9F4-4559-9287-DA023EA818C3}" destId="{ADF492FB-C822-4464-935C-AD08BD219AD5}" srcOrd="0" destOrd="0" parTransId="{6964539C-CDAE-4A65-9602-AE8B35DB9A74}" sibTransId="{5F0DDFA0-3D49-4D83-A56D-857729085F4D}"/>
    <dgm:cxn modelId="{8F86C5DB-5B9C-4AD9-BFEF-C40CB857F48B}" type="presOf" srcId="{A5768131-B313-48E6-87DA-851437D167E0}" destId="{8EA4D375-A6DE-4D08-B06D-3E7CDDE98E1C}" srcOrd="1" destOrd="0" presId="urn:microsoft.com/office/officeart/2005/8/layout/hierarchy2"/>
    <dgm:cxn modelId="{B0FC13DC-F6BC-4E6B-B740-DA0F887445E4}" type="presOf" srcId="{25F11EF3-C432-4DD2-BBEC-141D13217267}" destId="{C6C899FD-9DDF-4CC7-BB66-0A5D8F671E5A}" srcOrd="1" destOrd="0" presId="urn:microsoft.com/office/officeart/2005/8/layout/hierarchy2"/>
    <dgm:cxn modelId="{98E1C7DC-DA71-4EEE-826A-6EDFB2F9D8A0}" type="presOf" srcId="{8F431929-6723-4080-8047-17E5963F7CDE}" destId="{4FCE747A-5E59-4BA2-8106-075E7C44577D}" srcOrd="1" destOrd="0" presId="urn:microsoft.com/office/officeart/2005/8/layout/hierarchy2"/>
    <dgm:cxn modelId="{AD7749DD-0AAA-404B-92BC-C64F9625157B}" type="presOf" srcId="{7509DDF4-86F0-4695-81A7-9152B8C4E298}" destId="{AC25EE88-B6C1-495C-AACB-D13E44A3F11E}" srcOrd="0" destOrd="0" presId="urn:microsoft.com/office/officeart/2005/8/layout/hierarchy2"/>
    <dgm:cxn modelId="{C3A96EDD-AE46-4FB2-A374-04714073F3C9}" srcId="{E4DF33F9-586F-429F-A2DF-8F612DE790CA}" destId="{5FA23D52-3749-44D8-A47A-50545FD07C87}" srcOrd="3" destOrd="0" parTransId="{4A993B62-EA1A-4B9A-82F6-52837908BBC0}" sibTransId="{6803C371-2573-4706-84BC-43ABB37ADF48}"/>
    <dgm:cxn modelId="{B8098BDD-CB63-4BEF-A11C-AFCCEC7B9911}" type="presOf" srcId="{7B43C9CF-B3EB-4F88-9E1E-863EFD099142}" destId="{09C118FC-841A-48D5-BC69-8C050D6582FC}" srcOrd="1" destOrd="0" presId="urn:microsoft.com/office/officeart/2005/8/layout/hierarchy2"/>
    <dgm:cxn modelId="{22F3AADF-F5D8-4380-ADC2-C2D8BF627570}" srcId="{205DB7C5-60B6-4146-A690-7AAC9BE7B903}" destId="{BE177872-EAFE-49DC-A299-34015849C8C4}" srcOrd="1" destOrd="0" parTransId="{F5E50F9D-1799-4430-A470-F793ABEA5933}" sibTransId="{CF5FB595-88B3-44A5-9582-7F9E3134CDDB}"/>
    <dgm:cxn modelId="{C76762E0-CB00-4752-88A5-57E727C1181A}" type="presOf" srcId="{F051DFDB-5190-40EB-BB2A-32EEED24C06B}" destId="{A0B20178-7881-43E5-98B4-CEB058CAAF61}" srcOrd="0" destOrd="0" presId="urn:microsoft.com/office/officeart/2005/8/layout/hierarchy2"/>
    <dgm:cxn modelId="{0D19CAE0-0C1A-42DA-BAD5-6FF4F8DE0A6F}" type="presOf" srcId="{135A47ED-D6EF-4E5C-9E69-6E8D2DA21C6F}" destId="{B482B85D-9FBF-4E06-B059-C683039EF8EB}" srcOrd="0" destOrd="0" presId="urn:microsoft.com/office/officeart/2005/8/layout/hierarchy2"/>
    <dgm:cxn modelId="{5124B4E1-9E60-49CF-94CF-146148B1400C}" type="presOf" srcId="{5FA23D52-3749-44D8-A47A-50545FD07C87}" destId="{4588F933-C8E9-4197-9303-AE48C5E5D97C}" srcOrd="0" destOrd="0" presId="urn:microsoft.com/office/officeart/2005/8/layout/hierarchy2"/>
    <dgm:cxn modelId="{DFBC29E6-D72E-45F5-B3C2-7DB7C88D3203}" type="presOf" srcId="{135A47ED-D6EF-4E5C-9E69-6E8D2DA21C6F}" destId="{11A11D70-CC66-43D1-AC23-0BFD07BFE9D0}" srcOrd="1" destOrd="0" presId="urn:microsoft.com/office/officeart/2005/8/layout/hierarchy2"/>
    <dgm:cxn modelId="{B7DEB5E6-92BA-472F-B460-02163DD8C3E3}" type="presOf" srcId="{A28D0E74-4420-43A4-A504-DB18E47687F3}" destId="{CCE6954F-29EF-4C74-BD50-4F992F838FA4}" srcOrd="1" destOrd="0" presId="urn:microsoft.com/office/officeart/2005/8/layout/hierarchy2"/>
    <dgm:cxn modelId="{45BADFE9-3737-4E95-8A94-E43F4573BEBF}" srcId="{CA0054D2-8E17-4409-A0BF-C1BB02168240}" destId="{A64AE0D6-13D4-4B25-AFB9-2E6834BB72CC}" srcOrd="0" destOrd="0" parTransId="{F051DFDB-5190-40EB-BB2A-32EEED24C06B}" sibTransId="{395AF4C2-58C9-40B4-BA68-E2655C98C7BF}"/>
    <dgm:cxn modelId="{4D32A9EB-B30E-4AE2-B0C0-49C239184511}" type="presOf" srcId="{61871BFE-50EF-4C91-80A9-FF5F3B42DB15}" destId="{2530EC89-1CD6-4759-BDAF-45CB969F92CE}" srcOrd="0" destOrd="0" presId="urn:microsoft.com/office/officeart/2005/8/layout/hierarchy2"/>
    <dgm:cxn modelId="{5090B2EC-0727-4766-819F-ECD8DA60A1AC}" type="presOf" srcId="{C01C5CFA-5FA4-4E50-8744-2F4847EE7140}" destId="{802AFBAA-8B0F-4983-A209-D4DAE759FCF7}" srcOrd="0" destOrd="0" presId="urn:microsoft.com/office/officeart/2005/8/layout/hierarchy2"/>
    <dgm:cxn modelId="{8EC248ED-C790-4F91-96F1-34D6A6272B63}" type="presOf" srcId="{6964539C-CDAE-4A65-9602-AE8B35DB9A74}" destId="{3B3E3601-30F5-4D39-8398-AD8F3331AA81}" srcOrd="0" destOrd="0" presId="urn:microsoft.com/office/officeart/2005/8/layout/hierarchy2"/>
    <dgm:cxn modelId="{D6C70AEE-F1B8-4D4C-8BB2-CAEEA9766605}" srcId="{7DD78583-8A0C-4C6D-A415-B398904AA5AD}" destId="{1C362C2F-8B1C-4495-BFFD-D479524CD063}" srcOrd="0" destOrd="0" parTransId="{57816DAC-DD86-4757-8D62-313F409954C6}" sibTransId="{C222644E-031F-4552-B19A-1BB04630BA11}"/>
    <dgm:cxn modelId="{12B9BFEE-8E87-4D82-942B-639CEF2123A8}" srcId="{E4DF33F9-586F-429F-A2DF-8F612DE790CA}" destId="{CA0054D2-8E17-4409-A0BF-C1BB02168240}" srcOrd="1" destOrd="0" parTransId="{98186D33-7732-4497-952A-A19CB7EB632A}" sibTransId="{D8A08F15-DECD-434D-9C8D-A9EA4B6B77BE}"/>
    <dgm:cxn modelId="{4B8113F1-9873-4F36-AF51-66CB79D73C8B}" type="presOf" srcId="{4A7CFC0B-BEC1-47AB-AFA4-F8E8CF07B013}" destId="{AC37D334-4BA1-4505-9D25-7AD771B2F346}" srcOrd="1" destOrd="0" presId="urn:microsoft.com/office/officeart/2005/8/layout/hierarchy2"/>
    <dgm:cxn modelId="{740D11F2-D3DA-45C8-8DAE-F06DFCEF77A5}" type="presOf" srcId="{F9AFC592-3571-49B7-8BE0-5409B1DACA94}" destId="{A2A6D8C4-203E-419B-8556-C3A31C670A5D}" srcOrd="1" destOrd="0" presId="urn:microsoft.com/office/officeart/2005/8/layout/hierarchy2"/>
    <dgm:cxn modelId="{5BFD18F3-1947-4984-9C57-6514B3CA5578}" type="presOf" srcId="{57816DAC-DD86-4757-8D62-313F409954C6}" destId="{7658B979-4848-44AC-8A33-1DFED6E44F21}" srcOrd="1" destOrd="0" presId="urn:microsoft.com/office/officeart/2005/8/layout/hierarchy2"/>
    <dgm:cxn modelId="{11887CF3-559A-460D-A2DF-814A5F4854AE}" type="presOf" srcId="{BE177872-EAFE-49DC-A299-34015849C8C4}" destId="{BC66840B-3087-4022-AEE6-9FDE748449AF}" srcOrd="0" destOrd="0" presId="urn:microsoft.com/office/officeart/2005/8/layout/hierarchy2"/>
    <dgm:cxn modelId="{34A22CF4-A31F-4442-999B-2AE1CC7AB2FB}" srcId="{04B87A26-3272-4A1C-A6AF-7DF1D8304DA0}" destId="{E4DF33F9-586F-429F-A2DF-8F612DE790CA}" srcOrd="2" destOrd="0" parTransId="{7509DDF4-86F0-4695-81A7-9152B8C4E298}" sibTransId="{9E7F9DCF-8899-450F-8DCB-5AF4A8E55347}"/>
    <dgm:cxn modelId="{29AACEF4-62AD-40D5-BAF1-D07FE0D08A0B}" type="presOf" srcId="{32E97934-0552-4F5B-9EEE-B0394842E525}" destId="{A6C2A2E5-07DA-43E6-86AB-2F82C55D22F4}" srcOrd="0" destOrd="0" presId="urn:microsoft.com/office/officeart/2005/8/layout/hierarchy2"/>
    <dgm:cxn modelId="{A787EDF5-C0FC-45E8-96FC-65A5D6331ABD}" type="presOf" srcId="{C985A44F-271F-4DB6-B41B-5348698824FC}" destId="{A2D8E737-3830-46FA-8F9C-E687D73316C5}" srcOrd="0" destOrd="0" presId="urn:microsoft.com/office/officeart/2005/8/layout/hierarchy2"/>
    <dgm:cxn modelId="{0AAF19F8-8DFF-48F7-B92C-B4C115A219D0}" srcId="{04B87A26-3272-4A1C-A6AF-7DF1D8304DA0}" destId="{471A0A25-6952-4BE2-BE28-ED866312676E}" srcOrd="1" destOrd="0" parTransId="{C7BC8BE3-5BFA-4A1C-8E68-F2F613A5BA6B}" sibTransId="{87C68A0F-5FA9-45B4-8599-3FF88063C307}"/>
    <dgm:cxn modelId="{4E8BF7F8-92C1-40EE-BB28-193434D2AA97}" type="presOf" srcId="{A296F3A3-8CB8-41A5-8AA1-B1D4C00558D0}" destId="{A97342AD-A5C3-4D6F-B2C6-8C7490672D5A}" srcOrd="1" destOrd="0" presId="urn:microsoft.com/office/officeart/2005/8/layout/hierarchy2"/>
    <dgm:cxn modelId="{0C0627F9-A1FB-42CE-8007-508A8153D887}" type="presOf" srcId="{8FE945FB-A8D4-4B47-B3A1-5AFCCA8AE71B}" destId="{8A2D9234-0B74-4894-9362-D15AD939FF0A}" srcOrd="0" destOrd="0" presId="urn:microsoft.com/office/officeart/2005/8/layout/hierarchy2"/>
    <dgm:cxn modelId="{BF95E6F9-EAFE-403B-929E-A750BB640F60}" srcId="{471A0A25-6952-4BE2-BE28-ED866312676E}" destId="{C01C5CFA-5FA4-4E50-8744-2F4847EE7140}" srcOrd="2" destOrd="0" parTransId="{FF86AD37-B323-4DE1-92D4-34CCFE6A157D}" sibTransId="{17E61255-C754-42E5-95F4-C29B0ECEA6AC}"/>
    <dgm:cxn modelId="{0793A1FA-FBDA-4F59-8E97-ADE9E7F037F7}" type="presOf" srcId="{946D75A5-0BD8-4DDA-A874-E4FE8A4A6C41}" destId="{BE0C46BC-BF95-488C-ACBA-73E36F22E3C9}" srcOrd="1" destOrd="0" presId="urn:microsoft.com/office/officeart/2005/8/layout/hierarchy2"/>
    <dgm:cxn modelId="{32C74AFE-253D-4E7B-A3C2-1D73BB7DA54D}" type="presOf" srcId="{F051DFDB-5190-40EB-BB2A-32EEED24C06B}" destId="{4569B5D7-7A50-4142-BF50-FF6867EDF3CF}" srcOrd="1" destOrd="0" presId="urn:microsoft.com/office/officeart/2005/8/layout/hierarchy2"/>
    <dgm:cxn modelId="{39ECF3FE-49CE-4A6D-80B5-403EB87EEB07}" type="presOf" srcId="{91806EE5-1C06-48F4-9D11-EB1B361EDC69}" destId="{0C0E4824-9DFB-458E-9108-DF950C8D2A82}" srcOrd="0" destOrd="0" presId="urn:microsoft.com/office/officeart/2005/8/layout/hierarchy2"/>
    <dgm:cxn modelId="{308C5DFF-719F-4BAC-AC10-03DAB9D49A5B}" srcId="{E4DF33F9-586F-429F-A2DF-8F612DE790CA}" destId="{241601FC-3481-4BDB-9F33-A819F7CB88B7}" srcOrd="0" destOrd="0" parTransId="{8F431929-6723-4080-8047-17E5963F7CDE}" sibTransId="{4B4B7E9B-8D9C-4121-868C-3B136CC8F2EB}"/>
    <dgm:cxn modelId="{F7425DE5-AEA2-4531-AED6-65ADA0B83286}" type="presParOf" srcId="{2402D5AC-8313-4B86-8C2A-81F8811D52F4}" destId="{956B2347-237A-4A47-A7C4-7953DD5DEFF8}" srcOrd="0" destOrd="0" presId="urn:microsoft.com/office/officeart/2005/8/layout/hierarchy2"/>
    <dgm:cxn modelId="{8C60D369-02B5-4BEF-A8DF-14DCE2882BA8}" type="presParOf" srcId="{956B2347-237A-4A47-A7C4-7953DD5DEFF8}" destId="{D753C3FC-4271-4887-B7B9-0FD15AB58384}" srcOrd="0" destOrd="0" presId="urn:microsoft.com/office/officeart/2005/8/layout/hierarchy2"/>
    <dgm:cxn modelId="{30F439CA-B091-42CC-AC47-8092B51BD9D1}" type="presParOf" srcId="{956B2347-237A-4A47-A7C4-7953DD5DEFF8}" destId="{648697DC-4F63-4050-BA93-9DBAF1BBACEE}" srcOrd="1" destOrd="0" presId="urn:microsoft.com/office/officeart/2005/8/layout/hierarchy2"/>
    <dgm:cxn modelId="{EFCAD53F-B57F-4F8B-AEF0-D64AE30FCFF0}" type="presParOf" srcId="{648697DC-4F63-4050-BA93-9DBAF1BBACEE}" destId="{4DFA0427-D58E-4A00-9474-A244E8F5647C}" srcOrd="0" destOrd="0" presId="urn:microsoft.com/office/officeart/2005/8/layout/hierarchy2"/>
    <dgm:cxn modelId="{C4F1CD92-4D79-432C-A510-2E91CB4780B3}" type="presParOf" srcId="{4DFA0427-D58E-4A00-9474-A244E8F5647C}" destId="{C6C899FD-9DDF-4CC7-BB66-0A5D8F671E5A}" srcOrd="0" destOrd="0" presId="urn:microsoft.com/office/officeart/2005/8/layout/hierarchy2"/>
    <dgm:cxn modelId="{A1E1B8F6-7782-4340-9D1C-920FB84C408E}" type="presParOf" srcId="{648697DC-4F63-4050-BA93-9DBAF1BBACEE}" destId="{36F6DAC8-3E9E-47E2-B193-E6C7373FDC16}" srcOrd="1" destOrd="0" presId="urn:microsoft.com/office/officeart/2005/8/layout/hierarchy2"/>
    <dgm:cxn modelId="{9FDD7A82-2582-4FAC-8077-6A4C94CD6F93}" type="presParOf" srcId="{36F6DAC8-3E9E-47E2-B193-E6C7373FDC16}" destId="{48A4BE64-1C93-4E2F-8610-537562314E16}" srcOrd="0" destOrd="0" presId="urn:microsoft.com/office/officeart/2005/8/layout/hierarchy2"/>
    <dgm:cxn modelId="{EFFF8580-6ED4-4C3B-8382-49D51D83AAE0}" type="presParOf" srcId="{36F6DAC8-3E9E-47E2-B193-E6C7373FDC16}" destId="{DF401EE4-99D4-4EC0-8E0A-3B7F87AEC9C7}" srcOrd="1" destOrd="0" presId="urn:microsoft.com/office/officeart/2005/8/layout/hierarchy2"/>
    <dgm:cxn modelId="{B669C66C-1E74-4689-90F9-162419A378EA}" type="presParOf" srcId="{DF401EE4-99D4-4EC0-8E0A-3B7F87AEC9C7}" destId="{12A60439-4A01-4DFE-A452-871B52D89449}" srcOrd="0" destOrd="0" presId="urn:microsoft.com/office/officeart/2005/8/layout/hierarchy2"/>
    <dgm:cxn modelId="{F2C4737B-16AD-4184-BBBA-F6AF448D3DBD}" type="presParOf" srcId="{12A60439-4A01-4DFE-A452-871B52D89449}" destId="{8E2C1640-7DAD-469D-95CD-0F4710B499E5}" srcOrd="0" destOrd="0" presId="urn:microsoft.com/office/officeart/2005/8/layout/hierarchy2"/>
    <dgm:cxn modelId="{1CF37CAB-5B33-499B-BEF4-70F14BBF2D38}" type="presParOf" srcId="{DF401EE4-99D4-4EC0-8E0A-3B7F87AEC9C7}" destId="{E2D1E91C-0F4E-400E-A975-7D9D8F12FFBE}" srcOrd="1" destOrd="0" presId="urn:microsoft.com/office/officeart/2005/8/layout/hierarchy2"/>
    <dgm:cxn modelId="{4C9680A0-1BD2-48C6-B216-EEAEF778E3FC}" type="presParOf" srcId="{E2D1E91C-0F4E-400E-A975-7D9D8F12FFBE}" destId="{8B58CC24-C18F-4A55-84C9-1100F389CA82}" srcOrd="0" destOrd="0" presId="urn:microsoft.com/office/officeart/2005/8/layout/hierarchy2"/>
    <dgm:cxn modelId="{85D44DBB-7753-4D1C-9912-E6902B921F59}" type="presParOf" srcId="{E2D1E91C-0F4E-400E-A975-7D9D8F12FFBE}" destId="{5258B60A-4F43-4201-BF8B-8FB4D93067F2}" srcOrd="1" destOrd="0" presId="urn:microsoft.com/office/officeart/2005/8/layout/hierarchy2"/>
    <dgm:cxn modelId="{332F9FD2-11ED-4AEB-BA4A-F10991C55D29}" type="presParOf" srcId="{5258B60A-4F43-4201-BF8B-8FB4D93067F2}" destId="{B1D8DE30-D026-464F-B442-82B4AF380BC8}" srcOrd="0" destOrd="0" presId="urn:microsoft.com/office/officeart/2005/8/layout/hierarchy2"/>
    <dgm:cxn modelId="{C7DFBC5B-760B-456A-B5B0-0225F612F7C7}" type="presParOf" srcId="{B1D8DE30-D026-464F-B442-82B4AF380BC8}" destId="{7658B979-4848-44AC-8A33-1DFED6E44F21}" srcOrd="0" destOrd="0" presId="urn:microsoft.com/office/officeart/2005/8/layout/hierarchy2"/>
    <dgm:cxn modelId="{7A48210A-E534-48EF-BDC2-FE241BCECBF8}" type="presParOf" srcId="{5258B60A-4F43-4201-BF8B-8FB4D93067F2}" destId="{67783415-F8A5-4E07-8D40-1E2DC4FB4619}" srcOrd="1" destOrd="0" presId="urn:microsoft.com/office/officeart/2005/8/layout/hierarchy2"/>
    <dgm:cxn modelId="{F5FCB40A-4F47-449E-B922-488715D3DDC3}" type="presParOf" srcId="{67783415-F8A5-4E07-8D40-1E2DC4FB4619}" destId="{B21DB081-4EBF-4798-B973-509389D7A63A}" srcOrd="0" destOrd="0" presId="urn:microsoft.com/office/officeart/2005/8/layout/hierarchy2"/>
    <dgm:cxn modelId="{086A765D-BA68-4398-99F7-F9C9FCCD2EB2}" type="presParOf" srcId="{67783415-F8A5-4E07-8D40-1E2DC4FB4619}" destId="{B32BB174-C3BD-4D5C-A5D2-270B1351F4E7}" srcOrd="1" destOrd="0" presId="urn:microsoft.com/office/officeart/2005/8/layout/hierarchy2"/>
    <dgm:cxn modelId="{BE0DCE3C-3698-47A4-A677-BBB5F2D794A3}" type="presParOf" srcId="{DF401EE4-99D4-4EC0-8E0A-3B7F87AEC9C7}" destId="{E2F46BDC-AAC3-4E03-A562-EBC3895D9E17}" srcOrd="2" destOrd="0" presId="urn:microsoft.com/office/officeart/2005/8/layout/hierarchy2"/>
    <dgm:cxn modelId="{8B2CB924-D8F8-49D9-BCD2-C65120868F61}" type="presParOf" srcId="{E2F46BDC-AAC3-4E03-A562-EBC3895D9E17}" destId="{9C6E2B7C-AADB-48A4-B30B-6B520C0E6DBB}" srcOrd="0" destOrd="0" presId="urn:microsoft.com/office/officeart/2005/8/layout/hierarchy2"/>
    <dgm:cxn modelId="{ED4B86A9-2A51-4E65-AF29-64DBA2A5D621}" type="presParOf" srcId="{DF401EE4-99D4-4EC0-8E0A-3B7F87AEC9C7}" destId="{C04A316F-A666-472C-81C7-41770D05C8BA}" srcOrd="3" destOrd="0" presId="urn:microsoft.com/office/officeart/2005/8/layout/hierarchy2"/>
    <dgm:cxn modelId="{90EFC6A0-A287-4DFD-9A15-E27CE454469E}" type="presParOf" srcId="{C04A316F-A666-472C-81C7-41770D05C8BA}" destId="{E0EC74AE-BEEE-45DC-BA6F-37110918D413}" srcOrd="0" destOrd="0" presId="urn:microsoft.com/office/officeart/2005/8/layout/hierarchy2"/>
    <dgm:cxn modelId="{210A08EC-8474-4D30-9412-5201D34C5030}" type="presParOf" srcId="{C04A316F-A666-472C-81C7-41770D05C8BA}" destId="{5495DD87-1479-4BE5-A609-868DB100B14C}" srcOrd="1" destOrd="0" presId="urn:microsoft.com/office/officeart/2005/8/layout/hierarchy2"/>
    <dgm:cxn modelId="{71C07C73-D3AE-49BC-B90C-3CD2C9F63774}" type="presParOf" srcId="{648697DC-4F63-4050-BA93-9DBAF1BBACEE}" destId="{99458F06-EFE4-4CBF-9BFC-FD7EB77C5F20}" srcOrd="2" destOrd="0" presId="urn:microsoft.com/office/officeart/2005/8/layout/hierarchy2"/>
    <dgm:cxn modelId="{7C0BC083-BDB8-45D7-8689-68EDCE41BB01}" type="presParOf" srcId="{99458F06-EFE4-4CBF-9BFC-FD7EB77C5F20}" destId="{AE37828F-9D24-4FE9-820A-50C7E89FC1AB}" srcOrd="0" destOrd="0" presId="urn:microsoft.com/office/officeart/2005/8/layout/hierarchy2"/>
    <dgm:cxn modelId="{2062A9A3-3FA6-4169-AB01-0253288F6E31}" type="presParOf" srcId="{648697DC-4F63-4050-BA93-9DBAF1BBACEE}" destId="{A47B6613-4A57-4CB0-A095-FB48540FE63F}" srcOrd="3" destOrd="0" presId="urn:microsoft.com/office/officeart/2005/8/layout/hierarchy2"/>
    <dgm:cxn modelId="{C546DDE3-E047-426C-A991-677F8DE0ED3C}" type="presParOf" srcId="{A47B6613-4A57-4CB0-A095-FB48540FE63F}" destId="{58F79C32-8BF4-43ED-A3C5-E08DA0482084}" srcOrd="0" destOrd="0" presId="urn:microsoft.com/office/officeart/2005/8/layout/hierarchy2"/>
    <dgm:cxn modelId="{63BA3B42-7E8D-4D64-87CD-013849613D75}" type="presParOf" srcId="{A47B6613-4A57-4CB0-A095-FB48540FE63F}" destId="{83465FB1-87C0-42D4-9DB3-4EF433166D43}" srcOrd="1" destOrd="0" presId="urn:microsoft.com/office/officeart/2005/8/layout/hierarchy2"/>
    <dgm:cxn modelId="{1BD861C3-7909-482A-96A4-C8052F1CC6C5}" type="presParOf" srcId="{83465FB1-87C0-42D4-9DB3-4EF433166D43}" destId="{A365F2A4-61AA-481B-B2E7-DD5C5807236D}" srcOrd="0" destOrd="0" presId="urn:microsoft.com/office/officeart/2005/8/layout/hierarchy2"/>
    <dgm:cxn modelId="{5CDB32CE-9F0C-4849-B2B2-6F61260CD3A1}" type="presParOf" srcId="{A365F2A4-61AA-481B-B2E7-DD5C5807236D}" destId="{CCE6954F-29EF-4C74-BD50-4F992F838FA4}" srcOrd="0" destOrd="0" presId="urn:microsoft.com/office/officeart/2005/8/layout/hierarchy2"/>
    <dgm:cxn modelId="{36B5C7D4-9924-40A5-8DC5-E35F17A87DE5}" type="presParOf" srcId="{83465FB1-87C0-42D4-9DB3-4EF433166D43}" destId="{43DC470B-BD38-4D83-A0B2-574F9CAC8B03}" srcOrd="1" destOrd="0" presId="urn:microsoft.com/office/officeart/2005/8/layout/hierarchy2"/>
    <dgm:cxn modelId="{5FDA01F7-6321-4014-BD4E-78FB24D3F19C}" type="presParOf" srcId="{43DC470B-BD38-4D83-A0B2-574F9CAC8B03}" destId="{498C3609-0C67-4684-9ECF-AF0A47F5A830}" srcOrd="0" destOrd="0" presId="urn:microsoft.com/office/officeart/2005/8/layout/hierarchy2"/>
    <dgm:cxn modelId="{D900D4DE-3A57-4C7D-A314-5B10721F8A69}" type="presParOf" srcId="{43DC470B-BD38-4D83-A0B2-574F9CAC8B03}" destId="{C501D97F-E66F-4B32-98B0-2B3740C38B24}" srcOrd="1" destOrd="0" presId="urn:microsoft.com/office/officeart/2005/8/layout/hierarchy2"/>
    <dgm:cxn modelId="{BFE3522C-E94B-4208-8D42-A77DFA151E95}" type="presParOf" srcId="{83465FB1-87C0-42D4-9DB3-4EF433166D43}" destId="{CF4BF961-94C2-42E2-AB0B-1A90F86C247C}" srcOrd="2" destOrd="0" presId="urn:microsoft.com/office/officeart/2005/8/layout/hierarchy2"/>
    <dgm:cxn modelId="{D9C4FD5F-B744-405B-A003-271A04B9425A}" type="presParOf" srcId="{CF4BF961-94C2-42E2-AB0B-1A90F86C247C}" destId="{AC37D334-4BA1-4505-9D25-7AD771B2F346}" srcOrd="0" destOrd="0" presId="urn:microsoft.com/office/officeart/2005/8/layout/hierarchy2"/>
    <dgm:cxn modelId="{1B9B9955-AF5C-4105-8B1D-AA9471A89FE9}" type="presParOf" srcId="{83465FB1-87C0-42D4-9DB3-4EF433166D43}" destId="{A778EDB7-AFEA-4B8E-80A7-D2E30CA67C96}" srcOrd="3" destOrd="0" presId="urn:microsoft.com/office/officeart/2005/8/layout/hierarchy2"/>
    <dgm:cxn modelId="{A519B970-E2D4-4427-B16C-4C713DBB300A}" type="presParOf" srcId="{A778EDB7-AFEA-4B8E-80A7-D2E30CA67C96}" destId="{2977B44E-D360-4990-8C38-4FCB1D95014F}" srcOrd="0" destOrd="0" presId="urn:microsoft.com/office/officeart/2005/8/layout/hierarchy2"/>
    <dgm:cxn modelId="{85852D37-FEF6-4B31-8C65-75A25D58B37D}" type="presParOf" srcId="{A778EDB7-AFEA-4B8E-80A7-D2E30CA67C96}" destId="{C0237344-E02E-4733-8DB3-285E80AA6278}" srcOrd="1" destOrd="0" presId="urn:microsoft.com/office/officeart/2005/8/layout/hierarchy2"/>
    <dgm:cxn modelId="{76F01D62-75F6-4E83-9DA6-E418C45EA657}" type="presParOf" srcId="{C0237344-E02E-4733-8DB3-285E80AA6278}" destId="{3B3E3601-30F5-4D39-8398-AD8F3331AA81}" srcOrd="0" destOrd="0" presId="urn:microsoft.com/office/officeart/2005/8/layout/hierarchy2"/>
    <dgm:cxn modelId="{738BBF0E-C862-4826-8797-D10EC101703B}" type="presParOf" srcId="{3B3E3601-30F5-4D39-8398-AD8F3331AA81}" destId="{C35C0077-6A46-45CD-82B2-A92BFC8112EF}" srcOrd="0" destOrd="0" presId="urn:microsoft.com/office/officeart/2005/8/layout/hierarchy2"/>
    <dgm:cxn modelId="{17972E83-C020-49DA-85C6-F904C9454E8F}" type="presParOf" srcId="{C0237344-E02E-4733-8DB3-285E80AA6278}" destId="{06F88524-7DDF-4D49-A66D-383BD659DB0F}" srcOrd="1" destOrd="0" presId="urn:microsoft.com/office/officeart/2005/8/layout/hierarchy2"/>
    <dgm:cxn modelId="{06B8701D-DE2F-4F97-963A-0DF2C474D3AC}" type="presParOf" srcId="{06F88524-7DDF-4D49-A66D-383BD659DB0F}" destId="{98FF3043-FE31-4AC6-87DD-B1D652C6AC6E}" srcOrd="0" destOrd="0" presId="urn:microsoft.com/office/officeart/2005/8/layout/hierarchy2"/>
    <dgm:cxn modelId="{F7198019-EE30-46C1-9A80-A632B82BAB95}" type="presParOf" srcId="{06F88524-7DDF-4D49-A66D-383BD659DB0F}" destId="{9C461984-AB5A-4077-8935-416179CC2095}" srcOrd="1" destOrd="0" presId="urn:microsoft.com/office/officeart/2005/8/layout/hierarchy2"/>
    <dgm:cxn modelId="{54539C6A-0810-4083-89FE-09FBBF24D714}" type="presParOf" srcId="{9C461984-AB5A-4077-8935-416179CC2095}" destId="{8A2D9234-0B74-4894-9362-D15AD939FF0A}" srcOrd="0" destOrd="0" presId="urn:microsoft.com/office/officeart/2005/8/layout/hierarchy2"/>
    <dgm:cxn modelId="{6FD1EA84-9456-430D-ACEC-0027853B091C}" type="presParOf" srcId="{8A2D9234-0B74-4894-9362-D15AD939FF0A}" destId="{55CFC5DC-1C8D-455D-8AF3-554BD7B326D4}" srcOrd="0" destOrd="0" presId="urn:microsoft.com/office/officeart/2005/8/layout/hierarchy2"/>
    <dgm:cxn modelId="{4515DDE9-17CB-40F7-B717-F8DD96372444}" type="presParOf" srcId="{9C461984-AB5A-4077-8935-416179CC2095}" destId="{187C0751-31E6-40F8-9BB9-9C78617D51AB}" srcOrd="1" destOrd="0" presId="urn:microsoft.com/office/officeart/2005/8/layout/hierarchy2"/>
    <dgm:cxn modelId="{480CCE4B-EA09-407D-AA25-4DC5E321FBA4}" type="presParOf" srcId="{187C0751-31E6-40F8-9BB9-9C78617D51AB}" destId="{79EBD914-CEB8-44D5-820C-ADD9CDD33699}" srcOrd="0" destOrd="0" presId="urn:microsoft.com/office/officeart/2005/8/layout/hierarchy2"/>
    <dgm:cxn modelId="{FE2996F3-B267-4481-88AD-5BAC54C5E6AC}" type="presParOf" srcId="{187C0751-31E6-40F8-9BB9-9C78617D51AB}" destId="{F477ACA5-9C82-4FE0-992B-2794FFF75824}" srcOrd="1" destOrd="0" presId="urn:microsoft.com/office/officeart/2005/8/layout/hierarchy2"/>
    <dgm:cxn modelId="{694214BF-EF8E-4DA9-8357-B50395FC2D78}" type="presParOf" srcId="{C0237344-E02E-4733-8DB3-285E80AA6278}" destId="{445DAB75-B30E-4F0D-B2B9-DF6ACEFA9E5F}" srcOrd="2" destOrd="0" presId="urn:microsoft.com/office/officeart/2005/8/layout/hierarchy2"/>
    <dgm:cxn modelId="{5DBA7F9E-5309-4EDF-AA2C-8AD303765880}" type="presParOf" srcId="{445DAB75-B30E-4F0D-B2B9-DF6ACEFA9E5F}" destId="{A6050D58-0AE3-47F0-BE18-CF33E2C71613}" srcOrd="0" destOrd="0" presId="urn:microsoft.com/office/officeart/2005/8/layout/hierarchy2"/>
    <dgm:cxn modelId="{BED12F75-7141-4A9E-9C9B-AAAEDE3F9F0A}" type="presParOf" srcId="{C0237344-E02E-4733-8DB3-285E80AA6278}" destId="{BCB83D62-36C9-4A2E-8C78-D9E4FF9C3D52}" srcOrd="3" destOrd="0" presId="urn:microsoft.com/office/officeart/2005/8/layout/hierarchy2"/>
    <dgm:cxn modelId="{18095A4F-420E-4A2C-BA27-04D3C3DD0BBA}" type="presParOf" srcId="{BCB83D62-36C9-4A2E-8C78-D9E4FF9C3D52}" destId="{AC6BF822-BB4D-4670-883C-C7F508834437}" srcOrd="0" destOrd="0" presId="urn:microsoft.com/office/officeart/2005/8/layout/hierarchy2"/>
    <dgm:cxn modelId="{2C09AEAD-CD28-40B7-AD11-297A654BAB26}" type="presParOf" srcId="{BCB83D62-36C9-4A2E-8C78-D9E4FF9C3D52}" destId="{DB8CEF94-9431-485E-BEAC-0013BE421631}" srcOrd="1" destOrd="0" presId="urn:microsoft.com/office/officeart/2005/8/layout/hierarchy2"/>
    <dgm:cxn modelId="{6056780C-0661-4CD0-8252-DDE3F6738945}" type="presParOf" srcId="{DB8CEF94-9431-485E-BEAC-0013BE421631}" destId="{91EF7292-32D8-4D5D-9A9A-3077CBDA9459}" srcOrd="0" destOrd="0" presId="urn:microsoft.com/office/officeart/2005/8/layout/hierarchy2"/>
    <dgm:cxn modelId="{CBBA2728-A025-4279-A2EF-40B88F13BE8C}" type="presParOf" srcId="{91EF7292-32D8-4D5D-9A9A-3077CBDA9459}" destId="{EC3FF258-86CC-49D3-A2EC-238BC3D54AE7}" srcOrd="0" destOrd="0" presId="urn:microsoft.com/office/officeart/2005/8/layout/hierarchy2"/>
    <dgm:cxn modelId="{CC5CE923-49F6-4F21-A705-76992B9AFF70}" type="presParOf" srcId="{DB8CEF94-9431-485E-BEAC-0013BE421631}" destId="{76BCC8BB-0D75-4E6F-84CA-58FDA87C4B23}" srcOrd="1" destOrd="0" presId="urn:microsoft.com/office/officeart/2005/8/layout/hierarchy2"/>
    <dgm:cxn modelId="{91C47C73-360D-428B-8561-C8F71504A0EF}" type="presParOf" srcId="{76BCC8BB-0D75-4E6F-84CA-58FDA87C4B23}" destId="{98C112C9-96B6-495E-959F-9B5E35421DA1}" srcOrd="0" destOrd="0" presId="urn:microsoft.com/office/officeart/2005/8/layout/hierarchy2"/>
    <dgm:cxn modelId="{32E99243-5DB7-4C03-A560-B07892BBE5AC}" type="presParOf" srcId="{76BCC8BB-0D75-4E6F-84CA-58FDA87C4B23}" destId="{6BB413D3-9417-4D40-945D-D7F8F3345DFA}" srcOrd="1" destOrd="0" presId="urn:microsoft.com/office/officeart/2005/8/layout/hierarchy2"/>
    <dgm:cxn modelId="{96079A5B-D831-4DFD-81B9-BD101F4918C6}" type="presParOf" srcId="{6BB413D3-9417-4D40-945D-D7F8F3345DFA}" destId="{EC068D4B-EF83-415B-B51F-A0D75ABB9667}" srcOrd="0" destOrd="0" presId="urn:microsoft.com/office/officeart/2005/8/layout/hierarchy2"/>
    <dgm:cxn modelId="{3E7A178A-93BD-4222-9BF0-923D85A9C3E3}" type="presParOf" srcId="{EC068D4B-EF83-415B-B51F-A0D75ABB9667}" destId="{09C118FC-841A-48D5-BC69-8C050D6582FC}" srcOrd="0" destOrd="0" presId="urn:microsoft.com/office/officeart/2005/8/layout/hierarchy2"/>
    <dgm:cxn modelId="{681EFFE5-A5ED-4D12-B01D-395BE4B29D4F}" type="presParOf" srcId="{6BB413D3-9417-4D40-945D-D7F8F3345DFA}" destId="{93E9286D-6D5B-4E0D-85C8-DB292AAFF151}" srcOrd="1" destOrd="0" presId="urn:microsoft.com/office/officeart/2005/8/layout/hierarchy2"/>
    <dgm:cxn modelId="{BFD14EC2-D809-430E-84CF-C0E6E9FDF96D}" type="presParOf" srcId="{93E9286D-6D5B-4E0D-85C8-DB292AAFF151}" destId="{472B5973-7B90-4243-BFBA-9F506310CCE6}" srcOrd="0" destOrd="0" presId="urn:microsoft.com/office/officeart/2005/8/layout/hierarchy2"/>
    <dgm:cxn modelId="{F6F4C12E-A385-4F1E-93A9-6274D7C3CFDB}" type="presParOf" srcId="{93E9286D-6D5B-4E0D-85C8-DB292AAFF151}" destId="{88193BC0-DDA0-4670-A52D-1CA6B6DA44C1}" srcOrd="1" destOrd="0" presId="urn:microsoft.com/office/officeart/2005/8/layout/hierarchy2"/>
    <dgm:cxn modelId="{58476CE2-E71F-4D95-AEF9-3D1F7B892ED6}" type="presParOf" srcId="{6BB413D3-9417-4D40-945D-D7F8F3345DFA}" destId="{BB05E1E6-427F-4276-BCFD-ACCDB43C73F9}" srcOrd="2" destOrd="0" presId="urn:microsoft.com/office/officeart/2005/8/layout/hierarchy2"/>
    <dgm:cxn modelId="{85E3C1B7-8DA0-4100-B4DE-52F89004F84D}" type="presParOf" srcId="{BB05E1E6-427F-4276-BCFD-ACCDB43C73F9}" destId="{4BE36A47-88A5-4FFC-84E5-23C75C51644F}" srcOrd="0" destOrd="0" presId="urn:microsoft.com/office/officeart/2005/8/layout/hierarchy2"/>
    <dgm:cxn modelId="{37ACEF8C-EF4A-4F2E-AFB1-A504D2C86817}" type="presParOf" srcId="{6BB413D3-9417-4D40-945D-D7F8F3345DFA}" destId="{B31C272A-D8DE-4F60-952E-57D62ED37B50}" srcOrd="3" destOrd="0" presId="urn:microsoft.com/office/officeart/2005/8/layout/hierarchy2"/>
    <dgm:cxn modelId="{97C1E62F-2D99-4420-BF38-06642A71EA35}" type="presParOf" srcId="{B31C272A-D8DE-4F60-952E-57D62ED37B50}" destId="{3B25E383-96FE-4C7C-9DBF-DE5C7E15847A}" srcOrd="0" destOrd="0" presId="urn:microsoft.com/office/officeart/2005/8/layout/hierarchy2"/>
    <dgm:cxn modelId="{F12B4D54-343A-434E-AAC4-B95944A812F0}" type="presParOf" srcId="{B31C272A-D8DE-4F60-952E-57D62ED37B50}" destId="{C0D4F2A8-379A-42AF-8DEC-B579C38D7558}" srcOrd="1" destOrd="0" presId="urn:microsoft.com/office/officeart/2005/8/layout/hierarchy2"/>
    <dgm:cxn modelId="{5AD716DE-40BD-48A4-997C-AB9652214B07}" type="presParOf" srcId="{83465FB1-87C0-42D4-9DB3-4EF433166D43}" destId="{E6146545-A662-4447-91FE-F584D2C9CC4F}" srcOrd="4" destOrd="0" presId="urn:microsoft.com/office/officeart/2005/8/layout/hierarchy2"/>
    <dgm:cxn modelId="{F7A2237B-87BB-4FC6-AB4E-223D5FE4DE47}" type="presParOf" srcId="{E6146545-A662-4447-91FE-F584D2C9CC4F}" destId="{8DC05AC8-155A-4E43-A4B0-44BF1C724668}" srcOrd="0" destOrd="0" presId="urn:microsoft.com/office/officeart/2005/8/layout/hierarchy2"/>
    <dgm:cxn modelId="{7ED39CD5-F764-415A-A840-516311A3B5FD}" type="presParOf" srcId="{83465FB1-87C0-42D4-9DB3-4EF433166D43}" destId="{19BECA89-2210-4C07-9DA3-9E3370DE0A87}" srcOrd="5" destOrd="0" presId="urn:microsoft.com/office/officeart/2005/8/layout/hierarchy2"/>
    <dgm:cxn modelId="{187C8BC9-2B16-4F03-A4C7-4C8F5DB40688}" type="presParOf" srcId="{19BECA89-2210-4C07-9DA3-9E3370DE0A87}" destId="{802AFBAA-8B0F-4983-A209-D4DAE759FCF7}" srcOrd="0" destOrd="0" presId="urn:microsoft.com/office/officeart/2005/8/layout/hierarchy2"/>
    <dgm:cxn modelId="{AB5324F6-3C1B-4C21-9435-0549EE95A9BE}" type="presParOf" srcId="{19BECA89-2210-4C07-9DA3-9E3370DE0A87}" destId="{F2CEEC81-8744-43C3-B377-1C07A7D86BCA}" srcOrd="1" destOrd="0" presId="urn:microsoft.com/office/officeart/2005/8/layout/hierarchy2"/>
    <dgm:cxn modelId="{55F7D730-AF15-40A6-A6D3-88ED394F56C4}" type="presParOf" srcId="{F2CEEC81-8744-43C3-B377-1C07A7D86BCA}" destId="{A5D56308-65D7-42D1-BE3D-910054F56AE7}" srcOrd="0" destOrd="0" presId="urn:microsoft.com/office/officeart/2005/8/layout/hierarchy2"/>
    <dgm:cxn modelId="{F862F43B-3C2D-4868-8635-23CF124AD94F}" type="presParOf" srcId="{A5D56308-65D7-42D1-BE3D-910054F56AE7}" destId="{C332FDCD-32E1-4827-9274-5031BBAA856E}" srcOrd="0" destOrd="0" presId="urn:microsoft.com/office/officeart/2005/8/layout/hierarchy2"/>
    <dgm:cxn modelId="{5D6175B6-E689-4F73-AE9D-6EAE60D5672C}" type="presParOf" srcId="{F2CEEC81-8744-43C3-B377-1C07A7D86BCA}" destId="{C8572C00-444F-43AB-9878-1126B11A6A08}" srcOrd="1" destOrd="0" presId="urn:microsoft.com/office/officeart/2005/8/layout/hierarchy2"/>
    <dgm:cxn modelId="{45BCB1E3-CFC0-4A6C-9B5B-7EDBE039C4F7}" type="presParOf" srcId="{C8572C00-444F-43AB-9878-1126B11A6A08}" destId="{AC61AC3E-D11B-49DF-9EE3-E4D4968C7C17}" srcOrd="0" destOrd="0" presId="urn:microsoft.com/office/officeart/2005/8/layout/hierarchy2"/>
    <dgm:cxn modelId="{C59B87CA-D338-4DC7-B105-25FCD2BE6D3B}" type="presParOf" srcId="{C8572C00-444F-43AB-9878-1126B11A6A08}" destId="{3E185F9C-D319-4EDB-8854-EDC382021506}" srcOrd="1" destOrd="0" presId="urn:microsoft.com/office/officeart/2005/8/layout/hierarchy2"/>
    <dgm:cxn modelId="{30E97905-D6E6-477B-B565-7B84F657B08D}" type="presParOf" srcId="{83465FB1-87C0-42D4-9DB3-4EF433166D43}" destId="{23343A64-9CFB-4853-9A59-36A81113F679}" srcOrd="6" destOrd="0" presId="urn:microsoft.com/office/officeart/2005/8/layout/hierarchy2"/>
    <dgm:cxn modelId="{338DF673-EB00-49D2-AFD2-04537F207773}" type="presParOf" srcId="{23343A64-9CFB-4853-9A59-36A81113F679}" destId="{8EA4D375-A6DE-4D08-B06D-3E7CDDE98E1C}" srcOrd="0" destOrd="0" presId="urn:microsoft.com/office/officeart/2005/8/layout/hierarchy2"/>
    <dgm:cxn modelId="{E262298D-7C61-4595-8B03-D1EBDF60AF87}" type="presParOf" srcId="{83465FB1-87C0-42D4-9DB3-4EF433166D43}" destId="{59ECB511-9B3F-40F9-9476-93859512269A}" srcOrd="7" destOrd="0" presId="urn:microsoft.com/office/officeart/2005/8/layout/hierarchy2"/>
    <dgm:cxn modelId="{4C6A30CB-D02B-4DA9-87BF-DCD0B67BA929}" type="presParOf" srcId="{59ECB511-9B3F-40F9-9476-93859512269A}" destId="{8800CA3E-6F79-4CC1-9838-C0E3EBA73696}" srcOrd="0" destOrd="0" presId="urn:microsoft.com/office/officeart/2005/8/layout/hierarchy2"/>
    <dgm:cxn modelId="{790254C7-8EC1-4B3A-A898-B5ECC481B87F}" type="presParOf" srcId="{59ECB511-9B3F-40F9-9476-93859512269A}" destId="{68F2945D-305F-4ED1-A58B-AA37CBCEDC70}" srcOrd="1" destOrd="0" presId="urn:microsoft.com/office/officeart/2005/8/layout/hierarchy2"/>
    <dgm:cxn modelId="{A55FAC7C-3E0B-46D7-99CA-F5CAD4C6086F}" type="presParOf" srcId="{68F2945D-305F-4ED1-A58B-AA37CBCEDC70}" destId="{76F82151-8F93-4161-AC70-33F817FFDAD6}" srcOrd="0" destOrd="0" presId="urn:microsoft.com/office/officeart/2005/8/layout/hierarchy2"/>
    <dgm:cxn modelId="{0DA61420-26AA-4560-8D22-39C81FB2F146}" type="presParOf" srcId="{76F82151-8F93-4161-AC70-33F817FFDAD6}" destId="{8C757F24-79D3-43E2-8DB4-ED2D4521241D}" srcOrd="0" destOrd="0" presId="urn:microsoft.com/office/officeart/2005/8/layout/hierarchy2"/>
    <dgm:cxn modelId="{CF39D14B-E97E-4C6B-858A-51A76650DB97}" type="presParOf" srcId="{68F2945D-305F-4ED1-A58B-AA37CBCEDC70}" destId="{88E20221-D993-47EE-96D6-03107851B1FA}" srcOrd="1" destOrd="0" presId="urn:microsoft.com/office/officeart/2005/8/layout/hierarchy2"/>
    <dgm:cxn modelId="{645386EE-28C7-4133-AE78-DF269178FEF2}" type="presParOf" srcId="{88E20221-D993-47EE-96D6-03107851B1FA}" destId="{A6C2A2E5-07DA-43E6-86AB-2F82C55D22F4}" srcOrd="0" destOrd="0" presId="urn:microsoft.com/office/officeart/2005/8/layout/hierarchy2"/>
    <dgm:cxn modelId="{80D15DAD-53A8-4384-834A-0B3EAB9FB922}" type="presParOf" srcId="{88E20221-D993-47EE-96D6-03107851B1FA}" destId="{0CF22FF5-FB5D-436D-AE63-9E71FBCF74B6}" srcOrd="1" destOrd="0" presId="urn:microsoft.com/office/officeart/2005/8/layout/hierarchy2"/>
    <dgm:cxn modelId="{E6AC147E-C29A-4617-8AE0-5B72C4E91C1C}" type="presParOf" srcId="{648697DC-4F63-4050-BA93-9DBAF1BBACEE}" destId="{AC25EE88-B6C1-495C-AACB-D13E44A3F11E}" srcOrd="4" destOrd="0" presId="urn:microsoft.com/office/officeart/2005/8/layout/hierarchy2"/>
    <dgm:cxn modelId="{E9C197A4-E52E-472C-BF6C-E5A969E6B373}" type="presParOf" srcId="{AC25EE88-B6C1-495C-AACB-D13E44A3F11E}" destId="{F47D37AA-575E-444E-9EE2-5832B35A1274}" srcOrd="0" destOrd="0" presId="urn:microsoft.com/office/officeart/2005/8/layout/hierarchy2"/>
    <dgm:cxn modelId="{E0CCD17C-D71D-4F77-A377-6CDB5912B9DD}" type="presParOf" srcId="{648697DC-4F63-4050-BA93-9DBAF1BBACEE}" destId="{FC35625D-CB53-43B9-8BA3-3E8660F500F5}" srcOrd="5" destOrd="0" presId="urn:microsoft.com/office/officeart/2005/8/layout/hierarchy2"/>
    <dgm:cxn modelId="{F56931FF-DD4C-4793-B362-C5FD9EC25C5B}" type="presParOf" srcId="{FC35625D-CB53-43B9-8BA3-3E8660F500F5}" destId="{2B1A0959-EB27-429F-A3F4-8D089509171A}" srcOrd="0" destOrd="0" presId="urn:microsoft.com/office/officeart/2005/8/layout/hierarchy2"/>
    <dgm:cxn modelId="{8DAD36AD-58C2-42B9-A9E1-19582AB51390}" type="presParOf" srcId="{FC35625D-CB53-43B9-8BA3-3E8660F500F5}" destId="{7A4EB350-C48B-40E8-AC9D-26408F6D3D88}" srcOrd="1" destOrd="0" presId="urn:microsoft.com/office/officeart/2005/8/layout/hierarchy2"/>
    <dgm:cxn modelId="{4A73D4CB-1215-4129-A291-318851F07036}" type="presParOf" srcId="{7A4EB350-C48B-40E8-AC9D-26408F6D3D88}" destId="{1AE0E237-0F6A-44D2-97AC-A23D4CED6C2A}" srcOrd="0" destOrd="0" presId="urn:microsoft.com/office/officeart/2005/8/layout/hierarchy2"/>
    <dgm:cxn modelId="{E6D911CA-2323-44D4-B533-165EA9CEBDCB}" type="presParOf" srcId="{1AE0E237-0F6A-44D2-97AC-A23D4CED6C2A}" destId="{4FCE747A-5E59-4BA2-8106-075E7C44577D}" srcOrd="0" destOrd="0" presId="urn:microsoft.com/office/officeart/2005/8/layout/hierarchy2"/>
    <dgm:cxn modelId="{036A3A1C-976E-400A-81CD-4A65B7262ABF}" type="presParOf" srcId="{7A4EB350-C48B-40E8-AC9D-26408F6D3D88}" destId="{89DFC33A-F680-4380-A31A-DD2284E88893}" srcOrd="1" destOrd="0" presId="urn:microsoft.com/office/officeart/2005/8/layout/hierarchy2"/>
    <dgm:cxn modelId="{11772853-FF03-450F-8CD2-0AA665D6D3E3}" type="presParOf" srcId="{89DFC33A-F680-4380-A31A-DD2284E88893}" destId="{1E4EE648-5B7C-4A89-8C83-5009012E1E13}" srcOrd="0" destOrd="0" presId="urn:microsoft.com/office/officeart/2005/8/layout/hierarchy2"/>
    <dgm:cxn modelId="{AA396592-AF07-4AFA-BE0E-DF161675B683}" type="presParOf" srcId="{89DFC33A-F680-4380-A31A-DD2284E88893}" destId="{306B5FB2-F4D0-4B50-A5B3-1D45AE933812}" srcOrd="1" destOrd="0" presId="urn:microsoft.com/office/officeart/2005/8/layout/hierarchy2"/>
    <dgm:cxn modelId="{7D1E85F0-2946-44D7-BAEE-F0D91CA85492}" type="presParOf" srcId="{7A4EB350-C48B-40E8-AC9D-26408F6D3D88}" destId="{152CCA91-E87A-46C5-9B6B-B0DC1E470C0D}" srcOrd="2" destOrd="0" presId="urn:microsoft.com/office/officeart/2005/8/layout/hierarchy2"/>
    <dgm:cxn modelId="{D7104134-030A-4FE4-B9D6-3307E1CC22BA}" type="presParOf" srcId="{152CCA91-E87A-46C5-9B6B-B0DC1E470C0D}" destId="{119A8D5D-B159-4163-A611-5B0C684463A3}" srcOrd="0" destOrd="0" presId="urn:microsoft.com/office/officeart/2005/8/layout/hierarchy2"/>
    <dgm:cxn modelId="{DF1C0D46-9807-4221-B290-14A0B66A6986}" type="presParOf" srcId="{7A4EB350-C48B-40E8-AC9D-26408F6D3D88}" destId="{5306631A-5FFE-4E1B-90E1-AB93F9593292}" srcOrd="3" destOrd="0" presId="urn:microsoft.com/office/officeart/2005/8/layout/hierarchy2"/>
    <dgm:cxn modelId="{86FB1983-C332-48BF-8C04-3CFF2C0C09D4}" type="presParOf" srcId="{5306631A-5FFE-4E1B-90E1-AB93F9593292}" destId="{2F31B0DA-CA01-4C29-A353-6D0D323E21EF}" srcOrd="0" destOrd="0" presId="urn:microsoft.com/office/officeart/2005/8/layout/hierarchy2"/>
    <dgm:cxn modelId="{28D08F13-9393-403D-A99C-BF420C8B0536}" type="presParOf" srcId="{5306631A-5FFE-4E1B-90E1-AB93F9593292}" destId="{7088D68B-0073-4A47-9A90-443C930779DF}" srcOrd="1" destOrd="0" presId="urn:microsoft.com/office/officeart/2005/8/layout/hierarchy2"/>
    <dgm:cxn modelId="{10630920-4EDA-4EC3-A285-E853CD5DE9E8}" type="presParOf" srcId="{7088D68B-0073-4A47-9A90-443C930779DF}" destId="{A0B20178-7881-43E5-98B4-CEB058CAAF61}" srcOrd="0" destOrd="0" presId="urn:microsoft.com/office/officeart/2005/8/layout/hierarchy2"/>
    <dgm:cxn modelId="{EDD8D47C-1113-4BCE-B14B-6E1530C9BDEE}" type="presParOf" srcId="{A0B20178-7881-43E5-98B4-CEB058CAAF61}" destId="{4569B5D7-7A50-4142-BF50-FF6867EDF3CF}" srcOrd="0" destOrd="0" presId="urn:microsoft.com/office/officeart/2005/8/layout/hierarchy2"/>
    <dgm:cxn modelId="{FAA24431-5756-4594-ADE8-90300C08DBA5}" type="presParOf" srcId="{7088D68B-0073-4A47-9A90-443C930779DF}" destId="{7C1EA0C3-7F30-4CD9-A3ED-204AC08D756A}" srcOrd="1" destOrd="0" presId="urn:microsoft.com/office/officeart/2005/8/layout/hierarchy2"/>
    <dgm:cxn modelId="{2F3570CB-213C-454D-B569-46DFEE3AE7CC}" type="presParOf" srcId="{7C1EA0C3-7F30-4CD9-A3ED-204AC08D756A}" destId="{B8F90B1E-7597-43C3-BF5D-2609C37B1434}" srcOrd="0" destOrd="0" presId="urn:microsoft.com/office/officeart/2005/8/layout/hierarchy2"/>
    <dgm:cxn modelId="{F2D4C7D4-732F-4723-A532-522251D15F4F}" type="presParOf" srcId="{7C1EA0C3-7F30-4CD9-A3ED-204AC08D756A}" destId="{27C2DEE2-B5A0-4AA5-A32C-9306D21C3A3F}" srcOrd="1" destOrd="0" presId="urn:microsoft.com/office/officeart/2005/8/layout/hierarchy2"/>
    <dgm:cxn modelId="{265833E5-A185-4E6D-BEBA-B2F03A85C23F}" type="presParOf" srcId="{27C2DEE2-B5A0-4AA5-A32C-9306D21C3A3F}" destId="{9E3C913B-ABEC-495F-8FA1-8F2AA6593DEB}" srcOrd="0" destOrd="0" presId="urn:microsoft.com/office/officeart/2005/8/layout/hierarchy2"/>
    <dgm:cxn modelId="{86F9E054-58C2-4665-90ED-8DDEC14CFC6B}" type="presParOf" srcId="{9E3C913B-ABEC-495F-8FA1-8F2AA6593DEB}" destId="{A97342AD-A5C3-4D6F-B2C6-8C7490672D5A}" srcOrd="0" destOrd="0" presId="urn:microsoft.com/office/officeart/2005/8/layout/hierarchy2"/>
    <dgm:cxn modelId="{A6666795-4CDB-4282-842D-6F999A2E0131}" type="presParOf" srcId="{27C2DEE2-B5A0-4AA5-A32C-9306D21C3A3F}" destId="{8EF0E42E-5D40-46E9-BB6E-8F514DFF2E3E}" srcOrd="1" destOrd="0" presId="urn:microsoft.com/office/officeart/2005/8/layout/hierarchy2"/>
    <dgm:cxn modelId="{FA609FCD-9C1D-4A32-AEBC-8673A627877B}" type="presParOf" srcId="{8EF0E42E-5D40-46E9-BB6E-8F514DFF2E3E}" destId="{A47175A6-9C85-4FF0-B67F-FF430B269A22}" srcOrd="0" destOrd="0" presId="urn:microsoft.com/office/officeart/2005/8/layout/hierarchy2"/>
    <dgm:cxn modelId="{8EEA40DB-6919-4782-821E-5DB41E8BAE5F}" type="presParOf" srcId="{8EF0E42E-5D40-46E9-BB6E-8F514DFF2E3E}" destId="{A02F8163-8D35-4622-9B7B-DCAFF981CBD8}" srcOrd="1" destOrd="0" presId="urn:microsoft.com/office/officeart/2005/8/layout/hierarchy2"/>
    <dgm:cxn modelId="{F377E2C1-9DFE-4EB1-A8CD-83C0BB53BAE3}" type="presParOf" srcId="{7088D68B-0073-4A47-9A90-443C930779DF}" destId="{0C0E4824-9DFB-458E-9108-DF950C8D2A82}" srcOrd="2" destOrd="0" presId="urn:microsoft.com/office/officeart/2005/8/layout/hierarchy2"/>
    <dgm:cxn modelId="{BE3BE383-3F09-4C96-A707-8F931A2AA41C}" type="presParOf" srcId="{0C0E4824-9DFB-458E-9108-DF950C8D2A82}" destId="{7B2E39BC-9D25-4E4D-BFDD-F0043D3C731F}" srcOrd="0" destOrd="0" presId="urn:microsoft.com/office/officeart/2005/8/layout/hierarchy2"/>
    <dgm:cxn modelId="{6418B3C3-764B-4208-87B2-C869F246CA7C}" type="presParOf" srcId="{7088D68B-0073-4A47-9A90-443C930779DF}" destId="{9C417DD7-2BA9-4FAD-8B8C-B2CBA478C716}" srcOrd="3" destOrd="0" presId="urn:microsoft.com/office/officeart/2005/8/layout/hierarchy2"/>
    <dgm:cxn modelId="{63B2EF04-2E52-4001-8D05-44DD548A0300}" type="presParOf" srcId="{9C417DD7-2BA9-4FAD-8B8C-B2CBA478C716}" destId="{D8DC69FA-6BC0-4EC2-B0BC-73F8ED9E7624}" srcOrd="0" destOrd="0" presId="urn:microsoft.com/office/officeart/2005/8/layout/hierarchy2"/>
    <dgm:cxn modelId="{D5B1BC72-2B70-4344-A13B-0415DF7B9BB7}" type="presParOf" srcId="{9C417DD7-2BA9-4FAD-8B8C-B2CBA478C716}" destId="{FC7FBA92-736E-4BF2-92F9-523662E230C6}" srcOrd="1" destOrd="0" presId="urn:microsoft.com/office/officeart/2005/8/layout/hierarchy2"/>
    <dgm:cxn modelId="{E7CA0127-3B32-4D97-B679-F600E283D3A7}" type="presParOf" srcId="{FC7FBA92-736E-4BF2-92F9-523662E230C6}" destId="{80257A4B-AFB0-4119-BE70-8BAC3DD76224}" srcOrd="0" destOrd="0" presId="urn:microsoft.com/office/officeart/2005/8/layout/hierarchy2"/>
    <dgm:cxn modelId="{36FE6951-C062-47EA-A060-C8A330EA381E}" type="presParOf" srcId="{80257A4B-AFB0-4119-BE70-8BAC3DD76224}" destId="{BE0C46BC-BF95-488C-ACBA-73E36F22E3C9}" srcOrd="0" destOrd="0" presId="urn:microsoft.com/office/officeart/2005/8/layout/hierarchy2"/>
    <dgm:cxn modelId="{AB3538A8-A8C2-4CEF-A64F-704A53951F18}" type="presParOf" srcId="{FC7FBA92-736E-4BF2-92F9-523662E230C6}" destId="{5815E520-CC37-489B-A992-ED809F05B07F}" srcOrd="1" destOrd="0" presId="urn:microsoft.com/office/officeart/2005/8/layout/hierarchy2"/>
    <dgm:cxn modelId="{07C6F66B-38C3-4A4C-99CA-03EDCAA60659}" type="presParOf" srcId="{5815E520-CC37-489B-A992-ED809F05B07F}" destId="{3D272730-C709-4745-B969-867B8308FBA7}" srcOrd="0" destOrd="0" presId="urn:microsoft.com/office/officeart/2005/8/layout/hierarchy2"/>
    <dgm:cxn modelId="{3362DAA5-9E95-4C4F-BD23-4C195AE5E700}" type="presParOf" srcId="{5815E520-CC37-489B-A992-ED809F05B07F}" destId="{745EBA6A-78D9-427B-8B4D-2FD774478032}" srcOrd="1" destOrd="0" presId="urn:microsoft.com/office/officeart/2005/8/layout/hierarchy2"/>
    <dgm:cxn modelId="{660D0222-DB33-496A-8497-4A0BCAC5F44B}" type="presParOf" srcId="{745EBA6A-78D9-427B-8B4D-2FD774478032}" destId="{B482B85D-9FBF-4E06-B059-C683039EF8EB}" srcOrd="0" destOrd="0" presId="urn:microsoft.com/office/officeart/2005/8/layout/hierarchy2"/>
    <dgm:cxn modelId="{F27AA8B7-EF63-4105-A81F-01895DA98BD5}" type="presParOf" srcId="{B482B85D-9FBF-4E06-B059-C683039EF8EB}" destId="{11A11D70-CC66-43D1-AC23-0BFD07BFE9D0}" srcOrd="0" destOrd="0" presId="urn:microsoft.com/office/officeart/2005/8/layout/hierarchy2"/>
    <dgm:cxn modelId="{F3E6E88C-8847-4701-A9F6-AFAF192ADAE3}" type="presParOf" srcId="{745EBA6A-78D9-427B-8B4D-2FD774478032}" destId="{E06C23D6-B79B-4483-9AB4-95EB2CDFB96A}" srcOrd="1" destOrd="0" presId="urn:microsoft.com/office/officeart/2005/8/layout/hierarchy2"/>
    <dgm:cxn modelId="{00A434AF-3007-4558-993F-B142DC785789}" type="presParOf" srcId="{E06C23D6-B79B-4483-9AB4-95EB2CDFB96A}" destId="{C8B80A97-D79C-46BE-B115-59AEB991D12E}" srcOrd="0" destOrd="0" presId="urn:microsoft.com/office/officeart/2005/8/layout/hierarchy2"/>
    <dgm:cxn modelId="{3D3D93D2-211A-4273-B997-22186AB3C670}" type="presParOf" srcId="{E06C23D6-B79B-4483-9AB4-95EB2CDFB96A}" destId="{333BA27B-2FBA-4662-9E6B-BE1D7E242956}" srcOrd="1" destOrd="0" presId="urn:microsoft.com/office/officeart/2005/8/layout/hierarchy2"/>
    <dgm:cxn modelId="{385D626E-D210-4978-9DF4-67D5040DEC14}" type="presParOf" srcId="{745EBA6A-78D9-427B-8B4D-2FD774478032}" destId="{6AC2A42F-EE35-4D19-AB0C-2B5B4413F6AF}" srcOrd="2" destOrd="0" presId="urn:microsoft.com/office/officeart/2005/8/layout/hierarchy2"/>
    <dgm:cxn modelId="{A1274C2A-6B66-4B78-AF6D-D2C2CA9617F8}" type="presParOf" srcId="{6AC2A42F-EE35-4D19-AB0C-2B5B4413F6AF}" destId="{C4959318-055C-488D-BCA3-B7CA158313B3}" srcOrd="0" destOrd="0" presId="urn:microsoft.com/office/officeart/2005/8/layout/hierarchy2"/>
    <dgm:cxn modelId="{04AE2269-18DF-4E1E-8AFF-0AF950C89F3E}" type="presParOf" srcId="{745EBA6A-78D9-427B-8B4D-2FD774478032}" destId="{354F7EF9-AD5F-482E-BAF8-3FFDF7523B66}" srcOrd="3" destOrd="0" presId="urn:microsoft.com/office/officeart/2005/8/layout/hierarchy2"/>
    <dgm:cxn modelId="{165DB6FD-B585-4453-80D2-66961D729BA7}" type="presParOf" srcId="{354F7EF9-AD5F-482E-BAF8-3FFDF7523B66}" destId="{BC66840B-3087-4022-AEE6-9FDE748449AF}" srcOrd="0" destOrd="0" presId="urn:microsoft.com/office/officeart/2005/8/layout/hierarchy2"/>
    <dgm:cxn modelId="{D167E760-A206-4C83-9CFA-1DAB1D0C5EB3}" type="presParOf" srcId="{354F7EF9-AD5F-482E-BAF8-3FFDF7523B66}" destId="{892B83C7-2C61-4336-A296-ABE94E384265}" srcOrd="1" destOrd="0" presId="urn:microsoft.com/office/officeart/2005/8/layout/hierarchy2"/>
    <dgm:cxn modelId="{D5C75A00-D1D3-419F-A594-F2B497EE366B}" type="presParOf" srcId="{7A4EB350-C48B-40E8-AC9D-26408F6D3D88}" destId="{C14E22E3-77C4-4CC3-A330-51688A1F476D}" srcOrd="4" destOrd="0" presId="urn:microsoft.com/office/officeart/2005/8/layout/hierarchy2"/>
    <dgm:cxn modelId="{CEC9CC51-D749-4F63-B542-9D94DA986E34}" type="presParOf" srcId="{C14E22E3-77C4-4CC3-A330-51688A1F476D}" destId="{C656566A-9D31-44B8-8235-BA083CAA892C}" srcOrd="0" destOrd="0" presId="urn:microsoft.com/office/officeart/2005/8/layout/hierarchy2"/>
    <dgm:cxn modelId="{E2DF8AAC-8998-4B15-B99A-F35FD8825446}" type="presParOf" srcId="{7A4EB350-C48B-40E8-AC9D-26408F6D3D88}" destId="{B93AA1C0-7304-4F26-B287-D0E6054C68F9}" srcOrd="5" destOrd="0" presId="urn:microsoft.com/office/officeart/2005/8/layout/hierarchy2"/>
    <dgm:cxn modelId="{E829986C-A087-4B55-BBEC-76B83432E74B}" type="presParOf" srcId="{B93AA1C0-7304-4F26-B287-D0E6054C68F9}" destId="{1033938B-EF5E-4C4B-9C2F-A1CCCDB1853B}" srcOrd="0" destOrd="0" presId="urn:microsoft.com/office/officeart/2005/8/layout/hierarchy2"/>
    <dgm:cxn modelId="{9FBBBA71-9FFD-4A32-AA4A-73F53A2AB5F6}" type="presParOf" srcId="{B93AA1C0-7304-4F26-B287-D0E6054C68F9}" destId="{085FE639-2CE4-433D-959B-1B36CEA343E4}" srcOrd="1" destOrd="0" presId="urn:microsoft.com/office/officeart/2005/8/layout/hierarchy2"/>
    <dgm:cxn modelId="{F5F44562-E696-4B7B-A746-9C6FAC42A3D4}" type="presParOf" srcId="{085FE639-2CE4-433D-959B-1B36CEA343E4}" destId="{B4DDE7A5-53C4-4BB3-8365-40CE57E93B48}" srcOrd="0" destOrd="0" presId="urn:microsoft.com/office/officeart/2005/8/layout/hierarchy2"/>
    <dgm:cxn modelId="{B5C02708-D6F8-44E0-9F1D-17DC64DD5470}" type="presParOf" srcId="{B4DDE7A5-53C4-4BB3-8365-40CE57E93B48}" destId="{A2A6D8C4-203E-419B-8556-C3A31C670A5D}" srcOrd="0" destOrd="0" presId="urn:microsoft.com/office/officeart/2005/8/layout/hierarchy2"/>
    <dgm:cxn modelId="{BAAE8E2A-3D50-41DC-B006-2E6673D7E268}" type="presParOf" srcId="{085FE639-2CE4-433D-959B-1B36CEA343E4}" destId="{0C4923F2-B620-471E-8E12-6E6BB9D6A9D3}" srcOrd="1" destOrd="0" presId="urn:microsoft.com/office/officeart/2005/8/layout/hierarchy2"/>
    <dgm:cxn modelId="{C6C4D962-D541-47E6-85C1-A9C399028960}" type="presParOf" srcId="{0C4923F2-B620-471E-8E12-6E6BB9D6A9D3}" destId="{EFB9B044-F040-4938-ABC9-D65D0C2A9AAC}" srcOrd="0" destOrd="0" presId="urn:microsoft.com/office/officeart/2005/8/layout/hierarchy2"/>
    <dgm:cxn modelId="{4C1406C7-4921-4263-BA2F-C64D3840BA7A}" type="presParOf" srcId="{0C4923F2-B620-471E-8E12-6E6BB9D6A9D3}" destId="{AA23159C-19AC-4C93-86D9-746ABEDEEF75}" srcOrd="1" destOrd="0" presId="urn:microsoft.com/office/officeart/2005/8/layout/hierarchy2"/>
    <dgm:cxn modelId="{9ABEB6C5-D022-48F7-B0C8-367E3842F880}" type="presParOf" srcId="{7A4EB350-C48B-40E8-AC9D-26408F6D3D88}" destId="{91353335-AD6E-49A8-9001-7E7AC6864A61}" srcOrd="6" destOrd="0" presId="urn:microsoft.com/office/officeart/2005/8/layout/hierarchy2"/>
    <dgm:cxn modelId="{0BE8ED1C-C0E4-4577-BF8F-E4C5F089BA65}" type="presParOf" srcId="{91353335-AD6E-49A8-9001-7E7AC6864A61}" destId="{830646C0-C423-4E76-8F0F-507C67247B5A}" srcOrd="0" destOrd="0" presId="urn:microsoft.com/office/officeart/2005/8/layout/hierarchy2"/>
    <dgm:cxn modelId="{7E952710-076B-4E36-BDAC-B0D4E16DF7A6}" type="presParOf" srcId="{7A4EB350-C48B-40E8-AC9D-26408F6D3D88}" destId="{26280F38-9103-4005-8697-B60F1A6C3338}" srcOrd="7" destOrd="0" presId="urn:microsoft.com/office/officeart/2005/8/layout/hierarchy2"/>
    <dgm:cxn modelId="{BF6DC75E-ED18-4D73-AE6A-C375C2711A92}" type="presParOf" srcId="{26280F38-9103-4005-8697-B60F1A6C3338}" destId="{4588F933-C8E9-4197-9303-AE48C5E5D97C}" srcOrd="0" destOrd="0" presId="urn:microsoft.com/office/officeart/2005/8/layout/hierarchy2"/>
    <dgm:cxn modelId="{3308796A-C636-4197-B38C-97B41214B982}" type="presParOf" srcId="{26280F38-9103-4005-8697-B60F1A6C3338}" destId="{1BCD1189-7B94-4382-945F-3A7C1C838475}" srcOrd="1" destOrd="0" presId="urn:microsoft.com/office/officeart/2005/8/layout/hierarchy2"/>
    <dgm:cxn modelId="{28C67FFC-5A93-4722-A66B-FFB1830BD99B}" type="presParOf" srcId="{1BCD1189-7B94-4382-945F-3A7C1C838475}" destId="{43800F2D-2915-4FB2-9C64-25F256267C70}" srcOrd="0" destOrd="0" presId="urn:microsoft.com/office/officeart/2005/8/layout/hierarchy2"/>
    <dgm:cxn modelId="{60E93F19-6302-415C-82CA-55778B0AA174}" type="presParOf" srcId="{43800F2D-2915-4FB2-9C64-25F256267C70}" destId="{0EC02618-0559-4D5E-A3A9-EF5E4208D647}" srcOrd="0" destOrd="0" presId="urn:microsoft.com/office/officeart/2005/8/layout/hierarchy2"/>
    <dgm:cxn modelId="{6F8AC3B4-BF58-4A0F-9AA5-7A48D9AD0E42}" type="presParOf" srcId="{1BCD1189-7B94-4382-945F-3A7C1C838475}" destId="{02B76B44-C3FC-4B7A-817A-509E287598EF}" srcOrd="1" destOrd="0" presId="urn:microsoft.com/office/officeart/2005/8/layout/hierarchy2"/>
    <dgm:cxn modelId="{A742F4A2-4EA3-4C66-87EE-D646FE3AB606}" type="presParOf" srcId="{02B76B44-C3FC-4B7A-817A-509E287598EF}" destId="{A2D8E737-3830-46FA-8F9C-E687D73316C5}" srcOrd="0" destOrd="0" presId="urn:microsoft.com/office/officeart/2005/8/layout/hierarchy2"/>
    <dgm:cxn modelId="{96C80131-041F-4607-AD74-7C8ADFBE13B5}" type="presParOf" srcId="{02B76B44-C3FC-4B7A-817A-509E287598EF}" destId="{A44C1408-7853-4168-8E47-51DC2F8B7B4D}" srcOrd="1" destOrd="0" presId="urn:microsoft.com/office/officeart/2005/8/layout/hierarchy2"/>
    <dgm:cxn modelId="{92B17B20-F489-47B4-8ED6-963F49836FF9}" type="presParOf" srcId="{648697DC-4F63-4050-BA93-9DBAF1BBACEE}" destId="{6C344232-1989-4323-A6E3-AFFA26967202}" srcOrd="6" destOrd="0" presId="urn:microsoft.com/office/officeart/2005/8/layout/hierarchy2"/>
    <dgm:cxn modelId="{4A2DE42C-FFD6-403B-B4D6-7D8654629C67}" type="presParOf" srcId="{6C344232-1989-4323-A6E3-AFFA26967202}" destId="{3BF6226E-CA64-46DA-9580-F0044C8E0592}" srcOrd="0" destOrd="0" presId="urn:microsoft.com/office/officeart/2005/8/layout/hierarchy2"/>
    <dgm:cxn modelId="{004E1DE6-C604-4A9F-AA17-2D46BFB6251A}" type="presParOf" srcId="{648697DC-4F63-4050-BA93-9DBAF1BBACEE}" destId="{1691784E-C74C-4EB4-BBD7-B74A8CB2DBC0}" srcOrd="7" destOrd="0" presId="urn:microsoft.com/office/officeart/2005/8/layout/hierarchy2"/>
    <dgm:cxn modelId="{6E1EECE0-72AE-4B98-82CC-30857F345C00}" type="presParOf" srcId="{1691784E-C74C-4EB4-BBD7-B74A8CB2DBC0}" destId="{A362B129-E3BD-495F-972D-3F3C10DBA343}" srcOrd="0" destOrd="0" presId="urn:microsoft.com/office/officeart/2005/8/layout/hierarchy2"/>
    <dgm:cxn modelId="{8D8B9861-8348-466B-B2D0-DDE74A4F28C8}" type="presParOf" srcId="{1691784E-C74C-4EB4-BBD7-B74A8CB2DBC0}" destId="{971ADF9D-49CC-4BE6-8BE7-A0DA0A951029}" srcOrd="1" destOrd="0" presId="urn:microsoft.com/office/officeart/2005/8/layout/hierarchy2"/>
    <dgm:cxn modelId="{68D18E23-DAE5-4B90-ACC6-D20B9F20D496}" type="presParOf" srcId="{971ADF9D-49CC-4BE6-8BE7-A0DA0A951029}" destId="{AA2B844C-EA4A-4EFA-9F10-577004899521}" srcOrd="0" destOrd="0" presId="urn:microsoft.com/office/officeart/2005/8/layout/hierarchy2"/>
    <dgm:cxn modelId="{78B2374F-2467-470C-85BF-25D9CFDDFA5D}" type="presParOf" srcId="{AA2B844C-EA4A-4EFA-9F10-577004899521}" destId="{EF4FD283-1F57-495B-976D-FB703A7E653C}" srcOrd="0" destOrd="0" presId="urn:microsoft.com/office/officeart/2005/8/layout/hierarchy2"/>
    <dgm:cxn modelId="{4BB02D66-E3D7-4308-9DF4-733EF8CE958E}" type="presParOf" srcId="{971ADF9D-49CC-4BE6-8BE7-A0DA0A951029}" destId="{00089B2B-EBBE-40F4-AC4F-37B3BE3EB41E}" srcOrd="1" destOrd="0" presId="urn:microsoft.com/office/officeart/2005/8/layout/hierarchy2"/>
    <dgm:cxn modelId="{7E4A6A56-C65C-419C-A326-C7C54A43D98F}" type="presParOf" srcId="{00089B2B-EBBE-40F4-AC4F-37B3BE3EB41E}" destId="{7E413B32-8A9D-4341-BFC3-28A717B0BBF4}" srcOrd="0" destOrd="0" presId="urn:microsoft.com/office/officeart/2005/8/layout/hierarchy2"/>
    <dgm:cxn modelId="{8B7D888C-BBD5-46D8-83FE-F991C5DA51D0}" type="presParOf" srcId="{00089B2B-EBBE-40F4-AC4F-37B3BE3EB41E}" destId="{E08DEC32-CD10-4448-833A-D27080E00777}" srcOrd="1" destOrd="0" presId="urn:microsoft.com/office/officeart/2005/8/layout/hierarchy2"/>
    <dgm:cxn modelId="{9116A854-099F-470E-8BB2-EDA6E4B01CE5}" type="presParOf" srcId="{648697DC-4F63-4050-BA93-9DBAF1BBACEE}" destId="{09053EBE-4B4D-4378-A147-39440EDCF4C4}" srcOrd="8" destOrd="0" presId="urn:microsoft.com/office/officeart/2005/8/layout/hierarchy2"/>
    <dgm:cxn modelId="{930825B1-DDA3-40BF-8314-21F5279E1857}" type="presParOf" srcId="{09053EBE-4B4D-4378-A147-39440EDCF4C4}" destId="{641BC070-A486-4853-9E89-CB2641BF6FFC}" srcOrd="0" destOrd="0" presId="urn:microsoft.com/office/officeart/2005/8/layout/hierarchy2"/>
    <dgm:cxn modelId="{018E078D-8322-4AFA-835D-71243D9B8807}" type="presParOf" srcId="{648697DC-4F63-4050-BA93-9DBAF1BBACEE}" destId="{7EB74EF4-81C6-4766-ABAB-D229D998FB54}" srcOrd="9" destOrd="0" presId="urn:microsoft.com/office/officeart/2005/8/layout/hierarchy2"/>
    <dgm:cxn modelId="{DB8A6076-0B08-46A5-86BA-005A996C3419}" type="presParOf" srcId="{7EB74EF4-81C6-4766-ABAB-D229D998FB54}" destId="{1DA10B59-FB07-468F-BF16-74D487C3E6BC}" srcOrd="0" destOrd="0" presId="urn:microsoft.com/office/officeart/2005/8/layout/hierarchy2"/>
    <dgm:cxn modelId="{A3F22D68-469B-48F2-834F-0E948A2389D9}" type="presParOf" srcId="{7EB74EF4-81C6-4766-ABAB-D229D998FB54}" destId="{F2B1C396-B08B-4CA0-AF89-E1D27E822B3B}" srcOrd="1" destOrd="0" presId="urn:microsoft.com/office/officeart/2005/8/layout/hierarchy2"/>
    <dgm:cxn modelId="{459F0C19-2B9D-48C7-9EED-598CB9C06E8F}" type="presParOf" srcId="{F2B1C396-B08B-4CA0-AF89-E1D27E822B3B}" destId="{DD64DFA8-1343-4CEB-B877-DA528610911C}" srcOrd="0" destOrd="0" presId="urn:microsoft.com/office/officeart/2005/8/layout/hierarchy2"/>
    <dgm:cxn modelId="{9D466129-E446-4794-B343-9B158172FD20}" type="presParOf" srcId="{DD64DFA8-1343-4CEB-B877-DA528610911C}" destId="{521BA9AD-642F-401F-A48F-9146EFA5FEEA}" srcOrd="0" destOrd="0" presId="urn:microsoft.com/office/officeart/2005/8/layout/hierarchy2"/>
    <dgm:cxn modelId="{882207B8-B2EA-46AD-A962-484479D5494C}" type="presParOf" srcId="{F2B1C396-B08B-4CA0-AF89-E1D27E822B3B}" destId="{4DE2D6BA-BA52-480A-A8D6-5C005FED2883}" srcOrd="1" destOrd="0" presId="urn:microsoft.com/office/officeart/2005/8/layout/hierarchy2"/>
    <dgm:cxn modelId="{2F3F3B40-D510-4DF6-B3E9-F1AEE97A0BD2}" type="presParOf" srcId="{4DE2D6BA-BA52-480A-A8D6-5C005FED2883}" destId="{2530EC89-1CD6-4759-BDAF-45CB969F92CE}" srcOrd="0" destOrd="0" presId="urn:microsoft.com/office/officeart/2005/8/layout/hierarchy2"/>
    <dgm:cxn modelId="{9B63F611-018F-4535-BC03-A7B19CCB35EF}" type="presParOf" srcId="{4DE2D6BA-BA52-480A-A8D6-5C005FED2883}" destId="{5E24CC01-1D27-4736-803F-A303ADDC1B45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3C3FC-4271-4887-B7B9-0FD15AB58384}">
      <dsp:nvSpPr>
        <dsp:cNvPr id="0" name=""/>
        <dsp:cNvSpPr/>
      </dsp:nvSpPr>
      <dsp:spPr>
        <a:xfrm>
          <a:off x="1262580" y="2470226"/>
          <a:ext cx="624238" cy="312119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메인</a:t>
          </a:r>
        </a:p>
      </dsp:txBody>
      <dsp:txXfrm>
        <a:off x="1271722" y="2479368"/>
        <a:ext cx="605954" cy="293835"/>
      </dsp:txXfrm>
    </dsp:sp>
    <dsp:sp modelId="{4DFA0427-D58E-4A00-9474-A244E8F5647C}">
      <dsp:nvSpPr>
        <dsp:cNvPr id="0" name=""/>
        <dsp:cNvSpPr/>
      </dsp:nvSpPr>
      <dsp:spPr>
        <a:xfrm rot="16573655">
          <a:off x="860762" y="1476636"/>
          <a:ext cx="2301808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301808" y="5537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954121" y="1424628"/>
        <a:ext cx="115090" cy="115090"/>
      </dsp:txXfrm>
    </dsp:sp>
    <dsp:sp modelId="{48A4BE64-1C93-4E2F-8610-537562314E16}">
      <dsp:nvSpPr>
        <dsp:cNvPr id="0" name=""/>
        <dsp:cNvSpPr/>
      </dsp:nvSpPr>
      <dsp:spPr>
        <a:xfrm>
          <a:off x="2136514" y="182001"/>
          <a:ext cx="624238" cy="31211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단어추가</a:t>
          </a:r>
        </a:p>
      </dsp:txBody>
      <dsp:txXfrm>
        <a:off x="2145656" y="191143"/>
        <a:ext cx="605954" cy="293835"/>
      </dsp:txXfrm>
    </dsp:sp>
    <dsp:sp modelId="{12A60439-4A01-4DFE-A452-871B52D89449}">
      <dsp:nvSpPr>
        <dsp:cNvPr id="0" name=""/>
        <dsp:cNvSpPr/>
      </dsp:nvSpPr>
      <dsp:spPr>
        <a:xfrm rot="19457599">
          <a:off x="2731850" y="242789"/>
          <a:ext cx="307500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07500" y="5537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77913" y="240639"/>
        <a:ext cx="15375" cy="15375"/>
      </dsp:txXfrm>
    </dsp:sp>
    <dsp:sp modelId="{8B58CC24-C18F-4A55-84C9-1100F389CA82}">
      <dsp:nvSpPr>
        <dsp:cNvPr id="0" name=""/>
        <dsp:cNvSpPr/>
      </dsp:nvSpPr>
      <dsp:spPr>
        <a:xfrm>
          <a:off x="3010448" y="2533"/>
          <a:ext cx="624238" cy="31211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추가할 단어 입력</a:t>
          </a:r>
        </a:p>
      </dsp:txBody>
      <dsp:txXfrm>
        <a:off x="3019590" y="11675"/>
        <a:ext cx="605954" cy="293835"/>
      </dsp:txXfrm>
    </dsp:sp>
    <dsp:sp modelId="{B1D8DE30-D026-464F-B442-82B4AF380BC8}">
      <dsp:nvSpPr>
        <dsp:cNvPr id="0" name=""/>
        <dsp:cNvSpPr/>
      </dsp:nvSpPr>
      <dsp:spPr>
        <a:xfrm>
          <a:off x="3634687" y="153055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753292" y="152350"/>
        <a:ext cx="12484" cy="12484"/>
      </dsp:txXfrm>
    </dsp:sp>
    <dsp:sp modelId="{B21DB081-4EBF-4798-B973-509389D7A63A}">
      <dsp:nvSpPr>
        <dsp:cNvPr id="0" name=""/>
        <dsp:cNvSpPr/>
      </dsp:nvSpPr>
      <dsp:spPr>
        <a:xfrm>
          <a:off x="3884383" y="2533"/>
          <a:ext cx="2108191" cy="31211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Word</a:t>
          </a:r>
          <a:r>
            <a:rPr lang="ko-KR" altLang="en-US" sz="1000" kern="1200" dirty="0"/>
            <a:t>파일에 입력한 문자열 추가</a:t>
          </a:r>
        </a:p>
      </dsp:txBody>
      <dsp:txXfrm>
        <a:off x="3893525" y="11675"/>
        <a:ext cx="2089907" cy="293835"/>
      </dsp:txXfrm>
    </dsp:sp>
    <dsp:sp modelId="{E2F46BDC-AAC3-4E03-A562-EBC3895D9E17}">
      <dsp:nvSpPr>
        <dsp:cNvPr id="0" name=""/>
        <dsp:cNvSpPr/>
      </dsp:nvSpPr>
      <dsp:spPr>
        <a:xfrm rot="2142401">
          <a:off x="2731850" y="422258"/>
          <a:ext cx="307500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07500" y="5537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77913" y="420108"/>
        <a:ext cx="15375" cy="15375"/>
      </dsp:txXfrm>
    </dsp:sp>
    <dsp:sp modelId="{E0EC74AE-BEEE-45DC-BA6F-37110918D413}">
      <dsp:nvSpPr>
        <dsp:cNvPr id="0" name=""/>
        <dsp:cNvSpPr/>
      </dsp:nvSpPr>
      <dsp:spPr>
        <a:xfrm>
          <a:off x="3010448" y="361470"/>
          <a:ext cx="624238" cy="31211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취소</a:t>
          </a:r>
        </a:p>
      </dsp:txBody>
      <dsp:txXfrm>
        <a:off x="3019590" y="370612"/>
        <a:ext cx="605954" cy="293835"/>
      </dsp:txXfrm>
    </dsp:sp>
    <dsp:sp modelId="{99458F06-EFE4-4CBF-9BFC-FD7EB77C5F20}">
      <dsp:nvSpPr>
        <dsp:cNvPr id="0" name=""/>
        <dsp:cNvSpPr/>
      </dsp:nvSpPr>
      <dsp:spPr>
        <a:xfrm rot="16983315">
          <a:off x="1458975" y="2082343"/>
          <a:ext cx="1105382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1105382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984032" y="2060245"/>
        <a:ext cx="55269" cy="55269"/>
      </dsp:txXfrm>
    </dsp:sp>
    <dsp:sp modelId="{58F79C32-8BF4-43ED-A3C5-E08DA0482084}">
      <dsp:nvSpPr>
        <dsp:cNvPr id="0" name=""/>
        <dsp:cNvSpPr/>
      </dsp:nvSpPr>
      <dsp:spPr>
        <a:xfrm>
          <a:off x="2136514" y="1393414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혼자하기</a:t>
          </a:r>
          <a:endParaRPr lang="ko-KR" altLang="en-US" sz="1000" kern="1200" dirty="0"/>
        </a:p>
      </dsp:txBody>
      <dsp:txXfrm>
        <a:off x="2145656" y="1402556"/>
        <a:ext cx="605954" cy="293835"/>
      </dsp:txXfrm>
    </dsp:sp>
    <dsp:sp modelId="{A365F2A4-61AA-481B-B2E7-DD5C5807236D}">
      <dsp:nvSpPr>
        <dsp:cNvPr id="0" name=""/>
        <dsp:cNvSpPr/>
      </dsp:nvSpPr>
      <dsp:spPr>
        <a:xfrm rot="17421335">
          <a:off x="2526683" y="1207433"/>
          <a:ext cx="717834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717834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67655" y="1195025"/>
        <a:ext cx="35891" cy="35891"/>
      </dsp:txXfrm>
    </dsp:sp>
    <dsp:sp modelId="{498C3609-0C67-4684-9ECF-AF0A47F5A830}">
      <dsp:nvSpPr>
        <dsp:cNvPr id="0" name=""/>
        <dsp:cNvSpPr/>
      </dsp:nvSpPr>
      <dsp:spPr>
        <a:xfrm>
          <a:off x="3010448" y="720407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창이 하나 </a:t>
          </a:r>
          <a:r>
            <a:rPr lang="ko-KR" altLang="en-US" sz="1000" kern="1200" dirty="0" err="1"/>
            <a:t>띄어져</a:t>
          </a:r>
          <a:r>
            <a:rPr lang="ko-KR" altLang="en-US" sz="1000" kern="1200" dirty="0"/>
            <a:t> 있을 경우 </a:t>
          </a:r>
          <a:r>
            <a:rPr lang="en-US" altLang="ko-KR" sz="1000" kern="1200" dirty="0"/>
            <a:t>2P</a:t>
          </a:r>
          <a:r>
            <a:rPr lang="ko-KR" altLang="en-US" sz="1000" kern="1200" dirty="0"/>
            <a:t>실행</a:t>
          </a:r>
        </a:p>
      </dsp:txBody>
      <dsp:txXfrm>
        <a:off x="3019590" y="729549"/>
        <a:ext cx="605954" cy="293835"/>
      </dsp:txXfrm>
    </dsp:sp>
    <dsp:sp modelId="{CF4BF961-94C2-42E2-AB0B-1A90F86C247C}">
      <dsp:nvSpPr>
        <dsp:cNvPr id="0" name=""/>
        <dsp:cNvSpPr/>
      </dsp:nvSpPr>
      <dsp:spPr>
        <a:xfrm rot="18509147">
          <a:off x="2684984" y="1386902"/>
          <a:ext cx="401232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401232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75570" y="1382408"/>
        <a:ext cx="20061" cy="20061"/>
      </dsp:txXfrm>
    </dsp:sp>
    <dsp:sp modelId="{2977B44E-D360-4990-8C38-4FCB1D95014F}">
      <dsp:nvSpPr>
        <dsp:cNvPr id="0" name=""/>
        <dsp:cNvSpPr/>
      </dsp:nvSpPr>
      <dsp:spPr>
        <a:xfrm>
          <a:off x="3010448" y="1079344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알파벳 클릭</a:t>
          </a:r>
        </a:p>
      </dsp:txBody>
      <dsp:txXfrm>
        <a:off x="3019590" y="1088486"/>
        <a:ext cx="605954" cy="293835"/>
      </dsp:txXfrm>
    </dsp:sp>
    <dsp:sp modelId="{3B3E3601-30F5-4D39-8398-AD8F3331AA81}">
      <dsp:nvSpPr>
        <dsp:cNvPr id="0" name=""/>
        <dsp:cNvSpPr/>
      </dsp:nvSpPr>
      <dsp:spPr>
        <a:xfrm rot="18770822">
          <a:off x="3575947" y="1095265"/>
          <a:ext cx="36717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67175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750355" y="1091623"/>
        <a:ext cx="18358" cy="18358"/>
      </dsp:txXfrm>
    </dsp:sp>
    <dsp:sp modelId="{98FF3043-FE31-4AC6-87DD-B1D652C6AC6E}">
      <dsp:nvSpPr>
        <dsp:cNvPr id="0" name=""/>
        <dsp:cNvSpPr/>
      </dsp:nvSpPr>
      <dsp:spPr>
        <a:xfrm>
          <a:off x="3884383" y="810141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단어완성실패</a:t>
          </a:r>
          <a:endParaRPr lang="ko-KR" altLang="en-US" sz="1000" kern="1200" dirty="0"/>
        </a:p>
      </dsp:txBody>
      <dsp:txXfrm>
        <a:off x="3893525" y="819283"/>
        <a:ext cx="605954" cy="293835"/>
      </dsp:txXfrm>
    </dsp:sp>
    <dsp:sp modelId="{8A2D9234-0B74-4894-9362-D15AD939FF0A}">
      <dsp:nvSpPr>
        <dsp:cNvPr id="0" name=""/>
        <dsp:cNvSpPr/>
      </dsp:nvSpPr>
      <dsp:spPr>
        <a:xfrm>
          <a:off x="4508621" y="960664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4627227" y="959959"/>
        <a:ext cx="12484" cy="12484"/>
      </dsp:txXfrm>
    </dsp:sp>
    <dsp:sp modelId="{79EBD914-CEB8-44D5-820C-ADD9CDD33699}">
      <dsp:nvSpPr>
        <dsp:cNvPr id="0" name=""/>
        <dsp:cNvSpPr/>
      </dsp:nvSpPr>
      <dsp:spPr>
        <a:xfrm>
          <a:off x="4758317" y="810141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사망</a:t>
          </a:r>
          <a:r>
            <a:rPr lang="en-US" altLang="ko-KR" sz="1000" kern="1200" dirty="0"/>
            <a:t>(</a:t>
          </a:r>
          <a:r>
            <a:rPr lang="ko-KR" altLang="en-US" sz="1000" kern="1200" dirty="0"/>
            <a:t>더 이상 기회가 없음</a:t>
          </a:r>
          <a:r>
            <a:rPr lang="en-US" altLang="ko-KR" sz="1000" kern="1200" dirty="0"/>
            <a:t>)</a:t>
          </a:r>
          <a:endParaRPr lang="ko-KR" altLang="en-US" sz="1000" kern="1200" dirty="0"/>
        </a:p>
      </dsp:txBody>
      <dsp:txXfrm>
        <a:off x="4767459" y="819283"/>
        <a:ext cx="605954" cy="293835"/>
      </dsp:txXfrm>
    </dsp:sp>
    <dsp:sp modelId="{445DAB75-B30E-4F0D-B2B9-DF6ACEFA9E5F}">
      <dsp:nvSpPr>
        <dsp:cNvPr id="0" name=""/>
        <dsp:cNvSpPr/>
      </dsp:nvSpPr>
      <dsp:spPr>
        <a:xfrm rot="2829178">
          <a:off x="3575947" y="1364468"/>
          <a:ext cx="36717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67175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750355" y="1360826"/>
        <a:ext cx="18358" cy="18358"/>
      </dsp:txXfrm>
    </dsp:sp>
    <dsp:sp modelId="{AC6BF822-BB4D-4670-883C-C7F508834437}">
      <dsp:nvSpPr>
        <dsp:cNvPr id="0" name=""/>
        <dsp:cNvSpPr/>
      </dsp:nvSpPr>
      <dsp:spPr>
        <a:xfrm>
          <a:off x="3884383" y="1348547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단어완성</a:t>
          </a:r>
        </a:p>
      </dsp:txBody>
      <dsp:txXfrm>
        <a:off x="3893525" y="1357689"/>
        <a:ext cx="605954" cy="293835"/>
      </dsp:txXfrm>
    </dsp:sp>
    <dsp:sp modelId="{91EF7292-32D8-4D5D-9A9A-3077CBDA9459}">
      <dsp:nvSpPr>
        <dsp:cNvPr id="0" name=""/>
        <dsp:cNvSpPr/>
      </dsp:nvSpPr>
      <dsp:spPr>
        <a:xfrm>
          <a:off x="4508621" y="1499070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4627227" y="1498365"/>
        <a:ext cx="12484" cy="12484"/>
      </dsp:txXfrm>
    </dsp:sp>
    <dsp:sp modelId="{98C112C9-96B6-495E-959F-9B5E35421DA1}">
      <dsp:nvSpPr>
        <dsp:cNvPr id="0" name=""/>
        <dsp:cNvSpPr/>
      </dsp:nvSpPr>
      <dsp:spPr>
        <a:xfrm>
          <a:off x="4758317" y="1348547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결과화면</a:t>
          </a:r>
        </a:p>
      </dsp:txBody>
      <dsp:txXfrm>
        <a:off x="4767459" y="1357689"/>
        <a:ext cx="605954" cy="293835"/>
      </dsp:txXfrm>
    </dsp:sp>
    <dsp:sp modelId="{EC068D4B-EF83-415B-B51F-A0D75ABB9667}">
      <dsp:nvSpPr>
        <dsp:cNvPr id="0" name=""/>
        <dsp:cNvSpPr/>
      </dsp:nvSpPr>
      <dsp:spPr>
        <a:xfrm rot="19457599">
          <a:off x="5353653" y="1409335"/>
          <a:ext cx="307500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07500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5499716" y="1407185"/>
        <a:ext cx="15375" cy="15375"/>
      </dsp:txXfrm>
    </dsp:sp>
    <dsp:sp modelId="{472B5973-7B90-4243-BFBA-9F506310CCE6}">
      <dsp:nvSpPr>
        <dsp:cNvPr id="0" name=""/>
        <dsp:cNvSpPr/>
      </dsp:nvSpPr>
      <dsp:spPr>
        <a:xfrm>
          <a:off x="5632251" y="1169079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메인화면</a:t>
          </a:r>
          <a:endParaRPr lang="ko-KR" altLang="en-US" sz="1000" kern="1200" dirty="0"/>
        </a:p>
      </dsp:txBody>
      <dsp:txXfrm>
        <a:off x="5641393" y="1178221"/>
        <a:ext cx="605954" cy="293835"/>
      </dsp:txXfrm>
    </dsp:sp>
    <dsp:sp modelId="{BB05E1E6-427F-4276-BCFD-ACCDB43C73F9}">
      <dsp:nvSpPr>
        <dsp:cNvPr id="0" name=""/>
        <dsp:cNvSpPr/>
      </dsp:nvSpPr>
      <dsp:spPr>
        <a:xfrm rot="2142401">
          <a:off x="5353653" y="1588804"/>
          <a:ext cx="307500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07500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5499716" y="1586654"/>
        <a:ext cx="15375" cy="15375"/>
      </dsp:txXfrm>
    </dsp:sp>
    <dsp:sp modelId="{3B25E383-96FE-4C7C-9DBF-DE5C7E15847A}">
      <dsp:nvSpPr>
        <dsp:cNvPr id="0" name=""/>
        <dsp:cNvSpPr/>
      </dsp:nvSpPr>
      <dsp:spPr>
        <a:xfrm>
          <a:off x="5632251" y="1528016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종료</a:t>
          </a:r>
        </a:p>
      </dsp:txBody>
      <dsp:txXfrm>
        <a:off x="5641393" y="1537158"/>
        <a:ext cx="605954" cy="293835"/>
      </dsp:txXfrm>
    </dsp:sp>
    <dsp:sp modelId="{E6146545-A662-4447-91FE-F584D2C9CC4F}">
      <dsp:nvSpPr>
        <dsp:cNvPr id="0" name=""/>
        <dsp:cNvSpPr/>
      </dsp:nvSpPr>
      <dsp:spPr>
        <a:xfrm rot="3090853">
          <a:off x="2684984" y="1700972"/>
          <a:ext cx="401232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401232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75570" y="1696478"/>
        <a:ext cx="20061" cy="20061"/>
      </dsp:txXfrm>
    </dsp:sp>
    <dsp:sp modelId="{802AFBAA-8B0F-4983-A209-D4DAE759FCF7}">
      <dsp:nvSpPr>
        <dsp:cNvPr id="0" name=""/>
        <dsp:cNvSpPr/>
      </dsp:nvSpPr>
      <dsp:spPr>
        <a:xfrm>
          <a:off x="3010448" y="1707485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처음 화면으로</a:t>
          </a:r>
        </a:p>
      </dsp:txBody>
      <dsp:txXfrm>
        <a:off x="3019590" y="1716627"/>
        <a:ext cx="605954" cy="293835"/>
      </dsp:txXfrm>
    </dsp:sp>
    <dsp:sp modelId="{A5D56308-65D7-42D1-BE3D-910054F56AE7}">
      <dsp:nvSpPr>
        <dsp:cNvPr id="0" name=""/>
        <dsp:cNvSpPr/>
      </dsp:nvSpPr>
      <dsp:spPr>
        <a:xfrm>
          <a:off x="3634687" y="1858007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753292" y="1857302"/>
        <a:ext cx="12484" cy="12484"/>
      </dsp:txXfrm>
    </dsp:sp>
    <dsp:sp modelId="{AC61AC3E-D11B-49DF-9EE3-E4D4968C7C17}">
      <dsp:nvSpPr>
        <dsp:cNvPr id="0" name=""/>
        <dsp:cNvSpPr/>
      </dsp:nvSpPr>
      <dsp:spPr>
        <a:xfrm>
          <a:off x="3884383" y="1707485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메인화면</a:t>
          </a:r>
          <a:endParaRPr lang="ko-KR" altLang="en-US" sz="1000" kern="1200" dirty="0"/>
        </a:p>
      </dsp:txBody>
      <dsp:txXfrm>
        <a:off x="3893525" y="1716627"/>
        <a:ext cx="605954" cy="293835"/>
      </dsp:txXfrm>
    </dsp:sp>
    <dsp:sp modelId="{23343A64-9CFB-4853-9A59-36A81113F679}">
      <dsp:nvSpPr>
        <dsp:cNvPr id="0" name=""/>
        <dsp:cNvSpPr/>
      </dsp:nvSpPr>
      <dsp:spPr>
        <a:xfrm rot="4178665">
          <a:off x="2526683" y="1880441"/>
          <a:ext cx="717834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717834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67655" y="1868032"/>
        <a:ext cx="35891" cy="35891"/>
      </dsp:txXfrm>
    </dsp:sp>
    <dsp:sp modelId="{8800CA3E-6F79-4CC1-9838-C0E3EBA73696}">
      <dsp:nvSpPr>
        <dsp:cNvPr id="0" name=""/>
        <dsp:cNvSpPr/>
      </dsp:nvSpPr>
      <dsp:spPr>
        <a:xfrm>
          <a:off x="3010448" y="2066422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동전투입</a:t>
          </a:r>
        </a:p>
      </dsp:txBody>
      <dsp:txXfrm>
        <a:off x="3019590" y="2075564"/>
        <a:ext cx="605954" cy="293835"/>
      </dsp:txXfrm>
    </dsp:sp>
    <dsp:sp modelId="{76F82151-8F93-4161-AC70-33F817FFDAD6}">
      <dsp:nvSpPr>
        <dsp:cNvPr id="0" name=""/>
        <dsp:cNvSpPr/>
      </dsp:nvSpPr>
      <dsp:spPr>
        <a:xfrm>
          <a:off x="3634687" y="2216944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rgbClr val="CA3C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753292" y="2216239"/>
        <a:ext cx="12484" cy="12484"/>
      </dsp:txXfrm>
    </dsp:sp>
    <dsp:sp modelId="{A6C2A2E5-07DA-43E6-86AB-2F82C55D22F4}">
      <dsp:nvSpPr>
        <dsp:cNvPr id="0" name=""/>
        <dsp:cNvSpPr/>
      </dsp:nvSpPr>
      <dsp:spPr>
        <a:xfrm>
          <a:off x="3884383" y="2066422"/>
          <a:ext cx="624238" cy="312119"/>
        </a:xfrm>
        <a:prstGeom prst="roundRect">
          <a:avLst>
            <a:gd name="adj" fmla="val 10000"/>
          </a:avLst>
        </a:prstGeom>
        <a:solidFill>
          <a:srgbClr val="CA3C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기회</a:t>
          </a:r>
          <a:r>
            <a:rPr lang="en-US" altLang="ko-KR" sz="1000" kern="1200" dirty="0"/>
            <a:t>+1</a:t>
          </a:r>
          <a:r>
            <a:rPr lang="ko-KR" altLang="en-US" sz="1000" kern="1200" dirty="0" err="1"/>
            <a:t>회추가</a:t>
          </a:r>
          <a:endParaRPr lang="ko-KR" altLang="en-US" sz="1000" kern="1200" dirty="0"/>
        </a:p>
      </dsp:txBody>
      <dsp:txXfrm>
        <a:off x="3893525" y="2075564"/>
        <a:ext cx="605954" cy="293835"/>
      </dsp:txXfrm>
    </dsp:sp>
    <dsp:sp modelId="{AC25EE88-B6C1-495C-AACB-D13E44A3F11E}">
      <dsp:nvSpPr>
        <dsp:cNvPr id="0" name=""/>
        <dsp:cNvSpPr/>
      </dsp:nvSpPr>
      <dsp:spPr>
        <a:xfrm rot="4312400">
          <a:off x="1610380" y="3002119"/>
          <a:ext cx="802572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802572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991602" y="2987592"/>
        <a:ext cx="40128" cy="40128"/>
      </dsp:txXfrm>
    </dsp:sp>
    <dsp:sp modelId="{2B1A0959-EB27-429F-A3F4-8D089509171A}">
      <dsp:nvSpPr>
        <dsp:cNvPr id="0" name=""/>
        <dsp:cNvSpPr/>
      </dsp:nvSpPr>
      <dsp:spPr>
        <a:xfrm>
          <a:off x="2136514" y="3232968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같이하기</a:t>
          </a:r>
        </a:p>
      </dsp:txBody>
      <dsp:txXfrm>
        <a:off x="2145656" y="3242110"/>
        <a:ext cx="605954" cy="293835"/>
      </dsp:txXfrm>
    </dsp:sp>
    <dsp:sp modelId="{1AE0E237-0F6A-44D2-97AC-A23D4CED6C2A}">
      <dsp:nvSpPr>
        <dsp:cNvPr id="0" name=""/>
        <dsp:cNvSpPr/>
      </dsp:nvSpPr>
      <dsp:spPr>
        <a:xfrm rot="17230830">
          <a:off x="2462937" y="2979686"/>
          <a:ext cx="845328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845328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64467" y="2964090"/>
        <a:ext cx="42266" cy="42266"/>
      </dsp:txXfrm>
    </dsp:sp>
    <dsp:sp modelId="{1E4EE648-5B7C-4A89-8C83-5009012E1E13}">
      <dsp:nvSpPr>
        <dsp:cNvPr id="0" name=""/>
        <dsp:cNvSpPr/>
      </dsp:nvSpPr>
      <dsp:spPr>
        <a:xfrm>
          <a:off x="3010448" y="2425359"/>
          <a:ext cx="1717461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최대 </a:t>
          </a:r>
          <a:r>
            <a:rPr lang="en-US" altLang="ko-KR" sz="1000" kern="1200" dirty="0"/>
            <a:t>2</a:t>
          </a:r>
          <a:r>
            <a:rPr lang="ko-KR" altLang="en-US" sz="1000" kern="1200" dirty="0" err="1"/>
            <a:t>개의창까지만</a:t>
          </a:r>
          <a:r>
            <a:rPr lang="ko-KR" altLang="en-US" sz="1000" kern="1200" dirty="0"/>
            <a:t> 띄움</a:t>
          </a:r>
        </a:p>
      </dsp:txBody>
      <dsp:txXfrm>
        <a:off x="3019590" y="2434501"/>
        <a:ext cx="1699177" cy="293835"/>
      </dsp:txXfrm>
    </dsp:sp>
    <dsp:sp modelId="{152CCA91-E87A-46C5-9B6B-B0DC1E470C0D}">
      <dsp:nvSpPr>
        <dsp:cNvPr id="0" name=""/>
        <dsp:cNvSpPr/>
      </dsp:nvSpPr>
      <dsp:spPr>
        <a:xfrm rot="19457599">
          <a:off x="2731850" y="3293756"/>
          <a:ext cx="307500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07500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77913" y="3291606"/>
        <a:ext cx="15375" cy="15375"/>
      </dsp:txXfrm>
    </dsp:sp>
    <dsp:sp modelId="{2F31B0DA-CA01-4C29-A353-6D0D323E21EF}">
      <dsp:nvSpPr>
        <dsp:cNvPr id="0" name=""/>
        <dsp:cNvSpPr/>
      </dsp:nvSpPr>
      <dsp:spPr>
        <a:xfrm>
          <a:off x="3010448" y="3053499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알파벳클릭</a:t>
          </a:r>
        </a:p>
      </dsp:txBody>
      <dsp:txXfrm>
        <a:off x="3019590" y="3062641"/>
        <a:ext cx="605954" cy="293835"/>
      </dsp:txXfrm>
    </dsp:sp>
    <dsp:sp modelId="{A0B20178-7881-43E5-98B4-CEB058CAAF61}">
      <dsp:nvSpPr>
        <dsp:cNvPr id="0" name=""/>
        <dsp:cNvSpPr/>
      </dsp:nvSpPr>
      <dsp:spPr>
        <a:xfrm rot="18770822">
          <a:off x="3575947" y="3069420"/>
          <a:ext cx="36717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67175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750355" y="3065778"/>
        <a:ext cx="18358" cy="18358"/>
      </dsp:txXfrm>
    </dsp:sp>
    <dsp:sp modelId="{B8F90B1E-7597-43C3-BF5D-2609C37B1434}">
      <dsp:nvSpPr>
        <dsp:cNvPr id="0" name=""/>
        <dsp:cNvSpPr/>
      </dsp:nvSpPr>
      <dsp:spPr>
        <a:xfrm>
          <a:off x="3884383" y="2784296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단어완성실패</a:t>
          </a:r>
          <a:endParaRPr lang="ko-KR" altLang="en-US" sz="1000" kern="1200" dirty="0"/>
        </a:p>
      </dsp:txBody>
      <dsp:txXfrm>
        <a:off x="3893525" y="2793438"/>
        <a:ext cx="605954" cy="293835"/>
      </dsp:txXfrm>
    </dsp:sp>
    <dsp:sp modelId="{9E3C913B-ABEC-495F-8FA1-8F2AA6593DEB}">
      <dsp:nvSpPr>
        <dsp:cNvPr id="0" name=""/>
        <dsp:cNvSpPr/>
      </dsp:nvSpPr>
      <dsp:spPr>
        <a:xfrm>
          <a:off x="4508621" y="2934819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4627227" y="2934113"/>
        <a:ext cx="12484" cy="12484"/>
      </dsp:txXfrm>
    </dsp:sp>
    <dsp:sp modelId="{A47175A6-9C85-4FF0-B67F-FF430B269A22}">
      <dsp:nvSpPr>
        <dsp:cNvPr id="0" name=""/>
        <dsp:cNvSpPr/>
      </dsp:nvSpPr>
      <dsp:spPr>
        <a:xfrm>
          <a:off x="4758317" y="2784296"/>
          <a:ext cx="1782401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사망</a:t>
          </a:r>
          <a:r>
            <a:rPr lang="en-US" altLang="ko-KR" sz="1000" kern="1200" dirty="0"/>
            <a:t>(</a:t>
          </a:r>
          <a:r>
            <a:rPr lang="ko-KR" altLang="en-US" sz="1000" kern="1200" dirty="0"/>
            <a:t>더 이상 기회가 없음</a:t>
          </a:r>
          <a:r>
            <a:rPr lang="en-US" altLang="ko-KR" sz="1000" kern="1200" dirty="0"/>
            <a:t>)</a:t>
          </a:r>
          <a:endParaRPr lang="ko-KR" altLang="en-US" sz="1000" kern="1200" dirty="0"/>
        </a:p>
      </dsp:txBody>
      <dsp:txXfrm>
        <a:off x="4767459" y="2793438"/>
        <a:ext cx="1764117" cy="293835"/>
      </dsp:txXfrm>
    </dsp:sp>
    <dsp:sp modelId="{0C0E4824-9DFB-458E-9108-DF950C8D2A82}">
      <dsp:nvSpPr>
        <dsp:cNvPr id="0" name=""/>
        <dsp:cNvSpPr/>
      </dsp:nvSpPr>
      <dsp:spPr>
        <a:xfrm rot="2829178">
          <a:off x="3575947" y="3338623"/>
          <a:ext cx="36717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67175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750355" y="3334981"/>
        <a:ext cx="18358" cy="18358"/>
      </dsp:txXfrm>
    </dsp:sp>
    <dsp:sp modelId="{D8DC69FA-6BC0-4EC2-B0BC-73F8ED9E7624}">
      <dsp:nvSpPr>
        <dsp:cNvPr id="0" name=""/>
        <dsp:cNvSpPr/>
      </dsp:nvSpPr>
      <dsp:spPr>
        <a:xfrm>
          <a:off x="3884383" y="3322702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단어완성</a:t>
          </a:r>
        </a:p>
      </dsp:txBody>
      <dsp:txXfrm>
        <a:off x="3893525" y="3331844"/>
        <a:ext cx="605954" cy="293835"/>
      </dsp:txXfrm>
    </dsp:sp>
    <dsp:sp modelId="{80257A4B-AFB0-4119-BE70-8BAC3DD76224}">
      <dsp:nvSpPr>
        <dsp:cNvPr id="0" name=""/>
        <dsp:cNvSpPr/>
      </dsp:nvSpPr>
      <dsp:spPr>
        <a:xfrm>
          <a:off x="4508621" y="3473225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4627227" y="3472519"/>
        <a:ext cx="12484" cy="12484"/>
      </dsp:txXfrm>
    </dsp:sp>
    <dsp:sp modelId="{3D272730-C709-4745-B969-867B8308FBA7}">
      <dsp:nvSpPr>
        <dsp:cNvPr id="0" name=""/>
        <dsp:cNvSpPr/>
      </dsp:nvSpPr>
      <dsp:spPr>
        <a:xfrm>
          <a:off x="4758317" y="3322702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결과화면</a:t>
          </a:r>
        </a:p>
      </dsp:txBody>
      <dsp:txXfrm>
        <a:off x="4767459" y="3331844"/>
        <a:ext cx="605954" cy="293835"/>
      </dsp:txXfrm>
    </dsp:sp>
    <dsp:sp modelId="{B482B85D-9FBF-4E06-B059-C683039EF8EB}">
      <dsp:nvSpPr>
        <dsp:cNvPr id="0" name=""/>
        <dsp:cNvSpPr/>
      </dsp:nvSpPr>
      <dsp:spPr>
        <a:xfrm rot="19457599">
          <a:off x="5353653" y="3383490"/>
          <a:ext cx="307500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07500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5499716" y="3381340"/>
        <a:ext cx="15375" cy="15375"/>
      </dsp:txXfrm>
    </dsp:sp>
    <dsp:sp modelId="{C8B80A97-D79C-46BE-B115-59AEB991D12E}">
      <dsp:nvSpPr>
        <dsp:cNvPr id="0" name=""/>
        <dsp:cNvSpPr/>
      </dsp:nvSpPr>
      <dsp:spPr>
        <a:xfrm>
          <a:off x="5632251" y="3143233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메인화면</a:t>
          </a:r>
          <a:endParaRPr lang="ko-KR" altLang="en-US" sz="1000" kern="1200" dirty="0"/>
        </a:p>
      </dsp:txBody>
      <dsp:txXfrm>
        <a:off x="5641393" y="3152375"/>
        <a:ext cx="605954" cy="293835"/>
      </dsp:txXfrm>
    </dsp:sp>
    <dsp:sp modelId="{6AC2A42F-EE35-4D19-AB0C-2B5B4413F6AF}">
      <dsp:nvSpPr>
        <dsp:cNvPr id="0" name=""/>
        <dsp:cNvSpPr/>
      </dsp:nvSpPr>
      <dsp:spPr>
        <a:xfrm rot="2142401">
          <a:off x="5353653" y="3562959"/>
          <a:ext cx="307500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307500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5499716" y="3560809"/>
        <a:ext cx="15375" cy="15375"/>
      </dsp:txXfrm>
    </dsp:sp>
    <dsp:sp modelId="{BC66840B-3087-4022-AEE6-9FDE748449AF}">
      <dsp:nvSpPr>
        <dsp:cNvPr id="0" name=""/>
        <dsp:cNvSpPr/>
      </dsp:nvSpPr>
      <dsp:spPr>
        <a:xfrm>
          <a:off x="5632251" y="3502171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종료</a:t>
          </a:r>
        </a:p>
      </dsp:txBody>
      <dsp:txXfrm>
        <a:off x="5641393" y="3511313"/>
        <a:ext cx="605954" cy="293835"/>
      </dsp:txXfrm>
    </dsp:sp>
    <dsp:sp modelId="{C14E22E3-77C4-4CC3-A330-51688A1F476D}">
      <dsp:nvSpPr>
        <dsp:cNvPr id="0" name=""/>
        <dsp:cNvSpPr/>
      </dsp:nvSpPr>
      <dsp:spPr>
        <a:xfrm rot="3654187">
          <a:off x="2628864" y="3607826"/>
          <a:ext cx="513472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513472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72764" y="3600526"/>
        <a:ext cx="25673" cy="25673"/>
      </dsp:txXfrm>
    </dsp:sp>
    <dsp:sp modelId="{1033938B-EF5E-4C4B-9C2F-A1CCCDB1853B}">
      <dsp:nvSpPr>
        <dsp:cNvPr id="0" name=""/>
        <dsp:cNvSpPr/>
      </dsp:nvSpPr>
      <dsp:spPr>
        <a:xfrm>
          <a:off x="3010448" y="3681639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처음 화면으로</a:t>
          </a:r>
        </a:p>
      </dsp:txBody>
      <dsp:txXfrm>
        <a:off x="3019590" y="3690781"/>
        <a:ext cx="605954" cy="293835"/>
      </dsp:txXfrm>
    </dsp:sp>
    <dsp:sp modelId="{B4DDE7A5-53C4-4BB3-8365-40CE57E93B48}">
      <dsp:nvSpPr>
        <dsp:cNvPr id="0" name=""/>
        <dsp:cNvSpPr/>
      </dsp:nvSpPr>
      <dsp:spPr>
        <a:xfrm>
          <a:off x="3634687" y="3832162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753292" y="3831457"/>
        <a:ext cx="12484" cy="12484"/>
      </dsp:txXfrm>
    </dsp:sp>
    <dsp:sp modelId="{EFB9B044-F040-4938-ABC9-D65D0C2A9AAC}">
      <dsp:nvSpPr>
        <dsp:cNvPr id="0" name=""/>
        <dsp:cNvSpPr/>
      </dsp:nvSpPr>
      <dsp:spPr>
        <a:xfrm>
          <a:off x="3884383" y="3681639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메인화면</a:t>
          </a:r>
          <a:endParaRPr lang="ko-KR" altLang="en-US" sz="1000" kern="1200" dirty="0"/>
        </a:p>
      </dsp:txBody>
      <dsp:txXfrm>
        <a:off x="3893525" y="3690781"/>
        <a:ext cx="605954" cy="293835"/>
      </dsp:txXfrm>
    </dsp:sp>
    <dsp:sp modelId="{91353335-AD6E-49A8-9001-7E7AC6864A61}">
      <dsp:nvSpPr>
        <dsp:cNvPr id="0" name=""/>
        <dsp:cNvSpPr/>
      </dsp:nvSpPr>
      <dsp:spPr>
        <a:xfrm rot="4369170">
          <a:off x="2462937" y="3787295"/>
          <a:ext cx="845328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845328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64467" y="3771699"/>
        <a:ext cx="42266" cy="42266"/>
      </dsp:txXfrm>
    </dsp:sp>
    <dsp:sp modelId="{4588F933-C8E9-4197-9303-AE48C5E5D97C}">
      <dsp:nvSpPr>
        <dsp:cNvPr id="0" name=""/>
        <dsp:cNvSpPr/>
      </dsp:nvSpPr>
      <dsp:spPr>
        <a:xfrm>
          <a:off x="3010448" y="4040577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동전투입</a:t>
          </a:r>
        </a:p>
      </dsp:txBody>
      <dsp:txXfrm>
        <a:off x="3019590" y="4049719"/>
        <a:ext cx="605954" cy="293835"/>
      </dsp:txXfrm>
    </dsp:sp>
    <dsp:sp modelId="{43800F2D-2915-4FB2-9C64-25F256267C70}">
      <dsp:nvSpPr>
        <dsp:cNvPr id="0" name=""/>
        <dsp:cNvSpPr/>
      </dsp:nvSpPr>
      <dsp:spPr>
        <a:xfrm>
          <a:off x="3634687" y="4191099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753292" y="4190394"/>
        <a:ext cx="12484" cy="12484"/>
      </dsp:txXfrm>
    </dsp:sp>
    <dsp:sp modelId="{A2D8E737-3830-46FA-8F9C-E687D73316C5}">
      <dsp:nvSpPr>
        <dsp:cNvPr id="0" name=""/>
        <dsp:cNvSpPr/>
      </dsp:nvSpPr>
      <dsp:spPr>
        <a:xfrm>
          <a:off x="3884383" y="4040577"/>
          <a:ext cx="624238" cy="31211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기회</a:t>
          </a:r>
          <a:r>
            <a:rPr lang="en-US" altLang="ko-KR" sz="1000" kern="1200" dirty="0"/>
            <a:t>+1</a:t>
          </a:r>
          <a:r>
            <a:rPr lang="ko-KR" altLang="en-US" sz="1000" kern="1200" dirty="0" err="1"/>
            <a:t>회추가</a:t>
          </a:r>
          <a:endParaRPr lang="ko-KR" altLang="en-US" sz="1000" kern="1200" dirty="0"/>
        </a:p>
      </dsp:txBody>
      <dsp:txXfrm>
        <a:off x="3893525" y="4049719"/>
        <a:ext cx="605954" cy="293835"/>
      </dsp:txXfrm>
    </dsp:sp>
    <dsp:sp modelId="{6C344232-1989-4323-A6E3-AFFA26967202}">
      <dsp:nvSpPr>
        <dsp:cNvPr id="0" name=""/>
        <dsp:cNvSpPr/>
      </dsp:nvSpPr>
      <dsp:spPr>
        <a:xfrm rot="4957534">
          <a:off x="1038977" y="3585392"/>
          <a:ext cx="1945378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1945378" y="5537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963032" y="3542295"/>
        <a:ext cx="97268" cy="97268"/>
      </dsp:txXfrm>
    </dsp:sp>
    <dsp:sp modelId="{A362B129-E3BD-495F-972D-3F3C10DBA343}">
      <dsp:nvSpPr>
        <dsp:cNvPr id="0" name=""/>
        <dsp:cNvSpPr/>
      </dsp:nvSpPr>
      <dsp:spPr>
        <a:xfrm>
          <a:off x="2136514" y="4399514"/>
          <a:ext cx="624238" cy="312119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나가기</a:t>
          </a:r>
        </a:p>
      </dsp:txBody>
      <dsp:txXfrm>
        <a:off x="2145656" y="4408656"/>
        <a:ext cx="605954" cy="293835"/>
      </dsp:txXfrm>
    </dsp:sp>
    <dsp:sp modelId="{AA2B844C-EA4A-4EFA-9F10-577004899521}">
      <dsp:nvSpPr>
        <dsp:cNvPr id="0" name=""/>
        <dsp:cNvSpPr/>
      </dsp:nvSpPr>
      <dsp:spPr>
        <a:xfrm>
          <a:off x="2760753" y="4550036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79358" y="4549331"/>
        <a:ext cx="12484" cy="12484"/>
      </dsp:txXfrm>
    </dsp:sp>
    <dsp:sp modelId="{7E413B32-8A9D-4341-BFC3-28A717B0BBF4}">
      <dsp:nvSpPr>
        <dsp:cNvPr id="0" name=""/>
        <dsp:cNvSpPr/>
      </dsp:nvSpPr>
      <dsp:spPr>
        <a:xfrm>
          <a:off x="3010448" y="4399514"/>
          <a:ext cx="624238" cy="312119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종료</a:t>
          </a:r>
        </a:p>
      </dsp:txBody>
      <dsp:txXfrm>
        <a:off x="3019590" y="4408656"/>
        <a:ext cx="605954" cy="293835"/>
      </dsp:txXfrm>
    </dsp:sp>
    <dsp:sp modelId="{09053EBE-4B4D-4378-A147-39440EDCF4C4}">
      <dsp:nvSpPr>
        <dsp:cNvPr id="0" name=""/>
        <dsp:cNvSpPr/>
      </dsp:nvSpPr>
      <dsp:spPr>
        <a:xfrm rot="5026345">
          <a:off x="860762" y="3764861"/>
          <a:ext cx="2301808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301808" y="5537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954121" y="3712853"/>
        <a:ext cx="115090" cy="115090"/>
      </dsp:txXfrm>
    </dsp:sp>
    <dsp:sp modelId="{1DA10B59-FB07-468F-BF16-74D487C3E6BC}">
      <dsp:nvSpPr>
        <dsp:cNvPr id="0" name=""/>
        <dsp:cNvSpPr/>
      </dsp:nvSpPr>
      <dsp:spPr>
        <a:xfrm>
          <a:off x="2136514" y="4758451"/>
          <a:ext cx="624238" cy="31211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BGM</a:t>
          </a:r>
          <a:r>
            <a:rPr lang="ko-KR" altLang="en-US" sz="1000" kern="1200" dirty="0"/>
            <a:t>틀기</a:t>
          </a:r>
        </a:p>
      </dsp:txBody>
      <dsp:txXfrm>
        <a:off x="2145656" y="4767593"/>
        <a:ext cx="605954" cy="293835"/>
      </dsp:txXfrm>
    </dsp:sp>
    <dsp:sp modelId="{DD64DFA8-1343-4CEB-B877-DA528610911C}">
      <dsp:nvSpPr>
        <dsp:cNvPr id="0" name=""/>
        <dsp:cNvSpPr/>
      </dsp:nvSpPr>
      <dsp:spPr>
        <a:xfrm>
          <a:off x="2760753" y="4908973"/>
          <a:ext cx="249695" cy="11074"/>
        </a:xfrm>
        <a:custGeom>
          <a:avLst/>
          <a:gdLst/>
          <a:ahLst/>
          <a:cxnLst/>
          <a:rect l="0" t="0" r="0" b="0"/>
          <a:pathLst>
            <a:path>
              <a:moveTo>
                <a:pt x="0" y="5537"/>
              </a:moveTo>
              <a:lnTo>
                <a:pt x="249695" y="5537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79358" y="4908268"/>
        <a:ext cx="12484" cy="12484"/>
      </dsp:txXfrm>
    </dsp:sp>
    <dsp:sp modelId="{2530EC89-1CD6-4759-BDAF-45CB969F92CE}">
      <dsp:nvSpPr>
        <dsp:cNvPr id="0" name=""/>
        <dsp:cNvSpPr/>
      </dsp:nvSpPr>
      <dsp:spPr>
        <a:xfrm>
          <a:off x="3010448" y="4758451"/>
          <a:ext cx="624238" cy="31211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BGM</a:t>
          </a:r>
          <a:r>
            <a:rPr lang="ko-KR" altLang="en-US" sz="1000" kern="1200" dirty="0"/>
            <a:t>재생</a:t>
          </a:r>
        </a:p>
      </dsp:txBody>
      <dsp:txXfrm>
        <a:off x="3019590" y="4767593"/>
        <a:ext cx="605954" cy="293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B4A67-F9EA-4C28-B9EB-3E2C2D9478CB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0ACC1-DB3D-4B2B-9406-78352EA02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1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언어 응용 </a:t>
            </a:r>
            <a:r>
              <a:rPr lang="ko-KR" altLang="en-US" dirty="0" err="1"/>
              <a:t>행맨게임의</a:t>
            </a:r>
            <a:r>
              <a:rPr lang="ko-KR" altLang="en-US" dirty="0"/>
              <a:t> 발표를 맡은 </a:t>
            </a:r>
            <a:r>
              <a:rPr lang="en-US" altLang="ko-KR" dirty="0"/>
              <a:t>4</a:t>
            </a:r>
            <a:r>
              <a:rPr lang="ko-KR" altLang="en-US" dirty="0"/>
              <a:t>조의 </a:t>
            </a:r>
            <a:r>
              <a:rPr lang="ko-KR" altLang="en-US" dirty="0" err="1"/>
              <a:t>김남균입니다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8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아직 </a:t>
            </a:r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ko-KR" altLang="en-US" dirty="0" err="1"/>
              <a:t>네트워크쪽을</a:t>
            </a:r>
            <a:r>
              <a:rPr lang="ko-KR" altLang="en-US" dirty="0"/>
              <a:t> 배우지 못하여 로그인 및 회원가입 기능과 랭킹기능을 도입하지 </a:t>
            </a:r>
            <a:r>
              <a:rPr lang="ko-KR" altLang="en-US" dirty="0" err="1"/>
              <a:t>못한게</a:t>
            </a:r>
            <a:r>
              <a:rPr lang="ko-KR" altLang="en-US" dirty="0"/>
              <a:t> 아쉬웠으며 컴퓨터 </a:t>
            </a:r>
            <a:r>
              <a:rPr lang="ko-KR" altLang="en-US" dirty="0" err="1"/>
              <a:t>환경에서밖에</a:t>
            </a:r>
            <a:r>
              <a:rPr lang="ko-KR" altLang="en-US" dirty="0"/>
              <a:t> 돌아가지 않는게 아쉬웠습니다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프로그램이 빠르게 작동하지 않아 버튼 클릭을 여유롭게 </a:t>
            </a:r>
            <a:r>
              <a:rPr lang="ko-KR" altLang="en-US" dirty="0" err="1"/>
              <a:t>해야하는</a:t>
            </a:r>
            <a:r>
              <a:rPr lang="ko-KR" altLang="en-US" dirty="0"/>
              <a:t> 아쉬움이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01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 받겠습니다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37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</a:t>
            </a:r>
            <a:r>
              <a:rPr lang="en-US" altLang="ko-KR" dirty="0"/>
              <a:t> </a:t>
            </a:r>
            <a:r>
              <a:rPr lang="ko-KR" altLang="en-US" dirty="0"/>
              <a:t>순서대로 개발 환경</a:t>
            </a:r>
            <a:r>
              <a:rPr lang="en-US" altLang="ko-KR" dirty="0"/>
              <a:t>, </a:t>
            </a:r>
            <a:r>
              <a:rPr lang="ko-KR" altLang="en-US" dirty="0"/>
              <a:t>개발동기 및 목적</a:t>
            </a:r>
            <a:r>
              <a:rPr lang="en-US" altLang="ko-KR" dirty="0"/>
              <a:t>,</a:t>
            </a:r>
            <a:r>
              <a:rPr lang="ko-KR" altLang="en-US" dirty="0"/>
              <a:t>시스템 개요</a:t>
            </a:r>
            <a:r>
              <a:rPr lang="en-US" altLang="ko-KR" dirty="0"/>
              <a:t>,</a:t>
            </a:r>
            <a:r>
              <a:rPr lang="ko-KR" altLang="en-US" dirty="0"/>
              <a:t>프로그램구조</a:t>
            </a:r>
            <a:r>
              <a:rPr lang="en-US" altLang="ko-KR" dirty="0"/>
              <a:t>, </a:t>
            </a:r>
            <a:r>
              <a:rPr lang="ko-KR" altLang="en-US" dirty="0"/>
              <a:t>프로그램 화면</a:t>
            </a:r>
            <a:r>
              <a:rPr lang="en-US" altLang="ko-KR" dirty="0"/>
              <a:t>,</a:t>
            </a:r>
            <a:r>
              <a:rPr lang="ko-KR" altLang="en-US" dirty="0"/>
              <a:t>시연</a:t>
            </a:r>
            <a:r>
              <a:rPr lang="en-US" altLang="ko-KR" dirty="0"/>
              <a:t>,</a:t>
            </a:r>
            <a:r>
              <a:rPr lang="ko-KR" altLang="en-US" dirty="0"/>
              <a:t>에필로그</a:t>
            </a:r>
            <a:r>
              <a:rPr lang="en-US" altLang="ko-KR" dirty="0"/>
              <a:t>,</a:t>
            </a:r>
            <a:r>
              <a:rPr lang="ko-KR" altLang="en-US" dirty="0"/>
              <a:t>그리고 </a:t>
            </a:r>
            <a:r>
              <a:rPr lang="en-US" altLang="ko-KR" dirty="0"/>
              <a:t>Q&amp;A</a:t>
            </a:r>
            <a:r>
              <a:rPr lang="ko-KR" altLang="en-US" dirty="0"/>
              <a:t>로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8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ko-KR" altLang="en-US" dirty="0" err="1"/>
              <a:t>행맨게임은</a:t>
            </a:r>
            <a:r>
              <a:rPr lang="ko-KR" altLang="en-US" dirty="0"/>
              <a:t> 윈도우</a:t>
            </a:r>
            <a:r>
              <a:rPr lang="en-US" altLang="ko-KR" dirty="0"/>
              <a:t>10</a:t>
            </a:r>
            <a:r>
              <a:rPr lang="ko-KR" altLang="en-US" dirty="0"/>
              <a:t>에서 이클립스라는 툴을 사용하여 자바의 스윙으로 개발되었습니다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20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행맨게임의</a:t>
            </a:r>
            <a:r>
              <a:rPr lang="ko-KR" altLang="en-US" dirty="0"/>
              <a:t> 개발동기는 재미있게 영어단어를 외울 방법이 없을까 하는 생각에 개발하게 되었으며 이 게임의 단어추가 기능을 통해 </a:t>
            </a:r>
            <a:r>
              <a:rPr lang="ko-KR" altLang="en-US" dirty="0" err="1"/>
              <a:t>복습을효과를</a:t>
            </a:r>
            <a:r>
              <a:rPr lang="ko-KR" altLang="en-US" dirty="0"/>
              <a:t> 향상시켜서 영어단어를 재밌고 많이 </a:t>
            </a:r>
            <a:r>
              <a:rPr lang="ko-KR" altLang="en-US" dirty="0" err="1"/>
              <a:t>외울수있게</a:t>
            </a:r>
            <a:r>
              <a:rPr lang="ko-KR" altLang="en-US" dirty="0"/>
              <a:t> </a:t>
            </a:r>
            <a:r>
              <a:rPr lang="ko-KR" altLang="en-US" dirty="0" err="1"/>
              <a:t>하는것입니다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0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 개요인데요 저희 프로그램을 사용하기 전 단어를 </a:t>
            </a:r>
            <a:r>
              <a:rPr lang="ko-KR" altLang="en-US" dirty="0" err="1"/>
              <a:t>외울때에는</a:t>
            </a:r>
            <a:r>
              <a:rPr lang="ko-KR" altLang="en-US" dirty="0"/>
              <a:t> 보통 위의 여자아이처럼 지루하게 외우지만 저희 게임을 통해서 복습을 </a:t>
            </a:r>
            <a:r>
              <a:rPr lang="ko-KR" altLang="en-US" dirty="0" err="1"/>
              <a:t>하게된다면</a:t>
            </a:r>
            <a:r>
              <a:rPr lang="ko-KR" altLang="en-US" dirty="0"/>
              <a:t> 아래 아이들처럼 능동적이고 즐겁게 </a:t>
            </a:r>
            <a:r>
              <a:rPr lang="ko-KR" altLang="en-US" dirty="0" err="1"/>
              <a:t>외울수</a:t>
            </a:r>
            <a:r>
              <a:rPr lang="ko-KR" altLang="en-US" dirty="0"/>
              <a:t> </a:t>
            </a:r>
            <a:r>
              <a:rPr lang="ko-KR" altLang="en-US" dirty="0" err="1"/>
              <a:t>있게됩니다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1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프로그램의 구조는 메인 화면에 단어추가</a:t>
            </a:r>
            <a:r>
              <a:rPr lang="en-US" altLang="ko-KR" dirty="0"/>
              <a:t>,</a:t>
            </a:r>
            <a:r>
              <a:rPr lang="ko-KR" altLang="en-US" dirty="0" err="1"/>
              <a:t>혼자하기</a:t>
            </a:r>
            <a:r>
              <a:rPr lang="en-US" altLang="ko-KR" dirty="0"/>
              <a:t>,</a:t>
            </a:r>
            <a:r>
              <a:rPr lang="ko-KR" altLang="en-US" dirty="0"/>
              <a:t>같이하기</a:t>
            </a:r>
            <a:r>
              <a:rPr lang="en-US" altLang="ko-KR" dirty="0"/>
              <a:t>,</a:t>
            </a:r>
            <a:r>
              <a:rPr lang="ko-KR" altLang="en-US" dirty="0"/>
              <a:t>나가기 및 </a:t>
            </a:r>
            <a:r>
              <a:rPr lang="en-US" altLang="ko-KR" dirty="0"/>
              <a:t>GBM</a:t>
            </a:r>
            <a:r>
              <a:rPr lang="ko-KR" altLang="en-US" dirty="0"/>
              <a:t>틀기 버튼이 있으며</a:t>
            </a:r>
            <a:r>
              <a:rPr lang="en-US" altLang="ko-KR" dirty="0"/>
              <a:t> </a:t>
            </a:r>
            <a:r>
              <a:rPr lang="ko-KR" altLang="en-US" dirty="0" err="1"/>
              <a:t>혼자하기는</a:t>
            </a:r>
            <a:r>
              <a:rPr lang="ko-KR" altLang="en-US" dirty="0"/>
              <a:t> 말 그대로 혼자 </a:t>
            </a:r>
            <a:r>
              <a:rPr lang="ko-KR" altLang="en-US" dirty="0" err="1"/>
              <a:t>하는것이고</a:t>
            </a:r>
            <a:r>
              <a:rPr lang="ko-KR" altLang="en-US" dirty="0"/>
              <a:t> 같이하기를 </a:t>
            </a:r>
            <a:r>
              <a:rPr lang="ko-KR" altLang="en-US" dirty="0" err="1"/>
              <a:t>누르게되면</a:t>
            </a:r>
            <a:r>
              <a:rPr lang="ko-KR" altLang="en-US" dirty="0"/>
              <a:t> 두개의 창이 뜨면서 둘이서 같이 </a:t>
            </a:r>
            <a:r>
              <a:rPr lang="ko-KR" altLang="en-US" dirty="0" err="1"/>
              <a:t>행맨게임을</a:t>
            </a:r>
            <a:r>
              <a:rPr lang="ko-KR" altLang="en-US" dirty="0"/>
              <a:t>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혼자하기의</a:t>
            </a:r>
            <a:r>
              <a:rPr lang="ko-KR" altLang="en-US" dirty="0"/>
              <a:t> 경우 같이하기를 하다가 메인으로 </a:t>
            </a:r>
            <a:r>
              <a:rPr lang="ko-KR" altLang="en-US" dirty="0" err="1"/>
              <a:t>두명</a:t>
            </a:r>
            <a:r>
              <a:rPr lang="ko-KR" altLang="en-US" dirty="0"/>
              <a:t> 다 가서 </a:t>
            </a:r>
            <a:r>
              <a:rPr lang="en-US" altLang="ko-KR" dirty="0"/>
              <a:t>2</a:t>
            </a:r>
            <a:r>
              <a:rPr lang="ko-KR" altLang="en-US" dirty="0"/>
              <a:t>개의 창이 </a:t>
            </a:r>
            <a:r>
              <a:rPr lang="ko-KR" altLang="en-US" dirty="0" err="1"/>
              <a:t>띄어져</a:t>
            </a:r>
            <a:r>
              <a:rPr lang="ko-KR" altLang="en-US" dirty="0"/>
              <a:t> 있을 경우 둘이 </a:t>
            </a:r>
            <a:r>
              <a:rPr lang="ko-KR" altLang="en-US" dirty="0" err="1"/>
              <a:t>혼자하기버튼을</a:t>
            </a:r>
            <a:r>
              <a:rPr lang="en-US" altLang="ko-KR" dirty="0"/>
              <a:t> </a:t>
            </a:r>
            <a:r>
              <a:rPr lang="ko-KR" altLang="en-US" dirty="0"/>
              <a:t>누르면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ko-KR" altLang="en-US" dirty="0" err="1"/>
              <a:t>눌렸을때는</a:t>
            </a:r>
            <a:r>
              <a:rPr lang="ko-KR" altLang="en-US" dirty="0"/>
              <a:t> </a:t>
            </a:r>
            <a:r>
              <a:rPr lang="en-US" altLang="ko-KR" dirty="0"/>
              <a:t>2P</a:t>
            </a:r>
            <a:r>
              <a:rPr lang="ko-KR" altLang="en-US" dirty="0" err="1"/>
              <a:t>가뜨게</a:t>
            </a:r>
            <a:r>
              <a:rPr lang="ko-KR" altLang="en-US" dirty="0"/>
              <a:t> 되어있고 같이하기 버튼을 누르더라도 최대 </a:t>
            </a:r>
            <a:r>
              <a:rPr lang="en-US" altLang="ko-KR" dirty="0"/>
              <a:t>2</a:t>
            </a:r>
            <a:r>
              <a:rPr lang="ko-KR" altLang="en-US" dirty="0" err="1"/>
              <a:t>개의창</a:t>
            </a:r>
            <a:r>
              <a:rPr lang="ko-KR" altLang="en-US" dirty="0"/>
              <a:t> </a:t>
            </a:r>
            <a:r>
              <a:rPr lang="en-US" altLang="ko-KR" dirty="0"/>
              <a:t>1P 2P</a:t>
            </a:r>
            <a:r>
              <a:rPr lang="ko-KR" altLang="en-US" dirty="0"/>
              <a:t>하나씩만</a:t>
            </a:r>
            <a:r>
              <a:rPr lang="en-US" altLang="ko-KR" dirty="0"/>
              <a:t> </a:t>
            </a:r>
            <a:r>
              <a:rPr lang="ko-KR" altLang="en-US" dirty="0"/>
              <a:t>뜨게 </a:t>
            </a:r>
            <a:r>
              <a:rPr lang="ko-KR" altLang="en-US" dirty="0" err="1"/>
              <a:t>해놨습니다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목숨은 </a:t>
            </a:r>
            <a:r>
              <a:rPr lang="en-US" altLang="ko-KR" dirty="0"/>
              <a:t>6</a:t>
            </a:r>
            <a:r>
              <a:rPr lang="ko-KR" altLang="en-US" dirty="0"/>
              <a:t>개이며 게임도중 동전투입을 클릭하면 기회를 </a:t>
            </a:r>
            <a:r>
              <a:rPr lang="en-US" altLang="ko-KR" dirty="0"/>
              <a:t>1</a:t>
            </a:r>
            <a:r>
              <a:rPr lang="ko-KR" altLang="en-US" dirty="0" err="1"/>
              <a:t>회씩</a:t>
            </a:r>
            <a:r>
              <a:rPr lang="ko-KR" altLang="en-US" dirty="0"/>
              <a:t> 더 주고 결과화면에서는 총 </a:t>
            </a:r>
            <a:r>
              <a:rPr lang="ko-KR" altLang="en-US" dirty="0" err="1"/>
              <a:t>몇호의</a:t>
            </a:r>
            <a:r>
              <a:rPr lang="ko-KR" altLang="en-US" dirty="0"/>
              <a:t> 시도가 있었는지 출력이 되며 다시 게임을 할 것인지 </a:t>
            </a:r>
            <a:r>
              <a:rPr lang="ko-KR" altLang="en-US" dirty="0" err="1"/>
              <a:t>묻게됩니다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9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메인화면과</a:t>
            </a:r>
            <a:r>
              <a:rPr lang="ko-KR" altLang="en-US" dirty="0"/>
              <a:t> 단어추가를 </a:t>
            </a:r>
            <a:r>
              <a:rPr lang="ko-KR" altLang="en-US" dirty="0" err="1"/>
              <a:t>클릭했을때</a:t>
            </a:r>
            <a:r>
              <a:rPr lang="ko-KR" altLang="en-US" dirty="0"/>
              <a:t> 나오는 창입니다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9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클리어창과</a:t>
            </a:r>
            <a:r>
              <a:rPr lang="ko-KR" altLang="en-US" dirty="0"/>
              <a:t> 일정 횟수 이상실패해서 사망에 이르게 된 결과입니다</a:t>
            </a:r>
            <a:r>
              <a:rPr lang="en-US" altLang="ko-KR" dirty="0"/>
              <a:t>.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26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결과창입니다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0ACC1-DB3D-4B2B-9406-78352EA02DA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7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AA7E9-6B55-4EDF-ADBA-72834AF7C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2AB84D-1DF2-4568-A041-D4F05190D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AC2C7-F954-4020-8C1F-D07CE476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0415-8F0E-4455-BA75-9A8149444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1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08758-8EC9-4817-9067-889E66B3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59498"/>
            <a:ext cx="10515600" cy="2852737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761B69-5749-4E15-9958-61C8AF70A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3922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F4260-A7CA-473E-BF5A-68F0048C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0415-8F0E-4455-BA75-9A8149444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7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246F0-B9C9-45DF-BC4E-562E1DD4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  <a:prstGeom prst="rect">
            <a:avLst/>
          </a:prstGeom>
        </p:spPr>
        <p:txBody>
          <a:bodyPr anchor="ctr"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C57C6B-50F3-4B30-9990-E9FF13A5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0415-8F0E-4455-BA75-9A814944498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A3F0AA-BE82-49BB-B119-73D6DD8275AA}"/>
              </a:ext>
            </a:extLst>
          </p:cNvPr>
          <p:cNvGrpSpPr/>
          <p:nvPr userDrawn="1"/>
        </p:nvGrpSpPr>
        <p:grpSpPr>
          <a:xfrm>
            <a:off x="338138" y="1298448"/>
            <a:ext cx="11515725" cy="166623"/>
            <a:chOff x="229235" y="1259841"/>
            <a:chExt cx="11515725" cy="294719"/>
          </a:xfrm>
        </p:grpSpPr>
        <p:pic>
          <p:nvPicPr>
            <p:cNvPr id="17" name="그림 16" descr="조류이(가) 표시된 사진&#10;&#10;자동 생성된 설명">
              <a:extLst>
                <a:ext uri="{FF2B5EF4-FFF2-40B4-BE49-F238E27FC236}">
                  <a16:creationId xmlns:a16="http://schemas.microsoft.com/office/drawing/2014/main" id="{0AF6B167-12CB-4BE4-95D5-3AC1D61BFC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03" b="25902"/>
            <a:stretch/>
          </p:blipFill>
          <p:spPr>
            <a:xfrm>
              <a:off x="229235" y="1259841"/>
              <a:ext cx="9260205" cy="294719"/>
            </a:xfrm>
            <a:prstGeom prst="rect">
              <a:avLst/>
            </a:prstGeom>
          </p:spPr>
        </p:pic>
        <p:pic>
          <p:nvPicPr>
            <p:cNvPr id="18" name="그림 17" descr="조류이(가) 표시된 사진&#10;&#10;자동 생성된 설명">
              <a:extLst>
                <a:ext uri="{FF2B5EF4-FFF2-40B4-BE49-F238E27FC236}">
                  <a16:creationId xmlns:a16="http://schemas.microsoft.com/office/drawing/2014/main" id="{85BB86FA-3F13-4866-BCEE-CA38474EE20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03" b="25902"/>
            <a:stretch/>
          </p:blipFill>
          <p:spPr>
            <a:xfrm>
              <a:off x="2484755" y="1259841"/>
              <a:ext cx="9260205" cy="294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977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문구이(가) 표시된 사진&#10;&#10;자동 생성된 설명">
            <a:extLst>
              <a:ext uri="{FF2B5EF4-FFF2-40B4-BE49-F238E27FC236}">
                <a16:creationId xmlns:a16="http://schemas.microsoft.com/office/drawing/2014/main" id="{22C5F14E-276A-4085-A10F-FD2791F9AC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6" b="8516"/>
          <a:stretch/>
        </p:blipFill>
        <p:spPr>
          <a:xfrm>
            <a:off x="248408" y="271879"/>
            <a:ext cx="11695184" cy="631789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C57C6B-50F3-4B30-9990-E9FF13A5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AE0415-8F0E-4455-BA75-9A81494449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0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46EDD-063E-4458-9B41-38C910ED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0415-8F0E-4455-BA75-9A8149444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2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6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B11E7-6673-4B2A-8A17-7E5E539A49B2}"/>
              </a:ext>
            </a:extLst>
          </p:cNvPr>
          <p:cNvSpPr/>
          <p:nvPr userDrawn="1"/>
        </p:nvSpPr>
        <p:spPr>
          <a:xfrm>
            <a:off x="254000" y="254000"/>
            <a:ext cx="11684000" cy="635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C915F-C67E-4FC3-8D10-F3162E536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1447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86AE0415-8F0E-4455-BA75-9A81494449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3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7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naver.com/lhm0319/22190666062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ixabay.com/ko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hyperlink" Target="https://pixabay.com/k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laticon.com/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4592B-D267-4399-A114-C5A250FF6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2169" y="2829327"/>
            <a:ext cx="7929880" cy="1708114"/>
          </a:xfrm>
          <a:noFill/>
        </p:spPr>
        <p:txBody>
          <a:bodyPr anchor="ctr"/>
          <a:lstStyle/>
          <a:p>
            <a:r>
              <a:rPr lang="ko-KR" altLang="en-US" b="1" dirty="0" err="1"/>
              <a:t>행맨</a:t>
            </a:r>
            <a:r>
              <a:rPr lang="ko-KR" altLang="en-US" b="1" dirty="0"/>
              <a:t>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50FF1F-9898-4599-AC81-D7DB2E79F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8120" y="5273040"/>
            <a:ext cx="6715760" cy="777240"/>
          </a:xfrm>
        </p:spPr>
        <p:txBody>
          <a:bodyPr/>
          <a:lstStyle/>
          <a:p>
            <a:r>
              <a:rPr lang="en-US" altLang="ko-KR" sz="2000" u="sng" dirty="0"/>
              <a:t>4</a:t>
            </a:r>
            <a:r>
              <a:rPr lang="ko-KR" altLang="en-US" sz="2000" u="sng" dirty="0"/>
              <a:t>조</a:t>
            </a:r>
            <a:endParaRPr lang="en-US" altLang="ko-KR" sz="2000" u="sng" dirty="0"/>
          </a:p>
          <a:p>
            <a:r>
              <a:rPr lang="ko-KR" altLang="en-US" sz="2000" u="sng" dirty="0"/>
              <a:t>조원</a:t>
            </a:r>
            <a:r>
              <a:rPr lang="en-US" altLang="ko-KR" sz="2000" u="sng" dirty="0"/>
              <a:t>: </a:t>
            </a:r>
            <a:r>
              <a:rPr lang="ko-KR" altLang="en-US" sz="2000" u="sng" dirty="0" err="1"/>
              <a:t>김남균</a:t>
            </a:r>
            <a:r>
              <a:rPr lang="en-US" altLang="ko-KR" sz="2000" u="sng" dirty="0"/>
              <a:t>	</a:t>
            </a:r>
            <a:r>
              <a:rPr lang="ko-KR" altLang="en-US" sz="2000" u="sng" dirty="0" err="1"/>
              <a:t>김지율</a:t>
            </a:r>
            <a:r>
              <a:rPr lang="en-US" altLang="ko-KR" sz="2000" u="sng" dirty="0"/>
              <a:t>		</a:t>
            </a:r>
            <a:r>
              <a:rPr lang="ko-KR" altLang="en-US" sz="2000" u="sng" dirty="0"/>
              <a:t>오정현</a:t>
            </a:r>
            <a:r>
              <a:rPr lang="en-US" altLang="ko-KR" sz="2000" u="sng" dirty="0"/>
              <a:t>		</a:t>
            </a:r>
            <a:r>
              <a:rPr lang="ko-KR" altLang="en-US" sz="2000" u="sng" dirty="0"/>
              <a:t>서수원</a:t>
            </a:r>
            <a:endParaRPr lang="en-US" altLang="ko-KR" sz="2000" u="sng" dirty="0"/>
          </a:p>
          <a:p>
            <a:endParaRPr lang="ko-KR" altLang="en-US" sz="2000" u="sng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D342D92-A618-4202-9930-6BB9B59E4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57" y="674423"/>
            <a:ext cx="942887" cy="942887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9D359150-FB47-4C66-86B9-C42FB3A4F2CF}"/>
              </a:ext>
            </a:extLst>
          </p:cNvPr>
          <p:cNvGrpSpPr/>
          <p:nvPr/>
        </p:nvGrpSpPr>
        <p:grpSpPr>
          <a:xfrm>
            <a:off x="2434133" y="2944553"/>
            <a:ext cx="7305953" cy="1477663"/>
            <a:chOff x="2434133" y="2345346"/>
            <a:chExt cx="7305953" cy="1477663"/>
          </a:xfrm>
        </p:grpSpPr>
        <p:sp>
          <p:nvSpPr>
            <p:cNvPr id="24" name="왼쪽 대괄호 23">
              <a:extLst>
                <a:ext uri="{FF2B5EF4-FFF2-40B4-BE49-F238E27FC236}">
                  <a16:creationId xmlns:a16="http://schemas.microsoft.com/office/drawing/2014/main" id="{18FEEAFC-47A0-4F85-8484-4BDB45796603}"/>
                </a:ext>
              </a:extLst>
            </p:cNvPr>
            <p:cNvSpPr/>
            <p:nvPr/>
          </p:nvSpPr>
          <p:spPr>
            <a:xfrm>
              <a:off x="2434133" y="2345346"/>
              <a:ext cx="303987" cy="1477663"/>
            </a:xfrm>
            <a:prstGeom prst="leftBracket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왼쪽 대괄호 24">
              <a:extLst>
                <a:ext uri="{FF2B5EF4-FFF2-40B4-BE49-F238E27FC236}">
                  <a16:creationId xmlns:a16="http://schemas.microsoft.com/office/drawing/2014/main" id="{0F681289-5FB8-44B8-BEA5-3294DD1E37B8}"/>
                </a:ext>
              </a:extLst>
            </p:cNvPr>
            <p:cNvSpPr/>
            <p:nvPr/>
          </p:nvSpPr>
          <p:spPr>
            <a:xfrm flipH="1">
              <a:off x="9436099" y="2345346"/>
              <a:ext cx="303987" cy="1477663"/>
            </a:xfrm>
            <a:prstGeom prst="leftBracket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79692A3-AF9D-4B01-8AD5-2AAF73031E17}"/>
              </a:ext>
            </a:extLst>
          </p:cNvPr>
          <p:cNvCxnSpPr/>
          <p:nvPr/>
        </p:nvCxnSpPr>
        <p:spPr>
          <a:xfrm>
            <a:off x="2738120" y="2255520"/>
            <a:ext cx="67157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DD1BD9B-93CC-46A8-B3FD-657D82E41EC0}"/>
              </a:ext>
            </a:extLst>
          </p:cNvPr>
          <p:cNvSpPr txBox="1"/>
          <p:nvPr/>
        </p:nvSpPr>
        <p:spPr>
          <a:xfrm>
            <a:off x="4926451" y="1697571"/>
            <a:ext cx="2339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</a:rPr>
              <a:t>프로그램 언어 응용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390A642E-8636-48ED-9B39-C8F91A3BE738}"/>
              </a:ext>
            </a:extLst>
          </p:cNvPr>
          <p:cNvSpPr/>
          <p:nvPr/>
        </p:nvSpPr>
        <p:spPr>
          <a:xfrm>
            <a:off x="7635711" y="340237"/>
            <a:ext cx="2922309" cy="754144"/>
          </a:xfrm>
          <a:prstGeom prst="wedgeRoundRectCallout">
            <a:avLst>
              <a:gd name="adj1" fmla="val -64382"/>
              <a:gd name="adj2" fmla="val 13125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글꼴 파워포인트 기본 내장 </a:t>
            </a:r>
            <a:r>
              <a:rPr lang="ko-KR" altLang="en-US" dirty="0" err="1"/>
              <a:t>나눔바른펜</a:t>
            </a:r>
            <a:r>
              <a:rPr lang="en-US" altLang="ko-KR" dirty="0"/>
              <a:t>(</a:t>
            </a:r>
            <a:r>
              <a:rPr lang="ko-KR" altLang="en-US" dirty="0"/>
              <a:t>본문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09F52522-9E53-4F26-91B8-8C67DBFAA952}"/>
              </a:ext>
            </a:extLst>
          </p:cNvPr>
          <p:cNvSpPr/>
          <p:nvPr/>
        </p:nvSpPr>
        <p:spPr>
          <a:xfrm>
            <a:off x="972978" y="619935"/>
            <a:ext cx="2922309" cy="754144"/>
          </a:xfrm>
          <a:prstGeom prst="wedgeRoundRectCallout">
            <a:avLst>
              <a:gd name="adj1" fmla="val -29221"/>
              <a:gd name="adj2" fmla="val 26625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전체배경</a:t>
            </a:r>
            <a:r>
              <a:rPr lang="en-US" altLang="ko-KR" sz="1600" dirty="0"/>
              <a:t> </a:t>
            </a:r>
            <a:r>
              <a:rPr lang="ko-KR" altLang="en-US" sz="1600" dirty="0"/>
              <a:t>템플릿 무료 출처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https://blog.naver.com/lhm0319/221906660629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59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프로그램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3E83E-29A5-494D-B142-84A39D921990}"/>
              </a:ext>
            </a:extLst>
          </p:cNvPr>
          <p:cNvSpPr txBox="1"/>
          <p:nvPr/>
        </p:nvSpPr>
        <p:spPr>
          <a:xfrm>
            <a:off x="1039660" y="1791222"/>
            <a:ext cx="10083452" cy="31700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0"/>
              <a:t>시연</a:t>
            </a:r>
            <a:endParaRPr lang="en-US" altLang="ko-KR" sz="20000" dirty="0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AC4FFD26-A589-4EE8-A32D-29C0658B2123}"/>
              </a:ext>
            </a:extLst>
          </p:cNvPr>
          <p:cNvSpPr/>
          <p:nvPr/>
        </p:nvSpPr>
        <p:spPr>
          <a:xfrm>
            <a:off x="5414059" y="396194"/>
            <a:ext cx="2922309" cy="754144"/>
          </a:xfrm>
          <a:prstGeom prst="wedgeRoundRectCallout">
            <a:avLst>
              <a:gd name="adj1" fmla="val -43091"/>
              <a:gd name="adj2" fmla="val 12125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무료 사진 출처</a:t>
            </a:r>
            <a:br>
              <a:rPr lang="en-US" altLang="ko-KR" sz="1600" dirty="0"/>
            </a:br>
            <a:r>
              <a:rPr lang="en-US" altLang="ko-KR" sz="1600" dirty="0">
                <a:hlinkClick r:id="rId2"/>
              </a:rPr>
              <a:t>https://pixabay.com/ko/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2022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에필로그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CA441-10A0-4E8D-A1CD-B62F3CFC786F}"/>
              </a:ext>
            </a:extLst>
          </p:cNvPr>
          <p:cNvSpPr txBox="1"/>
          <p:nvPr/>
        </p:nvSpPr>
        <p:spPr>
          <a:xfrm>
            <a:off x="1039660" y="1791222"/>
            <a:ext cx="10168810" cy="280076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DB 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및 네트워크 구현이 되어있지 않아서 로그인 및 회원가입 기능과 랭킹기능이 없어서 추후 </a:t>
            </a:r>
            <a:r>
              <a:rPr lang="ko-KR" altLang="en-US" sz="2200" dirty="0" err="1">
                <a:solidFill>
                  <a:schemeClr val="bg1">
                    <a:lumMod val="85000"/>
                  </a:schemeClr>
                </a:solidFill>
              </a:rPr>
              <a:t>다시하게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 된다면 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DB 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및 네트워크 기능을 넣어서 로그인 및 회원가입과 랭킹기능을 넣고자 합니다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altLang="ko-KR" sz="2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200" dirty="0" err="1">
                <a:solidFill>
                  <a:schemeClr val="bg1">
                    <a:lumMod val="85000"/>
                  </a:schemeClr>
                </a:solidFill>
              </a:rPr>
              <a:t>컴퓨터뿐만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 아니라 모바일에서도 돌아가게 만들고자 합니다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altLang="ko-KR" sz="2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알파벳을 빠르게 클릭하면 프로그램이 느려서 에러가 생기는데 빠른 클릭시에도 기능이 </a:t>
            </a:r>
            <a:r>
              <a:rPr lang="ko-KR" altLang="en-US" sz="2200" dirty="0" err="1">
                <a:solidFill>
                  <a:schemeClr val="bg1">
                    <a:lumMod val="85000"/>
                  </a:schemeClr>
                </a:solidFill>
              </a:rPr>
              <a:t>정상저으로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 돌아가게 만들고자 합니다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0AE7FEFA-6445-4849-861F-F45A15DC8D69}"/>
              </a:ext>
            </a:extLst>
          </p:cNvPr>
          <p:cNvSpPr/>
          <p:nvPr/>
        </p:nvSpPr>
        <p:spPr>
          <a:xfrm>
            <a:off x="6630117" y="365125"/>
            <a:ext cx="2922309" cy="754144"/>
          </a:xfrm>
          <a:prstGeom prst="wedgeRoundRectCallout">
            <a:avLst>
              <a:gd name="adj1" fmla="val -76639"/>
              <a:gd name="adj2" fmla="val 13250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파워포인트 내장 텍스트상자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6305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BFC08125-1249-491E-803A-3E3703D46C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1753415"/>
            <a:ext cx="1259840" cy="125984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6AF83B4-4BCB-484C-85A6-83CA5B11177E}"/>
              </a:ext>
            </a:extLst>
          </p:cNvPr>
          <p:cNvSpPr/>
          <p:nvPr/>
        </p:nvSpPr>
        <p:spPr>
          <a:xfrm>
            <a:off x="3317240" y="3545840"/>
            <a:ext cx="5557520" cy="239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Q&amp;A.</a:t>
            </a:r>
            <a:endParaRPr lang="ko-KR" altLang="en-US" sz="10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4A32E5D7-B5EE-4D71-A532-C4C0F5B8FE7B}"/>
              </a:ext>
            </a:extLst>
          </p:cNvPr>
          <p:cNvSpPr/>
          <p:nvPr/>
        </p:nvSpPr>
        <p:spPr>
          <a:xfrm>
            <a:off x="5065267" y="1220830"/>
            <a:ext cx="2922309" cy="754144"/>
          </a:xfrm>
          <a:prstGeom prst="wedgeRoundRectCallout">
            <a:avLst>
              <a:gd name="adj1" fmla="val -22446"/>
              <a:gd name="adj2" fmla="val 25500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파워포인트 내장 텍스트상자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9767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FA32CF-7F6B-44D0-B876-16BECF422EE7}"/>
              </a:ext>
            </a:extLst>
          </p:cNvPr>
          <p:cNvCxnSpPr/>
          <p:nvPr/>
        </p:nvCxnSpPr>
        <p:spPr>
          <a:xfrm>
            <a:off x="2738120" y="2255520"/>
            <a:ext cx="67157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61B8636A-3BBB-4ADE-9559-11E356751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499040"/>
            <a:ext cx="1259840" cy="125984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DE2E05F5-3109-4F6B-A073-B7F45A9E1206}"/>
              </a:ext>
            </a:extLst>
          </p:cNvPr>
          <p:cNvGrpSpPr/>
          <p:nvPr/>
        </p:nvGrpSpPr>
        <p:grpSpPr>
          <a:xfrm>
            <a:off x="680801" y="2957411"/>
            <a:ext cx="2356735" cy="2148760"/>
            <a:chOff x="1954509" y="2958864"/>
            <a:chExt cx="2356735" cy="214876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C11726-E697-4827-A57E-24315FBD101C}"/>
                </a:ext>
              </a:extLst>
            </p:cNvPr>
            <p:cNvSpPr txBox="1"/>
            <p:nvPr/>
          </p:nvSpPr>
          <p:spPr>
            <a:xfrm>
              <a:off x="2428997" y="2958864"/>
              <a:ext cx="1407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1.</a:t>
              </a:r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개발환경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62C48E-B63C-4299-A23C-8A775565CFBD}"/>
                </a:ext>
              </a:extLst>
            </p:cNvPr>
            <p:cNvSpPr txBox="1"/>
            <p:nvPr/>
          </p:nvSpPr>
          <p:spPr>
            <a:xfrm>
              <a:off x="3040508" y="3301099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AE1442-ADBE-420B-ABF7-4392CBD291FB}"/>
                </a:ext>
              </a:extLst>
            </p:cNvPr>
            <p:cNvSpPr txBox="1"/>
            <p:nvPr/>
          </p:nvSpPr>
          <p:spPr>
            <a:xfrm>
              <a:off x="1954509" y="4442224"/>
              <a:ext cx="2356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2.</a:t>
              </a:r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개발동기 및 목적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83FA23-54CA-4C24-B7C5-7D97B0C281D6}"/>
                </a:ext>
              </a:extLst>
            </p:cNvPr>
            <p:cNvSpPr txBox="1"/>
            <p:nvPr/>
          </p:nvSpPr>
          <p:spPr>
            <a:xfrm>
              <a:off x="3040508" y="4784459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C6B81F-7171-4D35-9842-C2A561225F7A}"/>
              </a:ext>
            </a:extLst>
          </p:cNvPr>
          <p:cNvGrpSpPr/>
          <p:nvPr/>
        </p:nvGrpSpPr>
        <p:grpSpPr>
          <a:xfrm>
            <a:off x="3824666" y="2957411"/>
            <a:ext cx="2010487" cy="2148760"/>
            <a:chOff x="2127634" y="2958864"/>
            <a:chExt cx="2010487" cy="214876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EF3CB1-0E01-48AD-AC93-360312C9AEB8}"/>
                </a:ext>
              </a:extLst>
            </p:cNvPr>
            <p:cNvSpPr txBox="1"/>
            <p:nvPr/>
          </p:nvSpPr>
          <p:spPr>
            <a:xfrm>
              <a:off x="2255873" y="2958864"/>
              <a:ext cx="17540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3.</a:t>
              </a:r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시스템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2E1C57-FFFD-4F6E-913B-307D91F02520}"/>
                </a:ext>
              </a:extLst>
            </p:cNvPr>
            <p:cNvSpPr txBox="1"/>
            <p:nvPr/>
          </p:nvSpPr>
          <p:spPr>
            <a:xfrm>
              <a:off x="3040508" y="3301099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086878-042E-49FA-BB72-D11634770A8B}"/>
                </a:ext>
              </a:extLst>
            </p:cNvPr>
            <p:cNvSpPr txBox="1"/>
            <p:nvPr/>
          </p:nvSpPr>
          <p:spPr>
            <a:xfrm>
              <a:off x="2127634" y="4442224"/>
              <a:ext cx="2010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4.</a:t>
              </a:r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프로그램 구조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C1F2CD-FAA9-4C60-BA7D-D581A9152569}"/>
                </a:ext>
              </a:extLst>
            </p:cNvPr>
            <p:cNvSpPr txBox="1"/>
            <p:nvPr/>
          </p:nvSpPr>
          <p:spPr>
            <a:xfrm>
              <a:off x="3040508" y="4784459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F8D272-700F-49B8-9673-A5132C6A6C41}"/>
              </a:ext>
            </a:extLst>
          </p:cNvPr>
          <p:cNvGrpSpPr/>
          <p:nvPr/>
        </p:nvGrpSpPr>
        <p:grpSpPr>
          <a:xfrm>
            <a:off x="6795405" y="2957411"/>
            <a:ext cx="2010487" cy="2148760"/>
            <a:chOff x="2127633" y="2958864"/>
            <a:chExt cx="2010487" cy="214876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1B725E-BCA0-4B37-8F15-67CFD63318A0}"/>
                </a:ext>
              </a:extLst>
            </p:cNvPr>
            <p:cNvSpPr txBox="1"/>
            <p:nvPr/>
          </p:nvSpPr>
          <p:spPr>
            <a:xfrm>
              <a:off x="2127633" y="2958864"/>
              <a:ext cx="2010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5.</a:t>
              </a:r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프로그램 화면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082B1F-3E64-46F2-B248-4FD52ACBD538}"/>
                </a:ext>
              </a:extLst>
            </p:cNvPr>
            <p:cNvSpPr txBox="1"/>
            <p:nvPr/>
          </p:nvSpPr>
          <p:spPr>
            <a:xfrm>
              <a:off x="3040508" y="3301099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5DC71C1-59A1-4579-961E-CE4988D22041}"/>
                </a:ext>
              </a:extLst>
            </p:cNvPr>
            <p:cNvSpPr txBox="1"/>
            <p:nvPr/>
          </p:nvSpPr>
          <p:spPr>
            <a:xfrm>
              <a:off x="2685477" y="4442224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6.</a:t>
              </a:r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시연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B000F4-5183-4F82-8AAA-74E584C456E0}"/>
                </a:ext>
              </a:extLst>
            </p:cNvPr>
            <p:cNvSpPr txBox="1"/>
            <p:nvPr/>
          </p:nvSpPr>
          <p:spPr>
            <a:xfrm>
              <a:off x="3040508" y="4784459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DA5F8FC-0CD2-4400-A95D-EF5B073695CD}"/>
              </a:ext>
            </a:extLst>
          </p:cNvPr>
          <p:cNvSpPr txBox="1"/>
          <p:nvPr/>
        </p:nvSpPr>
        <p:spPr>
          <a:xfrm>
            <a:off x="5604523" y="1697571"/>
            <a:ext cx="982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6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659082F-0523-4E59-8BC8-E5C930709AFA}"/>
              </a:ext>
            </a:extLst>
          </p:cNvPr>
          <p:cNvGrpSpPr/>
          <p:nvPr/>
        </p:nvGrpSpPr>
        <p:grpSpPr>
          <a:xfrm>
            <a:off x="9584406" y="2957411"/>
            <a:ext cx="1407758" cy="2148760"/>
            <a:chOff x="2428997" y="2958864"/>
            <a:chExt cx="1407758" cy="214876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7A6991-F2BE-49CD-95B8-F0999F952D06}"/>
                </a:ext>
              </a:extLst>
            </p:cNvPr>
            <p:cNvSpPr txBox="1"/>
            <p:nvPr/>
          </p:nvSpPr>
          <p:spPr>
            <a:xfrm>
              <a:off x="2428997" y="2958864"/>
              <a:ext cx="1407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7.</a:t>
              </a:r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에필로그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E6C688B-9EED-4892-A9E4-500A7469AF7C}"/>
                </a:ext>
              </a:extLst>
            </p:cNvPr>
            <p:cNvSpPr txBox="1"/>
            <p:nvPr/>
          </p:nvSpPr>
          <p:spPr>
            <a:xfrm>
              <a:off x="3040508" y="3301099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54E146-031D-4337-8753-69D10EF224F3}"/>
                </a:ext>
              </a:extLst>
            </p:cNvPr>
            <p:cNvSpPr txBox="1"/>
            <p:nvPr/>
          </p:nvSpPr>
          <p:spPr>
            <a:xfrm>
              <a:off x="2563650" y="4442224"/>
              <a:ext cx="1138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8.Q &amp; A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B0365C-DF95-4157-A585-562011B31937}"/>
                </a:ext>
              </a:extLst>
            </p:cNvPr>
            <p:cNvSpPr txBox="1"/>
            <p:nvPr/>
          </p:nvSpPr>
          <p:spPr>
            <a:xfrm>
              <a:off x="3040508" y="4784459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2" name="말풍선: 모서리가 둥근 사각형 41">
            <a:extLst>
              <a:ext uri="{FF2B5EF4-FFF2-40B4-BE49-F238E27FC236}">
                <a16:creationId xmlns:a16="http://schemas.microsoft.com/office/drawing/2014/main" id="{3160D996-B1B2-46C1-B9C6-92C3702E2364}"/>
              </a:ext>
            </a:extLst>
          </p:cNvPr>
          <p:cNvSpPr/>
          <p:nvPr/>
        </p:nvSpPr>
        <p:spPr>
          <a:xfrm>
            <a:off x="813779" y="374816"/>
            <a:ext cx="2922309" cy="754144"/>
          </a:xfrm>
          <a:prstGeom prst="wedgeRoundRectCallout">
            <a:avLst>
              <a:gd name="adj1" fmla="val 110134"/>
              <a:gd name="adj2" fmla="val 9625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템플릿에 내장 무료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290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개발 환경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647431F-96B1-49DA-9D35-FF5D00552471}"/>
              </a:ext>
            </a:extLst>
          </p:cNvPr>
          <p:cNvSpPr/>
          <p:nvPr/>
        </p:nvSpPr>
        <p:spPr>
          <a:xfrm>
            <a:off x="2036079" y="2252915"/>
            <a:ext cx="4427351" cy="8458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운영체제</a:t>
            </a:r>
            <a:r>
              <a:rPr lang="en-US" altLang="ko-KR" dirty="0">
                <a:solidFill>
                  <a:schemeClr val="tx1"/>
                </a:solidFill>
              </a:rPr>
              <a:t> : windows10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407E8B-C38B-4105-BD9D-7A90C72286F2}"/>
              </a:ext>
            </a:extLst>
          </p:cNvPr>
          <p:cNvSpPr/>
          <p:nvPr/>
        </p:nvSpPr>
        <p:spPr>
          <a:xfrm>
            <a:off x="2036079" y="3504499"/>
            <a:ext cx="4427351" cy="8458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언어 </a:t>
            </a:r>
            <a:r>
              <a:rPr lang="en-US" altLang="ko-KR" dirty="0">
                <a:solidFill>
                  <a:schemeClr val="tx1"/>
                </a:solidFill>
              </a:rPr>
              <a:t>: Java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597A86F-3133-4FCD-AEDE-4280723E95EB}"/>
              </a:ext>
            </a:extLst>
          </p:cNvPr>
          <p:cNvSpPr/>
          <p:nvPr/>
        </p:nvSpPr>
        <p:spPr>
          <a:xfrm>
            <a:off x="2036079" y="4815867"/>
            <a:ext cx="4427351" cy="8458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도구 </a:t>
            </a:r>
            <a:r>
              <a:rPr lang="en-US" altLang="ko-KR" dirty="0">
                <a:solidFill>
                  <a:schemeClr val="tx1"/>
                </a:solidFill>
              </a:rPr>
              <a:t>: Eclipse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313BF09C-6E24-4C6D-8E3A-07B85F1CD209}"/>
              </a:ext>
            </a:extLst>
          </p:cNvPr>
          <p:cNvSpPr/>
          <p:nvPr/>
        </p:nvSpPr>
        <p:spPr>
          <a:xfrm>
            <a:off x="7704772" y="1875843"/>
            <a:ext cx="2922309" cy="754144"/>
          </a:xfrm>
          <a:prstGeom prst="wedgeRoundRectCallout">
            <a:avLst>
              <a:gd name="adj1" fmla="val -65672"/>
              <a:gd name="adj2" fmla="val 15500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템플릿에 내장 무료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5456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개발동기 및 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70836-5089-4925-9C0A-274C86D1DE98}"/>
              </a:ext>
            </a:extLst>
          </p:cNvPr>
          <p:cNvSpPr txBox="1"/>
          <p:nvPr/>
        </p:nvSpPr>
        <p:spPr>
          <a:xfrm>
            <a:off x="1039660" y="1791222"/>
            <a:ext cx="10121676" cy="313932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기존에 알고있던 </a:t>
            </a:r>
            <a:r>
              <a:rPr lang="ko-KR" altLang="en-US" sz="2200" dirty="0" err="1">
                <a:solidFill>
                  <a:schemeClr val="bg1">
                    <a:lumMod val="85000"/>
                  </a:schemeClr>
                </a:solidFill>
              </a:rPr>
              <a:t>행맨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 게임에 단어추가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2200" dirty="0" err="1">
                <a:solidFill>
                  <a:schemeClr val="bg1">
                    <a:lumMod val="85000"/>
                  </a:schemeClr>
                </a:solidFill>
              </a:rPr>
              <a:t>영단어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라는 기능을 넣는다면 학습과 </a:t>
            </a:r>
            <a:endParaRPr lang="en-US" altLang="ko-KR" sz="2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게임을 동시에 할 수 있지 않을까 하여 진행해보았습니다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. </a:t>
            </a:r>
          </a:p>
          <a:p>
            <a:endParaRPr lang="en-US" altLang="ko-KR" sz="2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직접 추가하고 싶은 단어를 추가하면서 나만의 영단어장으로도 </a:t>
            </a:r>
            <a:endParaRPr lang="en-US" altLang="ko-KR" sz="2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사용할 수 있으며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단어 맞추기 게임을 한다면 즐겁게 복습하며 </a:t>
            </a:r>
            <a:endParaRPr lang="en-US" altLang="ko-KR" sz="2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학습할 수 있다고 생각하였습니다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또한 혼자가 아닌 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인용 모드도 있어 같이 즐길 수도 있는 새로운 </a:t>
            </a:r>
            <a:r>
              <a:rPr lang="ko-KR" altLang="en-US" sz="2200" dirty="0" err="1">
                <a:solidFill>
                  <a:schemeClr val="bg1">
                    <a:lumMod val="85000"/>
                  </a:schemeClr>
                </a:solidFill>
              </a:rPr>
              <a:t>행맨</a:t>
            </a:r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 게임 </a:t>
            </a:r>
            <a:endParaRPr lang="en-US" altLang="ko-KR" sz="2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200" dirty="0">
                <a:solidFill>
                  <a:schemeClr val="bg1">
                    <a:lumMod val="85000"/>
                  </a:schemeClr>
                </a:solidFill>
              </a:rPr>
              <a:t>버전을 제작하게 되었습니다</a:t>
            </a:r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3205DB7C-89EA-4746-A876-CDFB734CBD33}"/>
              </a:ext>
            </a:extLst>
          </p:cNvPr>
          <p:cNvSpPr/>
          <p:nvPr/>
        </p:nvSpPr>
        <p:spPr>
          <a:xfrm>
            <a:off x="5055840" y="5250639"/>
            <a:ext cx="2922309" cy="754144"/>
          </a:xfrm>
          <a:prstGeom prst="wedgeRoundRectCallout">
            <a:avLst>
              <a:gd name="adj1" fmla="val -21478"/>
              <a:gd name="adj2" fmla="val -18000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파워포인트 내장 텍스트상자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6838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시스템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70836-5089-4925-9C0A-274C86D1DE98}"/>
              </a:ext>
            </a:extLst>
          </p:cNvPr>
          <p:cNvSpPr txBox="1"/>
          <p:nvPr/>
        </p:nvSpPr>
        <p:spPr>
          <a:xfrm>
            <a:off x="1039660" y="1791221"/>
            <a:ext cx="197370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사용전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7C474-CCB5-4C8D-90F5-136517D2B772}"/>
              </a:ext>
            </a:extLst>
          </p:cNvPr>
          <p:cNvSpPr txBox="1"/>
          <p:nvPr/>
        </p:nvSpPr>
        <p:spPr>
          <a:xfrm>
            <a:off x="1039660" y="4328116"/>
            <a:ext cx="197370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사용후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6C4FE8E-C560-4590-9EDA-A8A902C1B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0" y="2194933"/>
            <a:ext cx="1355513" cy="101663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3B918FA-1A05-4255-8E8F-654FF70A9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1" y="4903579"/>
            <a:ext cx="1355513" cy="101663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6ABBEFB-4619-4417-AAD2-9D9D0A9981D9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468193" y="2703250"/>
            <a:ext cx="1956024" cy="1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05FF17-5D49-4AD7-BB4D-16BA8D3D667F}"/>
              </a:ext>
            </a:extLst>
          </p:cNvPr>
          <p:cNvCxnSpPr>
            <a:cxnSpLocks/>
          </p:cNvCxnSpPr>
          <p:nvPr/>
        </p:nvCxnSpPr>
        <p:spPr>
          <a:xfrm>
            <a:off x="2468193" y="5411896"/>
            <a:ext cx="1965262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그림 13" descr="잔디, 사람, 조그만, 실외이(가) 표시된 사진&#10;&#10;자동 생성된 설명">
            <a:extLst>
              <a:ext uri="{FF2B5EF4-FFF2-40B4-BE49-F238E27FC236}">
                <a16:creationId xmlns:a16="http://schemas.microsoft.com/office/drawing/2014/main" id="{A35B8BFC-7C33-4193-9720-01488CD7F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217" y="2116164"/>
            <a:ext cx="2087415" cy="1174171"/>
          </a:xfrm>
          <a:prstGeom prst="rect">
            <a:avLst/>
          </a:prstGeom>
        </p:spPr>
      </p:pic>
      <p:pic>
        <p:nvPicPr>
          <p:cNvPr id="19" name="그림 18" descr="텍스트, 사람, 실내이(가) 표시된 사진&#10;&#10;자동 생성된 설명">
            <a:extLst>
              <a:ext uri="{FF2B5EF4-FFF2-40B4-BE49-F238E27FC236}">
                <a16:creationId xmlns:a16="http://schemas.microsoft.com/office/drawing/2014/main" id="{018B5B5E-13EF-4AFF-812B-D7465B4F5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217" y="4563640"/>
            <a:ext cx="2087414" cy="13894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2FF474-CD26-4BEB-8DD6-B43BBA4AE601}"/>
              </a:ext>
            </a:extLst>
          </p:cNvPr>
          <p:cNvSpPr txBox="1"/>
          <p:nvPr/>
        </p:nvSpPr>
        <p:spPr>
          <a:xfrm>
            <a:off x="4481072" y="1790153"/>
            <a:ext cx="197370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사용전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705EF-8B77-4A5F-A677-D38E10F7BD91}"/>
              </a:ext>
            </a:extLst>
          </p:cNvPr>
          <p:cNvSpPr txBox="1"/>
          <p:nvPr/>
        </p:nvSpPr>
        <p:spPr>
          <a:xfrm>
            <a:off x="4424217" y="4245155"/>
            <a:ext cx="197370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사용후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2AAF8F8-2877-4F70-A55A-D5D726B0E5C7}"/>
              </a:ext>
            </a:extLst>
          </p:cNvPr>
          <p:cNvCxnSpPr>
            <a:cxnSpLocks/>
          </p:cNvCxnSpPr>
          <p:nvPr/>
        </p:nvCxnSpPr>
        <p:spPr>
          <a:xfrm flipV="1">
            <a:off x="6454776" y="3894742"/>
            <a:ext cx="2522969" cy="1"/>
          </a:xfrm>
          <a:prstGeom prst="straightConnector1">
            <a:avLst/>
          </a:prstGeom>
          <a:ln w="2540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C8CE06-6FE5-415E-BDC7-A77B1F3FF145}"/>
              </a:ext>
            </a:extLst>
          </p:cNvPr>
          <p:cNvSpPr txBox="1"/>
          <p:nvPr/>
        </p:nvSpPr>
        <p:spPr>
          <a:xfrm>
            <a:off x="6816437" y="371007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암기력 상승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41172B5-C3D1-4AF3-9CF7-FF1F35577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782" y="3125634"/>
            <a:ext cx="2626845" cy="1855209"/>
          </a:xfrm>
          <a:prstGeom prst="rect">
            <a:avLst/>
          </a:prstGeom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D4D548D1-02C2-4489-BD56-9DA44F790128}"/>
              </a:ext>
            </a:extLst>
          </p:cNvPr>
          <p:cNvSpPr/>
          <p:nvPr/>
        </p:nvSpPr>
        <p:spPr>
          <a:xfrm>
            <a:off x="3698380" y="431602"/>
            <a:ext cx="2922309" cy="754144"/>
          </a:xfrm>
          <a:prstGeom prst="wedgeRoundRectCallout">
            <a:avLst>
              <a:gd name="adj1" fmla="val -84704"/>
              <a:gd name="adj2" fmla="val 20625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무료 사진 출처</a:t>
            </a:r>
            <a:br>
              <a:rPr lang="en-US" altLang="ko-KR" sz="1600" dirty="0"/>
            </a:br>
            <a:r>
              <a:rPr lang="en-US" altLang="ko-KR" sz="1600" dirty="0">
                <a:hlinkClick r:id="rId7"/>
              </a:rPr>
              <a:t>https://pixabay.com/ko/</a:t>
            </a:r>
            <a:endParaRPr lang="ko-KR" altLang="en-US" dirty="0"/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8286B025-2EBA-442A-B9D5-4912B28D25CC}"/>
              </a:ext>
            </a:extLst>
          </p:cNvPr>
          <p:cNvSpPr/>
          <p:nvPr/>
        </p:nvSpPr>
        <p:spPr>
          <a:xfrm>
            <a:off x="7253857" y="380011"/>
            <a:ext cx="2922309" cy="754144"/>
          </a:xfrm>
          <a:prstGeom prst="wedgeRoundRectCallout">
            <a:avLst>
              <a:gd name="adj1" fmla="val -71478"/>
              <a:gd name="adj2" fmla="val 24750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무료 사진 출처</a:t>
            </a:r>
            <a:br>
              <a:rPr lang="en-US" altLang="ko-KR" sz="1600" dirty="0"/>
            </a:br>
            <a:r>
              <a:rPr lang="en-US" altLang="ko-KR" sz="1600" dirty="0">
                <a:hlinkClick r:id="rId7"/>
              </a:rPr>
              <a:t>https://pixabay.com/ko/</a:t>
            </a:r>
            <a:endParaRPr lang="ko-KR" altLang="en-US" dirty="0"/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FC0C9E58-17E3-4CD1-92D9-89C5B9410A95}"/>
              </a:ext>
            </a:extLst>
          </p:cNvPr>
          <p:cNvSpPr/>
          <p:nvPr/>
        </p:nvSpPr>
        <p:spPr>
          <a:xfrm>
            <a:off x="7211857" y="5653580"/>
            <a:ext cx="2922309" cy="754144"/>
          </a:xfrm>
          <a:prstGeom prst="wedgeRoundRectCallout">
            <a:avLst>
              <a:gd name="adj1" fmla="val -71155"/>
              <a:gd name="adj2" fmla="val -7875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무료 사진 출처</a:t>
            </a:r>
            <a:br>
              <a:rPr lang="en-US" altLang="ko-KR" sz="1600" dirty="0"/>
            </a:br>
            <a:r>
              <a:rPr lang="en-US" altLang="ko-KR" sz="1600" dirty="0">
                <a:hlinkClick r:id="rId7"/>
              </a:rPr>
              <a:t>https://pixabay.com/ko/</a:t>
            </a:r>
            <a:endParaRPr lang="ko-KR" altLang="en-US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486AA563-5D9F-49CA-8DA4-D88A8B7EEA34}"/>
              </a:ext>
            </a:extLst>
          </p:cNvPr>
          <p:cNvSpPr/>
          <p:nvPr/>
        </p:nvSpPr>
        <p:spPr>
          <a:xfrm>
            <a:off x="8431491" y="1432982"/>
            <a:ext cx="2922309" cy="754144"/>
          </a:xfrm>
          <a:prstGeom prst="wedgeRoundRectCallout">
            <a:avLst>
              <a:gd name="adj1" fmla="val 7231"/>
              <a:gd name="adj2" fmla="val 16625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무료 사진 출처</a:t>
            </a:r>
            <a:br>
              <a:rPr lang="en-US" altLang="ko-KR" sz="1600" dirty="0"/>
            </a:br>
            <a:r>
              <a:rPr lang="en-US" altLang="ko-KR" sz="1600" dirty="0">
                <a:hlinkClick r:id="rId7"/>
              </a:rPr>
              <a:t>https://pixabay.com/ko/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33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0" grpId="0" animBg="1"/>
      <p:bldP spid="21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프로그램 구조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27E33813-B504-4055-BA08-3F845192033C}"/>
              </a:ext>
            </a:extLst>
          </p:cNvPr>
          <p:cNvSpPr/>
          <p:nvPr/>
        </p:nvSpPr>
        <p:spPr>
          <a:xfrm>
            <a:off x="8858574" y="365125"/>
            <a:ext cx="2922309" cy="754144"/>
          </a:xfrm>
          <a:prstGeom prst="wedgeRoundRectCallout">
            <a:avLst>
              <a:gd name="adj1" fmla="val -27930"/>
              <a:gd name="adj2" fmla="val 28750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파워포인트 내장 </a:t>
            </a:r>
            <a:r>
              <a:rPr lang="en-US" altLang="ko-KR" sz="1600" dirty="0"/>
              <a:t>SmartArt</a:t>
            </a:r>
            <a:endParaRPr lang="ko-KR" altLang="en-US"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DD2125E5-A341-4303-BF3C-92F1D3E328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192107"/>
              </p:ext>
            </p:extLst>
          </p:nvPr>
        </p:nvGraphicFramePr>
        <p:xfrm>
          <a:off x="2194350" y="1649691"/>
          <a:ext cx="7803299" cy="5073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19710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프로그램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30F36F-4050-4E4F-A5CA-1A13FA7B7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59" y="1508289"/>
            <a:ext cx="6457790" cy="47552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D57BFA-5E6D-4C74-B45E-DF511C8E5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160" y="1589146"/>
            <a:ext cx="2222941" cy="1016635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22BEC015-DD7E-4BA7-AE1D-243A2E8E4C55}"/>
              </a:ext>
            </a:extLst>
          </p:cNvPr>
          <p:cNvSpPr/>
          <p:nvPr/>
        </p:nvSpPr>
        <p:spPr>
          <a:xfrm>
            <a:off x="5590094" y="354237"/>
            <a:ext cx="2922309" cy="754144"/>
          </a:xfrm>
          <a:prstGeom prst="wedgeRoundRectCallout">
            <a:avLst>
              <a:gd name="adj1" fmla="val -106925"/>
              <a:gd name="adj2" fmla="val 19407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그림</a:t>
            </a:r>
            <a:r>
              <a:rPr lang="en-US" altLang="ko-KR" sz="1600" dirty="0"/>
              <a:t> </a:t>
            </a:r>
            <a:r>
              <a:rPr lang="ko-KR" altLang="en-US" sz="1600" dirty="0"/>
              <a:t>자체제작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059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프로그램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37A9AD-4E57-442C-8FB3-6164E454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89" y="1381760"/>
            <a:ext cx="5190213" cy="38218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848385-5BD8-4824-9833-7966BF88A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500" y="1513536"/>
            <a:ext cx="5190215" cy="3821837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96398729-2E3E-43EF-A89C-18E62155219C}"/>
              </a:ext>
            </a:extLst>
          </p:cNvPr>
          <p:cNvSpPr/>
          <p:nvPr/>
        </p:nvSpPr>
        <p:spPr>
          <a:xfrm>
            <a:off x="4464347" y="496370"/>
            <a:ext cx="2922309" cy="754144"/>
          </a:xfrm>
          <a:prstGeom prst="wedgeRoundRectCallout">
            <a:avLst>
              <a:gd name="adj1" fmla="val -114619"/>
              <a:gd name="adj2" fmla="val 20401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그림</a:t>
            </a:r>
            <a:r>
              <a:rPr lang="en-US" altLang="ko-KR" sz="1600" dirty="0"/>
              <a:t> </a:t>
            </a:r>
            <a:r>
              <a:rPr lang="ko-KR" altLang="en-US" sz="1600" dirty="0"/>
              <a:t>및 알파벳 자체제작</a:t>
            </a:r>
            <a:endParaRPr lang="ko-KR" altLang="en-US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3008C24A-D5DF-4432-84FC-065F483E3C22}"/>
              </a:ext>
            </a:extLst>
          </p:cNvPr>
          <p:cNvSpPr/>
          <p:nvPr/>
        </p:nvSpPr>
        <p:spPr>
          <a:xfrm>
            <a:off x="7909073" y="496370"/>
            <a:ext cx="2922309" cy="754144"/>
          </a:xfrm>
          <a:prstGeom prst="wedgeRoundRectCallout">
            <a:avLst>
              <a:gd name="adj1" fmla="val -50500"/>
              <a:gd name="adj2" fmla="val 24774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무료사진 출처</a:t>
            </a:r>
            <a:r>
              <a:rPr lang="en-US" altLang="ko-KR" sz="1600" dirty="0"/>
              <a:t> </a:t>
            </a:r>
            <a:r>
              <a:rPr lang="en-US" altLang="ko-KR" sz="1600" dirty="0">
                <a:hlinkClick r:id="rId5"/>
              </a:rPr>
              <a:t>https://www.flaticon.com/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0731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D716-C412-427B-A7FF-1C9871B3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프로그램 화면</a:t>
            </a: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3F50C437-5911-45B3-B968-D1788749087B}"/>
              </a:ext>
            </a:extLst>
          </p:cNvPr>
          <p:cNvSpPr/>
          <p:nvPr/>
        </p:nvSpPr>
        <p:spPr>
          <a:xfrm>
            <a:off x="6592951" y="365125"/>
            <a:ext cx="2922309" cy="754144"/>
          </a:xfrm>
          <a:prstGeom prst="wedgeRoundRectCallout">
            <a:avLst>
              <a:gd name="adj1" fmla="val -69976"/>
              <a:gd name="adj2" fmla="val 13821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그림</a:t>
            </a:r>
            <a:r>
              <a:rPr lang="en-US" altLang="ko-KR" sz="1600" dirty="0"/>
              <a:t> </a:t>
            </a:r>
            <a:r>
              <a:rPr lang="ko-KR" altLang="en-US" sz="1600" dirty="0"/>
              <a:t>자체제작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E6FA3C-5E25-45C2-9682-19AD08C5E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74" y="1814282"/>
            <a:ext cx="6551629" cy="482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496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선생님들화이팅">
      <a:dk1>
        <a:sysClr val="windowText" lastClr="000000"/>
      </a:dk1>
      <a:lt1>
        <a:sysClr val="window" lastClr="FFFFFF"/>
      </a:lt1>
      <a:dk2>
        <a:srgbClr val="426C46"/>
      </a:dk2>
      <a:lt2>
        <a:srgbClr val="F2F2F2"/>
      </a:lt2>
      <a:accent1>
        <a:srgbClr val="2A462D"/>
      </a:accent1>
      <a:accent2>
        <a:srgbClr val="426C46"/>
      </a:accent2>
      <a:accent3>
        <a:srgbClr val="58944A"/>
      </a:accent3>
      <a:accent4>
        <a:srgbClr val="68AC58"/>
      </a:accent4>
      <a:accent5>
        <a:srgbClr val="9AC044"/>
      </a:accent5>
      <a:accent6>
        <a:srgbClr val="5D432D"/>
      </a:accent6>
      <a:hlink>
        <a:srgbClr val="FFC000"/>
      </a:hlink>
      <a:folHlink>
        <a:srgbClr val="FFFF00"/>
      </a:folHlink>
    </a:clrScheme>
    <a:fontScheme name="선생님들화이팅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650</Words>
  <Application>Microsoft Office PowerPoint</Application>
  <PresentationFormat>와이드스크린</PresentationFormat>
  <Paragraphs>123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나눔바른펜</vt:lpstr>
      <vt:lpstr>맑은 고딕</vt:lpstr>
      <vt:lpstr>Arial</vt:lpstr>
      <vt:lpstr>Office 테마</vt:lpstr>
      <vt:lpstr>행맨 게임</vt:lpstr>
      <vt:lpstr>PowerPoint 프레젠테이션</vt:lpstr>
      <vt:lpstr>개발 환경</vt:lpstr>
      <vt:lpstr>개발동기 및 목적</vt:lpstr>
      <vt:lpstr>시스템 개요</vt:lpstr>
      <vt:lpstr>프로그램 구조</vt:lpstr>
      <vt:lpstr>프로그램 화면</vt:lpstr>
      <vt:lpstr>프로그램 화면</vt:lpstr>
      <vt:lpstr>프로그램 화면</vt:lpstr>
      <vt:lpstr>프로그램 화면</vt:lpstr>
      <vt:lpstr>에필로그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토람쥐</dc:creator>
  <cp:lastModifiedBy>KimnamGyun</cp:lastModifiedBy>
  <cp:revision>27</cp:revision>
  <dcterms:created xsi:type="dcterms:W3CDTF">2020-04-13T12:10:03Z</dcterms:created>
  <dcterms:modified xsi:type="dcterms:W3CDTF">2021-11-08T06:17:48Z</dcterms:modified>
</cp:coreProperties>
</file>