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2" r:id="rId3"/>
    <p:sldId id="263" r:id="rId4"/>
    <p:sldId id="264" r:id="rId5"/>
    <p:sldId id="261" r:id="rId6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7"/>
      <p:bold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Arial Black" panose="020B0A04020102020204" pitchFamily="34" charset="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32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DEF12A-9B98-485C-B57B-A5350ECC20C9}" v="42" dt="2021-02-23T14:59:02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지윤" userId="aec3a2aa-d9e5-4215-a83b-1f1698cc58ae" providerId="ADAL" clId="{E5DEF12A-9B98-485C-B57B-A5350ECC20C9}"/>
    <pc:docChg chg="custSel addSld delSld modSld">
      <pc:chgData name="강지윤" userId="aec3a2aa-d9e5-4215-a83b-1f1698cc58ae" providerId="ADAL" clId="{E5DEF12A-9B98-485C-B57B-A5350ECC20C9}" dt="2021-02-23T15:08:20.316" v="724" actId="478"/>
      <pc:docMkLst>
        <pc:docMk/>
      </pc:docMkLst>
      <pc:sldChg chg="del">
        <pc:chgData name="강지윤" userId="aec3a2aa-d9e5-4215-a83b-1f1698cc58ae" providerId="ADAL" clId="{E5DEF12A-9B98-485C-B57B-A5350ECC20C9}" dt="2021-02-23T14:47:57.130" v="0" actId="47"/>
        <pc:sldMkLst>
          <pc:docMk/>
          <pc:sldMk cId="0" sldId="256"/>
        </pc:sldMkLst>
      </pc:sldChg>
      <pc:sldChg chg="del">
        <pc:chgData name="강지윤" userId="aec3a2aa-d9e5-4215-a83b-1f1698cc58ae" providerId="ADAL" clId="{E5DEF12A-9B98-485C-B57B-A5350ECC20C9}" dt="2021-02-23T14:47:58.015" v="1" actId="47"/>
        <pc:sldMkLst>
          <pc:docMk/>
          <pc:sldMk cId="0" sldId="257"/>
        </pc:sldMkLst>
      </pc:sldChg>
      <pc:sldChg chg="del">
        <pc:chgData name="강지윤" userId="aec3a2aa-d9e5-4215-a83b-1f1698cc58ae" providerId="ADAL" clId="{E5DEF12A-9B98-485C-B57B-A5350ECC20C9}" dt="2021-02-23T15:08:05.340" v="713" actId="47"/>
        <pc:sldMkLst>
          <pc:docMk/>
          <pc:sldMk cId="0" sldId="260"/>
        </pc:sldMkLst>
      </pc:sldChg>
      <pc:sldChg chg="delSp modSp mod">
        <pc:chgData name="강지윤" userId="aec3a2aa-d9e5-4215-a83b-1f1698cc58ae" providerId="ADAL" clId="{E5DEF12A-9B98-485C-B57B-A5350ECC20C9}" dt="2021-02-23T15:08:20.316" v="724" actId="478"/>
        <pc:sldMkLst>
          <pc:docMk/>
          <pc:sldMk cId="0" sldId="261"/>
        </pc:sldMkLst>
        <pc:spChg chg="topLvl">
          <ac:chgData name="강지윤" userId="aec3a2aa-d9e5-4215-a83b-1f1698cc58ae" providerId="ADAL" clId="{E5DEF12A-9B98-485C-B57B-A5350ECC20C9}" dt="2021-02-23T15:08:20.316" v="724" actId="478"/>
          <ac:spMkLst>
            <pc:docMk/>
            <pc:sldMk cId="0" sldId="261"/>
            <ac:spMk id="6" creationId="{00000000-0000-0000-0000-000000000000}"/>
          </ac:spMkLst>
        </pc:spChg>
        <pc:spChg chg="del topLvl">
          <ac:chgData name="강지윤" userId="aec3a2aa-d9e5-4215-a83b-1f1698cc58ae" providerId="ADAL" clId="{E5DEF12A-9B98-485C-B57B-A5350ECC20C9}" dt="2021-02-23T15:08:20.316" v="724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강지윤" userId="aec3a2aa-d9e5-4215-a83b-1f1698cc58ae" providerId="ADAL" clId="{E5DEF12A-9B98-485C-B57B-A5350ECC20C9}" dt="2021-02-23T15:08:09.181" v="714" actId="478"/>
          <ac:spMkLst>
            <pc:docMk/>
            <pc:sldMk cId="0" sldId="261"/>
            <ac:spMk id="15" creationId="{00000000-0000-0000-0000-000000000000}"/>
          </ac:spMkLst>
        </pc:spChg>
        <pc:spChg chg="mod">
          <ac:chgData name="강지윤" userId="aec3a2aa-d9e5-4215-a83b-1f1698cc58ae" providerId="ADAL" clId="{E5DEF12A-9B98-485C-B57B-A5350ECC20C9}" dt="2021-02-23T15:08:17.100" v="723" actId="20577"/>
          <ac:spMkLst>
            <pc:docMk/>
            <pc:sldMk cId="0" sldId="261"/>
            <ac:spMk id="16" creationId="{00000000-0000-0000-0000-000000000000}"/>
          </ac:spMkLst>
        </pc:spChg>
        <pc:grpChg chg="del">
          <ac:chgData name="강지윤" userId="aec3a2aa-d9e5-4215-a83b-1f1698cc58ae" providerId="ADAL" clId="{E5DEF12A-9B98-485C-B57B-A5350ECC20C9}" dt="2021-02-23T15:08:20.316" v="724" actId="478"/>
          <ac:grpSpMkLst>
            <pc:docMk/>
            <pc:sldMk cId="0" sldId="261"/>
            <ac:grpSpMk id="2" creationId="{00000000-0000-0000-0000-000000000000}"/>
          </ac:grpSpMkLst>
        </pc:grpChg>
      </pc:sldChg>
      <pc:sldChg chg="addSp delSp modSp add mod">
        <pc:chgData name="강지윤" userId="aec3a2aa-d9e5-4215-a83b-1f1698cc58ae" providerId="ADAL" clId="{E5DEF12A-9B98-485C-B57B-A5350ECC20C9}" dt="2021-02-23T14:50:32.244" v="254" actId="1076"/>
        <pc:sldMkLst>
          <pc:docMk/>
          <pc:sldMk cId="3149270409" sldId="262"/>
        </pc:sldMkLst>
        <pc:spChg chg="mod">
          <ac:chgData name="강지윤" userId="aec3a2aa-d9e5-4215-a83b-1f1698cc58ae" providerId="ADAL" clId="{E5DEF12A-9B98-485C-B57B-A5350ECC20C9}" dt="2021-02-23T14:48:55.886" v="61" actId="20577"/>
          <ac:spMkLst>
            <pc:docMk/>
            <pc:sldMk cId="3149270409" sldId="262"/>
            <ac:spMk id="6" creationId="{00000000-0000-0000-0000-000000000000}"/>
          </ac:spMkLst>
        </pc:spChg>
        <pc:spChg chg="mod">
          <ac:chgData name="강지윤" userId="aec3a2aa-d9e5-4215-a83b-1f1698cc58ae" providerId="ADAL" clId="{E5DEF12A-9B98-485C-B57B-A5350ECC20C9}" dt="2021-02-23T14:48:03.262" v="4" actId="20577"/>
          <ac:spMkLst>
            <pc:docMk/>
            <pc:sldMk cId="3149270409" sldId="262"/>
            <ac:spMk id="7" creationId="{00000000-0000-0000-0000-000000000000}"/>
          </ac:spMkLst>
        </pc:spChg>
        <pc:spChg chg="mod">
          <ac:chgData name="강지윤" userId="aec3a2aa-d9e5-4215-a83b-1f1698cc58ae" providerId="ADAL" clId="{E5DEF12A-9B98-485C-B57B-A5350ECC20C9}" dt="2021-02-23T14:49:49.854" v="248" actId="1076"/>
          <ac:spMkLst>
            <pc:docMk/>
            <pc:sldMk cId="3149270409" sldId="262"/>
            <ac:spMk id="11" creationId="{07AB31E2-BEDC-42EE-B9AF-03A4479BD30B}"/>
          </ac:spMkLst>
        </pc:spChg>
        <pc:picChg chg="del">
          <ac:chgData name="강지윤" userId="aec3a2aa-d9e5-4215-a83b-1f1698cc58ae" providerId="ADAL" clId="{E5DEF12A-9B98-485C-B57B-A5350ECC20C9}" dt="2021-02-23T14:48:58.852" v="62" actId="478"/>
          <ac:picMkLst>
            <pc:docMk/>
            <pc:sldMk cId="3149270409" sldId="262"/>
            <ac:picMk id="3" creationId="{D01F9369-8B7E-418E-A8E1-A8B2430DFF31}"/>
          </ac:picMkLst>
        </pc:picChg>
        <pc:picChg chg="add mod">
          <ac:chgData name="강지윤" userId="aec3a2aa-d9e5-4215-a83b-1f1698cc58ae" providerId="ADAL" clId="{E5DEF12A-9B98-485C-B57B-A5350ECC20C9}" dt="2021-02-23T14:49:03.954" v="65" actId="14100"/>
          <ac:picMkLst>
            <pc:docMk/>
            <pc:sldMk cId="3149270409" sldId="262"/>
            <ac:picMk id="4" creationId="{70E2A91B-CC7A-49AF-A876-2943C95E6647}"/>
          </ac:picMkLst>
        </pc:picChg>
        <pc:picChg chg="add mod">
          <ac:chgData name="강지윤" userId="aec3a2aa-d9e5-4215-a83b-1f1698cc58ae" providerId="ADAL" clId="{E5DEF12A-9B98-485C-B57B-A5350ECC20C9}" dt="2021-02-23T14:50:32.244" v="254" actId="1076"/>
          <ac:picMkLst>
            <pc:docMk/>
            <pc:sldMk cId="3149270409" sldId="262"/>
            <ac:picMk id="12" creationId="{60B3C538-AD17-46C1-B388-20D29D8688E5}"/>
          </ac:picMkLst>
        </pc:picChg>
      </pc:sldChg>
      <pc:sldChg chg="addSp delSp modSp add mod">
        <pc:chgData name="강지윤" userId="aec3a2aa-d9e5-4215-a83b-1f1698cc58ae" providerId="ADAL" clId="{E5DEF12A-9B98-485C-B57B-A5350ECC20C9}" dt="2021-02-23T14:56:17.095" v="548" actId="20577"/>
        <pc:sldMkLst>
          <pc:docMk/>
          <pc:sldMk cId="3236773036" sldId="263"/>
        </pc:sldMkLst>
        <pc:spChg chg="mod">
          <ac:chgData name="강지윤" userId="aec3a2aa-d9e5-4215-a83b-1f1698cc58ae" providerId="ADAL" clId="{E5DEF12A-9B98-485C-B57B-A5350ECC20C9}" dt="2021-02-23T14:51:58.463" v="302"/>
          <ac:spMkLst>
            <pc:docMk/>
            <pc:sldMk cId="3236773036" sldId="263"/>
            <ac:spMk id="6" creationId="{00000000-0000-0000-0000-000000000000}"/>
          </ac:spMkLst>
        </pc:spChg>
        <pc:spChg chg="mod">
          <ac:chgData name="강지윤" userId="aec3a2aa-d9e5-4215-a83b-1f1698cc58ae" providerId="ADAL" clId="{E5DEF12A-9B98-485C-B57B-A5350ECC20C9}" dt="2021-02-23T14:50:43.280" v="257" actId="20577"/>
          <ac:spMkLst>
            <pc:docMk/>
            <pc:sldMk cId="3236773036" sldId="263"/>
            <ac:spMk id="7" creationId="{00000000-0000-0000-0000-000000000000}"/>
          </ac:spMkLst>
        </pc:spChg>
        <pc:spChg chg="mod">
          <ac:chgData name="강지윤" userId="aec3a2aa-d9e5-4215-a83b-1f1698cc58ae" providerId="ADAL" clId="{E5DEF12A-9B98-485C-B57B-A5350ECC20C9}" dt="2021-02-23T14:52:13.205" v="309" actId="20577"/>
          <ac:spMkLst>
            <pc:docMk/>
            <pc:sldMk cId="3236773036" sldId="263"/>
            <ac:spMk id="11" creationId="{07AB31E2-BEDC-42EE-B9AF-03A4479BD30B}"/>
          </ac:spMkLst>
        </pc:spChg>
        <pc:spChg chg="add mod">
          <ac:chgData name="강지윤" userId="aec3a2aa-d9e5-4215-a83b-1f1698cc58ae" providerId="ADAL" clId="{E5DEF12A-9B98-485C-B57B-A5350ECC20C9}" dt="2021-02-23T14:54:59.495" v="389" actId="2711"/>
          <ac:spMkLst>
            <pc:docMk/>
            <pc:sldMk cId="3236773036" sldId="263"/>
            <ac:spMk id="14" creationId="{A6DB853C-D6C2-4D0B-85F6-970E58914581}"/>
          </ac:spMkLst>
        </pc:spChg>
        <pc:spChg chg="add mod">
          <ac:chgData name="강지윤" userId="aec3a2aa-d9e5-4215-a83b-1f1698cc58ae" providerId="ADAL" clId="{E5DEF12A-9B98-485C-B57B-A5350ECC20C9}" dt="2021-02-23T14:56:17.095" v="548" actId="20577"/>
          <ac:spMkLst>
            <pc:docMk/>
            <pc:sldMk cId="3236773036" sldId="263"/>
            <ac:spMk id="17" creationId="{625BDDAC-CC02-4F10-9181-62411B0C8D2B}"/>
          </ac:spMkLst>
        </pc:spChg>
        <pc:picChg chg="add del mod">
          <ac:chgData name="강지윤" userId="aec3a2aa-d9e5-4215-a83b-1f1698cc58ae" providerId="ADAL" clId="{E5DEF12A-9B98-485C-B57B-A5350ECC20C9}" dt="2021-02-23T14:55:28.494" v="394" actId="478"/>
          <ac:picMkLst>
            <pc:docMk/>
            <pc:sldMk cId="3236773036" sldId="263"/>
            <ac:picMk id="3" creationId="{A526AD4C-EAFE-4BA2-AA39-4E64277A6761}"/>
          </ac:picMkLst>
        </pc:picChg>
        <pc:picChg chg="del">
          <ac:chgData name="강지윤" userId="aec3a2aa-d9e5-4215-a83b-1f1698cc58ae" providerId="ADAL" clId="{E5DEF12A-9B98-485C-B57B-A5350ECC20C9}" dt="2021-02-23T14:51:59.362" v="303" actId="478"/>
          <ac:picMkLst>
            <pc:docMk/>
            <pc:sldMk cId="3236773036" sldId="263"/>
            <ac:picMk id="4" creationId="{70E2A91B-CC7A-49AF-A876-2943C95E6647}"/>
          </ac:picMkLst>
        </pc:picChg>
        <pc:picChg chg="del">
          <ac:chgData name="강지윤" userId="aec3a2aa-d9e5-4215-a83b-1f1698cc58ae" providerId="ADAL" clId="{E5DEF12A-9B98-485C-B57B-A5350ECC20C9}" dt="2021-02-23T14:52:02.091" v="304" actId="478"/>
          <ac:picMkLst>
            <pc:docMk/>
            <pc:sldMk cId="3236773036" sldId="263"/>
            <ac:picMk id="12" creationId="{60B3C538-AD17-46C1-B388-20D29D8688E5}"/>
          </ac:picMkLst>
        </pc:picChg>
        <pc:picChg chg="add mod">
          <ac:chgData name="강지윤" userId="aec3a2aa-d9e5-4215-a83b-1f1698cc58ae" providerId="ADAL" clId="{E5DEF12A-9B98-485C-B57B-A5350ECC20C9}" dt="2021-02-23T14:54:05.462" v="312" actId="1076"/>
          <ac:picMkLst>
            <pc:docMk/>
            <pc:sldMk cId="3236773036" sldId="263"/>
            <ac:picMk id="13" creationId="{0A2C5B32-C2EE-4DAD-B333-7E9AE4294E2E}"/>
          </ac:picMkLst>
        </pc:picChg>
        <pc:picChg chg="add mod">
          <ac:chgData name="강지윤" userId="aec3a2aa-d9e5-4215-a83b-1f1698cc58ae" providerId="ADAL" clId="{E5DEF12A-9B98-485C-B57B-A5350ECC20C9}" dt="2021-02-23T14:55:33.084" v="395" actId="1076"/>
          <ac:picMkLst>
            <pc:docMk/>
            <pc:sldMk cId="3236773036" sldId="263"/>
            <ac:picMk id="16" creationId="{E61C46BA-9CE3-462F-9CAB-A77A064767FF}"/>
          </ac:picMkLst>
        </pc:picChg>
      </pc:sldChg>
      <pc:sldChg chg="addSp delSp modSp add mod">
        <pc:chgData name="강지윤" userId="aec3a2aa-d9e5-4215-a83b-1f1698cc58ae" providerId="ADAL" clId="{E5DEF12A-9B98-485C-B57B-A5350ECC20C9}" dt="2021-02-23T15:03:45.812" v="712" actId="478"/>
        <pc:sldMkLst>
          <pc:docMk/>
          <pc:sldMk cId="3841372937" sldId="264"/>
        </pc:sldMkLst>
        <pc:spChg chg="add del">
          <ac:chgData name="강지윤" userId="aec3a2aa-d9e5-4215-a83b-1f1698cc58ae" providerId="ADAL" clId="{E5DEF12A-9B98-485C-B57B-A5350ECC20C9}" dt="2021-02-23T14:59:02.784" v="710" actId="478"/>
          <ac:spMkLst>
            <pc:docMk/>
            <pc:sldMk cId="3841372937" sldId="264"/>
            <ac:spMk id="4" creationId="{2B1D1B49-1FDB-4290-921E-589C480281C9}"/>
          </ac:spMkLst>
        </pc:spChg>
        <pc:spChg chg="del">
          <ac:chgData name="강지윤" userId="aec3a2aa-d9e5-4215-a83b-1f1698cc58ae" providerId="ADAL" clId="{E5DEF12A-9B98-485C-B57B-A5350ECC20C9}" dt="2021-02-23T15:03:45.812" v="712" actId="478"/>
          <ac:spMkLst>
            <pc:docMk/>
            <pc:sldMk cId="3841372937" sldId="264"/>
            <ac:spMk id="11" creationId="{07AB31E2-BEDC-42EE-B9AF-03A4479BD30B}"/>
          </ac:spMkLst>
        </pc:spChg>
        <pc:spChg chg="mod">
          <ac:chgData name="강지윤" userId="aec3a2aa-d9e5-4215-a83b-1f1698cc58ae" providerId="ADAL" clId="{E5DEF12A-9B98-485C-B57B-A5350ECC20C9}" dt="2021-02-23T14:58:58.108" v="709" actId="20577"/>
          <ac:spMkLst>
            <pc:docMk/>
            <pc:sldMk cId="3841372937" sldId="264"/>
            <ac:spMk id="14" creationId="{A6DB853C-D6C2-4D0B-85F6-970E58914581}"/>
          </ac:spMkLst>
        </pc:spChg>
        <pc:spChg chg="del">
          <ac:chgData name="강지윤" userId="aec3a2aa-d9e5-4215-a83b-1f1698cc58ae" providerId="ADAL" clId="{E5DEF12A-9B98-485C-B57B-A5350ECC20C9}" dt="2021-02-23T14:58:01.493" v="558" actId="478"/>
          <ac:spMkLst>
            <pc:docMk/>
            <pc:sldMk cId="3841372937" sldId="264"/>
            <ac:spMk id="17" creationId="{625BDDAC-CC02-4F10-9181-62411B0C8D2B}"/>
          </ac:spMkLst>
        </pc:spChg>
        <pc:picChg chg="add mod">
          <ac:chgData name="강지윤" userId="aec3a2aa-d9e5-4215-a83b-1f1698cc58ae" providerId="ADAL" clId="{E5DEF12A-9B98-485C-B57B-A5350ECC20C9}" dt="2021-02-23T15:03:41.621" v="711" actId="1076"/>
          <ac:picMkLst>
            <pc:docMk/>
            <pc:sldMk cId="3841372937" sldId="264"/>
            <ac:picMk id="3" creationId="{2D877EA4-7573-4C76-965B-08C13F26A555}"/>
          </ac:picMkLst>
        </pc:picChg>
        <pc:picChg chg="del mod">
          <ac:chgData name="강지윤" userId="aec3a2aa-d9e5-4215-a83b-1f1698cc58ae" providerId="ADAL" clId="{E5DEF12A-9B98-485C-B57B-A5350ECC20C9}" dt="2021-02-23T14:56:25.193" v="551" actId="478"/>
          <ac:picMkLst>
            <pc:docMk/>
            <pc:sldMk cId="3841372937" sldId="264"/>
            <ac:picMk id="13" creationId="{0A2C5B32-C2EE-4DAD-B333-7E9AE4294E2E}"/>
          </ac:picMkLst>
        </pc:picChg>
        <pc:picChg chg="del">
          <ac:chgData name="강지윤" userId="aec3a2aa-d9e5-4215-a83b-1f1698cc58ae" providerId="ADAL" clId="{E5DEF12A-9B98-485C-B57B-A5350ECC20C9}" dt="2021-02-23T14:58:00.205" v="557" actId="478"/>
          <ac:picMkLst>
            <pc:docMk/>
            <pc:sldMk cId="3841372937" sldId="264"/>
            <ac:picMk id="16" creationId="{E61C46BA-9CE3-462F-9CAB-A77A064767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ABAE-8006-4978-A02B-319D99794BF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B48-AA4D-449D-83F2-B7BFC891AB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ABAE-8006-4978-A02B-319D99794BF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B48-AA4D-449D-83F2-B7BFC891AB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ABAE-8006-4978-A02B-319D99794BF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B48-AA4D-449D-83F2-B7BFC891AB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ABAE-8006-4978-A02B-319D99794BF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B48-AA4D-449D-83F2-B7BFC891AB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ABAE-8006-4978-A02B-319D99794BF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B48-AA4D-449D-83F2-B7BFC891AB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ABAE-8006-4978-A02B-319D99794BF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B48-AA4D-449D-83F2-B7BFC891AB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ABAE-8006-4978-A02B-319D99794BF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B48-AA4D-449D-83F2-B7BFC891AB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ABAE-8006-4978-A02B-319D99794BF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B48-AA4D-449D-83F2-B7BFC891AB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ABAE-8006-4978-A02B-319D99794BF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B48-AA4D-449D-83F2-B7BFC891AB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ABAE-8006-4978-A02B-319D99794BF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B48-AA4D-449D-83F2-B7BFC891AB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ABAE-8006-4978-A02B-319D99794BF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B48-AA4D-449D-83F2-B7BFC891AB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ABAE-8006-4978-A02B-319D99794BF3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6B48-AA4D-449D-83F2-B7BFC891AB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액자 9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2170"/>
            </a:avLst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3196" y="464429"/>
            <a:ext cx="77768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나눔바른고딕" pitchFamily="50" charset="-127"/>
                <a:ea typeface="나눔바른고딕" pitchFamily="50" charset="-127"/>
              </a:rPr>
              <a:t>C: / Workspace fold 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생성</a:t>
            </a:r>
            <a:endParaRPr lang="en-US" altLang="ko-KR" sz="1500" spc="-150" dirty="0">
              <a:ln>
                <a:solidFill>
                  <a:srgbClr val="D91962">
                    <a:alpha val="0"/>
                  </a:srgb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656" y="202819"/>
            <a:ext cx="1057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spc="-300" dirty="0">
                <a:latin typeface="Arial Black" pitchFamily="34" charset="0"/>
              </a:rPr>
              <a:t>1</a:t>
            </a:r>
            <a:endParaRPr lang="ko-KR" altLang="en-US" sz="7000" spc="-300" dirty="0">
              <a:latin typeface="Arial Black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388188"/>
            <a:ext cx="323528" cy="648072"/>
          </a:xfrm>
          <a:prstGeom prst="rect">
            <a:avLst/>
          </a:prstGeom>
          <a:solidFill>
            <a:srgbClr val="F6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2584" y="388188"/>
            <a:ext cx="144016" cy="648072"/>
          </a:xfrm>
          <a:prstGeom prst="rect">
            <a:avLst/>
          </a:prstGeom>
          <a:solidFill>
            <a:srgbClr val="F6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F9369-8B7E-418E-A8E1-A8B2430D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1572596"/>
            <a:ext cx="7735380" cy="17814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AB31E2-BEDC-42EE-B9AF-03A4479BD30B}"/>
              </a:ext>
            </a:extLst>
          </p:cNvPr>
          <p:cNvSpPr/>
          <p:nvPr/>
        </p:nvSpPr>
        <p:spPr>
          <a:xfrm>
            <a:off x="704310" y="3846063"/>
            <a:ext cx="77768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드라이브에 </a:t>
            </a:r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Workspace 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폴더를 생성한 후에 다운 받은 </a:t>
            </a:r>
            <a:r>
              <a:rPr lang="en-US" altLang="ko-KR" sz="1500" spc="-150" dirty="0" err="1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cmder</a:t>
            </a:r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폴더와 </a:t>
            </a:r>
            <a:r>
              <a:rPr lang="en-US" altLang="ko-KR" sz="1500" spc="-150" dirty="0" err="1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node_html</a:t>
            </a:r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-master 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폴더를 </a:t>
            </a:r>
            <a:r>
              <a:rPr lang="ko-KR" altLang="en-US" sz="1500" spc="-150" dirty="0" err="1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하위폴더에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드래그 한다</a:t>
            </a:r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액자 9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2170"/>
            </a:avLst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3196" y="464429"/>
            <a:ext cx="77768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 열기 실행 </a:t>
            </a:r>
            <a:endParaRPr lang="en-US" altLang="ko-KR" sz="1500" spc="-150" dirty="0">
              <a:ln>
                <a:solidFill>
                  <a:srgbClr val="D91962">
                    <a:alpha val="0"/>
                  </a:srgb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656" y="202819"/>
            <a:ext cx="1057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spc="-300" dirty="0">
                <a:latin typeface="Arial Black" pitchFamily="34" charset="0"/>
              </a:rPr>
              <a:t>2</a:t>
            </a:r>
            <a:endParaRPr lang="ko-KR" altLang="en-US" sz="7000" spc="-300" dirty="0">
              <a:latin typeface="Arial Black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388188"/>
            <a:ext cx="323528" cy="648072"/>
          </a:xfrm>
          <a:prstGeom prst="rect">
            <a:avLst/>
          </a:prstGeom>
          <a:solidFill>
            <a:srgbClr val="F6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2584" y="388188"/>
            <a:ext cx="144016" cy="648072"/>
          </a:xfrm>
          <a:prstGeom prst="rect">
            <a:avLst/>
          </a:prstGeom>
          <a:solidFill>
            <a:srgbClr val="F6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AB31E2-BEDC-42EE-B9AF-03A4479BD30B}"/>
              </a:ext>
            </a:extLst>
          </p:cNvPr>
          <p:cNvSpPr/>
          <p:nvPr/>
        </p:nvSpPr>
        <p:spPr>
          <a:xfrm>
            <a:off x="522130" y="3381867"/>
            <a:ext cx="77768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spc="-150" dirty="0" err="1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Node_html</a:t>
            </a:r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-master 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파일을 오른쪽 마우스 클릭하면 </a:t>
            </a:r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code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로 열기 버튼을 클릭하여 </a:t>
            </a:r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Visual Studio Code 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를 실행한다</a:t>
            </a:r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E2A91B-CC7A-49AF-A876-2943C95E6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03" y="1849552"/>
            <a:ext cx="7924813" cy="11717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B3C538-AD17-46C1-B388-20D29D86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1" y="4186972"/>
            <a:ext cx="7924812" cy="24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7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액자 9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2170"/>
            </a:avLst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3196" y="464429"/>
            <a:ext cx="77768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spc="-150" dirty="0" err="1">
                <a:ln>
                  <a:solidFill>
                    <a:srgbClr val="D91962">
                      <a:alpha val="0"/>
                    </a:srgbClr>
                  </a:solidFill>
                </a:ln>
                <a:latin typeface="나눔바른고딕" pitchFamily="50" charset="-127"/>
                <a:ea typeface="나눔바른고딕" pitchFamily="50" charset="-127"/>
              </a:rPr>
              <a:t>Github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 </a:t>
            </a:r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node~ 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폴더 불러오기</a:t>
            </a:r>
            <a:endParaRPr lang="en-US" altLang="ko-KR" sz="1500" spc="-150" dirty="0">
              <a:ln>
                <a:solidFill>
                  <a:srgbClr val="D91962">
                    <a:alpha val="0"/>
                  </a:srgb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656" y="202819"/>
            <a:ext cx="1057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spc="-300" dirty="0">
                <a:latin typeface="Arial Black" pitchFamily="34" charset="0"/>
              </a:rPr>
              <a:t>3</a:t>
            </a:r>
            <a:endParaRPr lang="ko-KR" altLang="en-US" sz="7000" spc="-300" dirty="0">
              <a:latin typeface="Arial Black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388188"/>
            <a:ext cx="323528" cy="648072"/>
          </a:xfrm>
          <a:prstGeom prst="rect">
            <a:avLst/>
          </a:prstGeom>
          <a:solidFill>
            <a:srgbClr val="F6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2584" y="388188"/>
            <a:ext cx="144016" cy="648072"/>
          </a:xfrm>
          <a:prstGeom prst="rect">
            <a:avLst/>
          </a:prstGeom>
          <a:solidFill>
            <a:srgbClr val="F6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AB31E2-BEDC-42EE-B9AF-03A4479BD30B}"/>
              </a:ext>
            </a:extLst>
          </p:cNvPr>
          <p:cNvSpPr/>
          <p:nvPr/>
        </p:nvSpPr>
        <p:spPr>
          <a:xfrm>
            <a:off x="515401" y="4327456"/>
            <a:ext cx="77768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spc="-150" dirty="0">
              <a:ln>
                <a:solidFill>
                  <a:srgbClr val="D91962">
                    <a:alpha val="0"/>
                  </a:srgb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2C5B32-C2EE-4DAD-B333-7E9AE429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863"/>
            <a:ext cx="3880019" cy="314096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DB853C-D6C2-4D0B-85F6-970E58914581}"/>
              </a:ext>
            </a:extLst>
          </p:cNvPr>
          <p:cNvSpPr/>
          <p:nvPr/>
        </p:nvSpPr>
        <p:spPr>
          <a:xfrm>
            <a:off x="4556704" y="1210787"/>
            <a:ext cx="4041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spc="-150" dirty="0" err="1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Github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repository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24292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생성</a:t>
            </a:r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24292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600" b="0" i="0" dirty="0">
              <a:solidFill>
                <a:srgbClr val="24292E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1C46BA-9CE3-462F-9CAB-A77A06476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86" y="4402662"/>
            <a:ext cx="4680520" cy="181906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5BDDAC-CC02-4F10-9181-62411B0C8D2B}"/>
              </a:ext>
            </a:extLst>
          </p:cNvPr>
          <p:cNvSpPr/>
          <p:nvPr/>
        </p:nvSpPr>
        <p:spPr>
          <a:xfrm>
            <a:off x="5257710" y="4158179"/>
            <a:ext cx="291469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spc="-150" dirty="0" err="1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24292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Cmder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24292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실행한 후에 다음 코드를 차례로 입력하여 </a:t>
            </a:r>
            <a:r>
              <a:rPr lang="en-US" altLang="ko-KR" sz="1500" spc="-150" dirty="0" err="1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24292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github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24292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24292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node~ </a:t>
            </a:r>
          </a:p>
          <a:p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24292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파일을 올리기</a:t>
            </a:r>
            <a:endParaRPr lang="en-US" altLang="ko-KR" sz="1600" b="0" i="0" dirty="0">
              <a:solidFill>
                <a:srgbClr val="24292E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77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액자 9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2170"/>
            </a:avLst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3196" y="464429"/>
            <a:ext cx="77768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spc="-150" dirty="0" err="1">
                <a:ln>
                  <a:solidFill>
                    <a:srgbClr val="D91962">
                      <a:alpha val="0"/>
                    </a:srgbClr>
                  </a:solidFill>
                </a:ln>
                <a:latin typeface="나눔바른고딕" pitchFamily="50" charset="-127"/>
                <a:ea typeface="나눔바른고딕" pitchFamily="50" charset="-127"/>
              </a:rPr>
              <a:t>Github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 </a:t>
            </a:r>
            <a:r>
              <a:rPr lang="en-US" altLang="ko-KR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node~ </a:t>
            </a:r>
            <a:r>
              <a:rPr lang="ko-KR" altLang="en-US" sz="1500" spc="-150" dirty="0">
                <a:ln>
                  <a:solidFill>
                    <a:srgbClr val="D91962">
                      <a:alpha val="0"/>
                    </a:srgb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폴더 불러오기</a:t>
            </a:r>
            <a:endParaRPr lang="en-US" altLang="ko-KR" sz="1500" spc="-150" dirty="0">
              <a:ln>
                <a:solidFill>
                  <a:srgbClr val="D91962">
                    <a:alpha val="0"/>
                  </a:srgb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656" y="202819"/>
            <a:ext cx="1057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spc="-300" dirty="0">
                <a:latin typeface="Arial Black" pitchFamily="34" charset="0"/>
              </a:rPr>
              <a:t>3</a:t>
            </a:r>
            <a:endParaRPr lang="ko-KR" altLang="en-US" sz="7000" spc="-300" dirty="0">
              <a:latin typeface="Arial Black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388188"/>
            <a:ext cx="323528" cy="648072"/>
          </a:xfrm>
          <a:prstGeom prst="rect">
            <a:avLst/>
          </a:prstGeom>
          <a:solidFill>
            <a:srgbClr val="F6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2584" y="388188"/>
            <a:ext cx="144016" cy="648072"/>
          </a:xfrm>
          <a:prstGeom prst="rect">
            <a:avLst/>
          </a:prstGeom>
          <a:solidFill>
            <a:srgbClr val="F6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DB853C-D6C2-4D0B-85F6-970E58914581}"/>
              </a:ext>
            </a:extLst>
          </p:cNvPr>
          <p:cNvSpPr/>
          <p:nvPr/>
        </p:nvSpPr>
        <p:spPr>
          <a:xfrm>
            <a:off x="4572000" y="1409990"/>
            <a:ext cx="4041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Cmder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코드를 차례로 입력한다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rgbClr val="24292E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b="0" i="0" dirty="0"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다만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git add README. Md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대신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git add *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입력해 준다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877EA4-7573-4C76-965B-08C13F26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5" y="1297870"/>
            <a:ext cx="4125604" cy="524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7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67744" y="2060848"/>
            <a:ext cx="4968552" cy="1368152"/>
          </a:xfrm>
          <a:prstGeom prst="rect">
            <a:avLst/>
          </a:prstGeom>
          <a:solidFill>
            <a:srgbClr val="E2E2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87724" y="1916832"/>
            <a:ext cx="4968552" cy="1368152"/>
          </a:xfrm>
          <a:prstGeom prst="rect">
            <a:avLst/>
          </a:prstGeom>
          <a:solidFill>
            <a:schemeClr val="bg1"/>
          </a:solidFill>
          <a:ln w="12700">
            <a:solidFill>
              <a:srgbClr val="F6B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97488" y="2519351"/>
            <a:ext cx="493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36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36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.”</a:t>
            </a:r>
            <a:endParaRPr lang="ko-KR" altLang="en-US" sz="3600" spc="-150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87724" y="1916832"/>
            <a:ext cx="2376264" cy="504056"/>
          </a:xfrm>
          <a:prstGeom prst="rect">
            <a:avLst/>
          </a:prstGeom>
          <a:solidFill>
            <a:srgbClr val="F6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99992" y="1916832"/>
            <a:ext cx="108000" cy="504056"/>
          </a:xfrm>
          <a:prstGeom prst="rect">
            <a:avLst/>
          </a:prstGeom>
          <a:solidFill>
            <a:srgbClr val="F6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44008" y="1916832"/>
            <a:ext cx="108000" cy="504056"/>
          </a:xfrm>
          <a:prstGeom prst="rect">
            <a:avLst/>
          </a:prstGeom>
          <a:solidFill>
            <a:srgbClr val="F6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43808" y="5373216"/>
            <a:ext cx="115212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67844" y="5251266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2021. 02. 24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076056" y="5373216"/>
            <a:ext cx="115212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110</Words>
  <Application>Microsoft Office PowerPoint</Application>
  <PresentationFormat>화면 슬라이드 쇼(4:3)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Arial Black</vt:lpstr>
      <vt:lpstr>나눔바른고딕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강지윤</cp:lastModifiedBy>
  <cp:revision>5</cp:revision>
  <dcterms:created xsi:type="dcterms:W3CDTF">2018-11-19T13:22:01Z</dcterms:created>
  <dcterms:modified xsi:type="dcterms:W3CDTF">2021-02-23T15:08:26Z</dcterms:modified>
</cp:coreProperties>
</file>