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3716000" cx="2438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uHzp2guKttqBRi027u5IgJ60/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901474f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1e901474f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901474f9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1e901474f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부제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5"/>
          <p:cNvCxnSpPr/>
          <p:nvPr/>
        </p:nvCxnSpPr>
        <p:spPr>
          <a:xfrm flipH="1" rot="10800000">
            <a:off x="762000" y="8635632"/>
            <a:ext cx="22860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5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3장" showMasterSp="0">
  <p:cSld name="사진 - 3장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">
  <p:cSld name="인용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876300" y="3314700"/>
            <a:ext cx="22631400" cy="7317185"/>
          </a:xfrm>
          <a:custGeom>
            <a:rect b="b" l="l" r="r" t="t"/>
            <a:pathLst>
              <a:path extrusionOk="0" h="21600" w="2160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 대체" showMasterSp="0">
  <p:cSld name="인용 대체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3" type="body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" showMasterSp="0">
  <p:cSld name="사진">
    <p:bg>
      <p:bgPr>
        <a:solidFill>
          <a:srgbClr val="22222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>
            <p:ph idx="2" type="pic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" showMasterSp="0">
  <p:cSld name="빈 페이지">
    <p:bg>
      <p:bgPr>
        <a:solidFill>
          <a:srgbClr val="22222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 대체" showMasterSp="0">
  <p:cSld name="빈 페이지 대체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" type="tx">
  <p:cSld name="TITLE_AND_BODY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48615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수평" showMasterSp="0">
  <p:cSld name="사진 - 수평">
    <p:bg>
      <p:bgPr>
        <a:solidFill>
          <a:srgbClr val="22222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" name="Google Shape;22;p7"/>
          <p:cNvCxnSpPr/>
          <p:nvPr/>
        </p:nvCxnSpPr>
        <p:spPr>
          <a:xfrm flipH="1" rot="10800000">
            <a:off x="762000" y="8635632"/>
            <a:ext cx="22860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" name="Google Shape;23;p7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부제 대체" showMasterSp="0">
  <p:cSld name="제목 및 부제 대체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8"/>
          <p:cNvCxnSpPr/>
          <p:nvPr/>
        </p:nvCxnSpPr>
        <p:spPr>
          <a:xfrm flipH="1" rot="10800000">
            <a:off x="762000" y="8635632"/>
            <a:ext cx="22860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8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가운데" showMasterSp="0">
  <p:cSld name="제목 - 가운데">
    <p:bg>
      <p:bgPr>
        <a:solidFill>
          <a:srgbClr val="22222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수직" showMasterSp="0">
  <p:cSld name="사진 - 수직">
    <p:bg>
      <p:bgPr>
        <a:solidFill>
          <a:srgbClr val="22222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0"/>
          <p:cNvCxnSpPr/>
          <p:nvPr/>
        </p:nvCxnSpPr>
        <p:spPr>
          <a:xfrm flipH="1" rot="10800000">
            <a:off x="11049000" y="8635798"/>
            <a:ext cx="12572997" cy="203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10"/>
          <p:cNvSpPr/>
          <p:nvPr>
            <p:ph idx="2" type="pic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상단">
  <p:cSld name="제목 - 상단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 대체">
  <p:cSld name="제목 및 구분점 대체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48615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구분점 및 사진">
  <p:cSld name="제목, 구분점 및 사진">
    <p:bg>
      <p:bgPr>
        <a:solidFill>
          <a:srgbClr val="22222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1" name="Google Shape;51;p13"/>
          <p:cNvSpPr/>
          <p:nvPr>
            <p:ph idx="2" type="pic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indent="-495300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indent="-495300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indent="-495300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indent="-495300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"/>
          <p:cNvCxnSpPr/>
          <p:nvPr/>
        </p:nvCxnSpPr>
        <p:spPr>
          <a:xfrm flipH="1" rot="10800000">
            <a:off x="762000" y="1396632"/>
            <a:ext cx="22860000" cy="369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4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548640" lvl="0" marL="457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548640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548639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548639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548639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548639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548639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548639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548640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4294967295" type="ctr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b="1" i="0" lang="en-US" sz="153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프로그래밍 </a:t>
            </a:r>
            <a:r>
              <a:rPr b="1" i="0" lang="en-US" sz="107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Review02</a:t>
            </a:r>
            <a:endParaRPr b="0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>
            <p:ph idx="4294967295" type="subTitle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b="0" i="0" lang="en-US" sz="77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b="0" i="0" sz="4800" u="none" cap="none" strike="noStrike">
              <a:solidFill>
                <a:srgbClr val="8387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b="1" i="0" lang="en-US" sz="42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b="1" i="0" lang="en-US" sz="42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김규석 교수</a:t>
            </a:r>
            <a:r>
              <a:rPr b="1" i="0" lang="en-US" sz="42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b="1" i="0" lang="en-US" sz="42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Drawing a line vertically or hori</a:t>
              </a:r>
              <a:r>
                <a:rPr b="1" lang="en-US" sz="5480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ontally</a:t>
              </a:r>
              <a:endParaRPr b="0" i="0" sz="548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User inputs 0s or 1s</a:t>
              </a:r>
              <a:endParaRPr/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The whole size is 4 x 3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Show “Pass” if 0s are connected vertically or hori</a:t>
              </a:r>
              <a:r>
                <a:rPr lang="en-US" sz="4416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ontally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[Example]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00</a:t>
              </a:r>
              <a:r>
                <a:rPr b="0" i="0" lang="en-US" sz="4416" u="none" cap="none" strike="noStrik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r>
                <a:rPr b="0" i="0" lang="en-US" sz="4416" u="none" cap="none" strike="noStrik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r>
                <a:rPr b="0" i="0" lang="en-US" sz="4416" u="none" cap="none" strike="noStrik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Pass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1010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1000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0110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Fail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R1</a:t>
            </a:r>
            <a:endParaRPr sz="66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1e901474f9_0_22"/>
          <p:cNvGrpSpPr/>
          <p:nvPr/>
        </p:nvGrpSpPr>
        <p:grpSpPr>
          <a:xfrm>
            <a:off x="761998" y="1676400"/>
            <a:ext cx="22860002" cy="2895643"/>
            <a:chOff x="761998" y="5638800"/>
            <a:chExt cx="22860002" cy="2895643"/>
          </a:xfrm>
        </p:grpSpPr>
        <p:sp>
          <p:nvSpPr>
            <p:cNvPr id="99" name="Google Shape;99;g11e901474f9_0_22"/>
            <p:cNvSpPr txBox="1"/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Drawing a line vertically or hori</a:t>
              </a:r>
              <a:r>
                <a:rPr b="1" lang="en-US" sz="5480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ontally</a:t>
              </a:r>
              <a:endParaRPr b="0" i="0" sz="548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1e901474f9_0_22"/>
            <p:cNvSpPr txBox="1"/>
            <p:nvPr/>
          </p:nvSpPr>
          <p:spPr>
            <a:xfrm>
              <a:off x="761998" y="6308143"/>
              <a:ext cx="22860000" cy="22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User inputs 0s or 1s</a:t>
              </a:r>
              <a:endParaRPr/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The whole size is 4 x 3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Show “Pass” if 0s are connected vertically or hori</a:t>
              </a:r>
              <a:r>
                <a:rPr lang="en-US" sz="4416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ontally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[Example]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00</a:t>
              </a:r>
              <a:r>
                <a:rPr b="0" i="0" lang="en-US" sz="4416" u="none" cap="none" strike="noStrik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r>
                <a:rPr b="0" i="0" lang="en-US" sz="4416" u="none" cap="none" strike="noStrik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r>
                <a:rPr b="0" i="0" lang="en-US" sz="4416" u="none" cap="none" strike="noStrik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Pass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1010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1000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0110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Fail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1" name="Google Shape;101;g11e901474f9_0_22"/>
          <p:cNvSpPr txBox="1"/>
          <p:nvPr>
            <p:ph idx="1" type="body"/>
          </p:nvPr>
        </p:nvSpPr>
        <p:spPr>
          <a:xfrm>
            <a:off x="762000" y="172689"/>
            <a:ext cx="20955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R1</a:t>
            </a:r>
            <a:endParaRPr sz="6600">
              <a:solidFill>
                <a:srgbClr val="FFC000"/>
              </a:solidFill>
            </a:endParaRPr>
          </a:p>
        </p:txBody>
      </p:sp>
      <p:pic>
        <p:nvPicPr>
          <p:cNvPr id="102" name="Google Shape;102;g11e901474f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5" y="2436475"/>
            <a:ext cx="11856707" cy="112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1e901474f9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1990" y="3537650"/>
            <a:ext cx="3020975" cy="101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9" name="Google Shape;109;p3"/>
            <p:cNvSpPr txBox="1"/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Calculating ages in international age and in Korean age</a:t>
              </a:r>
              <a:endParaRPr b="0" i="0" sz="548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User inputs the current date and birthday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Show the ages in international age and in Korean age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[Example]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Current Date : 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20200902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Birthday 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20180904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3 years old in Korean 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2 years old in international age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R2</a:t>
            </a:r>
            <a:endParaRPr sz="66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g11e901474f9_0_8"/>
          <p:cNvGrpSpPr/>
          <p:nvPr/>
        </p:nvGrpSpPr>
        <p:grpSpPr>
          <a:xfrm>
            <a:off x="761998" y="1676400"/>
            <a:ext cx="22860002" cy="2895643"/>
            <a:chOff x="761998" y="5638800"/>
            <a:chExt cx="22860002" cy="2895643"/>
          </a:xfrm>
        </p:grpSpPr>
        <p:sp>
          <p:nvSpPr>
            <p:cNvPr id="117" name="Google Shape;117;g11e901474f9_0_8"/>
            <p:cNvSpPr txBox="1"/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Calculating ages in international age and in Korean age</a:t>
              </a:r>
              <a:endParaRPr b="0" i="0" sz="548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1e901474f9_0_8"/>
            <p:cNvSpPr txBox="1"/>
            <p:nvPr/>
          </p:nvSpPr>
          <p:spPr>
            <a:xfrm>
              <a:off x="761998" y="6308143"/>
              <a:ext cx="22860000" cy="22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User inputs the current date and birthday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Show the ages in international age and in Korean age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[Example]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Current Date : 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20200902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Birthday 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20180904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3 years old in Korean 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2 years old in international age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9" name="Google Shape;119;g11e901474f9_0_8"/>
          <p:cNvSpPr txBox="1"/>
          <p:nvPr>
            <p:ph idx="1" type="body"/>
          </p:nvPr>
        </p:nvSpPr>
        <p:spPr>
          <a:xfrm>
            <a:off x="762000" y="172689"/>
            <a:ext cx="20955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R2</a:t>
            </a:r>
            <a:endParaRPr sz="6600">
              <a:solidFill>
                <a:srgbClr val="FFC000"/>
              </a:solidFill>
            </a:endParaRPr>
          </a:p>
        </p:txBody>
      </p:sp>
      <p:pic>
        <p:nvPicPr>
          <p:cNvPr id="120" name="Google Shape;120;g11e901474f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4559"/>
            <a:ext cx="17574351" cy="111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1e901474f9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6700" y="10283274"/>
            <a:ext cx="6256825" cy="3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CTC</dc:creator>
</cp:coreProperties>
</file>