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3716000" cx="2438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MvsRwElaLoSCWcwrbYSeXdfm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dadcf762d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1dadcf762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dadcf762d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1dadcf762d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부제" showMasterSp="0" type="title">
  <p:cSld name="TITLE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5"/>
          <p:cNvCxnSpPr/>
          <p:nvPr/>
        </p:nvCxnSpPr>
        <p:spPr>
          <a:xfrm flipH="1" rot="10800000">
            <a:off x="762000" y="8635632"/>
            <a:ext cx="22860000" cy="369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" name="Google Shape;12;p5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 - 3장" showMasterSp="0">
  <p:cSld name="사진 - 3장">
    <p:bg>
      <p:bgPr>
        <a:solidFill>
          <a:srgbClr val="22222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>
            <p:ph idx="2" type="pic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4"/>
          <p:cNvSpPr/>
          <p:nvPr>
            <p:ph idx="3" type="pic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/>
          <p:nvPr>
            <p:ph idx="4" type="pic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인용">
  <p:cSld name="인용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876300" y="3314700"/>
            <a:ext cx="22631400" cy="7317185"/>
          </a:xfrm>
          <a:custGeom>
            <a:rect b="b" l="l" r="r" t="t"/>
            <a:pathLst>
              <a:path extrusionOk="0" h="21600" w="2160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body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b="1" sz="3600" cap="none"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인용 대체" showMasterSp="0">
  <p:cSld name="인용 대체"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68" name="Google Shape;68;p16"/>
          <p:cNvSpPr/>
          <p:nvPr>
            <p:ph idx="2" type="pic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 txBox="1"/>
          <p:nvPr>
            <p:ph idx="3" type="body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" showMasterSp="0">
  <p:cSld name="사진">
    <p:bg>
      <p:bgPr>
        <a:solidFill>
          <a:srgbClr val="22222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>
            <p:ph idx="2" type="pic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페이지" showMasterSp="0">
  <p:cSld name="빈 페이지">
    <p:bg>
      <p:bgPr>
        <a:solidFill>
          <a:srgbClr val="22222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페이지 대체" showMasterSp="0">
  <p:cSld name="빈 페이지 대체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구분점" type="tx">
  <p:cSld name="TITLE_AND_BODY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" type="body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b="1" sz="3600" cap="none"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48615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 - 수평" showMasterSp="0">
  <p:cSld name="사진 - 수평">
    <p:bg>
      <p:bgPr>
        <a:solidFill>
          <a:srgbClr val="22222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>
            <p:ph idx="2" type="pic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2" name="Google Shape;22;p7"/>
          <p:cNvCxnSpPr/>
          <p:nvPr/>
        </p:nvCxnSpPr>
        <p:spPr>
          <a:xfrm flipH="1" rot="10800000">
            <a:off x="762000" y="8635632"/>
            <a:ext cx="22860000" cy="369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3" name="Google Shape;23;p7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부제 대체" showMasterSp="0">
  <p:cSld name="제목 및 부제 대체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8"/>
          <p:cNvCxnSpPr/>
          <p:nvPr/>
        </p:nvCxnSpPr>
        <p:spPr>
          <a:xfrm flipH="1" rot="10800000">
            <a:off x="762000" y="8635632"/>
            <a:ext cx="22860000" cy="369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8" name="Google Shape;28;p8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- 가운데" showMasterSp="0">
  <p:cSld name="제목 - 가운데">
    <p:bg>
      <p:bgPr>
        <a:solidFill>
          <a:srgbClr val="22222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 - 수직" showMasterSp="0">
  <p:cSld name="사진 - 수직">
    <p:bg>
      <p:bgPr>
        <a:solidFill>
          <a:srgbClr val="22222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0"/>
          <p:cNvCxnSpPr/>
          <p:nvPr/>
        </p:nvCxnSpPr>
        <p:spPr>
          <a:xfrm flipH="1" rot="10800000">
            <a:off x="11049000" y="8635798"/>
            <a:ext cx="12572997" cy="203"/>
          </a:xfrm>
          <a:prstGeom prst="straightConnector1">
            <a:avLst/>
          </a:prstGeom>
          <a:noFill/>
          <a:ln cap="flat" cmpd="sng" w="508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6" name="Google Shape;36;p10"/>
          <p:cNvSpPr/>
          <p:nvPr>
            <p:ph idx="2" type="pic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- 상단">
  <p:cSld name="제목 - 상단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b="1" sz="3600" cap="none"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구분점 대체">
  <p:cSld name="제목 및 구분점 대체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b="1" sz="3600" cap="none"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48615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구분점 및 사진">
  <p:cSld name="제목, 구분점 및 사진">
    <p:bg>
      <p:bgPr>
        <a:solidFill>
          <a:srgbClr val="22222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b="1" sz="3600" cap="none"/>
            </a:lvl1pPr>
            <a:lvl2pPr indent="-348615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indent="-348614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indent="-348614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indent="-348614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1" name="Google Shape;51;p13"/>
          <p:cNvSpPr/>
          <p:nvPr>
            <p:ph idx="2" type="pic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95300" lvl="0" marL="457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indent="-495300" lvl="1" marL="914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indent="-495300" lvl="2" marL="1371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indent="-495300" lvl="3" marL="1828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indent="-495300" lvl="4" marL="22860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indent="-348614" lvl="5" marL="27432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indent="-348614" lvl="6" marL="32004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indent="-348615" lvl="7" marL="36576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indent="-348615" lvl="8" marL="411480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4"/>
          <p:cNvCxnSpPr/>
          <p:nvPr/>
        </p:nvCxnSpPr>
        <p:spPr>
          <a:xfrm flipH="1" rot="10800000">
            <a:off x="762000" y="1396632"/>
            <a:ext cx="22860000" cy="369"/>
          </a:xfrm>
          <a:prstGeom prst="straightConnector1">
            <a:avLst/>
          </a:prstGeom>
          <a:noFill/>
          <a:ln cap="flat" cmpd="sng" w="254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" name="Google Shape;7;p4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b="0" i="0" sz="8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" type="body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548640" lvl="0" marL="4572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548640" lvl="1" marL="914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548639" lvl="2" marL="1371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548639" lvl="3" marL="18288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548639" lvl="4" marL="22860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548639" lvl="5" marL="27432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548639" lvl="6" marL="32004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548639" lvl="7" marL="36576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548640" lvl="8" marL="4114800" marR="0" rtl="0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b="0" i="0" sz="48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2" type="sldNum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idx="4294967295" type="ctr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b="1" i="0" lang="en-US" sz="153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프로그래밍 </a:t>
            </a:r>
            <a:r>
              <a:rPr b="1" i="0" lang="en-US" sz="107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Review03</a:t>
            </a:r>
            <a:endParaRPr b="0" i="0" sz="7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>
            <p:ph idx="4294967295" type="subTitle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b="0" i="0" lang="en-US" sz="7700" u="none" cap="none" strike="noStrike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b="0" i="0" sz="4800" u="none" cap="none" strike="noStrike">
              <a:solidFill>
                <a:srgbClr val="8387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b="1" i="0" lang="en-US" sz="4200" u="none" cap="none" strike="noStrike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b="1" i="0" lang="en-US" sz="4200" u="none" cap="none" strike="noStrike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김규석 교수</a:t>
            </a:r>
            <a:r>
              <a:rPr b="1" i="0" lang="en-US" sz="4200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b="1" i="0" lang="en-US" sz="4200" u="none" cap="none" strike="noStrike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91" name="Google Shape;91;p2"/>
            <p:cNvSpPr txBox="1"/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r>
                <a:rPr b="1" i="0" lang="en-US" sz="5480" u="none" cap="none" strike="noStrike">
                  <a:solidFill>
                    <a:schemeClr val="accent1"/>
                  </a:solidFill>
                  <a:latin typeface="Verdana"/>
                  <a:ea typeface="Verdana"/>
                  <a:cs typeface="Verdana"/>
                  <a:sym typeface="Verdana"/>
                </a:rPr>
                <a:t>Vedic Mathematics I</a:t>
              </a:r>
              <a:endParaRPr b="0" i="0" sz="548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-58420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88            X        93 = 8184</a:t>
              </a:r>
              <a:endParaRPr/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  100-88           100-93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     12          +      7           = 19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     12          X      7            = 84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  First two digits : 100 – 19 = 81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  Last two digits : 84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  Result : 8184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685800" lvl="0" marL="685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rial"/>
                <a:buChar char="•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Implement the function calculating this with the data type of integers</a:t>
              </a:r>
              <a:endParaRPr/>
            </a:p>
            <a:p>
              <a:pPr indent="-685800" lvl="0" marL="685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rial"/>
                <a:buChar char="•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Show the calculating process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>
                <a:solidFill>
                  <a:srgbClr val="FFC000"/>
                </a:solidFill>
              </a:rPr>
              <a:t>R1</a:t>
            </a:r>
            <a:endParaRPr sz="66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dadcf762d_0_2"/>
          <p:cNvSpPr txBox="1"/>
          <p:nvPr/>
        </p:nvSpPr>
        <p:spPr>
          <a:xfrm>
            <a:off x="2192400" y="38215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en-US" sz="548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Vedic Mathematics I</a:t>
            </a:r>
            <a:endParaRPr b="0" i="0" sz="548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1dadcf762d_0_2"/>
          <p:cNvSpPr txBox="1"/>
          <p:nvPr>
            <p:ph idx="1" type="body"/>
          </p:nvPr>
        </p:nvSpPr>
        <p:spPr>
          <a:xfrm>
            <a:off x="762000" y="172700"/>
            <a:ext cx="14304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>
                <a:solidFill>
                  <a:srgbClr val="FFC000"/>
                </a:solidFill>
              </a:rPr>
              <a:t>R1</a:t>
            </a:r>
            <a:endParaRPr sz="6600">
              <a:solidFill>
                <a:srgbClr val="FFC000"/>
              </a:solidFill>
            </a:endParaRPr>
          </a:p>
        </p:txBody>
      </p:sp>
      <p:pic>
        <p:nvPicPr>
          <p:cNvPr id="100" name="Google Shape;100;g11dadcf762d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5575" y="382150"/>
            <a:ext cx="15249401" cy="132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1dadcf762d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00" y="1546100"/>
            <a:ext cx="7460451" cy="57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7" name="Google Shape;107;p3"/>
            <p:cNvSpPr txBox="1"/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</a:pPr>
              <a:r>
                <a:rPr b="1" i="0" lang="en-US" sz="5480" u="none" cap="none" strike="noStrike">
                  <a:solidFill>
                    <a:schemeClr val="accent1"/>
                  </a:solidFill>
                  <a:latin typeface="Verdana"/>
                  <a:ea typeface="Verdana"/>
                  <a:cs typeface="Verdana"/>
                  <a:sym typeface="Verdana"/>
                </a:rPr>
                <a:t>Vedic Mathematics II</a:t>
              </a:r>
              <a:endParaRPr b="0" i="0" sz="548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-58420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88            X        93 = 8184</a:t>
              </a:r>
              <a:endParaRPr/>
            </a:p>
            <a:p>
              <a:pPr indent="-289750" lvl="0" marL="584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  100-88           100-93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     12          +      7           = 19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     12          X      7            = 84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  First two digits : 100 – 19 = 81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  Last two digits : 84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  Result : 8184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685800" lvl="0" marL="685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rial"/>
                <a:buChar char="•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Implement the function calculating this with the data type of strings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685800" lvl="0" marL="6858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rial"/>
                <a:buChar char="•"/>
              </a:pPr>
              <a:r>
                <a:rPr b="0" i="0" lang="en-US" sz="4416" u="none" cap="none" strike="noStrike">
                  <a:solidFill>
                    <a:srgbClr val="838787"/>
                  </a:solidFill>
                  <a:latin typeface="Verdana"/>
                  <a:ea typeface="Verdana"/>
                  <a:cs typeface="Verdana"/>
                  <a:sym typeface="Verdana"/>
                </a:rPr>
                <a:t>Show the calculating process</a:t>
              </a:r>
              <a:endParaRPr b="0" i="0" sz="4416" u="none" cap="none" strike="noStrik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>
                <a:solidFill>
                  <a:srgbClr val="FFC000"/>
                </a:solidFill>
              </a:rPr>
              <a:t>R2</a:t>
            </a:r>
            <a:endParaRPr sz="660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dadcf762d_0_12"/>
          <p:cNvSpPr txBox="1"/>
          <p:nvPr/>
        </p:nvSpPr>
        <p:spPr>
          <a:xfrm>
            <a:off x="2265725" y="607200"/>
            <a:ext cx="5121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en-US" sz="30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Vedic Mathematics II</a:t>
            </a:r>
            <a:endParaRPr b="0" i="0" sz="3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1dadcf762d_0_12"/>
          <p:cNvSpPr txBox="1"/>
          <p:nvPr>
            <p:ph idx="1" type="body"/>
          </p:nvPr>
        </p:nvSpPr>
        <p:spPr>
          <a:xfrm>
            <a:off x="762000" y="172700"/>
            <a:ext cx="18858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>
                <a:solidFill>
                  <a:srgbClr val="FFC000"/>
                </a:solidFill>
              </a:rPr>
              <a:t>R2</a:t>
            </a:r>
            <a:endParaRPr sz="6600">
              <a:solidFill>
                <a:srgbClr val="FFC000"/>
              </a:solidFill>
            </a:endParaRPr>
          </a:p>
        </p:txBody>
      </p:sp>
      <p:pic>
        <p:nvPicPr>
          <p:cNvPr id="116" name="Google Shape;116;g11dadcf762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75" y="1535475"/>
            <a:ext cx="75003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1dadcf762d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0515" y="172700"/>
            <a:ext cx="16587284" cy="1341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CTC</dc:creator>
</cp:coreProperties>
</file>