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F6E9F-37D2-442B-B754-BC1C50F85A04}" v="55" dt="2023-07-11T09:53:42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성" userId="d47cadcc06700680" providerId="LiveId" clId="{84AF6E9F-37D2-442B-B754-BC1C50F85A04}"/>
    <pc:docChg chg="custSel delSld modSld">
      <pc:chgData name="재성" userId="d47cadcc06700680" providerId="LiveId" clId="{84AF6E9F-37D2-442B-B754-BC1C50F85A04}" dt="2023-07-11T09:54:02.880" v="757"/>
      <pc:docMkLst>
        <pc:docMk/>
      </pc:docMkLst>
      <pc:sldChg chg="delSp modSp mod">
        <pc:chgData name="재성" userId="d47cadcc06700680" providerId="LiveId" clId="{84AF6E9F-37D2-442B-B754-BC1C50F85A04}" dt="2023-07-11T09:49:48.412" v="332"/>
        <pc:sldMkLst>
          <pc:docMk/>
          <pc:sldMk cId="0" sldId="257"/>
        </pc:sldMkLst>
        <pc:spChg chg="del mod">
          <ac:chgData name="재성" userId="d47cadcc06700680" providerId="LiveId" clId="{84AF6E9F-37D2-442B-B754-BC1C50F85A04}" dt="2023-07-11T09:49:48.412" v="332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재성" userId="d47cadcc06700680" providerId="LiveId" clId="{84AF6E9F-37D2-442B-B754-BC1C50F85A04}" dt="2023-07-11T09:47:37.338" v="138" actId="1076"/>
        <pc:sldMkLst>
          <pc:docMk/>
          <pc:sldMk cId="0" sldId="261"/>
        </pc:sldMkLst>
        <pc:spChg chg="mod">
          <ac:chgData name="재성" userId="d47cadcc06700680" providerId="LiveId" clId="{84AF6E9F-37D2-442B-B754-BC1C50F85A04}" dt="2023-07-11T09:45:59.059" v="10"/>
          <ac:spMkLst>
            <pc:docMk/>
            <pc:sldMk cId="0" sldId="261"/>
            <ac:spMk id="5" creationId="{00000000-0000-0000-0000-000000000000}"/>
          </ac:spMkLst>
        </pc:spChg>
        <pc:spChg chg="mod">
          <ac:chgData name="재성" userId="d47cadcc06700680" providerId="LiveId" clId="{84AF6E9F-37D2-442B-B754-BC1C50F85A04}" dt="2023-07-11T09:46:38.016" v="127" actId="20577"/>
          <ac:spMkLst>
            <pc:docMk/>
            <pc:sldMk cId="0" sldId="261"/>
            <ac:spMk id="6" creationId="{00000000-0000-0000-0000-000000000000}"/>
          </ac:spMkLst>
        </pc:spChg>
        <pc:spChg chg="mod">
          <ac:chgData name="재성" userId="d47cadcc06700680" providerId="LiveId" clId="{84AF6E9F-37D2-442B-B754-BC1C50F85A04}" dt="2023-07-11T09:47:37.338" v="138" actId="1076"/>
          <ac:spMkLst>
            <pc:docMk/>
            <pc:sldMk cId="0" sldId="261"/>
            <ac:spMk id="15" creationId="{71342839-5E62-C6EE-04E2-116AA89247C3}"/>
          </ac:spMkLst>
        </pc:spChg>
        <pc:spChg chg="mod">
          <ac:chgData name="재성" userId="d47cadcc06700680" providerId="LiveId" clId="{84AF6E9F-37D2-442B-B754-BC1C50F85A04}" dt="2023-07-11T09:47:26.079" v="136" actId="1076"/>
          <ac:spMkLst>
            <pc:docMk/>
            <pc:sldMk cId="0" sldId="261"/>
            <ac:spMk id="24" creationId="{00000000-0000-0000-0000-000000000000}"/>
          </ac:spMkLst>
        </pc:spChg>
      </pc:sldChg>
      <pc:sldChg chg="delSp modSp mod">
        <pc:chgData name="재성" userId="d47cadcc06700680" providerId="LiveId" clId="{84AF6E9F-37D2-442B-B754-BC1C50F85A04}" dt="2023-07-11T09:53:44.875" v="752" actId="20577"/>
        <pc:sldMkLst>
          <pc:docMk/>
          <pc:sldMk cId="0" sldId="262"/>
        </pc:sldMkLst>
        <pc:spChg chg="del mod">
          <ac:chgData name="재성" userId="d47cadcc06700680" providerId="LiveId" clId="{84AF6E9F-37D2-442B-B754-BC1C50F85A04}" dt="2023-07-11T09:50:31.438" v="363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재성" userId="d47cadcc06700680" providerId="LiveId" clId="{84AF6E9F-37D2-442B-B754-BC1C50F85A04}" dt="2023-07-11T09:53:44.875" v="752" actId="20577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재성" userId="d47cadcc06700680" providerId="LiveId" clId="{84AF6E9F-37D2-442B-B754-BC1C50F85A04}" dt="2023-07-11T09:52:46.984" v="640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재성" userId="d47cadcc06700680" providerId="LiveId" clId="{84AF6E9F-37D2-442B-B754-BC1C50F85A04}" dt="2023-07-11T09:51:11.598" v="408"/>
          <ac:spMkLst>
            <pc:docMk/>
            <pc:sldMk cId="0" sldId="262"/>
            <ac:spMk id="8" creationId="{00000000-0000-0000-0000-000000000000}"/>
          </ac:spMkLst>
        </pc:spChg>
        <pc:spChg chg="mod">
          <ac:chgData name="재성" userId="d47cadcc06700680" providerId="LiveId" clId="{84AF6E9F-37D2-442B-B754-BC1C50F85A04}" dt="2023-07-11T09:50:58.944" v="377" actId="255"/>
          <ac:spMkLst>
            <pc:docMk/>
            <pc:sldMk cId="0" sldId="262"/>
            <ac:spMk id="9" creationId="{00000000-0000-0000-0000-000000000000}"/>
          </ac:spMkLst>
        </pc:spChg>
      </pc:sldChg>
      <pc:sldChg chg="delSp modSp del mod">
        <pc:chgData name="재성" userId="d47cadcc06700680" providerId="LiveId" clId="{84AF6E9F-37D2-442B-B754-BC1C50F85A04}" dt="2023-07-11T09:53:50.064" v="753" actId="47"/>
        <pc:sldMkLst>
          <pc:docMk/>
          <pc:sldMk cId="0" sldId="263"/>
        </pc:sldMkLst>
        <pc:spChg chg="del mod">
          <ac:chgData name="재성" userId="d47cadcc06700680" providerId="LiveId" clId="{84AF6E9F-37D2-442B-B754-BC1C50F85A04}" dt="2023-07-11T09:50:08.119" v="360"/>
          <ac:spMkLst>
            <pc:docMk/>
            <pc:sldMk cId="0" sldId="263"/>
            <ac:spMk id="16" creationId="{00000000-0000-0000-0000-000000000000}"/>
          </ac:spMkLst>
        </pc:spChg>
      </pc:sldChg>
      <pc:sldChg chg="del">
        <pc:chgData name="재성" userId="d47cadcc06700680" providerId="LiveId" clId="{84AF6E9F-37D2-442B-B754-BC1C50F85A04}" dt="2023-07-11T09:53:52.943" v="754" actId="47"/>
        <pc:sldMkLst>
          <pc:docMk/>
          <pc:sldMk cId="0" sldId="265"/>
        </pc:sldMkLst>
      </pc:sldChg>
      <pc:sldChg chg="delSp modSp mod">
        <pc:chgData name="재성" userId="d47cadcc06700680" providerId="LiveId" clId="{84AF6E9F-37D2-442B-B754-BC1C50F85A04}" dt="2023-07-11T09:54:02.880" v="757"/>
        <pc:sldMkLst>
          <pc:docMk/>
          <pc:sldMk cId="0" sldId="269"/>
        </pc:sldMkLst>
        <pc:spChg chg="del mod">
          <ac:chgData name="재성" userId="d47cadcc06700680" providerId="LiveId" clId="{84AF6E9F-37D2-442B-B754-BC1C50F85A04}" dt="2023-07-11T09:54:02.880" v="757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61890" y="-258065"/>
            <a:ext cx="19753135" cy="11111138"/>
            <a:chOff x="-1061890" y="-258065"/>
            <a:chExt cx="19753135" cy="1111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1890" y="-258065"/>
              <a:ext cx="19753135" cy="111111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19048" y="3089371"/>
            <a:ext cx="17450000" cy="6851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아이디어</a:t>
            </a:r>
          </a:p>
          <a:p>
            <a:r>
              <a:rPr lang="en-US" sz="13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기획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38095" y="8719981"/>
            <a:ext cx="814285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김부일</a:t>
            </a:r>
            <a:r>
              <a:rPr lang="en-US" sz="2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 팀</a:t>
            </a:r>
          </a:p>
          <a:p>
            <a:r>
              <a:rPr lang="en-US" sz="2200" dirty="0" err="1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심재성</a:t>
            </a:r>
            <a:r>
              <a:rPr lang="en-US" sz="2200" dirty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, 김민성, 강성욱, 박광석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219048" y="1173914"/>
            <a:ext cx="9136649" cy="611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2023 Summer Makers Day - 1주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6905" y="1055872"/>
            <a:ext cx="17187371" cy="2933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CONTENTS,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023271" y="5079408"/>
            <a:ext cx="2018711" cy="1985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3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523749" y="5079408"/>
            <a:ext cx="3803669" cy="32799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3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26834" y="6353989"/>
            <a:ext cx="18741667" cy="4059253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50286" y="6979628"/>
            <a:ext cx="221627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/>
              <a:t>아이디어</a:t>
            </a:r>
            <a:endParaRPr lang="en-US" sz="3200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4576090" y="7945152"/>
            <a:ext cx="24904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최종 아이디어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기능</a:t>
            </a:r>
            <a:endParaRPr lang="en-US" altLang="ko-KR" sz="2400" dirty="0"/>
          </a:p>
        </p:txBody>
      </p:sp>
      <p:sp>
        <p:nvSpPr>
          <p:cNvPr id="16" name="Object 16"/>
          <p:cNvSpPr txBox="1"/>
          <p:nvPr/>
        </p:nvSpPr>
        <p:spPr>
          <a:xfrm>
            <a:off x="11887200" y="6979627"/>
            <a:ext cx="10668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595959"/>
                </a:solidFill>
                <a:latin typeface="S-Core Dream 5 Medium" pitchFamily="34" charset="0"/>
              </a:rPr>
              <a:t>계획</a:t>
            </a:r>
            <a:endParaRPr lang="en-US" sz="32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9242" y="-1161647"/>
            <a:ext cx="18646484" cy="4633254"/>
            <a:chOff x="-180385" y="-357931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0385" y="-357931"/>
              <a:ext cx="18646484" cy="46332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7876" y="952500"/>
            <a:ext cx="962876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아이디어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400423" y="6437807"/>
            <a:ext cx="308897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595959"/>
                </a:solidFill>
                <a:latin typeface="S-Core Dream 5 Medium" pitchFamily="34" charset="0"/>
              </a:rPr>
              <a:t>식단 추천 </a:t>
            </a:r>
            <a:r>
              <a:rPr lang="en-US" altLang="ko-KR" sz="2500" dirty="0">
                <a:solidFill>
                  <a:srgbClr val="595959"/>
                </a:solidFill>
                <a:latin typeface="S-Core Dream 5 Medium" pitchFamily="34" charset="0"/>
              </a:rPr>
              <a:t>AI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091923" y="7029157"/>
            <a:ext cx="393827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내가 먹어왔던 음식들을 분석하여 식단을 추천해줌</a:t>
            </a:r>
            <a:r>
              <a:rPr lang="en-US" altLang="ko-KR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. </a:t>
            </a:r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하루 권장 칼로리와 </a:t>
            </a:r>
            <a:r>
              <a:rPr lang="ko-KR" altLang="en-US" sz="1800" dirty="0" err="1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탄단지</a:t>
            </a:r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 비율을 설정하여 하루 식사의 밸런스를 맞춰준다</a:t>
            </a:r>
            <a:r>
              <a:rPr lang="en-US" altLang="ko-KR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,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91639" y="6437807"/>
            <a:ext cx="308897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자세교정 </a:t>
            </a:r>
            <a:r>
              <a:rPr lang="en-US" altLang="ko-KR" dirty="0"/>
              <a:t>AI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91639" y="7029157"/>
            <a:ext cx="3088978" cy="660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 err="1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바른자세로</a:t>
            </a:r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 안내하는 인공지능</a:t>
            </a:r>
            <a:endParaRPr lang="en-US" sz="1800" dirty="0">
              <a:solidFill>
                <a:srgbClr val="595959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0617" y="7042023"/>
            <a:ext cx="410439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 err="1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챗봇형태의</a:t>
            </a:r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 인공지능 개인비서</a:t>
            </a:r>
            <a:r>
              <a:rPr lang="en-US" altLang="ko-KR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. </a:t>
            </a:r>
            <a:r>
              <a:rPr lang="ko-KR" altLang="en-US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약 먹는 시간</a:t>
            </a:r>
            <a:r>
              <a:rPr lang="en-US" altLang="ko-KR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, </a:t>
            </a:r>
            <a:r>
              <a:rPr lang="ko-KR" altLang="en-US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운동가는 </a:t>
            </a:r>
            <a:r>
              <a:rPr lang="ko-KR" altLang="en-US" dirty="0" err="1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시간등</a:t>
            </a:r>
            <a:r>
              <a:rPr lang="ko-KR" altLang="en-US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 여러 개인 스케줄을 분석해서 알려준다</a:t>
            </a:r>
            <a:r>
              <a:rPr lang="en-US" altLang="ko-KR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504816" y="5384517"/>
            <a:ext cx="901974" cy="721579"/>
            <a:chOff x="13504816" y="5384517"/>
            <a:chExt cx="901974" cy="7215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4816" y="5384517"/>
              <a:ext cx="901974" cy="72157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3504816" y="6437807"/>
            <a:ext cx="308897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595959"/>
                </a:solidFill>
                <a:latin typeface="S-Core Dream 5 Medium" pitchFamily="34" charset="0"/>
              </a:rPr>
              <a:t>옷 추천  </a:t>
            </a:r>
            <a:r>
              <a:rPr lang="en-US" altLang="ko-KR" sz="2500" dirty="0">
                <a:solidFill>
                  <a:srgbClr val="595959"/>
                </a:solidFill>
                <a:latin typeface="S-Core Dream 5 Medium" pitchFamily="34" charset="0"/>
              </a:rPr>
              <a:t>AI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504816" y="7029158"/>
            <a:ext cx="402118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dirty="0">
                <a:effectLst/>
                <a:ea typeface="나눔스퀘어_ac Bold"/>
                <a:cs typeface="Times New Roman" panose="02020603050405020304" pitchFamily="18" charset="0"/>
              </a:rPr>
              <a:t>날씨에 맞춰서 내 옷장 속 옷들을 이용한 최적의 코디를 알려주는 </a:t>
            </a:r>
            <a:r>
              <a:rPr lang="en-US" altLang="ko-KR" sz="1800" dirty="0">
                <a:effectLst/>
                <a:ea typeface="나눔스퀘어_ac Bold"/>
                <a:cs typeface="Times New Roman" panose="02020603050405020304" pitchFamily="18" charset="0"/>
              </a:rPr>
              <a:t>Ai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326552" y="1691164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ECCBC3-D32C-0A0B-16AD-C8D6779AA038}"/>
              </a:ext>
            </a:extLst>
          </p:cNvPr>
          <p:cNvSpPr txBox="1"/>
          <p:nvPr/>
        </p:nvSpPr>
        <p:spPr>
          <a:xfrm>
            <a:off x="5288657" y="6473397"/>
            <a:ext cx="1440426" cy="382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  <a:latin typeface="S-Core Dream 5 Medium" pitchFamily="34" charset="0"/>
              </a:rPr>
              <a:t>개인비서</a:t>
            </a:r>
            <a:endParaRPr lang="en-US" altLang="ko-KR" dirty="0"/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AF3D29F1-2440-9180-C058-C5E3967842F3}"/>
              </a:ext>
            </a:extLst>
          </p:cNvPr>
          <p:cNvGrpSpPr/>
          <p:nvPr/>
        </p:nvGrpSpPr>
        <p:grpSpPr>
          <a:xfrm>
            <a:off x="5431404" y="5327550"/>
            <a:ext cx="609671" cy="725799"/>
            <a:chOff x="12699853" y="1376018"/>
            <a:chExt cx="609671" cy="725799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99816DB9-2BAC-A8EF-7E44-452251846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9853" y="1376018"/>
              <a:ext cx="609671" cy="725799"/>
            </a:xfrm>
            <a:prstGeom prst="rect">
              <a:avLst/>
            </a:prstGeom>
          </p:spPr>
        </p:pic>
      </p:grpSp>
      <p:grpSp>
        <p:nvGrpSpPr>
          <p:cNvPr id="17" name="그룹 1002">
            <a:extLst>
              <a:ext uri="{FF2B5EF4-FFF2-40B4-BE49-F238E27FC236}">
                <a16:creationId xmlns:a16="http://schemas.microsoft.com/office/drawing/2014/main" id="{227F269A-D679-DB2E-10F0-721708D3131E}"/>
              </a:ext>
            </a:extLst>
          </p:cNvPr>
          <p:cNvGrpSpPr/>
          <p:nvPr/>
        </p:nvGrpSpPr>
        <p:grpSpPr>
          <a:xfrm>
            <a:off x="1191639" y="5412656"/>
            <a:ext cx="746380" cy="746380"/>
            <a:chOff x="11225835" y="6283658"/>
            <a:chExt cx="746380" cy="746380"/>
          </a:xfrm>
        </p:grpSpPr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3CB0D24A-4E64-C26C-D60E-E9367A6C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5835" y="6283658"/>
              <a:ext cx="746380" cy="746380"/>
            </a:xfrm>
            <a:prstGeom prst="rect">
              <a:avLst/>
            </a:prstGeom>
          </p:spPr>
        </p:pic>
      </p:grpSp>
      <p:pic>
        <p:nvPicPr>
          <p:cNvPr id="24" name="그림 23" descr="그래픽, 상징, 로고, 클립아트이(가) 표시된 사진&#10;&#10;자동 생성된 설명">
            <a:extLst>
              <a:ext uri="{FF2B5EF4-FFF2-40B4-BE49-F238E27FC236}">
                <a16:creationId xmlns:a16="http://schemas.microsoft.com/office/drawing/2014/main" id="{9A0CD0CA-5B07-02B8-802C-FD3565C6C6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72" y="5219993"/>
            <a:ext cx="1011771" cy="10117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B34D83-0013-759C-DB73-3E2A649175F6}"/>
              </a:ext>
            </a:extLst>
          </p:cNvPr>
          <p:cNvSpPr txBox="1"/>
          <p:nvPr/>
        </p:nvSpPr>
        <p:spPr>
          <a:xfrm>
            <a:off x="16002000" y="9715500"/>
            <a:ext cx="188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저작권 </a:t>
            </a:r>
            <a:r>
              <a:rPr lang="en-US" altLang="ko-KR" sz="1000" dirty="0"/>
              <a:t>- </a:t>
            </a:r>
            <a:r>
              <a:rPr lang="en-US" altLang="ko-KR" sz="1000" dirty="0" err="1"/>
              <a:t>maswan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8C75DFF8-8538-5291-AE83-556455403637}"/>
              </a:ext>
            </a:extLst>
          </p:cNvPr>
          <p:cNvGrpSpPr/>
          <p:nvPr/>
        </p:nvGrpSpPr>
        <p:grpSpPr>
          <a:xfrm>
            <a:off x="-152400" y="-199154"/>
            <a:ext cx="6858000" cy="10685308"/>
            <a:chOff x="0" y="-171022"/>
            <a:chExt cx="6304762" cy="10685308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6BB9A69C-7D4A-8745-A893-46B4BDC1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31431" y="7576770"/>
            <a:ext cx="308897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목표설계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382799" y="8111792"/>
            <a:ext cx="62604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다이어트</a:t>
            </a:r>
            <a:r>
              <a:rPr lang="en-US" altLang="ko-KR" dirty="0"/>
              <a:t>, </a:t>
            </a:r>
            <a:r>
              <a:rPr lang="ko-KR" altLang="en-US" dirty="0" err="1"/>
              <a:t>근육량</a:t>
            </a:r>
            <a:r>
              <a:rPr lang="ko-KR" altLang="en-US" dirty="0"/>
              <a:t> 증가 등의 개인의 목적에 맞게끔 식단을 설계할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153400" y="2300932"/>
            <a:ext cx="308897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595959"/>
                </a:solidFill>
                <a:latin typeface="S-Core Dream 5 Medium" pitchFamily="34" charset="0"/>
              </a:rPr>
              <a:t>개인 맞춤 추천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153400" y="2841505"/>
            <a:ext cx="62604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평소에 먹던 음식을 분석하여 그에 맞는 음식을 위주로 추천한다</a:t>
            </a:r>
            <a:r>
              <a:rPr lang="en-US" altLang="ko-KR" sz="1800" dirty="0">
                <a:solidFill>
                  <a:srgbClr val="595959"/>
                </a:solidFill>
                <a:latin typeface="S-Core Dream 3 Light" pitchFamily="34" charset="0"/>
                <a:cs typeface="S-Core Dream 3 Light" pitchFamily="34" charset="0"/>
              </a:rPr>
              <a:t>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097041" y="4997626"/>
            <a:ext cx="3088978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500" dirty="0">
                <a:solidFill>
                  <a:srgbClr val="595959"/>
                </a:solidFill>
                <a:latin typeface="S-Core Dream 5 Medium" pitchFamily="34" charset="0"/>
              </a:rPr>
              <a:t>인공지능 영양사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153400" y="5522774"/>
            <a:ext cx="62604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하루 </a:t>
            </a:r>
            <a:r>
              <a:rPr lang="ko-KR" altLang="ko-KR" sz="1800" dirty="0">
                <a:effectLst/>
                <a:ea typeface="나눔스퀘어_ac Bold"/>
                <a:cs typeface="Times New Roman" panose="02020603050405020304" pitchFamily="18" charset="0"/>
              </a:rPr>
              <a:t>권장 칼로리와 </a:t>
            </a:r>
            <a:r>
              <a:rPr lang="ko-KR" altLang="ko-KR" sz="1800" dirty="0" err="1">
                <a:effectLst/>
                <a:ea typeface="나눔스퀘어_ac Bold"/>
                <a:cs typeface="Times New Roman" panose="02020603050405020304" pitchFamily="18" charset="0"/>
              </a:rPr>
              <a:t>탄단지</a:t>
            </a:r>
            <a:r>
              <a:rPr lang="ko-KR" altLang="ko-KR" sz="1800" dirty="0">
                <a:effectLst/>
                <a:ea typeface="나눔스퀘어_ac Bold"/>
                <a:cs typeface="Times New Roman" panose="02020603050405020304" pitchFamily="18" charset="0"/>
              </a:rPr>
              <a:t> 비율을 설정하여 하루 식사의 밸런스를 맞춰준다</a:t>
            </a:r>
            <a:r>
              <a:rPr lang="en-US" altLang="ko-KR" sz="1800" dirty="0">
                <a:effectLst/>
                <a:ea typeface="나눔스퀘어_ac Bold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345928" y="1386446"/>
            <a:ext cx="609671" cy="725799"/>
            <a:chOff x="12699853" y="1376018"/>
            <a:chExt cx="609671" cy="7257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9853" y="1376018"/>
              <a:ext cx="609671" cy="7257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26059" y="6565792"/>
            <a:ext cx="568335" cy="676590"/>
            <a:chOff x="12699853" y="6860587"/>
            <a:chExt cx="568335" cy="6765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9853" y="6860587"/>
              <a:ext cx="568335" cy="6765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81748" y="4701033"/>
            <a:ext cx="1628409" cy="884933"/>
            <a:chOff x="426958" y="5802776"/>
            <a:chExt cx="1628409" cy="1371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426958" y="5802776"/>
              <a:ext cx="1628409" cy="1371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24743" y="3663860"/>
            <a:ext cx="391376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주요 기능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42839-5E62-C6EE-04E2-116AA89247C3}"/>
              </a:ext>
            </a:extLst>
          </p:cNvPr>
          <p:cNvSpPr txBox="1"/>
          <p:nvPr/>
        </p:nvSpPr>
        <p:spPr>
          <a:xfrm>
            <a:off x="683780" y="211224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</a:rPr>
              <a:t>식단 추천 </a:t>
            </a:r>
            <a:r>
              <a:rPr lang="en-US" altLang="ko-KR" sz="7200" dirty="0">
                <a:solidFill>
                  <a:schemeClr val="bg1"/>
                </a:solidFill>
              </a:rPr>
              <a:t>AI 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pic>
        <p:nvPicPr>
          <p:cNvPr id="20" name="그림 19" descr="라인, 상징, 그래픽, 디자인이(가) 표시된 사진&#10;&#10;자동 생성된 설명">
            <a:extLst>
              <a:ext uri="{FF2B5EF4-FFF2-40B4-BE49-F238E27FC236}">
                <a16:creationId xmlns:a16="http://schemas.microsoft.com/office/drawing/2014/main" id="{B29DF9A9-A82F-F742-AF56-9AC38C4CE9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99" y="3768063"/>
            <a:ext cx="1219541" cy="1219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EED4BF-8C9B-AB2F-C8BE-4FD9084DEDCA}"/>
              </a:ext>
            </a:extLst>
          </p:cNvPr>
          <p:cNvSpPr txBox="1"/>
          <p:nvPr/>
        </p:nvSpPr>
        <p:spPr>
          <a:xfrm>
            <a:off x="16002000" y="9715500"/>
            <a:ext cx="188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아이콘 저작권 </a:t>
            </a:r>
            <a:r>
              <a:rPr lang="en-US" altLang="ko-KR" sz="1000" dirty="0"/>
              <a:t>- </a:t>
            </a:r>
            <a:r>
              <a:rPr lang="en-US" altLang="ko-KR" sz="1000" dirty="0" err="1"/>
              <a:t>YnJStudio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28825" y="5312555"/>
            <a:ext cx="663098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Ai</a:t>
            </a:r>
            <a:r>
              <a:rPr lang="ko-KR" altLang="en-US" dirty="0"/>
              <a:t>와 웹 팀이 합쳐졌기 때문에 하나의 프로젝트를 위해 진행하지만 역할을 나눠 협업하는 방식으로 진행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</a:t>
            </a:r>
            <a:r>
              <a:rPr lang="ko-KR" altLang="en-US" dirty="0"/>
              <a:t>팀과 다음주까지 회의를 해보고 자세한 계획을 </a:t>
            </a:r>
            <a:r>
              <a:rPr lang="ko-KR" altLang="en-US" dirty="0" err="1"/>
              <a:t>세워보겠습니당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504762" y="3527896"/>
            <a:ext cx="13421429" cy="1123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dirty="0">
                <a:solidFill>
                  <a:srgbClr val="595959"/>
                </a:solidFill>
                <a:latin typeface="Noto Sans CJK KR Bold" pitchFamily="34" charset="0"/>
                <a:cs typeface="Noto Sans CJK KR Bold" pitchFamily="34" charset="0"/>
              </a:rPr>
              <a:t>7</a:t>
            </a:r>
            <a:r>
              <a:rPr lang="ko-KR" altLang="en-US" sz="6700" dirty="0">
                <a:solidFill>
                  <a:srgbClr val="595959"/>
                </a:solidFill>
                <a:latin typeface="Noto Sans CJK KR Bold" pitchFamily="34" charset="0"/>
                <a:cs typeface="Noto Sans CJK KR Bold" pitchFamily="34" charset="0"/>
              </a:rPr>
              <a:t>팀과 팀을 합칠 예정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-1736905" y="3239108"/>
            <a:ext cx="977857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계획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607" y="3089373"/>
            <a:ext cx="14832322" cy="6838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3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THANK</a:t>
            </a:r>
          </a:p>
          <a:p>
            <a:pPr algn="r"/>
            <a:r>
              <a:rPr lang="en-US" sz="130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YOU,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557768" y="1173912"/>
            <a:ext cx="7416161" cy="613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kern="0" spc="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Project art &amp; Project culture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175</Words>
  <Application>Microsoft Office PowerPoint</Application>
  <PresentationFormat>사용자 지정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KR Bold</vt:lpstr>
      <vt:lpstr>S-Core Dream 3 Light</vt:lpstr>
      <vt:lpstr>S-Core Dream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재성</cp:lastModifiedBy>
  <cp:revision>2</cp:revision>
  <dcterms:created xsi:type="dcterms:W3CDTF">2023-07-10T22:25:06Z</dcterms:created>
  <dcterms:modified xsi:type="dcterms:W3CDTF">2023-07-11T09:54:08Z</dcterms:modified>
</cp:coreProperties>
</file>