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4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2.png"/><Relationship Id="rId9" Type="http://schemas.openxmlformats.org/officeDocument/2006/relationships/hyperlink" Target="https://misterius-kj49.pages.dev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gendnine.pages.dev/" TargetMode="External"/><Relationship Id="rId5" Type="http://schemas.openxmlformats.org/officeDocument/2006/relationships/image" Target="../media/image45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01527" y="7759081"/>
            <a:ext cx="5195371" cy="8406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395" y="1635381"/>
            <a:ext cx="6938570" cy="689377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42833" y="8184561"/>
            <a:ext cx="4177943" cy="8406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4959" y="1357821"/>
            <a:ext cx="1705848" cy="9097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7188" y="7428779"/>
            <a:ext cx="3690257" cy="17128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4717" y="6761466"/>
            <a:ext cx="1549165" cy="66493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4421" y="5303711"/>
            <a:ext cx="2186432" cy="155658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22291" y="860681"/>
            <a:ext cx="3358475" cy="173158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8842" y="666834"/>
            <a:ext cx="1573866" cy="19200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2764" y="6761240"/>
            <a:ext cx="1570193" cy="6649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22984" y="5303710"/>
            <a:ext cx="2180338" cy="15565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1811" y="3033609"/>
            <a:ext cx="7443298" cy="102617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30858" y="4108027"/>
            <a:ext cx="5800812" cy="102617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0591" y="5253531"/>
            <a:ext cx="7500155" cy="98041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50277" y="6404270"/>
            <a:ext cx="8295450" cy="9804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120552" y="2793309"/>
            <a:ext cx="2983187" cy="904900"/>
            <a:chOff x="13120552" y="2793309"/>
            <a:chExt cx="2983187" cy="9049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0552" y="2793309"/>
              <a:ext cx="2983187" cy="9049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76930" y="4344508"/>
            <a:ext cx="3492323" cy="1454888"/>
            <a:chOff x="12776930" y="4344508"/>
            <a:chExt cx="3492323" cy="145488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776930" y="4344508"/>
              <a:ext cx="3492323" cy="1454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091016" y="6239186"/>
            <a:ext cx="4864152" cy="1085474"/>
            <a:chOff x="12091016" y="6239186"/>
            <a:chExt cx="4864152" cy="10854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91016" y="6239186"/>
              <a:ext cx="4864152" cy="108547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20591" y="7538639"/>
            <a:ext cx="9074984" cy="9804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247" y="4560132"/>
            <a:ext cx="16633896" cy="14286"/>
            <a:chOff x="857247" y="4560132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47" y="4560132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909" y="5694414"/>
            <a:ext cx="16633896" cy="14286"/>
            <a:chOff x="825909" y="5694414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5694414"/>
              <a:ext cx="16633896" cy="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3708" y="2421222"/>
            <a:ext cx="3030121" cy="118732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28" y="716890"/>
            <a:ext cx="2003096" cy="18823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43708" y="4721051"/>
            <a:ext cx="2253072" cy="118732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55069" y="251145"/>
            <a:ext cx="9143210" cy="9253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25909" y="3425849"/>
            <a:ext cx="16633896" cy="14286"/>
            <a:chOff x="825909" y="3425849"/>
            <a:chExt cx="16633896" cy="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3425849"/>
              <a:ext cx="16633896" cy="142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8842" y="1979790"/>
            <a:ext cx="1569419" cy="19558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8842" y="3091890"/>
            <a:ext cx="1577038" cy="19558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504" y="4225624"/>
            <a:ext cx="1573867" cy="195585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04499" y="3554927"/>
            <a:ext cx="3030120" cy="1187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290" y="860681"/>
            <a:ext cx="4526534" cy="17315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6540" y="2691210"/>
            <a:ext cx="5748590" cy="6171429"/>
            <a:chOff x="1526540" y="2691210"/>
            <a:chExt cx="5748590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6540" y="2691210"/>
              <a:ext cx="5748590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50379" y="2651630"/>
            <a:ext cx="6171429" cy="3784146"/>
            <a:chOff x="9650379" y="2651630"/>
            <a:chExt cx="6171429" cy="378414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50379" y="2651630"/>
              <a:ext cx="6171429" cy="378414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49885" y="7429390"/>
            <a:ext cx="4111174" cy="10261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290" y="860681"/>
            <a:ext cx="6490781" cy="17315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5909" y="2305852"/>
            <a:ext cx="8695836" cy="6794699"/>
            <a:chOff x="825909" y="2305852"/>
            <a:chExt cx="8695836" cy="67946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909" y="2305852"/>
              <a:ext cx="8695836" cy="679469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99112" y="4391261"/>
            <a:ext cx="4650888" cy="98041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55368" y="3484645"/>
            <a:ext cx="4733174" cy="10261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290" y="860681"/>
            <a:ext cx="6490781" cy="17315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48259" y="2298710"/>
            <a:ext cx="10718445" cy="1819955"/>
            <a:chOff x="7048259" y="2298710"/>
            <a:chExt cx="10718445" cy="18199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8259" y="2298710"/>
              <a:ext cx="10718445" cy="18199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909" y="2291567"/>
            <a:ext cx="6222350" cy="6805695"/>
            <a:chOff x="825909" y="2291567"/>
            <a:chExt cx="6222350" cy="68056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909" y="2291567"/>
              <a:ext cx="6222350" cy="680569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89795" y="6133916"/>
            <a:ext cx="5047355" cy="14763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290" y="860681"/>
            <a:ext cx="7658924" cy="17315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5909" y="2298710"/>
            <a:ext cx="6303467" cy="6812838"/>
            <a:chOff x="825909" y="2298710"/>
            <a:chExt cx="6303467" cy="681283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909" y="2298710"/>
              <a:ext cx="6303467" cy="68128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29376" y="2305852"/>
            <a:ext cx="6171429" cy="4785160"/>
            <a:chOff x="7129376" y="2305852"/>
            <a:chExt cx="6171429" cy="47851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29376" y="2305852"/>
              <a:ext cx="6171429" cy="47851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300804" y="2859965"/>
            <a:ext cx="4575364" cy="3465415"/>
            <a:chOff x="13300804" y="2859965"/>
            <a:chExt cx="4575364" cy="346541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00804" y="2859965"/>
              <a:ext cx="4575364" cy="346541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08811" y="7394052"/>
            <a:ext cx="5779098" cy="102617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823243" y="7394052"/>
            <a:ext cx="1677736" cy="10261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290" y="860681"/>
            <a:ext cx="5906715" cy="17315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6865" y="2625079"/>
            <a:ext cx="6171429" cy="3240000"/>
            <a:chOff x="1756865" y="2625079"/>
            <a:chExt cx="6171429" cy="32400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6865" y="2625079"/>
              <a:ext cx="6171429" cy="324000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12277" y="6266468"/>
            <a:ext cx="3432964" cy="10261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84702" y="3065143"/>
            <a:ext cx="6171429" cy="2077714"/>
            <a:chOff x="10184702" y="3065143"/>
            <a:chExt cx="6171429" cy="2077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84702" y="3065143"/>
              <a:ext cx="6171429" cy="2077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62934" y="6266468"/>
            <a:ext cx="5674955" cy="1026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A83755-64DD-E322-46AB-2905D17B42C0}"/>
              </a:ext>
            </a:extLst>
          </p:cNvPr>
          <p:cNvSpPr txBox="1"/>
          <p:nvPr/>
        </p:nvSpPr>
        <p:spPr>
          <a:xfrm>
            <a:off x="5847484" y="7995433"/>
            <a:ext cx="10451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hlinkClick r:id="rId9"/>
              </a:rPr>
              <a:t>https://misterius-kj49.pages.dev/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2767" y="860681"/>
            <a:ext cx="4517010" cy="17315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662014"/>
            <a:ext cx="1551686" cy="19326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7247" y="2403817"/>
            <a:ext cx="6171429" cy="3321000"/>
            <a:chOff x="857247" y="2403817"/>
            <a:chExt cx="6171429" cy="33210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247" y="2403817"/>
              <a:ext cx="6171429" cy="33210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7247" y="5724817"/>
            <a:ext cx="5880127" cy="3307572"/>
            <a:chOff x="857247" y="5724817"/>
            <a:chExt cx="5880127" cy="33075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247" y="5724817"/>
              <a:ext cx="5880127" cy="33075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61943" y="2403817"/>
            <a:ext cx="7062827" cy="4304537"/>
            <a:chOff x="8561943" y="2403817"/>
            <a:chExt cx="7062827" cy="430453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61943" y="2403817"/>
              <a:ext cx="7062827" cy="430453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85504" y="7244202"/>
            <a:ext cx="3466479" cy="102617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75980" y="7991783"/>
            <a:ext cx="4701964" cy="10261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2767" y="860681"/>
            <a:ext cx="4517010" cy="17315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662014"/>
            <a:ext cx="1551686" cy="19326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82208" y="3071550"/>
            <a:ext cx="9321298" cy="4882030"/>
            <a:chOff x="4482208" y="3071550"/>
            <a:chExt cx="9321298" cy="48820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2208" y="3071550"/>
              <a:ext cx="9321298" cy="488203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48A222-F193-80BB-39C0-FF03181973BC}"/>
              </a:ext>
            </a:extLst>
          </p:cNvPr>
          <p:cNvSpPr txBox="1"/>
          <p:nvPr/>
        </p:nvSpPr>
        <p:spPr>
          <a:xfrm>
            <a:off x="6096000" y="8180733"/>
            <a:ext cx="932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hlinkClick r:id="rId6"/>
              </a:rPr>
              <a:t>https://legendnine.pages.dev/</a:t>
            </a:r>
            <a:endParaRPr lang="ko-KR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사용자 지정</PresentationFormat>
  <Paragraphs>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계무</cp:lastModifiedBy>
  <cp:revision>2</cp:revision>
  <dcterms:created xsi:type="dcterms:W3CDTF">2023-07-28T23:12:52Z</dcterms:created>
  <dcterms:modified xsi:type="dcterms:W3CDTF">2023-07-28T14:21:03Z</dcterms:modified>
</cp:coreProperties>
</file>