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08" y="17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30E4C-A9EE-4115-92A5-7F244719811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75E3-8F68-4C16-9C95-FA97E5318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안녕하세요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레전드나인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팀의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TRIP AI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서비스에 대해 발표할 팀장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이계무입니다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A75E3-8F68-4C16-9C95-FA97E5318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0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TRIP AI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사용자가 날짜와 인원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도 등 큰 틀에서의 여행지를 정하면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ChatGPT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이용하여 선택된 정보에 관련된 여행 일정을 추천해주고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지도와 날씨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유튜브 추천 영상 등 여행 계획에 도움이 되는 정보들을 제공받을 수 있는 서비스입니다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ChatGPT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생성한 답변을 기반으로 하는 위의 기능들 외에도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 팀원들이 추천하는 여행지나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TRIP AI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대한 설명이 있는 페이지도 함께 구성되어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이제 직접 서비스를 사용해보며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설명드리도록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하겠습니다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A75E3-8F68-4C16-9C95-FA97E5318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6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우선 초기 화면에서는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Recommend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버튼을 누르면 저희 팀원들이 가본 여행지를 각 시도별 한 두 개씩 추천해보았습니다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사진과 설명까지 추가되어 있어 한번씩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읽어보시면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여행을 계획하는 데 있어 도움이 될 것입니다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다음으로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About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버튼을 누르면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 서비스에 대한 설명과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 팀원들의 역할과 정보에 대해 설명하고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TRIP AI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대한 의견이 있으시다면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 이메일로 연락주시면 되겠습니다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다시 홈으로 돌아와서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Go To Chat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누르면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여행에 관한 사전 정보를 선택할 수 있는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STEP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들이 나타나게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첫 번째 스텝에서 날짜를 선택해주고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테마를 선택한 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여행가고 싶은 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도를 선택하게 되면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메인 화면으로 이동하게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메인 화면은 채팅과 여러 기능들로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이루어져있는데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ChatGPT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답변이 로딩되는 동안 설명해보자면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오른쪽에는 선택한 여행지에 대한 유튜브 추천 영상의 목록이 제공됩니다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목록 중 원하는 영상을 클릭하면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바로 해당 동영상을 같은 화면에서 볼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원할 경우에는 다시 목록으로 돌아올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그래서 또 다른 영상을 볼 수 있고요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추천 영상에 대해 설명하다 보니 답변이 생성되었는데요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사용자가 선택한 정보들에 따라서 여행 일정을 추천해주었습니다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이러이러한 내용들을 추천해주었는데요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지도 버튼을 누르면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기본적으로 사용자가 선택한 지역에 대해 여러 여행지에 대한 검색 결과를 얻을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이를 통해서 홈페이지를 들어가서 특정 여행지에 대해 더 자세히 알아볼 수도 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지도를 통해 지리적으로 가까운 여행지들에 대해 알 수 있으므로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전체적인 여행 계획을 짜기에 유용하게 이용할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답변에 나온 여행지들을 검색해 볼 수도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있구요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날씨 버튼을 누르면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본인이 선택한 여행지의 현재 날씨와 앞으로의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며칠간의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날씨를 알아볼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지금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~~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에는 날씨가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~~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라고 하네요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가까운 시일 내에 여행을 계획하고 있다면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날씨 정보를 유용하게 사용할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위와 같이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 서비스를 이용하여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여행지를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추천받고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여행지에 대한 정보를 찾아보며 여행 계획을 짜는 것에 대해 도움을 받을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A75E3-8F68-4C16-9C95-FA97E53188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925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여기까지 사용해보는 것으로 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개선할 점과 활동을 하며 팀원들이 느낀 점에 대해 소개하고 발표를 마치도록 하겠습니다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우선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 서비스에서는 채팅과 기능 간의 연계성이 부족한 점을 앞으로 개선해야 할 것 같습니다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중간의 사진은 저희가 중간 발표 이후 홍보자료를 만든 것인데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여행지 동선 추천 기능을 목표로 삼았었습니다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ChatGPT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답변을 생성해주면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 답변을 가공하여 바로 지도에 표시하려고 하였으나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ChatGPT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실제 지명에 대하여 정확한 정보를 가지고 있지 않아 실제로는 없는 관광지에 대해 설명해주기도 하는 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답변의 신뢰성 문제로 인하여 이를 자동으로 다른 기능으로 연계하는 것이 불가능하다는 판단을 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저희가 서비스를 계획할 당시에는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ChatGPT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답변을 이용하여 바로 여러 기능들을 유기적으로 사용할 수 있게끔 목표하였으나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채팅 기능이 원활히 활용되지 못한 것 같습니다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날씨나 지도 등의 기능의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API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사용할 때 정확한 지명을 바탕으로 이를 위도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경도 좌표로 변환한 정보가 필수적으로 들어가야 하는데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위에서 말했던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ChatGPT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답변의 신뢰성 문제로 인하여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ChatGPT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답변을 그대로 사용할 수 없었습니다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추후 더 공부를 하게 되면 이런 점에 대해서 개선할 수 있을 것이라고 생각합니다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A75E3-8F68-4C16-9C95-FA97E53188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51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팀원들의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느낀점입니다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이계무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배경 지식이 부족한 상태에서 팀을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이끌어가야한다는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생각에 처음엔 부담감도 있었고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예정된 날짜까지 서비스를 완성할 수 있을까 걱정도 되었지만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팀원들이 열정적으로 공부하고 서로 도와주며 서비스를 완성하게 되어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협업의 중요성과 성취감을 알게 되었고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많이 부족한 만큼 앞으로도 웹개발에 대해 많은 공부를 하여 실력을 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키워나가야겠다고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생각했습니다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오승민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여행지 추천 웹사이트를 만들며 처음에는 기술적인 어려움에 직면하여 약간의 헤맸지만 강의를 듣고 공부하며 문제를 해결하는 과정에서 많을 것을 배웠고 큰 성취감을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느꼇습니다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팀원들과의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협업을 통해 아이디어를 공유하고 구현해 나가는 과정에서 함께 성장하며 더 나은 결과물을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만들어내어서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뿌듯했습니다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박경준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이번 활동을 통해 늘 한 번은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해봐야지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해봐야지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했던 웹 코딩을 진짜로 해보게 되어 뿌듯했습니다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인터넷 강의를 통해 직접 만든 사이트를 구축하고 배포도 해보며 사이트 제작에 대한 진입 장벽이 생각보다 낮다는 것을 느낄 수 있었습니다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하지만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디테일에 신경 써 가며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만지게 됐을 때는 맨땅에 헤딩 식으로 하게 되어 머리가 여러 번 박살 난 것 같습니다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비록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메이커스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끝났지만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웹 개발에 대해 더 깊게 공부해 나가고 싶게 되었습니다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박찬얼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명으로 프로젝트를 이렇게 오래 해본적은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처음이여서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초반에는 많이 걱정했다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하지만 팀원들과 같이 웹 개발에 대해 공부하고 소통하면서 많은 것을 배울 수 있었다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또한 우리가 진정으로 원하는 웹을 만들어가는 과정을 통해 깨달은 점도 많다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여러 방면에서 다양한 내용을 배우고 느낄 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있었언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좋은 시간이었다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초반에는 다들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메이커스데이에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대한 걱정이 많았으나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다들 열심히 활동하여 성공적으로 프로젝트를 마칠 수 있었던 것 같고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이로 인해 다들 보람을 느꼈던 것 같습니다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A75E3-8F68-4C16-9C95-FA97E53188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57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이상으로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레전드나인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팀의 발표를 마치겠습니다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감사합니다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A75E3-8F68-4C16-9C95-FA97E5318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9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발표 순서는 저희가 활동하기 전에 가졌던 목표에 대해서 소개하고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TRIP AI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대하여 설명하면서 실제로 사용하여 보고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 서비스에 대한 개선해야 할 점과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메이커스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하며 느낀 점에 대해 말해보는 것으로 발표를 마치도록 하겠습니다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A75E3-8F68-4C16-9C95-FA97E5318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9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먼저 저희 팀의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대부분의 팀이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구성된것에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비해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명으로 구성되어 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팀장인 저 또한 신입 부원으로서 작년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메이커스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경험해보지 못하여 어떻게 활동해야 할지 갈피를 잡기 어려운 상황이었습니다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그래서 저희는 기본적인 실력부터 차근차근 쌓아서 서비스를 만들어 보고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앞으로도 다른 프로젝트를 진행할 수 있는 실력이 될 수 있게끔 스스로 성장하는 것을 목표로 삼았습니다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A75E3-8F68-4C16-9C95-FA97E5318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3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그래서 다른 팀들은 듣지 않는 기초 강의를 먼저 수강하였고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후에 배포까지 완료할 수 있는 실전 강의까지 수강하여 공부를 마쳤습니다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A75E3-8F68-4C16-9C95-FA97E5318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6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 이후에는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ChatGPT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이용한 서비스를 만들어보자는 것을 계획으로 삼았고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사람들이 관심이 많은 여행지에 대해 추천해주고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여러 정보를 제공해주는 서비스를 만드는 것이 난이도도 높지 않고 실용성이 높다고 생각하여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TRIP AI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라는 서비스를 계획하게 되었습니다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A75E3-8F68-4C16-9C95-FA97E5318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 사이트의 구조와 코드에 대해서 소개해보려고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프론트엔드는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700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줄 정도의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html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 하나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 하나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그리고 저희 사이트에서 사용하는 각각의 기능에 대한 자바스크립트 파일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그리고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여러개의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이미지 파일들로 구성되었고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백엔드에는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간단한 자바스크립트 파일 하나로 구성하였습니다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A75E3-8F68-4C16-9C95-FA97E5318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27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 서비스는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프론트엔드에서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json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형태로 데이터를 전달해서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백엔드에서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사용하는 형식으로 구성되어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A75E3-8F68-4C16-9C95-FA97E5318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3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 사이트를 구현하는 데에 있어 특징적인 점을 꼽자면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화면이 전환되는 부분마다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display:none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스타일을 적용하는 방식으로 화면을 전환했다는 점을 꼽을 수 있겠습니다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A75E3-8F68-4C16-9C95-FA97E5318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62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모든 기능이 완성된 이후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백엔드의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배포는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AWS lambda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이용하였고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프론트엔드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배포는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Cloudflare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이용하여 진행하였습니다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A75E3-8F68-4C16-9C95-FA97E5318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0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ripai.pages.dev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1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37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01527" y="7759081"/>
            <a:ext cx="5195371" cy="840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395" y="1635381"/>
            <a:ext cx="6938570" cy="689377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42833" y="8184561"/>
            <a:ext cx="4177943" cy="8406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4959" y="1357821"/>
            <a:ext cx="1705848" cy="9097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1338" y="860681"/>
            <a:ext cx="4164724" cy="17315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28" y="662014"/>
            <a:ext cx="1551686" cy="19326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B6EA8D-721F-DA6D-F889-5B514EFCE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8379" y="2401518"/>
            <a:ext cx="13564743" cy="66000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1665EE-72AB-D7CA-48E4-A1568D2F37B1}"/>
              </a:ext>
            </a:extLst>
          </p:cNvPr>
          <p:cNvSpPr/>
          <p:nvPr/>
        </p:nvSpPr>
        <p:spPr>
          <a:xfrm>
            <a:off x="11582400" y="3110756"/>
            <a:ext cx="3276600" cy="416634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F8C94E-3053-9F51-2D60-89C721DA3155}"/>
              </a:ext>
            </a:extLst>
          </p:cNvPr>
          <p:cNvSpPr/>
          <p:nvPr/>
        </p:nvSpPr>
        <p:spPr>
          <a:xfrm>
            <a:off x="7543800" y="3841376"/>
            <a:ext cx="3048000" cy="25908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298D80-9803-6F3C-98AB-1AB4432A2F47}"/>
              </a:ext>
            </a:extLst>
          </p:cNvPr>
          <p:cNvSpPr/>
          <p:nvPr/>
        </p:nvSpPr>
        <p:spPr>
          <a:xfrm>
            <a:off x="3237790" y="3998495"/>
            <a:ext cx="3048000" cy="243368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7CCBD2-1D60-F88B-72FA-555F1E550755}"/>
              </a:ext>
            </a:extLst>
          </p:cNvPr>
          <p:cNvSpPr/>
          <p:nvPr/>
        </p:nvSpPr>
        <p:spPr>
          <a:xfrm>
            <a:off x="13944600" y="2368003"/>
            <a:ext cx="1828522" cy="53339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1338" y="860681"/>
            <a:ext cx="4164724" cy="17315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28" y="662014"/>
            <a:ext cx="1551686" cy="1932658"/>
          </a:xfrm>
          <a:prstGeom prst="rect">
            <a:avLst/>
          </a:prstGeom>
        </p:spPr>
      </p:pic>
      <p:pic>
        <p:nvPicPr>
          <p:cNvPr id="10" name="Object 9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96209" y="7449593"/>
            <a:ext cx="5816647" cy="20163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39543" y="2593378"/>
            <a:ext cx="10186839" cy="5246222"/>
            <a:chOff x="4039543" y="2593378"/>
            <a:chExt cx="10186839" cy="52462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39543" y="2593378"/>
              <a:ext cx="10186839" cy="52462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2291" y="843243"/>
            <a:ext cx="3310608" cy="17515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666834"/>
            <a:ext cx="1573866" cy="192005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50136" y="8018288"/>
            <a:ext cx="6335408" cy="12801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97489" y="2870633"/>
            <a:ext cx="4869177" cy="4878373"/>
            <a:chOff x="5797489" y="2870633"/>
            <a:chExt cx="4869177" cy="48783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7489" y="2870633"/>
              <a:ext cx="4869177" cy="48783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9580" y="2870633"/>
            <a:ext cx="2917271" cy="4888268"/>
            <a:chOff x="1409580" y="2870633"/>
            <a:chExt cx="2917271" cy="48882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9580" y="2870633"/>
              <a:ext cx="2917271" cy="4888268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81507B0-29BC-BBAE-495F-C20F363DDF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0" y="3272166"/>
            <a:ext cx="5733057" cy="40797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2291" y="860681"/>
            <a:ext cx="2726789" cy="173157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28" y="662014"/>
            <a:ext cx="1561209" cy="193265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3669" y="2871476"/>
            <a:ext cx="15312450" cy="14779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8047" y="4215685"/>
            <a:ext cx="15595384" cy="147796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4840" y="5579705"/>
            <a:ext cx="15395707" cy="182521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91961" y="7311304"/>
            <a:ext cx="15477022" cy="14779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3243" y="707377"/>
            <a:ext cx="2625255" cy="18822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28" y="662014"/>
            <a:ext cx="1551685" cy="19326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26748" y="2919835"/>
            <a:ext cx="10972848" cy="5158476"/>
            <a:chOff x="3626748" y="2919835"/>
            <a:chExt cx="10972848" cy="51584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0793" y="-261565"/>
              <a:ext cx="18473825" cy="1384055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2849" y="1995091"/>
              <a:ext cx="19124660" cy="1450981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3683838" y="5783963"/>
              <a:ext cx="915759" cy="872507"/>
              <a:chOff x="13683838" y="5783963"/>
              <a:chExt cx="915759" cy="87250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683838" y="5783963"/>
                <a:ext cx="915759" cy="87250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626748" y="3396511"/>
              <a:ext cx="1121000" cy="1673134"/>
              <a:chOff x="3626748" y="3396511"/>
              <a:chExt cx="1121000" cy="167313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626748" y="3396511"/>
                <a:ext cx="1121000" cy="167313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022845" y="3987113"/>
              <a:ext cx="633769" cy="798861"/>
              <a:chOff x="13022845" y="3987113"/>
              <a:chExt cx="633769" cy="79886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022845" y="3987113"/>
                <a:ext cx="633769" cy="79886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236387" y="6912002"/>
              <a:ext cx="925279" cy="1166309"/>
              <a:chOff x="5236387" y="6912002"/>
              <a:chExt cx="925279" cy="116630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236387" y="6912002"/>
                <a:ext cx="925279" cy="116630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4560132"/>
            <a:ext cx="16633896" cy="14286"/>
            <a:chOff x="857247" y="4560132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47" y="4560132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43708" y="2421222"/>
            <a:ext cx="2253073" cy="118732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728" y="716890"/>
            <a:ext cx="2003096" cy="18823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43708" y="4721051"/>
            <a:ext cx="2224482" cy="118732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55069" y="251145"/>
            <a:ext cx="9143210" cy="9253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25909" y="3425849"/>
            <a:ext cx="16633896" cy="14286"/>
            <a:chOff x="825909" y="3425849"/>
            <a:chExt cx="16633896" cy="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3425849"/>
              <a:ext cx="16633896" cy="142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8842" y="1979790"/>
            <a:ext cx="1569419" cy="19558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8842" y="3091890"/>
            <a:ext cx="1577038" cy="19558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7504" y="4225624"/>
            <a:ext cx="1573867" cy="195585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33070" y="3581003"/>
            <a:ext cx="2734996" cy="111898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57247" y="6895584"/>
            <a:ext cx="16633896" cy="14286"/>
            <a:chOff x="857247" y="6895584"/>
            <a:chExt cx="16633896" cy="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47" y="6895584"/>
              <a:ext cx="16633896" cy="1428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75041" y="5922222"/>
            <a:ext cx="1835958" cy="118732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7728" y="5433909"/>
            <a:ext cx="1561210" cy="19326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2290" y="860681"/>
            <a:ext cx="3358477" cy="17315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135227" y="2875446"/>
            <a:ext cx="4785616" cy="4824405"/>
            <a:chOff x="10135227" y="2875446"/>
            <a:chExt cx="4785616" cy="48244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35227" y="2875446"/>
              <a:ext cx="4785616" cy="48244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87427" y="3087532"/>
            <a:ext cx="3391392" cy="4499181"/>
            <a:chOff x="3687427" y="3087532"/>
            <a:chExt cx="3391392" cy="44991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7427" y="3087532"/>
              <a:ext cx="3391392" cy="449918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81454" y="7957583"/>
            <a:ext cx="2375422" cy="109026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86478" y="7957583"/>
            <a:ext cx="2451612" cy="10902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2290" y="860681"/>
            <a:ext cx="3358477" cy="17315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12439" y="2932093"/>
            <a:ext cx="5826931" cy="5297210"/>
            <a:chOff x="1912439" y="2932093"/>
            <a:chExt cx="5826931" cy="52972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2439" y="2932093"/>
              <a:ext cx="5826931" cy="52972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68499" y="2625352"/>
            <a:ext cx="4750401" cy="5297210"/>
            <a:chOff x="10768499" y="2625352"/>
            <a:chExt cx="4750401" cy="52972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68499" y="2625352"/>
              <a:ext cx="4750401" cy="52972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45139" y="8288605"/>
            <a:ext cx="1952393" cy="102617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64665" y="8288605"/>
            <a:ext cx="1933345" cy="10261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2290" y="860681"/>
            <a:ext cx="3358477" cy="17315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38381" y="2936051"/>
            <a:ext cx="5110042" cy="5110042"/>
            <a:chOff x="9838381" y="2936051"/>
            <a:chExt cx="5110042" cy="51100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38381" y="2936051"/>
              <a:ext cx="5110042" cy="51100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11649" y="3231579"/>
            <a:ext cx="4518986" cy="4518986"/>
            <a:chOff x="2211649" y="3231579"/>
            <a:chExt cx="4518986" cy="45189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1649" y="3231579"/>
              <a:ext cx="4518986" cy="45189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39104" y="4129291"/>
            <a:ext cx="1900727" cy="260457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65463" y="8159066"/>
            <a:ext cx="8680307" cy="10261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3772375"/>
            <a:ext cx="3032500" cy="3215917"/>
            <a:chOff x="857247" y="3772375"/>
            <a:chExt cx="3032500" cy="32159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47" y="3772375"/>
              <a:ext cx="3032500" cy="32159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93571" y="2419066"/>
            <a:ext cx="5150429" cy="5853405"/>
            <a:chOff x="3993571" y="2419066"/>
            <a:chExt cx="5911017" cy="65539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3571" y="2419066"/>
              <a:ext cx="5911017" cy="6553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01478" y="2419066"/>
            <a:ext cx="7295922" cy="5853405"/>
            <a:chOff x="10001478" y="2419066"/>
            <a:chExt cx="8125918" cy="64745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01478" y="2419066"/>
              <a:ext cx="8125918" cy="647452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41338" y="860681"/>
            <a:ext cx="4164724" cy="17315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728" y="662014"/>
            <a:ext cx="1551686" cy="1932658"/>
          </a:xfrm>
          <a:prstGeom prst="rect">
            <a:avLst/>
          </a:prstGeom>
        </p:spPr>
      </p:pic>
      <p:pic>
        <p:nvPicPr>
          <p:cNvPr id="2" name="Object 13">
            <a:extLst>
              <a:ext uri="{FF2B5EF4-FFF2-40B4-BE49-F238E27FC236}">
                <a16:creationId xmlns:a16="http://schemas.microsoft.com/office/drawing/2014/main" id="{23AF1709-9EAF-CF9A-6113-470A0976110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15000" y="8272471"/>
            <a:ext cx="2202164" cy="1090269"/>
          </a:xfrm>
          <a:prstGeom prst="rect">
            <a:avLst/>
          </a:prstGeom>
        </p:spPr>
      </p:pic>
      <p:pic>
        <p:nvPicPr>
          <p:cNvPr id="4" name="Object 14">
            <a:extLst>
              <a:ext uri="{FF2B5EF4-FFF2-40B4-BE49-F238E27FC236}">
                <a16:creationId xmlns:a16="http://schemas.microsoft.com/office/drawing/2014/main" id="{82A5693A-4FDC-D1F2-684C-A1B27392D1F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89895" y="8272470"/>
            <a:ext cx="1588098" cy="10902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2734" y="3493771"/>
            <a:ext cx="5459480" cy="4475790"/>
            <a:chOff x="1112734" y="3493771"/>
            <a:chExt cx="5459480" cy="44757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734" y="3493771"/>
              <a:ext cx="5459480" cy="44757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87180" y="4957691"/>
            <a:ext cx="8304296" cy="1547950"/>
            <a:chOff x="7987180" y="4957691"/>
            <a:chExt cx="8304296" cy="15479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7180" y="4957691"/>
              <a:ext cx="8304296" cy="154795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63437" y="8127856"/>
            <a:ext cx="2202164" cy="109026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84495" y="7989333"/>
            <a:ext cx="1588098" cy="109026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45950" y="4516712"/>
            <a:ext cx="1900727" cy="260457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41338" y="860681"/>
            <a:ext cx="4164724" cy="17315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7728" y="662014"/>
            <a:ext cx="1551686" cy="19326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85426" y="2931332"/>
            <a:ext cx="7369405" cy="5281637"/>
            <a:chOff x="4685426" y="2931332"/>
            <a:chExt cx="7369405" cy="52816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5426" y="2931332"/>
              <a:ext cx="7369405" cy="528163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91219" y="8296191"/>
            <a:ext cx="4412641" cy="98041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41338" y="860681"/>
            <a:ext cx="4164724" cy="17315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7728" y="662014"/>
            <a:ext cx="1551686" cy="19326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1338" y="860681"/>
            <a:ext cx="4164724" cy="17315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28" y="662014"/>
            <a:ext cx="1551686" cy="19326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78588" y="3637219"/>
            <a:ext cx="12928538" cy="4008265"/>
            <a:chOff x="2678588" y="3637219"/>
            <a:chExt cx="12928538" cy="40082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8588" y="3637219"/>
              <a:ext cx="12928538" cy="40082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1117</Words>
  <Application>Microsoft Office PowerPoint</Application>
  <PresentationFormat>사용자 지정</PresentationFormat>
  <Paragraphs>38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함초롬바탕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계무</cp:lastModifiedBy>
  <cp:revision>3</cp:revision>
  <dcterms:created xsi:type="dcterms:W3CDTF">2023-08-23T01:37:47Z</dcterms:created>
  <dcterms:modified xsi:type="dcterms:W3CDTF">2023-08-22T17:02:48Z</dcterms:modified>
</cp:coreProperties>
</file>