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6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62.png"/><Relationship Id="rId10" Type="http://schemas.openxmlformats.org/officeDocument/2006/relationships/image" Target="../media/image7.png"/><Relationship Id="rId19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67.png"/><Relationship Id="rId10" Type="http://schemas.openxmlformats.org/officeDocument/2006/relationships/image" Target="../media/image7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62.png"/><Relationship Id="rId10" Type="http://schemas.openxmlformats.org/officeDocument/2006/relationships/image" Target="../media/image7.png"/><Relationship Id="rId19" Type="http://schemas.openxmlformats.org/officeDocument/2006/relationships/image" Target="../media/image65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7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2.png"/><Relationship Id="rId21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3.png"/><Relationship Id="rId17" Type="http://schemas.openxmlformats.org/officeDocument/2006/relationships/image" Target="../media/image47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5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5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43804" y="1871099"/>
            <a:ext cx="8694754" cy="30090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43524" y="7157393"/>
            <a:ext cx="6571242" cy="201758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06889" y="4381012"/>
            <a:ext cx="8816140" cy="11217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38045" y="1851468"/>
            <a:ext cx="2414145" cy="2414145"/>
            <a:chOff x="2338045" y="1851468"/>
            <a:chExt cx="2414145" cy="24141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8045" y="1851468"/>
              <a:ext cx="2414145" cy="24141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224070" y="2340503"/>
            <a:ext cx="4276057" cy="770924"/>
            <a:chOff x="-1224070" y="2340503"/>
            <a:chExt cx="4276057" cy="7709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-1224070" y="2340503"/>
              <a:ext cx="4276057" cy="770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330" y="429201"/>
            <a:ext cx="3691977" cy="1980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29383" y="1881695"/>
            <a:ext cx="14226949" cy="8002659"/>
            <a:chOff x="2029383" y="1881695"/>
            <a:chExt cx="14226949" cy="800265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29383" y="1881695"/>
              <a:ext cx="14226949" cy="8002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330" y="429201"/>
            <a:ext cx="3691977" cy="1980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56935" y="1895858"/>
            <a:ext cx="14286426" cy="8036115"/>
            <a:chOff x="2256935" y="1895858"/>
            <a:chExt cx="14286426" cy="803611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56935" y="1895858"/>
              <a:ext cx="14286426" cy="8036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330" y="429201"/>
            <a:ext cx="3691977" cy="1980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38562" y="1940048"/>
            <a:ext cx="13808510" cy="7767287"/>
            <a:chOff x="2338562" y="1940048"/>
            <a:chExt cx="13808510" cy="776728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8562" y="1940048"/>
              <a:ext cx="13808510" cy="77672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330" y="429201"/>
            <a:ext cx="3691977" cy="1980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168742" y="1848239"/>
            <a:ext cx="13948230" cy="7845880"/>
            <a:chOff x="2168742" y="1848239"/>
            <a:chExt cx="13948230" cy="784588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68742" y="1848239"/>
              <a:ext cx="13948230" cy="78458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645" y="1724430"/>
            <a:ext cx="15414433" cy="7589333"/>
            <a:chOff x="2087645" y="1724430"/>
            <a:chExt cx="15414433" cy="7589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645" y="1724430"/>
              <a:ext cx="15414433" cy="7589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3275" y="1823802"/>
            <a:ext cx="4884852" cy="13394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4806" y="353011"/>
            <a:ext cx="3678834" cy="20288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65591" y="3440887"/>
            <a:ext cx="14294710" cy="229047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03361" y="3448047"/>
            <a:ext cx="4605861" cy="13452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3375" y="6301002"/>
            <a:ext cx="4320223" cy="126103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565456" y="6210856"/>
            <a:ext cx="13824308" cy="22885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645" y="1724430"/>
            <a:ext cx="15414433" cy="7589333"/>
            <a:chOff x="2087645" y="1724430"/>
            <a:chExt cx="15414433" cy="7589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645" y="1724430"/>
              <a:ext cx="15414433" cy="7589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84806" y="353011"/>
            <a:ext cx="3678834" cy="20288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65591" y="3440887"/>
            <a:ext cx="11416263" cy="229047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3361" y="3448047"/>
            <a:ext cx="4605861" cy="13452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65456" y="6210856"/>
            <a:ext cx="13270632" cy="228859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2946" y="1650614"/>
            <a:ext cx="5386689" cy="1499660"/>
          </a:xfrm>
          <a:prstGeom prst="rect">
            <a:avLst/>
          </a:prstGeom>
        </p:spPr>
      </p:pic>
      <p:pic>
        <p:nvPicPr>
          <p:cNvPr id="2" name="Object 33">
            <a:extLst>
              <a:ext uri="{FF2B5EF4-FFF2-40B4-BE49-F238E27FC236}">
                <a16:creationId xmlns:a16="http://schemas.microsoft.com/office/drawing/2014/main" id="{F6909278-D5F6-07B8-94E2-8DA45C09639C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3375" y="6301002"/>
            <a:ext cx="4320223" cy="12610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87645" y="1716854"/>
            <a:ext cx="15414433" cy="7589333"/>
            <a:chOff x="2087645" y="2029714"/>
            <a:chExt cx="15414433" cy="7589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7645" y="2029714"/>
              <a:ext cx="15414433" cy="7589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6542" y="1664012"/>
            <a:ext cx="4970213" cy="138201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84806" y="353011"/>
            <a:ext cx="3678834" cy="20288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03361" y="3448047"/>
            <a:ext cx="4605861" cy="134520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565591" y="3440887"/>
            <a:ext cx="10492958" cy="229047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18333" y="6281552"/>
            <a:ext cx="13425994" cy="2288594"/>
          </a:xfrm>
          <a:prstGeom prst="rect">
            <a:avLst/>
          </a:prstGeom>
        </p:spPr>
      </p:pic>
      <p:pic>
        <p:nvPicPr>
          <p:cNvPr id="2" name="Object 33">
            <a:extLst>
              <a:ext uri="{FF2B5EF4-FFF2-40B4-BE49-F238E27FC236}">
                <a16:creationId xmlns:a16="http://schemas.microsoft.com/office/drawing/2014/main" id="{292B974F-C902-B73A-53A9-7DA056476B5B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03375" y="6301002"/>
            <a:ext cx="4320223" cy="12610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43804" y="1871099"/>
            <a:ext cx="8694754" cy="300904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06889" y="4381012"/>
            <a:ext cx="8816140" cy="11217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338045" y="1851468"/>
            <a:ext cx="2414145" cy="2414145"/>
            <a:chOff x="2338045" y="1851468"/>
            <a:chExt cx="2414145" cy="24141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8045" y="1851468"/>
              <a:ext cx="2414145" cy="241414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224070" y="2340503"/>
            <a:ext cx="4276057" cy="770924"/>
            <a:chOff x="-1224070" y="2340503"/>
            <a:chExt cx="4276057" cy="77092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-1224070" y="2340503"/>
              <a:ext cx="4276057" cy="7709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96161" y="6171461"/>
            <a:ext cx="3154859" cy="3154859"/>
            <a:chOff x="13196161" y="6171461"/>
            <a:chExt cx="3154859" cy="315485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196161" y="6171461"/>
              <a:ext cx="3154859" cy="3154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40569" y="1767267"/>
            <a:ext cx="7619048" cy="2571429"/>
            <a:chOff x="1840569" y="1767267"/>
            <a:chExt cx="7619048" cy="25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0569" y="1767267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857234" y="1748219"/>
            <a:ext cx="7619048" cy="2571429"/>
            <a:chOff x="9857234" y="1748219"/>
            <a:chExt cx="7619048" cy="2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57234" y="1748219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840569" y="4460014"/>
            <a:ext cx="7619048" cy="2571429"/>
            <a:chOff x="1840569" y="4460014"/>
            <a:chExt cx="7619048" cy="25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0569" y="4460014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857234" y="4440966"/>
            <a:ext cx="7619048" cy="2571429"/>
            <a:chOff x="9857234" y="4440966"/>
            <a:chExt cx="7619048" cy="257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57234" y="4440966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840569" y="7152761"/>
            <a:ext cx="7619048" cy="2571429"/>
            <a:chOff x="1840569" y="7152761"/>
            <a:chExt cx="7619048" cy="257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0569" y="7152761"/>
              <a:ext cx="7619048" cy="25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857234" y="7133713"/>
            <a:ext cx="7619048" cy="2571429"/>
            <a:chOff x="9857234" y="7133713"/>
            <a:chExt cx="7619048" cy="25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57234" y="7133713"/>
              <a:ext cx="7619048" cy="257142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51471" y="486342"/>
            <a:ext cx="4370507" cy="149385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98414" y="2472490"/>
            <a:ext cx="3160649" cy="148577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86229" y="2437085"/>
            <a:ext cx="3363716" cy="148577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01681" y="5129832"/>
            <a:ext cx="3273335" cy="148577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40351" y="5129832"/>
            <a:ext cx="2840287" cy="148577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000105" y="7822579"/>
            <a:ext cx="3412344" cy="148577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12386" y="7827192"/>
            <a:ext cx="3363916" cy="1444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87645" y="1724430"/>
            <a:ext cx="15414433" cy="7589333"/>
            <a:chOff x="2087645" y="1724430"/>
            <a:chExt cx="15414433" cy="7589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7645" y="1724430"/>
              <a:ext cx="15414433" cy="7589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75282" y="353010"/>
            <a:ext cx="3707177" cy="20353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87645" y="1724430"/>
            <a:ext cx="4524970" cy="2262485"/>
            <a:chOff x="2087645" y="1724430"/>
            <a:chExt cx="4524970" cy="226248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87645" y="1724430"/>
              <a:ext cx="4524970" cy="22624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70489" y="6615072"/>
            <a:ext cx="4242126" cy="2269448"/>
            <a:chOff x="2370489" y="6615072"/>
            <a:chExt cx="4242126" cy="226944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70489" y="6615072"/>
              <a:ext cx="4242126" cy="226944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30435" y="4894697"/>
            <a:ext cx="2099126" cy="2099126"/>
            <a:chOff x="6730435" y="4894697"/>
            <a:chExt cx="2099126" cy="209912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30435" y="4894697"/>
              <a:ext cx="2099126" cy="20991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70751" y="4540225"/>
            <a:ext cx="1634782" cy="2292420"/>
            <a:chOff x="9970751" y="4540225"/>
            <a:chExt cx="1634782" cy="229242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70751" y="4540225"/>
              <a:ext cx="1634782" cy="22924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59438" y="3679175"/>
            <a:ext cx="4555352" cy="2431044"/>
            <a:chOff x="6959438" y="3679175"/>
            <a:chExt cx="4555352" cy="243104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59438" y="3679175"/>
              <a:ext cx="4555352" cy="24310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852070" y="7042533"/>
            <a:ext cx="3009569" cy="1841987"/>
            <a:chOff x="11852070" y="7042533"/>
            <a:chExt cx="3009569" cy="184198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852070" y="7042533"/>
              <a:ext cx="3009569" cy="184198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461560" y="1724430"/>
            <a:ext cx="2963418" cy="1852136"/>
            <a:chOff x="12461560" y="1724430"/>
            <a:chExt cx="2963418" cy="185213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461560" y="1724430"/>
              <a:ext cx="2963418" cy="18521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650167" y="7963527"/>
            <a:ext cx="3549622" cy="1076640"/>
            <a:chOff x="13650167" y="7963527"/>
            <a:chExt cx="3549622" cy="107664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650167" y="7963527"/>
              <a:ext cx="3549622" cy="107664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356854" y="1724430"/>
            <a:ext cx="4145224" cy="2648338"/>
            <a:chOff x="13356854" y="1724430"/>
            <a:chExt cx="4145224" cy="264833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356854" y="1724430"/>
              <a:ext cx="4145224" cy="26483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353226" y="4414154"/>
            <a:ext cx="3819352" cy="1976813"/>
            <a:chOff x="13353226" y="4414154"/>
            <a:chExt cx="3819352" cy="197681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53226" y="4414154"/>
              <a:ext cx="3819352" cy="197681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6603" y="724313"/>
            <a:ext cx="716770" cy="716770"/>
            <a:chOff x="546603" y="724313"/>
            <a:chExt cx="716770" cy="71677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603" y="724313"/>
              <a:ext cx="716770" cy="716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00679" y="3088388"/>
            <a:ext cx="16011922" cy="6560591"/>
            <a:chOff x="1700679" y="3088388"/>
            <a:chExt cx="16011922" cy="65605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0679" y="3088388"/>
              <a:ext cx="16011922" cy="656059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3375" y="2257413"/>
            <a:ext cx="6048129" cy="111463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4330" y="429201"/>
            <a:ext cx="3691758" cy="198500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010765" y="4081793"/>
            <a:ext cx="5033379" cy="48462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922895" y="3868176"/>
            <a:ext cx="11043990" cy="5100338"/>
            <a:chOff x="1922895" y="3868176"/>
            <a:chExt cx="11043990" cy="510033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2895" y="3868176"/>
              <a:ext cx="11043990" cy="51003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60994" y="2676145"/>
            <a:ext cx="2563928" cy="13646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70518" y="5061347"/>
            <a:ext cx="7565004" cy="132333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94330" y="429201"/>
            <a:ext cx="3691758" cy="198500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99089" y="3474193"/>
            <a:ext cx="8556112" cy="151739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89564" y="6158707"/>
            <a:ext cx="9953390" cy="2510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55960" y="1911405"/>
            <a:ext cx="2045291" cy="11146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5282" y="244849"/>
            <a:ext cx="2940215" cy="21435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827118" y="1948588"/>
            <a:ext cx="13674960" cy="7692165"/>
            <a:chOff x="3827118" y="1948588"/>
            <a:chExt cx="13674960" cy="769216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27118" y="1948588"/>
              <a:ext cx="13674960" cy="7692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636908" y="1911403"/>
            <a:ext cx="2427091" cy="11146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5282" y="244849"/>
            <a:ext cx="2940215" cy="21435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846008" y="1948253"/>
            <a:ext cx="13720516" cy="7717790"/>
            <a:chOff x="3846008" y="1948253"/>
            <a:chExt cx="13720516" cy="77177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46008" y="1948253"/>
              <a:ext cx="13720516" cy="77177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855956" y="1911403"/>
            <a:ext cx="2045291" cy="11146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5282" y="244849"/>
            <a:ext cx="2940215" cy="21435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770297" y="1978673"/>
            <a:ext cx="13792145" cy="7758082"/>
            <a:chOff x="3770297" y="1978673"/>
            <a:chExt cx="13792145" cy="775808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70297" y="1978673"/>
              <a:ext cx="13792145" cy="77580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3178" y="353741"/>
            <a:ext cx="17539359" cy="9578231"/>
            <a:chOff x="373178" y="353741"/>
            <a:chExt cx="17539359" cy="95782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96501" y="-4435374"/>
              <a:ext cx="35078717" cy="1915646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178" y="353741"/>
              <a:ext cx="17539359" cy="95782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6606" y="353741"/>
            <a:ext cx="746682" cy="9578231"/>
            <a:chOff x="716606" y="353741"/>
            <a:chExt cx="746682" cy="957823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65" y="-4435374"/>
              <a:ext cx="1493364" cy="19156463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606" y="353741"/>
              <a:ext cx="746682" cy="95782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3178" y="353741"/>
            <a:ext cx="890195" cy="9578231"/>
            <a:chOff x="373178" y="353741"/>
            <a:chExt cx="890195" cy="957823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1920" y="-4435374"/>
              <a:ext cx="1780390" cy="1915646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178" y="353741"/>
              <a:ext cx="890195" cy="95782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01451" y="733929"/>
            <a:ext cx="632310" cy="632310"/>
            <a:chOff x="601451" y="733929"/>
            <a:chExt cx="632310" cy="6323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51" y="733929"/>
              <a:ext cx="632310" cy="6323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02078" y="559365"/>
            <a:ext cx="128890" cy="128890"/>
            <a:chOff x="17502078" y="559365"/>
            <a:chExt cx="128890" cy="1288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50207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37328" y="559365"/>
            <a:ext cx="128890" cy="128890"/>
            <a:chOff x="17337328" y="559365"/>
            <a:chExt cx="128890" cy="1288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337328" y="559365"/>
              <a:ext cx="128890" cy="1288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172578" y="559365"/>
            <a:ext cx="128890" cy="128890"/>
            <a:chOff x="17172578" y="559365"/>
            <a:chExt cx="128890" cy="12889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172578" y="559365"/>
              <a:ext cx="128890" cy="12889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4132" y="511125"/>
            <a:ext cx="1255763" cy="115288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94330" y="429201"/>
            <a:ext cx="3691977" cy="198093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94732" y="1701572"/>
            <a:ext cx="13970536" cy="7858427"/>
            <a:chOff x="2294732" y="1701572"/>
            <a:chExt cx="13970536" cy="78584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4732" y="1701572"/>
              <a:ext cx="13970536" cy="7858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사용자 지정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김준수</cp:lastModifiedBy>
  <cp:revision>2</cp:revision>
  <dcterms:created xsi:type="dcterms:W3CDTF">2023-08-23T04:08:31Z</dcterms:created>
  <dcterms:modified xsi:type="dcterms:W3CDTF">2023-08-22T19:13:41Z</dcterms:modified>
</cp:coreProperties>
</file>