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2023-07-11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2023-07-11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2023-07-11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2023-07-11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2023-07-11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2023-07-11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2023-07-11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2023-07-11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2023-07-11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2023-07-11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2023-07-11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2023-07-11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2023-07-11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2023-07-11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ko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TRUE LOVE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제품 아이디어 발표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n-US" altLang="ko" u="sng" dirty="0"/>
              <a:t>Makers ai </a:t>
            </a:r>
            <a:r>
              <a:rPr lang="en-US" altLang="ko" u="sng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u="sng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팀</a:t>
            </a:r>
            <a:endParaRPr lang="ko" u="sng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0" y="921156"/>
            <a:ext cx="2047708" cy="617860"/>
          </a:xfrm>
        </p:spPr>
        <p:txBody>
          <a:bodyPr rtlCol="0"/>
          <a:lstStyle/>
          <a:p>
            <a:pPr algn="ctr" rtl="0"/>
            <a:r>
              <a:rPr lang="ko-KR" altLang="en-US" b="1" dirty="0"/>
              <a:t>주제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A8AEA9F-C26E-7E98-CFD7-42B101ED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297" y="2582582"/>
            <a:ext cx="5826634" cy="228901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/>
              <a:t>MBTI </a:t>
            </a:r>
            <a:r>
              <a:rPr lang="ko-KR" altLang="en-US" sz="2500" b="1" dirty="0"/>
              <a:t>기반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사용자 맞춤형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음성 </a:t>
            </a:r>
            <a:r>
              <a:rPr lang="ko-KR" altLang="en-US" sz="2500" b="1" dirty="0" err="1"/>
              <a:t>챗봇</a:t>
            </a:r>
            <a:endParaRPr lang="ko-KR" altLang="en-US" sz="2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29CF79-D488-9E5A-A3C9-C27B5810F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36" y="728210"/>
            <a:ext cx="3973513" cy="59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45499"/>
            <a:ext cx="11029616" cy="1188720"/>
          </a:xfrm>
        </p:spPr>
        <p:txBody>
          <a:bodyPr rtlCol="0"/>
          <a:lstStyle/>
          <a:p>
            <a:pPr algn="ctr" rtl="0"/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페어 및 정기회의 날짜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A8AEA9F-C26E-7E98-CFD7-42B101ED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788" y="3052047"/>
            <a:ext cx="7332423" cy="190668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500" b="1" dirty="0"/>
              <a:t>AI : </a:t>
            </a:r>
            <a:r>
              <a:rPr lang="ko-KR" altLang="en-US" sz="2500" b="1" dirty="0" err="1"/>
              <a:t>조예림</a:t>
            </a:r>
            <a:r>
              <a:rPr lang="en-US" altLang="ko-KR" sz="2500" b="1" dirty="0"/>
              <a:t>, </a:t>
            </a:r>
            <a:r>
              <a:rPr lang="ko-KR" altLang="en-US" sz="2500" b="1" dirty="0" err="1"/>
              <a:t>최규민</a:t>
            </a:r>
            <a:endParaRPr lang="en-US" altLang="ko-KR" sz="2500" b="1" dirty="0"/>
          </a:p>
          <a:p>
            <a:pPr marL="0" indent="0" algn="ctr">
              <a:buNone/>
            </a:pPr>
            <a:r>
              <a:rPr lang="en-US" altLang="ko-KR" sz="2500" b="1" dirty="0"/>
              <a:t>WEB : </a:t>
            </a:r>
            <a:r>
              <a:rPr lang="ko-KR" altLang="en-US" sz="2500" b="1" dirty="0"/>
              <a:t>정재석</a:t>
            </a:r>
            <a:r>
              <a:rPr lang="en-US" altLang="ko-KR" sz="2500" b="1" dirty="0"/>
              <a:t>, </a:t>
            </a:r>
            <a:r>
              <a:rPr lang="ko-KR" altLang="en-US" sz="2500" b="1" dirty="0" err="1"/>
              <a:t>김지율</a:t>
            </a:r>
            <a:endParaRPr lang="en-US" altLang="ko-KR" sz="2500" b="1" dirty="0"/>
          </a:p>
          <a:p>
            <a:pPr marL="0" indent="0" algn="ctr">
              <a:buNone/>
            </a:pPr>
            <a:r>
              <a:rPr lang="ko-KR" altLang="en-US" sz="2500" b="1" dirty="0"/>
              <a:t>정기회의 날짜 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매주 화요일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수요일</a:t>
            </a:r>
          </a:p>
        </p:txBody>
      </p:sp>
    </p:spTree>
    <p:extLst>
      <p:ext uri="{BB962C8B-B14F-4D97-AF65-F5344CB8AC3E}">
        <p14:creationId xmlns:p14="http://schemas.microsoft.com/office/powerpoint/2010/main" val="361107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099"/>
            <a:ext cx="11029616" cy="1188720"/>
          </a:xfrm>
        </p:spPr>
        <p:txBody>
          <a:bodyPr rtlCol="0"/>
          <a:lstStyle/>
          <a:p>
            <a:pPr algn="ctr" rtl="0"/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페어 별 업무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776689-39D0-9F94-97A1-611D147E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4" y="2161191"/>
            <a:ext cx="6830378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4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CBC10-FCA7-5D4C-594C-07C45027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F0579-3240-7B9B-BDD8-051409EF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406CD-6506-C688-E7C9-4698FF95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2023-07-11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7037C9-D996-C496-407B-E7169EDA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53"/>
            <a:ext cx="12192000" cy="57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9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92" y="2459999"/>
            <a:ext cx="11029616" cy="1188720"/>
          </a:xfrm>
        </p:spPr>
        <p:txBody>
          <a:bodyPr rtlCol="0"/>
          <a:lstStyle/>
          <a:p>
            <a:pPr algn="ctr" rtl="0"/>
            <a:r>
              <a:rPr lang="en-US" altLang="ko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T</a:t>
            </a:r>
            <a:r>
              <a:rPr lang="en-US" altLang="ko" b="1" dirty="0"/>
              <a:t>hank u</a:t>
            </a:r>
            <a:endParaRPr lang="ko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3099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{03CFDDD7-FCE3-4277-B5C7-92232BAB3E69}tf33552983_win32</Template>
  <TotalTime>105</TotalTime>
  <Words>43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Calibri</vt:lpstr>
      <vt:lpstr>Wingdings 2</vt:lpstr>
      <vt:lpstr>DividendVTI</vt:lpstr>
      <vt:lpstr>TRUE LOVE 제품 아이디어 발표</vt:lpstr>
      <vt:lpstr>주제</vt:lpstr>
      <vt:lpstr>페어 및 정기회의 날짜</vt:lpstr>
      <vt:lpstr>페어 별 업무</vt:lpstr>
      <vt:lpstr>PowerPoint 프레젠테이션</vt:lpstr>
      <vt:lpstr>Thank 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 LOVE 제품 아이디어 발표</dc:title>
  <dc:creator>SMARCLE</dc:creator>
  <cp:lastModifiedBy>SMARCLE</cp:lastModifiedBy>
  <cp:revision>3</cp:revision>
  <dcterms:created xsi:type="dcterms:W3CDTF">2023-07-11T06:55:28Z</dcterms:created>
  <dcterms:modified xsi:type="dcterms:W3CDTF">2023-07-11T08:40:39Z</dcterms:modified>
</cp:coreProperties>
</file>