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Relationship Id="rId9" Type="http://schemas.openxmlformats.org/officeDocument/2006/relationships/image" Target="../media/image14.png"/><Relationship Id="rId10" Type="http://schemas.openxmlformats.org/officeDocument/2006/relationships/image" Target="../media/image15.png"/><Relationship Id="rId11" Type="http://schemas.openxmlformats.org/officeDocument/2006/relationships/image" Target="../media/image16.png"/><Relationship Id="rId12" Type="http://schemas.openxmlformats.org/officeDocument/2006/relationships/image" Target="../media/image17.png"/><Relationship Id="rId13" Type="http://schemas.openxmlformats.org/officeDocument/2006/relationships/image" Target="../media/image18.png"/><Relationship Id="rId14" Type="http://schemas.openxmlformats.org/officeDocument/2006/relationships/image" Target="../media/image19.png"/><Relationship Id="rId15" Type="http://schemas.openxmlformats.org/officeDocument/2006/relationships/image" Target="../media/image20.png"/><Relationship Id="rId16" Type="http://schemas.openxmlformats.org/officeDocument/2006/relationships/image" Target="../media/image21.png"/><Relationship Id="rId17" Type="http://schemas.openxmlformats.org/officeDocument/2006/relationships/image" Target="../media/image22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image" Target="../media/image26.png"/><Relationship Id="rId6" Type="http://schemas.openxmlformats.org/officeDocument/2006/relationships/image" Target="../media/image27.png"/><Relationship Id="rId7" Type="http://schemas.openxmlformats.org/officeDocument/2006/relationships/image" Target="../media/image28.png"/><Relationship Id="rId8" Type="http://schemas.openxmlformats.org/officeDocument/2006/relationships/image" Target="../media/image29.png"/><Relationship Id="rId9" Type="http://schemas.openxmlformats.org/officeDocument/2006/relationships/image" Target="../media/image30.png"/><Relationship Id="rId10" Type="http://schemas.openxmlformats.org/officeDocument/2006/relationships/image" Target="../media/image31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2.png"/><Relationship Id="rId3" Type="http://schemas.openxmlformats.org/officeDocument/2006/relationships/image" Target="../media/image33.png"/><Relationship Id="rId4" Type="http://schemas.openxmlformats.org/officeDocument/2006/relationships/image" Target="../media/image34.png"/><Relationship Id="rId5" Type="http://schemas.openxmlformats.org/officeDocument/2006/relationships/image" Target="../media/image35.png"/><Relationship Id="rId6" Type="http://schemas.openxmlformats.org/officeDocument/2006/relationships/image" Target="../media/image36.png"/><Relationship Id="rId7" Type="http://schemas.openxmlformats.org/officeDocument/2006/relationships/image" Target="../media/image37.png"/><Relationship Id="rId8" Type="http://schemas.openxmlformats.org/officeDocument/2006/relationships/image" Target="../media/image38.png"/><Relationship Id="rId9" Type="http://schemas.openxmlformats.org/officeDocument/2006/relationships/image" Target="../media/image39.png"/><Relationship Id="rId10" Type="http://schemas.openxmlformats.org/officeDocument/2006/relationships/image" Target="../media/image40.png"/><Relationship Id="rId11" Type="http://schemas.openxmlformats.org/officeDocument/2006/relationships/image" Target="../media/image41.png"/><Relationship Id="rId12" Type="http://schemas.openxmlformats.org/officeDocument/2006/relationships/image" Target="../media/image42.png"/><Relationship Id="rId13" Type="http://schemas.openxmlformats.org/officeDocument/2006/relationships/image" Target="../media/image43.png"/><Relationship Id="rId14" Type="http://schemas.openxmlformats.org/officeDocument/2006/relationships/image" Target="../media/image44.png"/><Relationship Id="rId15" Type="http://schemas.openxmlformats.org/officeDocument/2006/relationships/image" Target="../media/image45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6.png"/><Relationship Id="rId3" Type="http://schemas.openxmlformats.org/officeDocument/2006/relationships/image" Target="../media/image47.png"/><Relationship Id="rId4" Type="http://schemas.openxmlformats.org/officeDocument/2006/relationships/image" Target="../media/image48.png"/><Relationship Id="rId5" Type="http://schemas.openxmlformats.org/officeDocument/2006/relationships/image" Target="../media/image49.png"/><Relationship Id="rId6" Type="http://schemas.openxmlformats.org/officeDocument/2006/relationships/image" Target="../media/image50.png"/><Relationship Id="rId7" Type="http://schemas.openxmlformats.org/officeDocument/2006/relationships/image" Target="../media/image51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2.png"/><Relationship Id="rId3" Type="http://schemas.openxmlformats.org/officeDocument/2006/relationships/image" Target="../media/image53.png"/><Relationship Id="rId4" Type="http://schemas.openxmlformats.org/officeDocument/2006/relationships/image" Target="../media/image54.png"/><Relationship Id="rId5" Type="http://schemas.openxmlformats.org/officeDocument/2006/relationships/image" Target="../media/image55.png"/><Relationship Id="rId6" Type="http://schemas.openxmlformats.org/officeDocument/2006/relationships/image" Target="../media/image56.png"/><Relationship Id="rId7" Type="http://schemas.openxmlformats.org/officeDocument/2006/relationships/image" Target="../media/image57.png"/><Relationship Id="rId8" Type="http://schemas.openxmlformats.org/officeDocument/2006/relationships/image" Target="../media/image58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9.png"/><Relationship Id="rId3" Type="http://schemas.openxmlformats.org/officeDocument/2006/relationships/image" Target="../media/image60.png"/><Relationship Id="rId4" Type="http://schemas.openxmlformats.org/officeDocument/2006/relationships/image" Target="../media/image61.png"/><Relationship Id="rId5" Type="http://schemas.openxmlformats.org/officeDocument/2006/relationships/image" Target="../media/image62.png"/><Relationship Id="rId6" Type="http://schemas.openxmlformats.org/officeDocument/2006/relationships/image" Target="../media/image63.png"/><Relationship Id="rId7" Type="http://schemas.openxmlformats.org/officeDocument/2006/relationships/image" Target="../media/image64.png"/><Relationship Id="rId8" Type="http://schemas.openxmlformats.org/officeDocument/2006/relationships/image" Target="../media/image65.png"/><Relationship Id="rId9" Type="http://schemas.openxmlformats.org/officeDocument/2006/relationships/image" Target="../media/image66.png"/><Relationship Id="rId10" Type="http://schemas.openxmlformats.org/officeDocument/2006/relationships/image" Target="../media/image67.png"/><Relationship Id="rId11" Type="http://schemas.openxmlformats.org/officeDocument/2006/relationships/image" Target="../media/image68.png"/><Relationship Id="rId12" Type="http://schemas.openxmlformats.org/officeDocument/2006/relationships/image" Target="../media/image69.png"/><Relationship Id="rId13" Type="http://schemas.openxmlformats.org/officeDocument/2006/relationships/image" Target="../media/image70.png"/><Relationship Id="rId14" Type="http://schemas.openxmlformats.org/officeDocument/2006/relationships/image" Target="../media/image71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2.png"/><Relationship Id="rId3" Type="http://schemas.openxmlformats.org/officeDocument/2006/relationships/image" Target="../media/image73.png"/><Relationship Id="rId4" Type="http://schemas.openxmlformats.org/officeDocument/2006/relationships/image" Target="../media/image74.png"/><Relationship Id="rId5" Type="http://schemas.openxmlformats.org/officeDocument/2006/relationships/image" Target="../media/image75.png"/><Relationship Id="rId6" Type="http://schemas.openxmlformats.org/officeDocument/2006/relationships/image" Target="../media/image76.png"/><Relationship Id="rId7" Type="http://schemas.openxmlformats.org/officeDocument/2006/relationships/image" Target="../media/image77.png"/><Relationship Id="rId8" Type="http://schemas.openxmlformats.org/officeDocument/2006/relationships/image" Target="../media/image78.png"/><Relationship Id="rId9" Type="http://schemas.openxmlformats.org/officeDocument/2006/relationships/image" Target="../media/image79.png"/><Relationship Id="rId10" Type="http://schemas.openxmlformats.org/officeDocument/2006/relationships/image" Target="../media/image80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1.png"/><Relationship Id="rId3" Type="http://schemas.openxmlformats.org/officeDocument/2006/relationships/image" Target="../media/image82.png"/><Relationship Id="rId4" Type="http://schemas.openxmlformats.org/officeDocument/2006/relationships/image" Target="../media/image83.png"/><Relationship Id="rId5" Type="http://schemas.openxmlformats.org/officeDocument/2006/relationships/image" Target="../media/image84.png"/><Relationship Id="rId6" Type="http://schemas.openxmlformats.org/officeDocument/2006/relationships/image" Target="../media/image85.png"/><Relationship Id="rId7" Type="http://schemas.openxmlformats.org/officeDocument/2006/relationships/image" Target="../media/image86.png"/><Relationship Id="rId8" Type="http://schemas.openxmlformats.org/officeDocument/2006/relationships/image" Target="../media/image87.png"/><Relationship Id="rId9" Type="http://schemas.openxmlformats.org/officeDocument/2006/relationships/image" Target="../media/image88.png"/><Relationship Id="rId10" Type="http://schemas.openxmlformats.org/officeDocument/2006/relationships/image" Target="../media/image89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25909" y="2291567"/>
            <a:ext cx="16633896" cy="14286"/>
            <a:chOff x="825909" y="2291567"/>
            <a:chExt cx="16633896" cy="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2291567"/>
              <a:ext cx="16633896" cy="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25909" y="9097261"/>
            <a:ext cx="16633896" cy="14286"/>
            <a:chOff x="825909" y="9097261"/>
            <a:chExt cx="16633896" cy="142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5909" y="9097261"/>
              <a:ext cx="16633896" cy="14286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401527" y="7759081"/>
            <a:ext cx="5195371" cy="840657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16395" y="1635381"/>
            <a:ext cx="6938570" cy="6893770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642833" y="8184561"/>
            <a:ext cx="4177943" cy="840657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24959" y="1357821"/>
            <a:ext cx="1705848" cy="90973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25909" y="2291567"/>
            <a:ext cx="16633896" cy="14286"/>
            <a:chOff x="825909" y="2291567"/>
            <a:chExt cx="16633896" cy="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2291567"/>
              <a:ext cx="16633896" cy="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25909" y="9097261"/>
            <a:ext cx="16633896" cy="14286"/>
            <a:chOff x="825909" y="9097261"/>
            <a:chExt cx="16633896" cy="142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5909" y="9097261"/>
              <a:ext cx="16633896" cy="1428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57247" y="4560132"/>
            <a:ext cx="16633896" cy="14286"/>
            <a:chOff x="857247" y="4560132"/>
            <a:chExt cx="16633896" cy="1428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57247" y="4560132"/>
              <a:ext cx="16633896" cy="1428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825909" y="5694414"/>
            <a:ext cx="16633896" cy="14286"/>
            <a:chOff x="825909" y="5694414"/>
            <a:chExt cx="16633896" cy="14286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25909" y="5694414"/>
              <a:ext cx="16633896" cy="1428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803718" y="6828697"/>
            <a:ext cx="16633896" cy="14286"/>
            <a:chOff x="803718" y="6828697"/>
            <a:chExt cx="16633896" cy="14286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03718" y="6828697"/>
              <a:ext cx="16633896" cy="14286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524660" y="2421222"/>
            <a:ext cx="1883588" cy="1187321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47728" y="716890"/>
            <a:ext cx="2003096" cy="1882315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534184" y="4721051"/>
            <a:ext cx="2262596" cy="1187320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543708" y="5865308"/>
            <a:ext cx="2253072" cy="1187320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0455069" y="251145"/>
            <a:ext cx="9143210" cy="925372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825909" y="3425849"/>
            <a:ext cx="16633896" cy="14286"/>
            <a:chOff x="825909" y="3425849"/>
            <a:chExt cx="16633896" cy="14286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25909" y="3425849"/>
              <a:ext cx="16633896" cy="14286"/>
            </a:xfrm>
            <a:prstGeom prst="rect">
              <a:avLst/>
            </a:prstGeom>
          </p:spPr>
        </p:pic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638842" y="1979790"/>
            <a:ext cx="1569419" cy="1955857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638842" y="3091890"/>
            <a:ext cx="1577038" cy="1955857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607504" y="4225624"/>
            <a:ext cx="1573867" cy="1955857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607504" y="5363024"/>
            <a:ext cx="1591010" cy="1955857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2504500" y="3554932"/>
            <a:ext cx="3030120" cy="118732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25909" y="2291567"/>
            <a:ext cx="16633896" cy="14286"/>
            <a:chOff x="825909" y="2291567"/>
            <a:chExt cx="16633896" cy="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2291567"/>
              <a:ext cx="16633896" cy="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25909" y="9097261"/>
            <a:ext cx="16633896" cy="14286"/>
            <a:chOff x="825909" y="9097261"/>
            <a:chExt cx="16633896" cy="142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5909" y="9097261"/>
              <a:ext cx="16633896" cy="14286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65820" y="4673844"/>
            <a:ext cx="3375905" cy="792762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99155" y="2541899"/>
            <a:ext cx="4268263" cy="1181034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993719" y="860681"/>
            <a:ext cx="2802943" cy="1731581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38842" y="654900"/>
            <a:ext cx="1569419" cy="1955857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65820" y="5362425"/>
            <a:ext cx="3375905" cy="792762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1631080" y="2331146"/>
            <a:ext cx="5053009" cy="6737345"/>
            <a:chOff x="11631080" y="2331146"/>
            <a:chExt cx="5053009" cy="6737345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1631080" y="2331146"/>
              <a:ext cx="5053009" cy="6737345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56297" y="3383336"/>
            <a:ext cx="2147610" cy="83986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25909" y="2291567"/>
            <a:ext cx="16633896" cy="14286"/>
            <a:chOff x="825909" y="2291567"/>
            <a:chExt cx="16633896" cy="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2291567"/>
              <a:ext cx="16633896" cy="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25909" y="9097261"/>
            <a:ext cx="16633896" cy="14286"/>
            <a:chOff x="825909" y="9097261"/>
            <a:chExt cx="16633896" cy="142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5909" y="9097261"/>
              <a:ext cx="16633896" cy="14286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012767" y="860681"/>
            <a:ext cx="4517010" cy="1731581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825909" y="3652706"/>
            <a:ext cx="7541049" cy="14286"/>
            <a:chOff x="825909" y="3652706"/>
            <a:chExt cx="7541049" cy="14286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25909" y="3652706"/>
              <a:ext cx="7541049" cy="14286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47728" y="662014"/>
            <a:ext cx="1551686" cy="1932658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857247" y="5013845"/>
            <a:ext cx="7541049" cy="14286"/>
            <a:chOff x="857247" y="5013845"/>
            <a:chExt cx="7541049" cy="14286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57247" y="5013845"/>
              <a:ext cx="7541049" cy="1428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830236" y="6374984"/>
            <a:ext cx="7541049" cy="14286"/>
            <a:chOff x="830236" y="6374984"/>
            <a:chExt cx="7541049" cy="14286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30236" y="6374984"/>
              <a:ext cx="7541049" cy="14286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803226" y="7736122"/>
            <a:ext cx="7541049" cy="14286"/>
            <a:chOff x="803226" y="7736122"/>
            <a:chExt cx="7541049" cy="14286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03226" y="7736122"/>
              <a:ext cx="7541049" cy="14286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24959" y="2718136"/>
            <a:ext cx="4794057" cy="839867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715435" y="4037021"/>
            <a:ext cx="2437448" cy="839867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724959" y="5438117"/>
            <a:ext cx="3064343" cy="839867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724959" y="6828564"/>
            <a:ext cx="4926886" cy="839867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715435" y="8160021"/>
            <a:ext cx="5301238" cy="839867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11041132" y="2526080"/>
            <a:ext cx="5870064" cy="6171429"/>
            <a:chOff x="11041132" y="2526080"/>
            <a:chExt cx="5870064" cy="6171429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1041132" y="2526080"/>
              <a:ext cx="5870064" cy="617142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25909" y="2291567"/>
            <a:ext cx="16633896" cy="14286"/>
            <a:chOff x="825909" y="2291567"/>
            <a:chExt cx="16633896" cy="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2291567"/>
              <a:ext cx="16633896" cy="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25909" y="9097261"/>
            <a:ext cx="16633896" cy="14286"/>
            <a:chOff x="825909" y="9097261"/>
            <a:chExt cx="16633896" cy="142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5909" y="9097261"/>
              <a:ext cx="16633896" cy="14286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012767" y="860681"/>
            <a:ext cx="4517009" cy="1731580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38842" y="666834"/>
            <a:ext cx="1577037" cy="1920056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893162" y="3065798"/>
            <a:ext cx="8953713" cy="1613084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211683" y="2473642"/>
            <a:ext cx="4144873" cy="6623620"/>
            <a:chOff x="1211683" y="2473642"/>
            <a:chExt cx="4144873" cy="6623620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11683" y="2473642"/>
              <a:ext cx="4144873" cy="662362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25909" y="2291567"/>
            <a:ext cx="16633896" cy="14286"/>
            <a:chOff x="825909" y="2291567"/>
            <a:chExt cx="16633896" cy="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2291567"/>
              <a:ext cx="16633896" cy="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25909" y="9097261"/>
            <a:ext cx="16633896" cy="14286"/>
            <a:chOff x="825909" y="9097261"/>
            <a:chExt cx="16633896" cy="142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5909" y="9097261"/>
              <a:ext cx="16633896" cy="14286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012767" y="860681"/>
            <a:ext cx="4517009" cy="1731580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38842" y="666834"/>
            <a:ext cx="1577037" cy="1920056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1715509" y="2473642"/>
            <a:ext cx="6171429" cy="6171429"/>
            <a:chOff x="11715509" y="2473642"/>
            <a:chExt cx="6171429" cy="6171429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715509" y="2473642"/>
              <a:ext cx="6171429" cy="617142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009566" y="2694471"/>
            <a:ext cx="5382848" cy="3966654"/>
            <a:chOff x="1009566" y="2694471"/>
            <a:chExt cx="5382848" cy="3966654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09566" y="2694471"/>
              <a:ext cx="5382848" cy="396665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6663152" y="2694471"/>
            <a:ext cx="5216677" cy="4424350"/>
            <a:chOff x="6663152" y="2694471"/>
            <a:chExt cx="5216677" cy="4424350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663152" y="2694471"/>
              <a:ext cx="5216677" cy="442435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25909" y="2291567"/>
            <a:ext cx="16633896" cy="14286"/>
            <a:chOff x="825909" y="2291567"/>
            <a:chExt cx="16633896" cy="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2291567"/>
              <a:ext cx="16633896" cy="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25909" y="9097261"/>
            <a:ext cx="16633896" cy="14286"/>
            <a:chOff x="825909" y="9097261"/>
            <a:chExt cx="16633896" cy="142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5909" y="9097261"/>
              <a:ext cx="16633896" cy="14286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74717" y="6761466"/>
            <a:ext cx="1549165" cy="664936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444421" y="5303711"/>
            <a:ext cx="2186432" cy="1556585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022291" y="860681"/>
            <a:ext cx="3367999" cy="1731580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38842" y="666834"/>
            <a:ext cx="1573866" cy="1920056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862764" y="6761240"/>
            <a:ext cx="1570193" cy="664936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522984" y="5303710"/>
            <a:ext cx="2180338" cy="1556585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857247" y="2690238"/>
            <a:ext cx="6171429" cy="5604835"/>
            <a:chOff x="857247" y="2690238"/>
            <a:chExt cx="6171429" cy="5604835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57247" y="2690238"/>
              <a:ext cx="6171429" cy="5604835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6884878" y="2565732"/>
            <a:ext cx="6523193" cy="1026174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6578056" y="3363089"/>
            <a:ext cx="7803164" cy="1026174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6841583" y="4339728"/>
            <a:ext cx="7734907" cy="1026174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6145159" y="5241578"/>
            <a:ext cx="8047412" cy="102617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25909" y="2291567"/>
            <a:ext cx="16633896" cy="14286"/>
            <a:chOff x="825909" y="2291567"/>
            <a:chExt cx="16633896" cy="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2291567"/>
              <a:ext cx="16633896" cy="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25909" y="9097261"/>
            <a:ext cx="16633896" cy="14286"/>
            <a:chOff x="825909" y="9097261"/>
            <a:chExt cx="16633896" cy="142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5909" y="9097261"/>
              <a:ext cx="16633896" cy="14286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74717" y="6761466"/>
            <a:ext cx="1549165" cy="664936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444421" y="5303711"/>
            <a:ext cx="2186432" cy="1556585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022291" y="860681"/>
            <a:ext cx="3367999" cy="1731580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38842" y="666834"/>
            <a:ext cx="1573866" cy="1920056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857247" y="2555364"/>
            <a:ext cx="5956268" cy="6171429"/>
            <a:chOff x="857247" y="2555364"/>
            <a:chExt cx="5956268" cy="6171429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57247" y="2555364"/>
              <a:ext cx="5956268" cy="6171429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484009" y="2568552"/>
            <a:ext cx="7985184" cy="1026174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6725047" y="3464856"/>
            <a:ext cx="7753650" cy="102617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25909" y="2291567"/>
            <a:ext cx="16633896" cy="14286"/>
            <a:chOff x="825909" y="2291567"/>
            <a:chExt cx="16633896" cy="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2291567"/>
              <a:ext cx="16633896" cy="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25909" y="9097261"/>
            <a:ext cx="16633896" cy="14286"/>
            <a:chOff x="825909" y="9097261"/>
            <a:chExt cx="16633896" cy="142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5909" y="9097261"/>
              <a:ext cx="16633896" cy="14286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022291" y="860681"/>
            <a:ext cx="3358475" cy="1731580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38842" y="666834"/>
            <a:ext cx="1591009" cy="1920056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88418" y="2927853"/>
            <a:ext cx="6383584" cy="1026174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-449706" y="3923109"/>
            <a:ext cx="7365203" cy="1026174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56185" y="4944348"/>
            <a:ext cx="6527926" cy="1026174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-429982" y="6167186"/>
            <a:ext cx="7345384" cy="1026174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-24411" y="7033814"/>
            <a:ext cx="6942222" cy="102617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2023-07-11T20:26:13Z</dcterms:created>
  <dcterms:modified xsi:type="dcterms:W3CDTF">2023-07-11T20:26:13Z</dcterms:modified>
</cp:coreProperties>
</file>