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18894" y="9245183"/>
            <a:ext cx="4252400" cy="832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11" y="1600040"/>
            <a:ext cx="2501277" cy="832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394" y="2030962"/>
            <a:ext cx="14418011" cy="8019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1326" y="9368354"/>
            <a:ext cx="13321069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52" y="816970"/>
            <a:ext cx="2695580" cy="17265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978" y="2716194"/>
            <a:ext cx="12269254" cy="4098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1326" y="9368354"/>
            <a:ext cx="13321069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775" y="848424"/>
            <a:ext cx="3433409" cy="1642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978" y="2716194"/>
            <a:ext cx="16920187" cy="4803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1326" y="9368354"/>
            <a:ext cx="13321069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33" y="816967"/>
            <a:ext cx="2793466" cy="17265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979" y="2716194"/>
            <a:ext cx="12790015" cy="4803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2023-07-18T17:12:34Z</dcterms:created>
  <dcterms:modified xsi:type="dcterms:W3CDTF">2023-07-18T17:12:34Z</dcterms:modified>
</cp:coreProperties>
</file>