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5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EEADD-5FB5-0D4E-61C9-1567DB915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3EDF08-5B1C-BB09-5FB4-063064AAF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A54B7-F094-2C66-9981-7FDFEC3E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A7E-BC88-46E2-A93A-29E9DFA4EF7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B825B-039D-32B9-EDD5-C3B9F1F0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DF18E-9216-5DB1-8205-1F29DB32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CC1-4293-4D36-B58C-A5E5758D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3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6A6A5-C020-F65E-9E4A-A6560FD8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C130C-9098-D7F8-7EB2-19AE978A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F1AAF-2512-C4A9-9FF9-9AA600B8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A7E-BC88-46E2-A93A-29E9DFA4EF7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9D137-0248-EB51-D04A-3D094251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5B59A-79D2-564B-2B42-908158A3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CC1-4293-4D36-B58C-A5E5758D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3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239DFD-057E-9719-56F4-FD33F4DFB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086B79-D013-2680-99C5-21AFBE918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28F0D-27A2-54AC-D942-7F5DC6C6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A7E-BC88-46E2-A93A-29E9DFA4EF7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C84B8-534D-1796-B92B-4C89CB5C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73F64-D5D6-6329-DA76-81E1ED59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CC1-4293-4D36-B58C-A5E5758D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5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9702-BE3C-5A0D-8207-D7D20C6F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270D-BCAA-7148-F36E-914C5B16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E38D8-9B39-D475-7B10-971A8E8E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A7E-BC88-46E2-A93A-29E9DFA4EF7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E2D4D-9D83-D22F-0169-E9602019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302E0-51F9-A27F-AC93-CF64AB2C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CC1-4293-4D36-B58C-A5E5758D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5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B7094-C8F9-8FBB-7EEB-B29E7185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D07F1-CE84-767E-2539-966D841B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CC850-4624-0826-2CD8-670C8281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A7E-BC88-46E2-A93A-29E9DFA4EF7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8EE53-3580-6633-5622-3E805516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F1E26-34B4-3668-5BAD-60BE2EE8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CC1-4293-4D36-B58C-A5E5758D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2F83-FFEA-6098-1D6B-2BE631FC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0E55E-8DBE-92F3-56B3-57E06BE3A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C97C3-6265-2163-3BE7-DC9415253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3B256-C5A2-0795-88D9-6A40F7F7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A7E-BC88-46E2-A93A-29E9DFA4EF7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F9C0C-0E5E-78E2-7992-4A53E688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86372-5AEE-01E5-30D1-A8FCF538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CC1-4293-4D36-B58C-A5E5758D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20722-EB6B-26C3-1CE1-31D52003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687C0-D148-AEBE-9497-F4869FB9C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FEE9F2-2EE0-E956-775C-45CD1125F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F62313-9E0A-9FCF-481E-E9A9F4A61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369A44-08FF-E753-6CF5-77764AF2A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DF2D4-09BC-1848-55E7-E78E8774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A7E-BC88-46E2-A93A-29E9DFA4EF7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13A886-4381-4A45-4F6A-D92BF0EC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CF8F43-2B9A-7AE8-DB1E-D1121B40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CC1-4293-4D36-B58C-A5E5758D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89D8C-551E-1AD5-A3ED-939EDA52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82E46D-9C63-B562-033B-04E6B53D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A7E-BC88-46E2-A93A-29E9DFA4EF7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976810-A341-8EC0-6B91-3B100661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89702F-8FD5-76EC-9398-ADE13A5D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CC1-4293-4D36-B58C-A5E5758D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57BCCE-1F6E-C924-3529-CA056C98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A7E-BC88-46E2-A93A-29E9DFA4EF7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C8CD16-DD37-A4F3-F744-1D92D50E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E0EAB-B969-DA4B-59CD-902D6FD6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CC1-4293-4D36-B58C-A5E5758D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4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A79E0-6259-E215-93B3-6CD25559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5B373-6F42-47E6-F33C-605D3D9E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4CB27-360A-810B-FEA8-C2FF8288A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3EC88-7F28-E2DC-82DB-0E23E9AE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A7E-BC88-46E2-A93A-29E9DFA4EF7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C6E24-23CD-ED8F-0536-86E92D1D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BC62BC-DEDE-CDE7-81E7-1AF9ED50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CC1-4293-4D36-B58C-A5E5758D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8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7582B-87D4-0CA5-0245-D38AC876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14479-63BC-AB4F-FA35-2B8AB0022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934931-1AB7-1DA2-C9CC-ABA125128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72243-B3AF-F4A5-974D-B203123B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A7E-BC88-46E2-A93A-29E9DFA4EF7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BE0E7-E2D6-4D13-EE8D-98DFDD87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E5AD01-A8E7-E7A7-2D93-15B22432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7CC1-4293-4D36-B58C-A5E5758D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8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EE6713-4F6B-4B8B-0AAC-22AB3630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1C99C-1A72-FF92-3EB3-1E4061754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98584-28EE-66A5-87A4-D0412ED7A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1A7E-BC88-46E2-A93A-29E9DFA4EF7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701B6-4C2B-161F-F1A4-8F0A8AB43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50483-0925-4F94-EDF1-D93CCA688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7CC1-4293-4D36-B58C-A5E5758D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7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63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3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40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30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taekyung</dc:creator>
  <cp:lastModifiedBy>kim taekyung</cp:lastModifiedBy>
  <cp:revision>1</cp:revision>
  <dcterms:created xsi:type="dcterms:W3CDTF">2023-07-18T14:48:38Z</dcterms:created>
  <dcterms:modified xsi:type="dcterms:W3CDTF">2023-07-18T14:49:33Z</dcterms:modified>
</cp:coreProperties>
</file>