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93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40076" y="8976040"/>
            <a:ext cx="4048362" cy="8228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9658" y="2079359"/>
            <a:ext cx="5663969" cy="565192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43885" y="8177881"/>
            <a:ext cx="3203856" cy="91535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1956" y="1785689"/>
            <a:ext cx="1835652" cy="9648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324119" y="6111399"/>
            <a:ext cx="4822784" cy="21429"/>
            <a:chOff x="11324119" y="6111399"/>
            <a:chExt cx="4822784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1324119" y="6111399"/>
              <a:ext cx="4822784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90531" y="6111399"/>
            <a:ext cx="4822784" cy="21429"/>
            <a:chOff x="2390531" y="6111399"/>
            <a:chExt cx="482278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390531" y="6111399"/>
              <a:ext cx="4822784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47293" y="3971544"/>
            <a:ext cx="4309884" cy="154694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3582" y="3971544"/>
            <a:ext cx="3377160" cy="107936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2242" y="1702013"/>
            <a:ext cx="9082528" cy="133956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14522" y="3971544"/>
            <a:ext cx="3987530" cy="10793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97142" y="3905839"/>
            <a:ext cx="5504236" cy="11208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20751" y="6111399"/>
            <a:ext cx="4822784" cy="21429"/>
            <a:chOff x="6720751" y="6111399"/>
            <a:chExt cx="4822784" cy="2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6720751" y="6111399"/>
              <a:ext cx="4822784" cy="2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341" y="4370140"/>
            <a:ext cx="8330067" cy="26513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4979" y="727141"/>
            <a:ext cx="10021874" cy="16214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2252" y="610190"/>
            <a:ext cx="10512594" cy="171307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850" y="2035467"/>
            <a:ext cx="8418724" cy="11885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03204" y="3432368"/>
            <a:ext cx="5644105" cy="6171429"/>
            <a:chOff x="2503204" y="3432368"/>
            <a:chExt cx="5644105" cy="61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3204" y="3432368"/>
              <a:ext cx="5644105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94445" y="2142131"/>
            <a:ext cx="5858649" cy="7267096"/>
            <a:chOff x="10594445" y="2142131"/>
            <a:chExt cx="5858649" cy="726709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4445" y="2142131"/>
              <a:ext cx="5858649" cy="72670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83747" y="463918"/>
            <a:ext cx="8029690" cy="13395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5824" y="1761150"/>
            <a:ext cx="4312565" cy="6522958"/>
            <a:chOff x="175824" y="1761150"/>
            <a:chExt cx="4312565" cy="65229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824" y="1761150"/>
              <a:ext cx="4312565" cy="65229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37597" y="1783128"/>
            <a:ext cx="4615150" cy="2997802"/>
            <a:chOff x="4637597" y="1783128"/>
            <a:chExt cx="4615150" cy="2997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7597" y="1783128"/>
              <a:ext cx="4615150" cy="29978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37597" y="4868842"/>
            <a:ext cx="4693019" cy="3415266"/>
            <a:chOff x="4637597" y="4868842"/>
            <a:chExt cx="4693019" cy="341526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7597" y="4868842"/>
              <a:ext cx="4693019" cy="34152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40507" y="1761150"/>
            <a:ext cx="8955098" cy="5293795"/>
            <a:chOff x="9440507" y="1761150"/>
            <a:chExt cx="8955098" cy="529379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40507" y="1761150"/>
              <a:ext cx="8955098" cy="52937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01545" y="49848"/>
            <a:ext cx="6839947" cy="18048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3265" y="2978513"/>
            <a:ext cx="7444074" cy="45648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2747" y="2198260"/>
            <a:ext cx="7195604" cy="7183141"/>
            <a:chOff x="452747" y="2198260"/>
            <a:chExt cx="7195604" cy="71831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747" y="2198260"/>
              <a:ext cx="7195604" cy="71831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83516" y="3672700"/>
            <a:ext cx="6171429" cy="2940314"/>
            <a:chOff x="8483516" y="3672700"/>
            <a:chExt cx="6171429" cy="29403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3516" y="3672700"/>
              <a:ext cx="6171429" cy="29403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56957" y="200493"/>
            <a:ext cx="8480970" cy="23176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788" y="480935"/>
            <a:ext cx="9997309" cy="13678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038" y="2571754"/>
            <a:ext cx="12514499" cy="104566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3086" y="3736595"/>
            <a:ext cx="7940280" cy="104566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2610" y="5140194"/>
            <a:ext cx="8293899" cy="9648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2610" y="6502831"/>
            <a:ext cx="8534004" cy="142634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2610" y="8199692"/>
            <a:ext cx="10018899" cy="9648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87726" y="4112591"/>
            <a:ext cx="1423455" cy="19150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오승민</cp:lastModifiedBy>
  <cp:revision>2</cp:revision>
  <dcterms:created xsi:type="dcterms:W3CDTF">2023-07-18T14:06:54Z</dcterms:created>
  <dcterms:modified xsi:type="dcterms:W3CDTF">2023-07-18T12:14:18Z</dcterms:modified>
</cp:coreProperties>
</file>