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1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FDE3-AAF3-4632-9608-F88B69F606CB}" type="datetimeFigureOut">
              <a:rPr lang="zh-CN" altLang="en-US" smtClean="0"/>
              <a:t>2018/2/11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2FA-2C9B-435C-A42D-B788F6DDE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65468" y="1543721"/>
            <a:ext cx="223759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81082" y="935915"/>
            <a:ext cx="0" cy="68849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椭圆 7"/>
          <p:cNvSpPr/>
          <p:nvPr/>
        </p:nvSpPr>
        <p:spPr>
          <a:xfrm>
            <a:off x="2296757" y="1194100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18734" y="1172584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80621" y="1226372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23130" y="1226372"/>
            <a:ext cx="59704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5924" y="1301676"/>
            <a:ext cx="0" cy="24204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065468" y="2718098"/>
            <a:ext cx="223759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21654" y="2117771"/>
            <a:ext cx="0" cy="68849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55924" y="2476053"/>
            <a:ext cx="0" cy="24204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2296757" y="2368477"/>
            <a:ext cx="118334" cy="1075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528047" y="2368477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788919" y="2368477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020209" y="2368477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086983" y="3569746"/>
            <a:ext cx="223759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02597" y="2961940"/>
            <a:ext cx="0" cy="68849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377439" y="3327701"/>
            <a:ext cx="0" cy="24204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2318272" y="3220125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436606" y="3284671"/>
            <a:ext cx="865991" cy="1075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3294530" y="2368477"/>
            <a:ext cx="118334" cy="107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566160" y="2368477"/>
            <a:ext cx="118334" cy="1075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标注 54"/>
          <p:cNvSpPr/>
          <p:nvPr/>
        </p:nvSpPr>
        <p:spPr>
          <a:xfrm>
            <a:off x="1642558" y="1818648"/>
            <a:ext cx="788669" cy="271630"/>
          </a:xfrm>
          <a:prstGeom prst="wedgeRectCallout">
            <a:avLst>
              <a:gd name="adj1" fmla="val 37820"/>
              <a:gd name="adj2" fmla="val 117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100" dirty="0" smtClean="0"/>
              <a:t>远的过去</a:t>
            </a:r>
            <a:endParaRPr lang="zh-CN" altLang="en-US" sz="1100" dirty="0"/>
          </a:p>
        </p:txBody>
      </p:sp>
      <p:sp>
        <p:nvSpPr>
          <p:cNvPr id="56" name="矩形标注 55"/>
          <p:cNvSpPr/>
          <p:nvPr/>
        </p:nvSpPr>
        <p:spPr>
          <a:xfrm>
            <a:off x="3490856" y="1792944"/>
            <a:ext cx="812203" cy="271630"/>
          </a:xfrm>
          <a:prstGeom prst="wedgeRectCallout">
            <a:avLst>
              <a:gd name="adj1" fmla="val -35838"/>
              <a:gd name="adj2" fmla="val 1298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100" dirty="0" smtClean="0"/>
              <a:t>近的过去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2586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纪忠贤</dc:creator>
  <cp:lastModifiedBy>纪忠贤</cp:lastModifiedBy>
  <cp:revision>4</cp:revision>
  <dcterms:created xsi:type="dcterms:W3CDTF">2018-02-11T01:59:26Z</dcterms:created>
  <dcterms:modified xsi:type="dcterms:W3CDTF">2018-02-12T12:38:11Z</dcterms:modified>
</cp:coreProperties>
</file>