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96" y="-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3202-CF8E-844D-95E7-425E360C00D9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0DE-54F5-3A49-8FA0-D0BAC08F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3202-CF8E-844D-95E7-425E360C00D9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0DE-54F5-3A49-8FA0-D0BAC08F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3202-CF8E-844D-95E7-425E360C00D9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0DE-54F5-3A49-8FA0-D0BAC08F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3202-CF8E-844D-95E7-425E360C00D9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0DE-54F5-3A49-8FA0-D0BAC08F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3202-CF8E-844D-95E7-425E360C00D9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0DE-54F5-3A49-8FA0-D0BAC08F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9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3202-CF8E-844D-95E7-425E360C00D9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0DE-54F5-3A49-8FA0-D0BAC08F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3202-CF8E-844D-95E7-425E360C00D9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0DE-54F5-3A49-8FA0-D0BAC08F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8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3202-CF8E-844D-95E7-425E360C00D9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0DE-54F5-3A49-8FA0-D0BAC08F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3202-CF8E-844D-95E7-425E360C00D9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0DE-54F5-3A49-8FA0-D0BAC08F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5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3202-CF8E-844D-95E7-425E360C00D9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0DE-54F5-3A49-8FA0-D0BAC08F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3202-CF8E-844D-95E7-425E360C00D9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0DE-54F5-3A49-8FA0-D0BAC08F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5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3202-CF8E-844D-95E7-425E360C00D9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FB0DE-54F5-3A49-8FA0-D0BAC08F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 to plot properties of the elements of the periodic table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using </a:t>
            </a:r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5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ustalvHHI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" y="19057"/>
            <a:ext cx="9139767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ustalvprot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455084"/>
            <a:ext cx="622299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Script found in: </a:t>
            </a:r>
          </a:p>
          <a:p>
            <a:r>
              <a:rPr lang="en-US" dirty="0" smtClean="0"/>
              <a:t>/Users/</a:t>
            </a:r>
            <a:r>
              <a:rPr lang="en-US" dirty="0" err="1" smtClean="0"/>
              <a:t>compchem</a:t>
            </a:r>
            <a:r>
              <a:rPr lang="en-US" dirty="0" smtClean="0"/>
              <a:t>/Desktop/</a:t>
            </a:r>
            <a:r>
              <a:rPr lang="en-US" dirty="0" err="1" smtClean="0"/>
              <a:t>test_scripts</a:t>
            </a:r>
            <a:r>
              <a:rPr lang="en-US" dirty="0" smtClean="0"/>
              <a:t>/jlist1.py</a:t>
            </a:r>
          </a:p>
          <a:p>
            <a:endParaRPr lang="en-US" dirty="0" smtClean="0"/>
          </a:p>
          <a:p>
            <a:r>
              <a:rPr lang="en-US" dirty="0" smtClean="0"/>
              <a:t>Data found in:</a:t>
            </a:r>
          </a:p>
          <a:p>
            <a:r>
              <a:rPr lang="en-US" dirty="0" smtClean="0"/>
              <a:t>/Users/</a:t>
            </a:r>
            <a:r>
              <a:rPr lang="en-US" dirty="0" err="1" smtClean="0"/>
              <a:t>compchem</a:t>
            </a:r>
            <a:r>
              <a:rPr lang="en-US" dirty="0" smtClean="0"/>
              <a:t>/Downloads/</a:t>
            </a:r>
            <a:r>
              <a:rPr lang="en-US" dirty="0" err="1" smtClean="0"/>
              <a:t>smact</a:t>
            </a:r>
            <a:r>
              <a:rPr lang="en-US" dirty="0" smtClean="0"/>
              <a:t>-feature-new-classes/</a:t>
            </a:r>
            <a:r>
              <a:rPr lang="en-US" dirty="0" err="1" smtClean="0"/>
              <a:t>smact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6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onpotentialvpaul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6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9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npotentialvelec.affini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0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nvelec.affini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nvpaul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HI_rvHHI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nnumbervHHI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69918" cy="68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nnumbervHHI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ustalvHHI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</Words>
  <Application>Microsoft Macintosh PowerPoint</Application>
  <PresentationFormat>On-screen Show (4:3)</PresentationFormat>
  <Paragraphs>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Graphs to plot properties of the elements of the periodic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Bath 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Janous</dc:creator>
  <cp:lastModifiedBy>Hugh Janous</cp:lastModifiedBy>
  <cp:revision>3</cp:revision>
  <dcterms:created xsi:type="dcterms:W3CDTF">2014-08-13T11:19:44Z</dcterms:created>
  <dcterms:modified xsi:type="dcterms:W3CDTF">2014-08-13T11:52:49Z</dcterms:modified>
</cp:coreProperties>
</file>