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0"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6" d="100"/>
          <a:sy n="86" d="100"/>
        </p:scale>
        <p:origin x="6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9">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4" name="Picture 13">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p:cNvSpPr>
            <a:spLocks noGrp="1"/>
          </p:cNvSpPr>
          <p:nvPr>
            <p:ph type="ctrTitle"/>
          </p:nvPr>
        </p:nvSpPr>
        <p:spPr>
          <a:xfrm>
            <a:off x="1871209" y="792337"/>
            <a:ext cx="8449582" cy="2421464"/>
          </a:xfrm>
        </p:spPr>
        <p:txBody>
          <a:bodyPr>
            <a:normAutofit/>
          </a:bodyPr>
          <a:lstStyle/>
          <a:p>
            <a:pPr algn="ctr"/>
            <a:r>
              <a:rPr lang="en-US">
                <a:cs typeface="Calibri Light"/>
              </a:rPr>
              <a:t>The greater me app</a:t>
            </a:r>
            <a:endParaRPr lang="en-US"/>
          </a:p>
        </p:txBody>
      </p:sp>
      <p:sp>
        <p:nvSpPr>
          <p:cNvPr id="3" name="Subtitle 2"/>
          <p:cNvSpPr>
            <a:spLocks noGrp="1"/>
          </p:cNvSpPr>
          <p:nvPr>
            <p:ph type="subTitle" idx="1"/>
          </p:nvPr>
        </p:nvSpPr>
        <p:spPr>
          <a:xfrm>
            <a:off x="2497137" y="3538174"/>
            <a:ext cx="7197726" cy="1405467"/>
          </a:xfrm>
        </p:spPr>
        <p:txBody>
          <a:bodyPr>
            <a:normAutofit/>
          </a:bodyPr>
          <a:lstStyle/>
          <a:p>
            <a:pPr algn="ctr"/>
            <a:r>
              <a:rPr lang="en-US">
                <a:cs typeface="Calibri"/>
              </a:rPr>
              <a:t>By: jonathan Jones</a:t>
            </a:r>
            <a:endParaRPr lang="en-US"/>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8F91E330-C129-2DAB-51F2-1D589A8DD1DA}"/>
              </a:ext>
            </a:extLst>
          </p:cNvPr>
          <p:cNvSpPr>
            <a:spLocks noGrp="1"/>
          </p:cNvSpPr>
          <p:nvPr>
            <p:ph type="title"/>
          </p:nvPr>
        </p:nvSpPr>
        <p:spPr>
          <a:xfrm>
            <a:off x="588594" y="2795609"/>
            <a:ext cx="3527468" cy="1073015"/>
          </a:xfrm>
        </p:spPr>
        <p:txBody>
          <a:bodyPr vert="horz" lIns="91440" tIns="45720" rIns="91440" bIns="45720" rtlCol="0" anchor="b">
            <a:normAutofit/>
          </a:bodyPr>
          <a:lstStyle/>
          <a:p>
            <a:pPr algn="r"/>
            <a:r>
              <a:rPr lang="en-US" sz="4800" dirty="0">
                <a:solidFill>
                  <a:srgbClr val="FFFFFF"/>
                </a:solidFill>
              </a:rPr>
              <a:t>Thank you!</a:t>
            </a:r>
          </a:p>
        </p:txBody>
      </p:sp>
      <p:sp useBgFill="1">
        <p:nvSpPr>
          <p:cNvPr id="17"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2" name="Straight Connector 21">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078" name="Picture 6" descr="Become a Better You Journal | Book by Joel Osteen | Official Publisher Page  | Simon &amp; Schuster">
            <a:extLst>
              <a:ext uri="{FF2B5EF4-FFF2-40B4-BE49-F238E27FC236}">
                <a16:creationId xmlns:a16="http://schemas.microsoft.com/office/drawing/2014/main" id="{B4764943-D350-0DA0-013C-DC17E2F84B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164" r="2308" b="38291"/>
          <a:stretch/>
        </p:blipFill>
        <p:spPr bwMode="auto">
          <a:xfrm>
            <a:off x="6466379" y="2559954"/>
            <a:ext cx="4167202" cy="2643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674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4F211EB-A621-C9CE-B19D-4BB8A2FEFE01}"/>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sz="3600"/>
              <a:t>About me</a:t>
            </a:r>
          </a:p>
        </p:txBody>
      </p:sp>
      <p:sp>
        <p:nvSpPr>
          <p:cNvPr id="4" name="Text Placeholder 3">
            <a:extLst>
              <a:ext uri="{FF2B5EF4-FFF2-40B4-BE49-F238E27FC236}">
                <a16:creationId xmlns:a16="http://schemas.microsoft.com/office/drawing/2014/main" id="{9E6342DF-53CB-B607-39C6-94B3E3D40C7C}"/>
              </a:ext>
            </a:extLst>
          </p:cNvPr>
          <p:cNvSpPr>
            <a:spLocks noGrp="1"/>
          </p:cNvSpPr>
          <p:nvPr>
            <p:ph type="body" sz="half" idx="2"/>
          </p:nvPr>
        </p:nvSpPr>
        <p:spPr>
          <a:xfrm>
            <a:off x="685802" y="2142067"/>
            <a:ext cx="6282266" cy="3649133"/>
          </a:xfrm>
        </p:spPr>
        <p:txBody>
          <a:bodyPr vert="horz" lIns="91440" tIns="45720" rIns="91440" bIns="45720" rtlCol="0" anchor="ctr">
            <a:normAutofit/>
          </a:bodyPr>
          <a:lstStyle/>
          <a:p>
            <a:pPr>
              <a:buFont typeface="Arial"/>
              <a:buChar char="•"/>
            </a:pPr>
            <a:r>
              <a:rPr lang="en-US"/>
              <a:t>As a future developer, I'm learning to navigate and find ways to excel and sharpen my skills to become efficient in this sector of technology. With each project, there is always more work, studying, and knowledge to obtain to reach heights that were once unforseeable. So the overall goal is to test the limits I once thought bounded me, to go forth and become better to stretch and extend those limits until there are none left to obtain.  </a:t>
            </a:r>
          </a:p>
        </p:txBody>
      </p:sp>
      <p:pic>
        <p:nvPicPr>
          <p:cNvPr id="1026" name="Picture 2" descr="Being a Deep Thinker. Is This Needed to Be a Thought Leader? | by Peter H  Christian | Medium">
            <a:extLst>
              <a:ext uri="{FF2B5EF4-FFF2-40B4-BE49-F238E27FC236}">
                <a16:creationId xmlns:a16="http://schemas.microsoft.com/office/drawing/2014/main" id="{D113E3A5-EBBE-72C6-14AA-713E4B9351C7}"/>
              </a:ext>
            </a:extLst>
          </p:cNvPr>
          <p:cNvPicPr>
            <a:picLocks noGrp="1" noChangeAspect="1" noChangeArrowheads="1"/>
          </p:cNvPicPr>
          <p:nvPr>
            <p:ph type="pic" idx="1"/>
          </p:nvPr>
        </p:nvPicPr>
        <p:blipFill rotWithShape="1">
          <a:blip r:embed="rId4">
            <a:extLst>
              <a:ext uri="{28A0092B-C50C-407E-A947-70E740481C1C}">
                <a14:useLocalDpi xmlns:a14="http://schemas.microsoft.com/office/drawing/2010/main" val="0"/>
              </a:ext>
            </a:extLst>
          </a:blip>
          <a:srcRect l="4174" r="-1" b="-1"/>
          <a:stretch/>
        </p:blipFill>
        <p:spPr bwMode="auto">
          <a:xfrm>
            <a:off x="7590936" y="990600"/>
            <a:ext cx="3445714" cy="4800599"/>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25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FC1C-5473-C692-3D83-381201DA02D6}"/>
              </a:ext>
            </a:extLst>
          </p:cNvPr>
          <p:cNvSpPr>
            <a:spLocks noGrp="1"/>
          </p:cNvSpPr>
          <p:nvPr>
            <p:ph type="title"/>
          </p:nvPr>
        </p:nvSpPr>
        <p:spPr/>
        <p:txBody>
          <a:bodyPr>
            <a:normAutofit/>
          </a:bodyPr>
          <a:lstStyle/>
          <a:p>
            <a:pPr algn="r"/>
            <a:r>
              <a:rPr lang="en-US" dirty="0">
                <a:ea typeface="Calibri Light"/>
                <a:cs typeface="Calibri Light"/>
              </a:rPr>
              <a:t>Becoming a better me (YOU)</a:t>
            </a:r>
            <a:endParaRPr lang="en-US"/>
          </a:p>
        </p:txBody>
      </p:sp>
      <p:sp>
        <p:nvSpPr>
          <p:cNvPr id="3" name="Content Placeholder 2">
            <a:extLst>
              <a:ext uri="{FF2B5EF4-FFF2-40B4-BE49-F238E27FC236}">
                <a16:creationId xmlns:a16="http://schemas.microsoft.com/office/drawing/2014/main" id="{AD2F26CF-1375-FE7E-BFB5-C313A8029C49}"/>
              </a:ext>
            </a:extLst>
          </p:cNvPr>
          <p:cNvSpPr>
            <a:spLocks noGrp="1"/>
          </p:cNvSpPr>
          <p:nvPr>
            <p:ph idx="1"/>
          </p:nvPr>
        </p:nvSpPr>
        <p:spPr/>
        <p:txBody>
          <a:bodyPr>
            <a:normAutofit/>
          </a:bodyPr>
          <a:lstStyle/>
          <a:p>
            <a:pPr>
              <a:buClr>
                <a:srgbClr val="FFFFFF"/>
              </a:buClr>
            </a:pPr>
            <a:r>
              <a:rPr lang="en-US" dirty="0">
                <a:ea typeface="Calibri"/>
                <a:cs typeface="Calibri"/>
              </a:rPr>
              <a:t>How many times do we challenge ourselves to do something we normally wouldn't do? How consistent are we to maintain or go beyond what we think or are lead to believe that this enough? This app is just the beginning of the possibilities we can explore to reach the next level of becoming better than we were yesterday.</a:t>
            </a:r>
            <a:endParaRPr lang="en-US">
              <a:ea typeface="Calibri"/>
              <a:cs typeface="Calibri"/>
            </a:endParaRPr>
          </a:p>
        </p:txBody>
      </p:sp>
    </p:spTree>
    <p:extLst>
      <p:ext uri="{BB962C8B-B14F-4D97-AF65-F5344CB8AC3E}">
        <p14:creationId xmlns:p14="http://schemas.microsoft.com/office/powerpoint/2010/main" val="3047217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273B-515B-F534-0229-1564A43E005A}"/>
              </a:ext>
            </a:extLst>
          </p:cNvPr>
          <p:cNvSpPr>
            <a:spLocks noGrp="1"/>
          </p:cNvSpPr>
          <p:nvPr>
            <p:ph type="title"/>
          </p:nvPr>
        </p:nvSpPr>
        <p:spPr/>
        <p:txBody>
          <a:bodyPr/>
          <a:lstStyle/>
          <a:p>
            <a:r>
              <a:rPr lang="en-US" dirty="0">
                <a:ea typeface="Calibri Light"/>
                <a:cs typeface="Calibri Light"/>
              </a:rPr>
              <a:t>If you want something you have never had, you must be willing to do something you have never done.</a:t>
            </a:r>
          </a:p>
        </p:txBody>
      </p:sp>
      <p:sp>
        <p:nvSpPr>
          <p:cNvPr id="5" name="Text Placeholder 4">
            <a:extLst>
              <a:ext uri="{FF2B5EF4-FFF2-40B4-BE49-F238E27FC236}">
                <a16:creationId xmlns:a16="http://schemas.microsoft.com/office/drawing/2014/main" id="{698D6D76-6DC7-BDD0-2501-0D15A984A09F}"/>
              </a:ext>
            </a:extLst>
          </p:cNvPr>
          <p:cNvSpPr>
            <a:spLocks noGrp="1"/>
          </p:cNvSpPr>
          <p:nvPr>
            <p:ph type="body" sz="quarter" idx="13"/>
          </p:nvPr>
        </p:nvSpPr>
        <p:spPr/>
        <p:txBody>
          <a:bodyPr/>
          <a:lstStyle/>
          <a:p>
            <a:r>
              <a:rPr lang="en-US">
                <a:ea typeface="Calibri"/>
                <a:cs typeface="Calibri"/>
              </a:rPr>
              <a:t>This quote is attributed to Thomas Jefferson</a:t>
            </a:r>
            <a:endParaRPr lang="en-US"/>
          </a:p>
        </p:txBody>
      </p:sp>
    </p:spTree>
    <p:extLst>
      <p:ext uri="{BB962C8B-B14F-4D97-AF65-F5344CB8AC3E}">
        <p14:creationId xmlns:p14="http://schemas.microsoft.com/office/powerpoint/2010/main" val="73387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Shape 11">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7EAFA-EA11-2BC5-1CF2-A2154CC3CF0A}"/>
              </a:ext>
            </a:extLst>
          </p:cNvPr>
          <p:cNvSpPr>
            <a:spLocks noGrp="1"/>
          </p:cNvSpPr>
          <p:nvPr>
            <p:ph type="title"/>
          </p:nvPr>
        </p:nvSpPr>
        <p:spPr>
          <a:xfrm>
            <a:off x="685801" y="500743"/>
            <a:ext cx="7402285" cy="1360714"/>
          </a:xfrm>
        </p:spPr>
        <p:txBody>
          <a:bodyPr vert="horz" lIns="91440" tIns="45720" rIns="91440" bIns="45720" rtlCol="0" anchor="ctr">
            <a:normAutofit/>
          </a:bodyPr>
          <a:lstStyle/>
          <a:p>
            <a:r>
              <a:rPr lang="en-US" sz="3600" dirty="0">
                <a:ea typeface="Calibri Light"/>
                <a:cs typeface="Calibri Light"/>
              </a:rPr>
              <a:t>Tasks &amp; Roles</a:t>
            </a:r>
          </a:p>
        </p:txBody>
      </p:sp>
      <p:sp>
        <p:nvSpPr>
          <p:cNvPr id="4" name="Text Placeholder 3">
            <a:extLst>
              <a:ext uri="{FF2B5EF4-FFF2-40B4-BE49-F238E27FC236}">
                <a16:creationId xmlns:a16="http://schemas.microsoft.com/office/drawing/2014/main" id="{C2273070-B12E-5C01-35F3-83D704D0B2D6}"/>
              </a:ext>
            </a:extLst>
          </p:cNvPr>
          <p:cNvSpPr>
            <a:spLocks noGrp="1"/>
          </p:cNvSpPr>
          <p:nvPr>
            <p:ph type="body" sz="half" idx="2"/>
          </p:nvPr>
        </p:nvSpPr>
        <p:spPr>
          <a:xfrm>
            <a:off x="685801" y="1861457"/>
            <a:ext cx="7402285" cy="3392110"/>
          </a:xfrm>
        </p:spPr>
        <p:txBody>
          <a:bodyPr vert="horz" lIns="91440" tIns="45720" rIns="91440" bIns="45720" rtlCol="0" anchor="ctr">
            <a:normAutofit/>
          </a:bodyPr>
          <a:lstStyle/>
          <a:p>
            <a:pPr>
              <a:buFont typeface="Arial"/>
              <a:buChar char="•"/>
            </a:pPr>
            <a:r>
              <a:rPr lang="en-US" dirty="0">
                <a:ea typeface="Calibri"/>
                <a:cs typeface="Calibri"/>
              </a:rPr>
              <a:t>CREATE A WIREFRAME</a:t>
            </a:r>
          </a:p>
          <a:p>
            <a:pPr>
              <a:buClr>
                <a:srgbClr val="000000"/>
              </a:buClr>
              <a:buFont typeface="Arial"/>
              <a:buChar char="•"/>
            </a:pPr>
            <a:r>
              <a:rPr lang="en-US" dirty="0">
                <a:ea typeface="Calibri"/>
                <a:cs typeface="Calibri"/>
              </a:rPr>
              <a:t>USE NODE &amp; EXPRESS.JS</a:t>
            </a:r>
          </a:p>
          <a:p>
            <a:pPr>
              <a:buClr>
                <a:srgbClr val="000000"/>
              </a:buClr>
              <a:buFont typeface="Arial"/>
              <a:buChar char="•"/>
            </a:pPr>
            <a:r>
              <a:rPr lang="en-US" dirty="0">
                <a:ea typeface="Calibri"/>
                <a:cs typeface="Calibri"/>
              </a:rPr>
              <a:t>USE HANDLEBARS, SQL, SEQUELIZE ORM</a:t>
            </a:r>
          </a:p>
          <a:p>
            <a:pPr>
              <a:buClr>
                <a:srgbClr val="000000"/>
              </a:buClr>
              <a:buFont typeface="Arial"/>
              <a:buChar char="•"/>
            </a:pPr>
            <a:r>
              <a:rPr lang="en-US" dirty="0">
                <a:ea typeface="Calibri"/>
                <a:cs typeface="Calibri"/>
              </a:rPr>
              <a:t>HIDE AUTHENTIFICATION</a:t>
            </a:r>
          </a:p>
          <a:p>
            <a:pPr>
              <a:buClr>
                <a:srgbClr val="000000"/>
              </a:buClr>
              <a:buFont typeface="Arial"/>
              <a:buChar char="•"/>
            </a:pPr>
            <a:r>
              <a:rPr lang="en-US" dirty="0">
                <a:ea typeface="Calibri"/>
                <a:cs typeface="Calibri"/>
              </a:rPr>
              <a:t>PRODUCE API ROUTES</a:t>
            </a:r>
          </a:p>
          <a:p>
            <a:pPr>
              <a:buClr>
                <a:srgbClr val="000000"/>
              </a:buClr>
              <a:buFont typeface="Arial"/>
              <a:buChar char="•"/>
            </a:pPr>
            <a:r>
              <a:rPr lang="en-US" dirty="0">
                <a:ea typeface="Calibri"/>
                <a:cs typeface="Calibri"/>
              </a:rPr>
              <a:t>DEPLOY</a:t>
            </a:r>
          </a:p>
          <a:p>
            <a:pPr>
              <a:buClr>
                <a:srgbClr val="000000"/>
              </a:buClr>
              <a:buFont typeface="Arial"/>
              <a:buChar char="•"/>
            </a:pPr>
            <a:r>
              <a:rPr lang="en-US" dirty="0">
                <a:ea typeface="Calibri"/>
                <a:cs typeface="Calibri"/>
              </a:rPr>
              <a:t>USE MVC PARADIGM</a:t>
            </a:r>
          </a:p>
          <a:p>
            <a:pPr>
              <a:buClr>
                <a:srgbClr val="000000"/>
              </a:buClr>
              <a:buFont typeface="Arial"/>
              <a:buChar char="•"/>
            </a:pPr>
            <a:r>
              <a:rPr lang="en-US" dirty="0">
                <a:ea typeface="Calibri"/>
                <a:cs typeface="Calibri"/>
              </a:rPr>
              <a:t>POLISH USER INTERFACE</a:t>
            </a:r>
          </a:p>
        </p:txBody>
      </p:sp>
    </p:spTree>
    <p:extLst>
      <p:ext uri="{BB962C8B-B14F-4D97-AF65-F5344CB8AC3E}">
        <p14:creationId xmlns:p14="http://schemas.microsoft.com/office/powerpoint/2010/main" val="172243763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5" name="Rectangle 14">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Person watching empty phone">
            <a:extLst>
              <a:ext uri="{FF2B5EF4-FFF2-40B4-BE49-F238E27FC236}">
                <a16:creationId xmlns:a16="http://schemas.microsoft.com/office/drawing/2014/main" id="{E521E536-8D7F-F122-855B-95C336F30B88}"/>
              </a:ext>
            </a:extLst>
          </p:cNvPr>
          <p:cNvPicPr>
            <a:picLocks noChangeAspect="1"/>
          </p:cNvPicPr>
          <p:nvPr/>
        </p:nvPicPr>
        <p:blipFill rotWithShape="1">
          <a:blip r:embed="rId4">
            <a:alphaModFix amt="20000"/>
          </a:blip>
          <a:srcRect t="15464" b="266"/>
          <a:stretch/>
        </p:blipFill>
        <p:spPr>
          <a:xfrm>
            <a:off x="20" y="10"/>
            <a:ext cx="12191980" cy="6857990"/>
          </a:xfrm>
          <a:prstGeom prst="rect">
            <a:avLst/>
          </a:prstGeom>
        </p:spPr>
      </p:pic>
      <p:pic>
        <p:nvPicPr>
          <p:cNvPr id="17" name="Picture 16">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61E1EDC-A98B-5836-0094-DE45E48AEA08}"/>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a:t>FUNCTIONALITY</a:t>
            </a:r>
          </a:p>
        </p:txBody>
      </p:sp>
      <p:sp>
        <p:nvSpPr>
          <p:cNvPr id="7" name="Text Placeholder 6">
            <a:extLst>
              <a:ext uri="{FF2B5EF4-FFF2-40B4-BE49-F238E27FC236}">
                <a16:creationId xmlns:a16="http://schemas.microsoft.com/office/drawing/2014/main" id="{38BF56FB-B39E-5D02-4A39-62F90B4E7F49}"/>
              </a:ext>
            </a:extLst>
          </p:cNvPr>
          <p:cNvSpPr>
            <a:spLocks noGrp="1"/>
          </p:cNvSpPr>
          <p:nvPr>
            <p:ph type="body" idx="1"/>
          </p:nvPr>
        </p:nvSpPr>
        <p:spPr>
          <a:xfrm>
            <a:off x="3962399" y="4385732"/>
            <a:ext cx="7197726" cy="1405467"/>
          </a:xfrm>
        </p:spPr>
        <p:txBody>
          <a:bodyPr vert="horz" lIns="91440" tIns="45720" rIns="91440" bIns="45720" rtlCol="0" anchor="t">
            <a:normAutofit/>
          </a:bodyPr>
          <a:lstStyle/>
          <a:p>
            <a:pPr algn="r"/>
            <a:r>
              <a:rPr lang="en-US" sz="1800"/>
              <a:t>THE PURPOSE OF THIS APP WAS TO GIVE A USER THE CHOICE/OPTION TO  WORK ON SOMETHING THAT WOULD IMPROVE  </a:t>
            </a:r>
            <a:r>
              <a:rPr lang="en-US" sz="1800" dirty="0"/>
              <a:t>THEIR </a:t>
            </a:r>
            <a:r>
              <a:rPr lang="en-US" sz="1800"/>
              <a:t>DAILY LIVES, WHILE PHYSICAL AND MENTAL HEALTH ARE TWO OF THE MOST IMPORTANT THINGS TO BEGIN WITH.</a:t>
            </a:r>
            <a:endParaRPr lang="en-US" sz="1800" dirty="0"/>
          </a:p>
        </p:txBody>
      </p:sp>
    </p:spTree>
    <p:extLst>
      <p:ext uri="{BB962C8B-B14F-4D97-AF65-F5344CB8AC3E}">
        <p14:creationId xmlns:p14="http://schemas.microsoft.com/office/powerpoint/2010/main" val="133744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E3D3-9F54-621B-5C3F-8F51F5DD419F}"/>
              </a:ext>
            </a:extLst>
          </p:cNvPr>
          <p:cNvSpPr>
            <a:spLocks noGrp="1"/>
          </p:cNvSpPr>
          <p:nvPr>
            <p:ph type="title"/>
          </p:nvPr>
        </p:nvSpPr>
        <p:spPr/>
        <p:txBody>
          <a:bodyPr/>
          <a:lstStyle/>
          <a:p>
            <a:r>
              <a:rPr lang="en-US" dirty="0">
                <a:ea typeface="Calibri Light"/>
                <a:cs typeface="Calibri Light"/>
              </a:rPr>
              <a:t>GROWTH AS A DEVELOPER</a:t>
            </a:r>
          </a:p>
        </p:txBody>
      </p:sp>
      <p:sp>
        <p:nvSpPr>
          <p:cNvPr id="4" name="Text Placeholder 3">
            <a:extLst>
              <a:ext uri="{FF2B5EF4-FFF2-40B4-BE49-F238E27FC236}">
                <a16:creationId xmlns:a16="http://schemas.microsoft.com/office/drawing/2014/main" id="{5646632E-2D9C-2F04-E65A-BCF98A47D33D}"/>
              </a:ext>
            </a:extLst>
          </p:cNvPr>
          <p:cNvSpPr>
            <a:spLocks noGrp="1"/>
          </p:cNvSpPr>
          <p:nvPr>
            <p:ph type="body" idx="1"/>
          </p:nvPr>
        </p:nvSpPr>
        <p:spPr/>
        <p:txBody>
          <a:bodyPr/>
          <a:lstStyle/>
          <a:p>
            <a:r>
              <a:rPr lang="en-US" dirty="0">
                <a:ea typeface="Calibri"/>
                <a:cs typeface="Calibri"/>
              </a:rPr>
              <a:t>CHALLENGES</a:t>
            </a:r>
            <a:endParaRPr lang="en-US" dirty="0"/>
          </a:p>
        </p:txBody>
      </p:sp>
      <p:sp>
        <p:nvSpPr>
          <p:cNvPr id="5" name="Content Placeholder 4">
            <a:extLst>
              <a:ext uri="{FF2B5EF4-FFF2-40B4-BE49-F238E27FC236}">
                <a16:creationId xmlns:a16="http://schemas.microsoft.com/office/drawing/2014/main" id="{6B83E886-6471-E55E-374B-A81F4340ABB3}"/>
              </a:ext>
            </a:extLst>
          </p:cNvPr>
          <p:cNvSpPr>
            <a:spLocks noGrp="1"/>
          </p:cNvSpPr>
          <p:nvPr>
            <p:ph sz="half" idx="2"/>
          </p:nvPr>
        </p:nvSpPr>
        <p:spPr/>
        <p:txBody>
          <a:bodyPr/>
          <a:lstStyle/>
          <a:p>
            <a:pPr>
              <a:buFont typeface="Wingdings" panose="05000000000000000000" pitchFamily="2" charset="2"/>
              <a:buChar char="Ø"/>
            </a:pPr>
            <a:r>
              <a:rPr lang="en-US" dirty="0">
                <a:ea typeface="Calibri"/>
                <a:cs typeface="Calibri"/>
              </a:rPr>
              <a:t>UNDERSTANDING THE CONCEPTS AND STRUCTURING OF MVC</a:t>
            </a:r>
          </a:p>
          <a:p>
            <a:pPr>
              <a:buClr>
                <a:srgbClr val="FFFFFF"/>
              </a:buClr>
              <a:buFont typeface="Wingdings" panose="05000000000000000000" pitchFamily="2" charset="2"/>
              <a:buChar char="Ø"/>
            </a:pPr>
            <a:r>
              <a:rPr lang="en-US" dirty="0">
                <a:ea typeface="Calibri"/>
                <a:cs typeface="Calibri"/>
              </a:rPr>
              <a:t>LEARNING THE WORKFLOW OF A JUNIOR DEVELOPER</a:t>
            </a:r>
          </a:p>
          <a:p>
            <a:pPr>
              <a:buClr>
                <a:srgbClr val="FFFFFF"/>
              </a:buClr>
              <a:buFont typeface="Wingdings" panose="05000000000000000000" pitchFamily="2" charset="2"/>
              <a:buChar char="Ø"/>
            </a:pPr>
            <a:r>
              <a:rPr lang="en-US" dirty="0">
                <a:ea typeface="Calibri"/>
                <a:cs typeface="Calibri"/>
              </a:rPr>
              <a:t>COMMUNICATING TO KNOWLEDGABLE PEOPLE ABOUT THIS PROCESS</a:t>
            </a:r>
          </a:p>
          <a:p>
            <a:pPr>
              <a:buClr>
                <a:srgbClr val="FFFFFF"/>
              </a:buClr>
              <a:buFont typeface="Wingdings" panose="05000000000000000000" pitchFamily="2" charset="2"/>
              <a:buChar char="Ø"/>
            </a:pPr>
            <a:r>
              <a:rPr lang="en-US" dirty="0">
                <a:ea typeface="Calibri"/>
                <a:cs typeface="Calibri"/>
              </a:rPr>
              <a:t>PRODUCING A FULL STACK  APP ALONE</a:t>
            </a:r>
          </a:p>
          <a:p>
            <a:pPr>
              <a:buClr>
                <a:srgbClr val="FFFFFF"/>
              </a:buClr>
              <a:buFont typeface="Wingdings" panose="05000000000000000000" pitchFamily="2" charset="2"/>
              <a:buChar char="Ø"/>
            </a:pPr>
            <a:r>
              <a:rPr lang="en-US" dirty="0">
                <a:ea typeface="Calibri"/>
                <a:cs typeface="Calibri"/>
              </a:rPr>
              <a:t>GETTING THE APP TO FUNCTION PROPERLY</a:t>
            </a:r>
          </a:p>
        </p:txBody>
      </p:sp>
      <p:sp>
        <p:nvSpPr>
          <p:cNvPr id="3" name="Text Placeholder 2">
            <a:extLst>
              <a:ext uri="{FF2B5EF4-FFF2-40B4-BE49-F238E27FC236}">
                <a16:creationId xmlns:a16="http://schemas.microsoft.com/office/drawing/2014/main" id="{5E3C7308-E8F3-B671-01B4-BE2C1B350360}"/>
              </a:ext>
            </a:extLst>
          </p:cNvPr>
          <p:cNvSpPr>
            <a:spLocks noGrp="1"/>
          </p:cNvSpPr>
          <p:nvPr>
            <p:ph type="body" sz="quarter" idx="3"/>
          </p:nvPr>
        </p:nvSpPr>
        <p:spPr/>
        <p:txBody>
          <a:bodyPr/>
          <a:lstStyle/>
          <a:p>
            <a:r>
              <a:rPr lang="en-US" dirty="0">
                <a:ea typeface="Calibri"/>
                <a:cs typeface="Calibri"/>
              </a:rPr>
              <a:t>SUCCESSES</a:t>
            </a:r>
            <a:endParaRPr lang="en-US" dirty="0"/>
          </a:p>
        </p:txBody>
      </p:sp>
      <p:sp>
        <p:nvSpPr>
          <p:cNvPr id="6" name="Content Placeholder 5">
            <a:extLst>
              <a:ext uri="{FF2B5EF4-FFF2-40B4-BE49-F238E27FC236}">
                <a16:creationId xmlns:a16="http://schemas.microsoft.com/office/drawing/2014/main" id="{79979B46-67E6-1249-8C50-2C2F77A31343}"/>
              </a:ext>
            </a:extLst>
          </p:cNvPr>
          <p:cNvSpPr>
            <a:spLocks noGrp="1"/>
          </p:cNvSpPr>
          <p:nvPr>
            <p:ph sz="quarter" idx="4"/>
          </p:nvPr>
        </p:nvSpPr>
        <p:spPr/>
        <p:txBody>
          <a:bodyPr/>
          <a:lstStyle/>
          <a:p>
            <a:pPr>
              <a:buFont typeface="Wingdings" panose="05000000000000000000" pitchFamily="2" charset="2"/>
              <a:buChar char="ü"/>
            </a:pPr>
            <a:r>
              <a:rPr lang="en-US" dirty="0">
                <a:ea typeface="Calibri"/>
                <a:cs typeface="Calibri"/>
              </a:rPr>
              <a:t>LEARNING THE WORKFLOW OF A DEVELOPER</a:t>
            </a:r>
          </a:p>
          <a:p>
            <a:pPr>
              <a:buClr>
                <a:srgbClr val="FFFFFF"/>
              </a:buClr>
              <a:buFont typeface="Wingdings" panose="05000000000000000000" pitchFamily="2" charset="2"/>
              <a:buChar char="ü"/>
            </a:pPr>
            <a:r>
              <a:rPr lang="en-US" dirty="0">
                <a:ea typeface="Calibri"/>
                <a:cs typeface="Calibri"/>
              </a:rPr>
              <a:t>GOING THROUGH THE PROCESS</a:t>
            </a:r>
          </a:p>
          <a:p>
            <a:pPr marL="0" indent="0">
              <a:buClr>
                <a:srgbClr val="FFFFFF"/>
              </a:buClr>
              <a:buNone/>
            </a:pPr>
            <a:endParaRPr lang="en-US" dirty="0">
              <a:ea typeface="Calibri"/>
              <a:cs typeface="Calibri"/>
            </a:endParaRPr>
          </a:p>
          <a:p>
            <a:pPr>
              <a:buClr>
                <a:srgbClr val="FFFFFF"/>
              </a:buClr>
            </a:pPr>
            <a:endParaRPr lang="en-US" dirty="0">
              <a:ea typeface="Calibri"/>
              <a:cs typeface="Calibri"/>
            </a:endParaRPr>
          </a:p>
        </p:txBody>
      </p:sp>
    </p:spTree>
    <p:extLst>
      <p:ext uri="{BB962C8B-B14F-4D97-AF65-F5344CB8AC3E}">
        <p14:creationId xmlns:p14="http://schemas.microsoft.com/office/powerpoint/2010/main" val="277763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99A8-55A7-2FFE-2AA0-EAA36CFED1A9}"/>
              </a:ext>
            </a:extLst>
          </p:cNvPr>
          <p:cNvSpPr>
            <a:spLocks noGrp="1"/>
          </p:cNvSpPr>
          <p:nvPr>
            <p:ph type="title"/>
          </p:nvPr>
        </p:nvSpPr>
        <p:spPr/>
        <p:txBody>
          <a:bodyPr/>
          <a:lstStyle/>
          <a:p>
            <a:r>
              <a:rPr lang="en-US" dirty="0">
                <a:ea typeface="Calibri Light"/>
                <a:cs typeface="Calibri Light"/>
              </a:rPr>
              <a:t>TECHNOLOGIES</a:t>
            </a:r>
            <a:endParaRPr lang="en-US" dirty="0"/>
          </a:p>
        </p:txBody>
      </p:sp>
      <p:sp>
        <p:nvSpPr>
          <p:cNvPr id="4" name="Content Placeholder 3">
            <a:extLst>
              <a:ext uri="{FF2B5EF4-FFF2-40B4-BE49-F238E27FC236}">
                <a16:creationId xmlns:a16="http://schemas.microsoft.com/office/drawing/2014/main" id="{6FE39AD3-ECED-FC8E-7520-3C49E0B05DD6}"/>
              </a:ext>
            </a:extLst>
          </p:cNvPr>
          <p:cNvSpPr>
            <a:spLocks noGrp="1"/>
          </p:cNvSpPr>
          <p:nvPr>
            <p:ph idx="1"/>
          </p:nvPr>
        </p:nvSpPr>
        <p:spPr/>
        <p:txBody>
          <a:bodyPr/>
          <a:lstStyle/>
          <a:p>
            <a:pPr>
              <a:buFont typeface="Courier New"/>
              <a:buChar char="o"/>
            </a:pPr>
            <a:r>
              <a:rPr lang="en-US" dirty="0">
                <a:ea typeface="Calibri"/>
                <a:cs typeface="Calibri"/>
              </a:rPr>
              <a:t>NODE</a:t>
            </a:r>
            <a:endParaRPr lang="en-US"/>
          </a:p>
          <a:p>
            <a:pPr>
              <a:buClr>
                <a:srgbClr val="FFFFFF"/>
              </a:buClr>
              <a:buFont typeface="Courier New"/>
              <a:buChar char="o"/>
            </a:pPr>
            <a:r>
              <a:rPr lang="en-US" dirty="0">
                <a:ea typeface="Calibri"/>
                <a:cs typeface="Calibri"/>
              </a:rPr>
              <a:t>EXPRESS.JS</a:t>
            </a:r>
          </a:p>
          <a:p>
            <a:pPr>
              <a:buClr>
                <a:srgbClr val="FFFFFF"/>
              </a:buClr>
              <a:buFont typeface="Courier New"/>
              <a:buChar char="o"/>
            </a:pPr>
            <a:r>
              <a:rPr lang="en-US" dirty="0">
                <a:ea typeface="Calibri"/>
                <a:cs typeface="Calibri"/>
              </a:rPr>
              <a:t>SEQUELIZE</a:t>
            </a:r>
          </a:p>
          <a:p>
            <a:pPr>
              <a:buClr>
                <a:srgbClr val="FFFFFF"/>
              </a:buClr>
              <a:buFont typeface="Courier New"/>
              <a:buChar char="o"/>
            </a:pPr>
            <a:r>
              <a:rPr lang="en-US" dirty="0">
                <a:ea typeface="Calibri"/>
                <a:cs typeface="Calibri"/>
              </a:rPr>
              <a:t>HANDLEBARS</a:t>
            </a:r>
          </a:p>
          <a:p>
            <a:pPr>
              <a:buClr>
                <a:srgbClr val="FFFFFF"/>
              </a:buClr>
              <a:buFont typeface="Courier New"/>
              <a:buChar char="o"/>
            </a:pPr>
            <a:r>
              <a:rPr lang="en-US" dirty="0">
                <a:ea typeface="Calibri"/>
                <a:cs typeface="Calibri"/>
              </a:rPr>
              <a:t>VS CODE</a:t>
            </a:r>
          </a:p>
          <a:p>
            <a:pPr>
              <a:buClr>
                <a:srgbClr val="FFFFFF"/>
              </a:buClr>
              <a:buFont typeface="Courier New"/>
              <a:buChar char="o"/>
            </a:pPr>
            <a:r>
              <a:rPr lang="en-US" dirty="0">
                <a:ea typeface="Calibri"/>
                <a:cs typeface="Calibri"/>
              </a:rPr>
              <a:t>ZOOM</a:t>
            </a:r>
          </a:p>
          <a:p>
            <a:pPr>
              <a:buClr>
                <a:srgbClr val="FFFFFF"/>
              </a:buClr>
              <a:buFont typeface="Courier New"/>
              <a:buChar char="o"/>
            </a:pPr>
            <a:r>
              <a:rPr lang="en-US" dirty="0">
                <a:ea typeface="Calibri"/>
                <a:cs typeface="Calibri"/>
              </a:rPr>
              <a:t>GITHUB/HEROKU</a:t>
            </a:r>
          </a:p>
          <a:p>
            <a:pPr>
              <a:buClr>
                <a:srgbClr val="FFFFFF"/>
              </a:buClr>
              <a:buFont typeface="Courier New"/>
              <a:buChar char="o"/>
            </a:pPr>
            <a:r>
              <a:rPr lang="en-US" dirty="0">
                <a:ea typeface="Calibri"/>
                <a:cs typeface="Calibri"/>
              </a:rPr>
              <a:t>GOOGLE</a:t>
            </a:r>
          </a:p>
        </p:txBody>
      </p:sp>
    </p:spTree>
    <p:extLst>
      <p:ext uri="{BB962C8B-B14F-4D97-AF65-F5344CB8AC3E}">
        <p14:creationId xmlns:p14="http://schemas.microsoft.com/office/powerpoint/2010/main" val="154385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2DFD-62F9-E6F4-5E56-00D43989A32F}"/>
              </a:ext>
            </a:extLst>
          </p:cNvPr>
          <p:cNvSpPr>
            <a:spLocks noGrp="1"/>
          </p:cNvSpPr>
          <p:nvPr>
            <p:ph type="title"/>
          </p:nvPr>
        </p:nvSpPr>
        <p:spPr/>
        <p:txBody>
          <a:bodyPr/>
          <a:lstStyle/>
          <a:p>
            <a:r>
              <a:rPr lang="en-US" dirty="0">
                <a:ea typeface="Calibri Light"/>
                <a:cs typeface="Calibri Light"/>
              </a:rPr>
              <a:t>FUTURE DEVELOPMENTS</a:t>
            </a:r>
            <a:endParaRPr lang="en-US" dirty="0"/>
          </a:p>
        </p:txBody>
      </p:sp>
      <p:sp>
        <p:nvSpPr>
          <p:cNvPr id="4" name="Text Placeholder 3">
            <a:extLst>
              <a:ext uri="{FF2B5EF4-FFF2-40B4-BE49-F238E27FC236}">
                <a16:creationId xmlns:a16="http://schemas.microsoft.com/office/drawing/2014/main" id="{15142596-FA4C-B006-61B2-034D1540B255}"/>
              </a:ext>
            </a:extLst>
          </p:cNvPr>
          <p:cNvSpPr>
            <a:spLocks noGrp="1"/>
          </p:cNvSpPr>
          <p:nvPr>
            <p:ph type="body" idx="1"/>
          </p:nvPr>
        </p:nvSpPr>
        <p:spPr>
          <a:xfrm>
            <a:off x="685800" y="2776268"/>
            <a:ext cx="10131428" cy="3014932"/>
          </a:xfrm>
        </p:spPr>
        <p:txBody>
          <a:bodyPr>
            <a:normAutofit/>
          </a:bodyPr>
          <a:lstStyle/>
          <a:p>
            <a:pPr marL="285750" indent="-285750">
              <a:buChar char="•"/>
            </a:pPr>
            <a:r>
              <a:rPr lang="en-US" dirty="0">
                <a:ea typeface="Calibri" panose="020F0502020204030204"/>
                <a:cs typeface="Calibri" panose="020F0502020204030204"/>
              </a:rPr>
              <a:t>ALLOW USERS TO HAVE MORE OPTIONS TO CHOOSE FROM </a:t>
            </a:r>
          </a:p>
          <a:p>
            <a:pPr marL="285750" indent="-285750">
              <a:buClr>
                <a:srgbClr val="FFFFFF"/>
              </a:buClr>
              <a:buChar char="•"/>
            </a:pPr>
            <a:r>
              <a:rPr lang="en-US" dirty="0">
                <a:ea typeface="Calibri" panose="020F0502020204030204"/>
                <a:cs typeface="Calibri" panose="020F0502020204030204"/>
              </a:rPr>
              <a:t>IMPROVE THE QUALITY AND FUNCTIONALITY OF THE APPLICATION</a:t>
            </a:r>
          </a:p>
          <a:p>
            <a:pPr marL="285750" indent="-285750">
              <a:buClr>
                <a:srgbClr val="FFFFFF"/>
              </a:buClr>
              <a:buChar char="•"/>
            </a:pPr>
            <a:r>
              <a:rPr lang="en-US" dirty="0">
                <a:ea typeface="Calibri" panose="020F0502020204030204"/>
                <a:cs typeface="Calibri" panose="020F0502020204030204"/>
              </a:rPr>
              <a:t>PROVIDE MORE SOLUTIONS AND SUGGESTIONS TO HELP IMPROVE DAILY ACTIVITY</a:t>
            </a:r>
          </a:p>
          <a:p>
            <a:pPr marL="285750" indent="-285750">
              <a:buClr>
                <a:srgbClr val="FFFFFF"/>
              </a:buClr>
              <a:buChar char="•"/>
            </a:pPr>
            <a:r>
              <a:rPr lang="en-US" dirty="0">
                <a:ea typeface="Calibri" panose="020F0502020204030204"/>
                <a:cs typeface="Calibri" panose="020F0502020204030204"/>
              </a:rPr>
              <a:t>CREATE A BLOG PORTION FOR OTHER USERS TO COMMUNICATE WITH NEW USERS WHO HAVE RELATABLE SITUATIONS</a:t>
            </a:r>
          </a:p>
          <a:p>
            <a:pPr marL="285750" indent="-285750">
              <a:buClr>
                <a:srgbClr val="FFFFFF"/>
              </a:buClr>
              <a:buChar char="•"/>
            </a:pPr>
            <a:r>
              <a:rPr lang="en-US" dirty="0">
                <a:ea typeface="Calibri" panose="020F0502020204030204"/>
                <a:cs typeface="Calibri" panose="020F0502020204030204"/>
              </a:rPr>
              <a:t>TRACK DAILY/WEEKLY PROGRESS TO MOTIVATE THE USERS TO CONTINUE TO USE THE APP</a:t>
            </a:r>
          </a:p>
          <a:p>
            <a:pPr marL="285750" indent="-285750">
              <a:buClr>
                <a:srgbClr val="FFFFFF"/>
              </a:buClr>
              <a:buChar char="•"/>
            </a:pPr>
            <a:r>
              <a:rPr lang="en-US" dirty="0">
                <a:ea typeface="Calibri" panose="020F0502020204030204"/>
                <a:cs typeface="Calibri" panose="020F0502020204030204"/>
              </a:rPr>
              <a:t>DEVELOP ATTRACTIONS TO CONTINUOUSLY ENGAGE USERS TO USE APP FREQUENTLY.</a:t>
            </a:r>
          </a:p>
        </p:txBody>
      </p:sp>
    </p:spTree>
    <p:extLst>
      <p:ext uri="{BB962C8B-B14F-4D97-AF65-F5344CB8AC3E}">
        <p14:creationId xmlns:p14="http://schemas.microsoft.com/office/powerpoint/2010/main" val="2164319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255</TotalTime>
  <Words>402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Wingdings</vt:lpstr>
      <vt:lpstr>Celestial</vt:lpstr>
      <vt:lpstr>The greater me app</vt:lpstr>
      <vt:lpstr>About me</vt:lpstr>
      <vt:lpstr>Becoming a better me (YOU)</vt:lpstr>
      <vt:lpstr>If you want something you have never had, you must be willing to do something you have never done.</vt:lpstr>
      <vt:lpstr>Tasks &amp; Roles</vt:lpstr>
      <vt:lpstr>FUNCTIONALITY</vt:lpstr>
      <vt:lpstr>GROWTH AS A DEVELOPER</vt:lpstr>
      <vt:lpstr>TECHNOLOGIES</vt:lpstr>
      <vt:lpstr>FUTURE DEVELOPMENTS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JONES</dc:creator>
  <cp:lastModifiedBy>J JONES</cp:lastModifiedBy>
  <cp:revision>219</cp:revision>
  <dcterms:created xsi:type="dcterms:W3CDTF">2014-09-12T02:08:24Z</dcterms:created>
  <dcterms:modified xsi:type="dcterms:W3CDTF">2022-05-23T02:48:18Z</dcterms:modified>
</cp:coreProperties>
</file>