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142" y="195944"/>
            <a:ext cx="7602583" cy="1319348"/>
          </a:xfrm>
        </p:spPr>
        <p:txBody>
          <a:bodyPr/>
          <a:lstStyle/>
          <a:p>
            <a:r>
              <a:rPr lang="en-US" dirty="0" smtClean="0">
                <a:solidFill>
                  <a:schemeClr val="accent6">
                    <a:lumMod val="75000"/>
                  </a:schemeClr>
                </a:solidFill>
              </a:rPr>
              <a:t>Curriculum vitae</a:t>
            </a:r>
            <a:endParaRPr lang="en-US" dirty="0">
              <a:solidFill>
                <a:schemeClr val="accent6">
                  <a:lumMod val="75000"/>
                </a:schemeClr>
              </a:solidFill>
            </a:endParaRPr>
          </a:p>
        </p:txBody>
      </p:sp>
      <p:sp>
        <p:nvSpPr>
          <p:cNvPr id="3" name="Subtitle 2"/>
          <p:cNvSpPr>
            <a:spLocks noGrp="1"/>
          </p:cNvSpPr>
          <p:nvPr>
            <p:ph type="subTitle" idx="1"/>
          </p:nvPr>
        </p:nvSpPr>
        <p:spPr>
          <a:xfrm>
            <a:off x="3714205" y="4842932"/>
            <a:ext cx="7911738" cy="1348862"/>
          </a:xfrm>
        </p:spPr>
        <p:txBody>
          <a:bodyPr/>
          <a:lstStyle/>
          <a:p>
            <a:r>
              <a:rPr lang="en-US" dirty="0" smtClean="0"/>
              <a:t>Joy Debnath</a:t>
            </a:r>
          </a:p>
          <a:p>
            <a:r>
              <a:rPr lang="en-US" dirty="0" smtClean="0"/>
              <a:t>2111217</a:t>
            </a:r>
          </a:p>
          <a:p>
            <a:r>
              <a:rPr lang="en-US" dirty="0" smtClean="0"/>
              <a:t>CIS-101-11</a:t>
            </a:r>
            <a:endParaRPr lang="en-US" dirty="0"/>
          </a:p>
        </p:txBody>
      </p:sp>
    </p:spTree>
    <p:extLst>
      <p:ext uri="{BB962C8B-B14F-4D97-AF65-F5344CB8AC3E}">
        <p14:creationId xmlns:p14="http://schemas.microsoft.com/office/powerpoint/2010/main" val="196439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711" y="522514"/>
            <a:ext cx="6283236" cy="5172891"/>
          </a:xfrm>
          <a:solidFill>
            <a:schemeClr val="accent1">
              <a:lumMod val="75000"/>
            </a:schemeClr>
          </a:solidFill>
        </p:spPr>
        <p:txBody>
          <a:bodyPr>
            <a:normAutofit/>
          </a:bodyPr>
          <a:lstStyle/>
          <a:p>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109" y="1449349"/>
            <a:ext cx="3973571" cy="3390439"/>
          </a:xfrm>
        </p:spPr>
      </p:pic>
      <p:sp>
        <p:nvSpPr>
          <p:cNvPr id="6" name="Rectangle 5"/>
          <p:cNvSpPr/>
          <p:nvPr/>
        </p:nvSpPr>
        <p:spPr>
          <a:xfrm>
            <a:off x="4875712" y="522515"/>
            <a:ext cx="6283235" cy="1789611"/>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Joy Debnath</a:t>
            </a:r>
          </a:p>
          <a:p>
            <a:pPr algn="ctr"/>
            <a:r>
              <a:rPr lang="en-US" dirty="0" smtClean="0">
                <a:solidFill>
                  <a:schemeClr val="bg1"/>
                </a:solidFill>
              </a:rPr>
              <a:t>Address: Block-G, Road-05, House-644, </a:t>
            </a:r>
            <a:r>
              <a:rPr lang="en-US" dirty="0" err="1" smtClean="0">
                <a:solidFill>
                  <a:schemeClr val="bg1"/>
                </a:solidFill>
              </a:rPr>
              <a:t>Bashundhara</a:t>
            </a:r>
            <a:r>
              <a:rPr lang="en-US" dirty="0" smtClean="0">
                <a:solidFill>
                  <a:schemeClr val="bg1"/>
                </a:solidFill>
              </a:rPr>
              <a:t> R/A, Dhaka-1229</a:t>
            </a:r>
          </a:p>
          <a:p>
            <a:pPr algn="ctr"/>
            <a:r>
              <a:rPr lang="en-US" dirty="0" smtClean="0">
                <a:solidFill>
                  <a:schemeClr val="bg1"/>
                </a:solidFill>
              </a:rPr>
              <a:t>Contact: 01628951601</a:t>
            </a:r>
          </a:p>
          <a:p>
            <a:pPr algn="ctr"/>
            <a:r>
              <a:rPr lang="en-US" dirty="0" smtClean="0">
                <a:solidFill>
                  <a:schemeClr val="bg1"/>
                </a:solidFill>
              </a:rPr>
              <a:t>Email: joydebnath4251@gmail.com</a:t>
            </a:r>
            <a:endParaRPr lang="en-US" dirty="0">
              <a:solidFill>
                <a:schemeClr val="bg1"/>
              </a:solidFill>
            </a:endParaRPr>
          </a:p>
        </p:txBody>
      </p:sp>
      <p:sp>
        <p:nvSpPr>
          <p:cNvPr id="9" name="Rectangle 8"/>
          <p:cNvSpPr/>
          <p:nvPr/>
        </p:nvSpPr>
        <p:spPr>
          <a:xfrm>
            <a:off x="4875710" y="2312125"/>
            <a:ext cx="6283237" cy="3383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75000"/>
                  </a:schemeClr>
                </a:solidFill>
              </a:rPr>
              <a:t>Profile summery</a:t>
            </a:r>
          </a:p>
          <a:p>
            <a:pPr algn="ctr"/>
            <a:r>
              <a:rPr lang="en-US" sz="1600" dirty="0" smtClean="0"/>
              <a:t>Strategic marketing assistance works confidently in a rapidly changing, fast-paced and result oriented corporate environment. Utilizes excellent written and verbal communication skills to assists marketing operations. Concentrates on increasing customer satisfaction. Dynamic marketing professional plans adequately to make maximum use of all resource. Solid background in developing technique to guarantee new strategic promotional operation. Successfully creates flexible campaigns to meet changing opportunities.</a:t>
            </a:r>
            <a:endParaRPr lang="en-US" sz="1600" dirty="0"/>
          </a:p>
        </p:txBody>
      </p:sp>
    </p:spTree>
    <p:extLst>
      <p:ext uri="{BB962C8B-B14F-4D97-AF65-F5344CB8AC3E}">
        <p14:creationId xmlns:p14="http://schemas.microsoft.com/office/powerpoint/2010/main" val="423471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612571"/>
            <a:ext cx="10131425" cy="496388"/>
          </a:xfrm>
        </p:spPr>
        <p:txBody>
          <a:bodyPr>
            <a:normAutofit fontScale="90000"/>
          </a:bodyPr>
          <a:lstStyle/>
          <a:p>
            <a:endParaRPr lang="en-US" dirty="0"/>
          </a:p>
        </p:txBody>
      </p:sp>
      <p:sp>
        <p:nvSpPr>
          <p:cNvPr id="3" name="Content Placeholder 2"/>
          <p:cNvSpPr>
            <a:spLocks noGrp="1"/>
          </p:cNvSpPr>
          <p:nvPr>
            <p:ph idx="1"/>
          </p:nvPr>
        </p:nvSpPr>
        <p:spPr>
          <a:xfrm>
            <a:off x="581647" y="1123407"/>
            <a:ext cx="10235579" cy="4667794"/>
          </a:xfrm>
        </p:spPr>
        <p:txBody>
          <a:bodyPr/>
          <a:lstStyle/>
          <a:p>
            <a:endParaRPr lang="en-US" dirty="0"/>
          </a:p>
        </p:txBody>
      </p:sp>
      <p:sp>
        <p:nvSpPr>
          <p:cNvPr id="4" name="Rectangle 3"/>
          <p:cNvSpPr/>
          <p:nvPr/>
        </p:nvSpPr>
        <p:spPr>
          <a:xfrm>
            <a:off x="633899" y="1123242"/>
            <a:ext cx="5100696" cy="466360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EXPERIENCE</a:t>
            </a:r>
            <a:r>
              <a:rPr lang="en-US" dirty="0"/>
              <a:t> </a:t>
            </a:r>
            <a:endParaRPr lang="en-US" dirty="0"/>
          </a:p>
          <a:p>
            <a:pPr marL="285750" indent="-285750">
              <a:buFont typeface="Arial" panose="020B0604020202020204" pitchFamily="34" charset="0"/>
              <a:buChar char="•"/>
            </a:pPr>
            <a:r>
              <a:rPr lang="en-US" dirty="0"/>
              <a:t>February 2022-I currently work here </a:t>
            </a:r>
            <a:endParaRPr lang="en-US" dirty="0"/>
          </a:p>
          <a:p>
            <a:r>
              <a:rPr lang="en-US" dirty="0"/>
              <a:t>Marketing Assistant </a:t>
            </a:r>
            <a:r>
              <a:rPr lang="en-US" b="1" dirty="0"/>
              <a:t>Joy</a:t>
            </a:r>
            <a:r>
              <a:rPr lang="en-US" dirty="0"/>
              <a:t> </a:t>
            </a:r>
            <a:r>
              <a:rPr lang="en-US" b="1" dirty="0"/>
              <a:t>Debnath </a:t>
            </a:r>
            <a:r>
              <a:rPr lang="en-US" dirty="0"/>
              <a:t>| California, United States </a:t>
            </a:r>
            <a:endParaRPr lang="en-US" dirty="0"/>
          </a:p>
          <a:p>
            <a:pPr marL="285750" indent="-285750">
              <a:buFont typeface="Arial" panose="020B0604020202020204" pitchFamily="34" charset="0"/>
              <a:buChar char="•"/>
            </a:pPr>
            <a:r>
              <a:rPr lang="en-US" dirty="0" smtClean="0"/>
              <a:t> </a:t>
            </a:r>
            <a:r>
              <a:rPr lang="en-US" dirty="0"/>
              <a:t>Worked with supply vendors to secure brand partnerships, promoting </a:t>
            </a:r>
            <a:endParaRPr lang="en-US" dirty="0"/>
          </a:p>
          <a:p>
            <a:r>
              <a:rPr lang="en-US" dirty="0"/>
              <a:t>artist supplies and techniques. </a:t>
            </a:r>
            <a:endParaRPr lang="en-US" dirty="0"/>
          </a:p>
          <a:p>
            <a:pPr marL="285750" indent="-285750">
              <a:buFont typeface="Arial" panose="020B0604020202020204" pitchFamily="34" charset="0"/>
              <a:buChar char="•"/>
            </a:pPr>
            <a:r>
              <a:rPr lang="en-US" dirty="0" smtClean="0"/>
              <a:t>Managed </a:t>
            </a:r>
            <a:r>
              <a:rPr lang="en-US" dirty="0"/>
              <a:t>social media engagement with timely responds to </a:t>
            </a:r>
            <a:endParaRPr lang="en-US" dirty="0"/>
          </a:p>
          <a:p>
            <a:r>
              <a:rPr lang="en-US" dirty="0"/>
              <a:t>messages and comments across all platforms. </a:t>
            </a:r>
            <a:endParaRPr lang="en-US" dirty="0"/>
          </a:p>
          <a:p>
            <a:r>
              <a:rPr lang="en-US" dirty="0"/>
              <a:t>Prepared </a:t>
            </a:r>
            <a:r>
              <a:rPr lang="en-US" dirty="0" smtClean="0"/>
              <a:t>PowerPoint </a:t>
            </a:r>
            <a:r>
              <a:rPr lang="en-US" dirty="0"/>
              <a:t>presentations to convey new ideas, status </a:t>
            </a:r>
            <a:r>
              <a:rPr lang="en-US" dirty="0" smtClean="0"/>
              <a:t>updates </a:t>
            </a:r>
            <a:r>
              <a:rPr lang="en-US" dirty="0"/>
              <a:t>and campaign pitches. </a:t>
            </a:r>
            <a:endParaRPr lang="en-US" dirty="0"/>
          </a:p>
          <a:p>
            <a:r>
              <a:rPr lang="en-US" dirty="0"/>
              <a:t/>
            </a:r>
            <a:br>
              <a:rPr lang="en-US" dirty="0"/>
            </a:br>
            <a:endParaRPr lang="en-US" i="1" dirty="0"/>
          </a:p>
        </p:txBody>
      </p:sp>
      <p:sp>
        <p:nvSpPr>
          <p:cNvPr id="5" name="Rectangle 4"/>
          <p:cNvSpPr/>
          <p:nvPr/>
        </p:nvSpPr>
        <p:spPr>
          <a:xfrm>
            <a:off x="5682343" y="1123407"/>
            <a:ext cx="5134883" cy="466779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EDUCATION</a:t>
            </a:r>
            <a:r>
              <a:rPr lang="en-US" b="1" dirty="0"/>
              <a:t> </a:t>
            </a:r>
            <a:endParaRPr lang="en-US" dirty="0"/>
          </a:p>
          <a:p>
            <a:pPr marL="285750" indent="-285750">
              <a:buFont typeface="Arial" panose="020B0604020202020204" pitchFamily="34" charset="0"/>
              <a:buChar char="•"/>
            </a:pPr>
            <a:r>
              <a:rPr lang="en-US" dirty="0"/>
              <a:t>September 2021 - Current </a:t>
            </a:r>
            <a:endParaRPr lang="en-US" dirty="0"/>
          </a:p>
          <a:p>
            <a:r>
              <a:rPr lang="en-US" dirty="0"/>
              <a:t>Bachelor </a:t>
            </a:r>
            <a:r>
              <a:rPr lang="en-US" b="1" dirty="0"/>
              <a:t>of </a:t>
            </a:r>
            <a:r>
              <a:rPr lang="en-US" dirty="0"/>
              <a:t>Business Administration | Marketing </a:t>
            </a:r>
            <a:endParaRPr lang="en-US" dirty="0"/>
          </a:p>
          <a:p>
            <a:r>
              <a:rPr lang="en-US" dirty="0"/>
              <a:t>Independent University, Bangladesh, Dhaka, Bangladesh </a:t>
            </a:r>
            <a:endParaRPr lang="en-US" dirty="0"/>
          </a:p>
          <a:p>
            <a:pPr marL="285750" indent="-285750">
              <a:buFont typeface="Arial" panose="020B0604020202020204" pitchFamily="34" charset="0"/>
              <a:buChar char="•"/>
            </a:pPr>
            <a:r>
              <a:rPr lang="en-US" dirty="0"/>
              <a:t>July 2017 February 2019 </a:t>
            </a:r>
            <a:endParaRPr lang="en-US" dirty="0"/>
          </a:p>
          <a:p>
            <a:r>
              <a:rPr lang="en-US" dirty="0"/>
              <a:t>A-Levels | Commerce </a:t>
            </a:r>
            <a:endParaRPr lang="en-US" dirty="0"/>
          </a:p>
          <a:p>
            <a:r>
              <a:rPr lang="en-US" dirty="0"/>
              <a:t>Dhaka commerce college, Mirpur, Dhaka </a:t>
            </a:r>
            <a:endParaRPr lang="en-US" dirty="0"/>
          </a:p>
          <a:p>
            <a:r>
              <a:rPr lang="en-US" dirty="0"/>
              <a:t/>
            </a:r>
            <a:br>
              <a:rPr lang="en-US" dirty="0"/>
            </a:br>
            <a:endParaRPr lang="en-US" dirty="0"/>
          </a:p>
        </p:txBody>
      </p:sp>
    </p:spTree>
    <p:extLst>
      <p:ext uri="{BB962C8B-B14F-4D97-AF65-F5344CB8AC3E}">
        <p14:creationId xmlns:p14="http://schemas.microsoft.com/office/powerpoint/2010/main" val="64470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554" y="2751908"/>
            <a:ext cx="10131425" cy="1456267"/>
          </a:xfrm>
        </p:spPr>
        <p:txBody>
          <a:bodyPr/>
          <a:lstStyle/>
          <a:p>
            <a:endParaRPr lang="en-US" dirty="0"/>
          </a:p>
        </p:txBody>
      </p:sp>
      <p:sp>
        <p:nvSpPr>
          <p:cNvPr id="3" name="Content Placeholder 2"/>
          <p:cNvSpPr>
            <a:spLocks noGrp="1"/>
          </p:cNvSpPr>
          <p:nvPr>
            <p:ph idx="1"/>
          </p:nvPr>
        </p:nvSpPr>
        <p:spPr>
          <a:xfrm>
            <a:off x="842554" y="1110343"/>
            <a:ext cx="10131425" cy="4702628"/>
          </a:xfrm>
        </p:spPr>
        <p:txBody>
          <a:bodyPr/>
          <a:lstStyle/>
          <a:p>
            <a:endParaRPr lang="en-US" dirty="0"/>
          </a:p>
        </p:txBody>
      </p:sp>
      <p:sp>
        <p:nvSpPr>
          <p:cNvPr id="4" name="Rectangle 3"/>
          <p:cNvSpPr/>
          <p:nvPr/>
        </p:nvSpPr>
        <p:spPr>
          <a:xfrm>
            <a:off x="842554" y="1110343"/>
            <a:ext cx="5074920" cy="47156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LANGUAGES</a:t>
            </a:r>
            <a:r>
              <a:rPr lang="en-US" dirty="0"/>
              <a:t> </a:t>
            </a:r>
            <a:endParaRPr lang="en-US" dirty="0"/>
          </a:p>
          <a:p>
            <a:pPr marL="285750" indent="-285750">
              <a:buFont typeface="Arial" panose="020B0604020202020204" pitchFamily="34" charset="0"/>
              <a:buChar char="•"/>
            </a:pPr>
            <a:r>
              <a:rPr lang="en-US" dirty="0" smtClean="0"/>
              <a:t>English     :</a:t>
            </a:r>
            <a:r>
              <a:rPr lang="en-US" dirty="0"/>
              <a:t> </a:t>
            </a:r>
            <a:r>
              <a:rPr lang="en-US" dirty="0" smtClean="0"/>
              <a:t>C1      : </a:t>
            </a:r>
            <a:r>
              <a:rPr lang="en-US" dirty="0"/>
              <a:t>Advanced</a:t>
            </a:r>
            <a:endParaRPr lang="en-US" dirty="0" smtClean="0"/>
          </a:p>
          <a:p>
            <a:pPr marL="285750" indent="-285750">
              <a:buFont typeface="Arial" panose="020B0604020202020204" pitchFamily="34" charset="0"/>
              <a:buChar char="•"/>
            </a:pPr>
            <a:r>
              <a:rPr lang="en-US" dirty="0" smtClean="0"/>
              <a:t>Bengali     </a:t>
            </a:r>
            <a:r>
              <a:rPr lang="en-US" b="1" dirty="0" smtClean="0"/>
              <a:t>:</a:t>
            </a:r>
            <a:r>
              <a:rPr lang="en-US" b="1" dirty="0"/>
              <a:t> </a:t>
            </a:r>
            <a:r>
              <a:rPr lang="en-US" dirty="0" smtClean="0"/>
              <a:t>C2     :</a:t>
            </a:r>
            <a:r>
              <a:rPr lang="en-US" dirty="0"/>
              <a:t> </a:t>
            </a:r>
            <a:r>
              <a:rPr lang="en-US" dirty="0"/>
              <a:t> </a:t>
            </a:r>
            <a:r>
              <a:rPr lang="en-US" dirty="0" smtClean="0"/>
              <a:t>Proficient</a:t>
            </a:r>
            <a:r>
              <a:rPr lang="en-US" dirty="0"/>
              <a:t> </a:t>
            </a:r>
            <a:endParaRPr lang="en-US" dirty="0"/>
          </a:p>
          <a:p>
            <a:pPr marL="285750" indent="-285750">
              <a:buFont typeface="Arial" panose="020B0604020202020204" pitchFamily="34" charset="0"/>
              <a:buChar char="•"/>
            </a:pPr>
            <a:r>
              <a:rPr lang="en-US" dirty="0" smtClean="0"/>
              <a:t>Hindi        </a:t>
            </a:r>
            <a:r>
              <a:rPr lang="en-US" b="1" dirty="0" smtClean="0"/>
              <a:t>:</a:t>
            </a:r>
            <a:r>
              <a:rPr lang="en-US" b="1" dirty="0"/>
              <a:t> </a:t>
            </a:r>
            <a:r>
              <a:rPr lang="en-US" dirty="0" smtClean="0"/>
              <a:t>A2     :</a:t>
            </a:r>
            <a:r>
              <a:rPr lang="en-US" dirty="0"/>
              <a:t> </a:t>
            </a:r>
            <a:r>
              <a:rPr lang="en-US" dirty="0"/>
              <a:t> Elementary</a:t>
            </a:r>
          </a:p>
          <a:p>
            <a:pPr marL="285750" indent="-285750">
              <a:buFont typeface="Arial" panose="020B0604020202020204" pitchFamily="34" charset="0"/>
              <a:buChar char="•"/>
            </a:pPr>
            <a:r>
              <a:rPr lang="en-US" dirty="0" smtClean="0"/>
              <a:t>Spanish</a:t>
            </a:r>
            <a:r>
              <a:rPr lang="en-US" b="1" dirty="0"/>
              <a:t> </a:t>
            </a:r>
            <a:r>
              <a:rPr lang="en-US" b="1" dirty="0" smtClean="0"/>
              <a:t>   :</a:t>
            </a:r>
            <a:r>
              <a:rPr lang="en-US" b="1" dirty="0"/>
              <a:t> </a:t>
            </a:r>
            <a:r>
              <a:rPr lang="en-US" dirty="0" smtClean="0"/>
              <a:t>A1     :</a:t>
            </a:r>
            <a:r>
              <a:rPr lang="en-US" dirty="0"/>
              <a:t> </a:t>
            </a:r>
            <a:r>
              <a:rPr lang="en-US" dirty="0"/>
              <a:t>Beginner </a:t>
            </a:r>
          </a:p>
          <a:p>
            <a:r>
              <a:rPr lang="en-US" dirty="0"/>
              <a:t/>
            </a:r>
            <a:br>
              <a:rPr lang="en-US" dirty="0"/>
            </a:br>
            <a:endParaRPr lang="en-US" i="1" dirty="0"/>
          </a:p>
        </p:txBody>
      </p:sp>
      <p:sp>
        <p:nvSpPr>
          <p:cNvPr id="5" name="Rectangle 4"/>
          <p:cNvSpPr/>
          <p:nvPr/>
        </p:nvSpPr>
        <p:spPr>
          <a:xfrm>
            <a:off x="5904411" y="1110343"/>
            <a:ext cx="5069568" cy="4702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HOBBY </a:t>
            </a:r>
            <a:r>
              <a:rPr lang="en-US" sz="2400" b="1" dirty="0">
                <a:solidFill>
                  <a:srgbClr val="FF0000"/>
                </a:solidFill>
              </a:rPr>
              <a:t>AND </a:t>
            </a:r>
            <a:r>
              <a:rPr lang="en-US" sz="2400" dirty="0">
                <a:solidFill>
                  <a:srgbClr val="FF0000"/>
                </a:solidFill>
              </a:rPr>
              <a:t>INTERESTS </a:t>
            </a:r>
            <a:endParaRPr lang="en-US" sz="2400" dirty="0">
              <a:solidFill>
                <a:srgbClr val="FF0000"/>
              </a:solidFill>
            </a:endParaRPr>
          </a:p>
          <a:p>
            <a:pPr marL="285750" indent="-285750">
              <a:buFont typeface="Arial" panose="020B0604020202020204" pitchFamily="34" charset="0"/>
              <a:buChar char="•"/>
            </a:pPr>
            <a:r>
              <a:rPr lang="en-US" dirty="0" smtClean="0"/>
              <a:t>Working </a:t>
            </a:r>
            <a:r>
              <a:rPr lang="en-US" dirty="0"/>
              <a:t>on finding new ideas </a:t>
            </a:r>
            <a:endParaRPr lang="en-US" dirty="0"/>
          </a:p>
          <a:p>
            <a:pPr marL="285750" indent="-285750">
              <a:buFont typeface="Arial" panose="020B0604020202020204" pitchFamily="34" charset="0"/>
              <a:buChar char="•"/>
            </a:pPr>
            <a:r>
              <a:rPr lang="en-US" dirty="0" smtClean="0"/>
              <a:t>Discussing </a:t>
            </a:r>
            <a:r>
              <a:rPr lang="en-US" dirty="0"/>
              <a:t>on some new business </a:t>
            </a:r>
            <a:endParaRPr lang="en-US" dirty="0"/>
          </a:p>
          <a:p>
            <a:pPr marL="285750" indent="-285750">
              <a:buFont typeface="Arial" panose="020B0604020202020204" pitchFamily="34" charset="0"/>
              <a:buChar char="•"/>
            </a:pPr>
            <a:r>
              <a:rPr lang="en-US" dirty="0" smtClean="0"/>
              <a:t>Watching </a:t>
            </a:r>
            <a:r>
              <a:rPr lang="en-US" dirty="0"/>
              <a:t>movies and series </a:t>
            </a:r>
            <a:endParaRPr lang="en-US" dirty="0"/>
          </a:p>
          <a:p>
            <a:pPr marL="285750" indent="-285750">
              <a:buFont typeface="Arial" panose="020B0604020202020204" pitchFamily="34" charset="0"/>
              <a:buChar char="•"/>
            </a:pPr>
            <a:r>
              <a:rPr lang="en-US" dirty="0" smtClean="0"/>
              <a:t>Watching </a:t>
            </a:r>
            <a:r>
              <a:rPr lang="en-US" dirty="0"/>
              <a:t>football </a:t>
            </a:r>
            <a:endParaRPr lang="en-US" dirty="0" smtClean="0"/>
          </a:p>
          <a:p>
            <a:pPr marL="285750" indent="-285750">
              <a:buFont typeface="Arial" panose="020B0604020202020204" pitchFamily="34" charset="0"/>
              <a:buChar char="•"/>
            </a:pPr>
            <a:r>
              <a:rPr lang="en-US" dirty="0" smtClean="0"/>
              <a:t>Swimming</a:t>
            </a:r>
            <a:r>
              <a:rPr lang="en-US" dirty="0"/>
              <a:t>, </a:t>
            </a:r>
            <a:endParaRPr lang="en-US" dirty="0"/>
          </a:p>
          <a:p>
            <a:pPr marL="285750" indent="-285750">
              <a:buFont typeface="Arial" panose="020B0604020202020204" pitchFamily="34" charset="0"/>
              <a:buChar char="•"/>
            </a:pPr>
            <a:r>
              <a:rPr lang="en-US" dirty="0" smtClean="0"/>
              <a:t>.racking</a:t>
            </a:r>
            <a:r>
              <a:rPr lang="en-US" dirty="0"/>
              <a:t> </a:t>
            </a:r>
            <a:endParaRPr lang="en-US" dirty="0"/>
          </a:p>
          <a:p>
            <a:pPr marL="285750" indent="-285750">
              <a:buFont typeface="Arial" panose="020B0604020202020204" pitchFamily="34" charset="0"/>
              <a:buChar char="•"/>
            </a:pPr>
            <a:r>
              <a:rPr lang="en-US" dirty="0" smtClean="0"/>
              <a:t>Consulting </a:t>
            </a:r>
            <a:r>
              <a:rPr lang="en-US" dirty="0"/>
              <a:t>others. </a:t>
            </a:r>
            <a:endParaRPr lang="en-US" dirty="0"/>
          </a:p>
          <a:p>
            <a:pPr marL="285750" indent="-285750">
              <a:buFont typeface="Arial" panose="020B0604020202020204" pitchFamily="34" charset="0"/>
              <a:buChar char="•"/>
            </a:pPr>
            <a:r>
              <a:rPr lang="en-US" dirty="0" smtClean="0"/>
              <a:t>Solution </a:t>
            </a:r>
            <a:r>
              <a:rPr lang="en-US" dirty="0"/>
              <a:t>searching </a:t>
            </a:r>
            <a:endParaRPr lang="en-US" dirty="0"/>
          </a:p>
          <a:p>
            <a:pPr marL="285750" indent="-285750">
              <a:buFont typeface="Arial" panose="020B0604020202020204" pitchFamily="34" charset="0"/>
              <a:buChar char="•"/>
            </a:pPr>
            <a:r>
              <a:rPr lang="en-US" dirty="0"/>
              <a:t>and cricket </a:t>
            </a:r>
            <a:endParaRPr lang="en-US" dirty="0"/>
          </a:p>
        </p:txBody>
      </p:sp>
    </p:spTree>
    <p:extLst>
      <p:ext uri="{BB962C8B-B14F-4D97-AF65-F5344CB8AC3E}">
        <p14:creationId xmlns:p14="http://schemas.microsoft.com/office/powerpoint/2010/main" val="251559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731" y="2621280"/>
            <a:ext cx="8294915" cy="1456267"/>
          </a:xfrm>
        </p:spPr>
        <p:txBody>
          <a:bodyPr/>
          <a:lstStyle/>
          <a:p>
            <a:endParaRPr lang="en-US" dirty="0"/>
          </a:p>
        </p:txBody>
      </p:sp>
      <p:sp>
        <p:nvSpPr>
          <p:cNvPr id="3" name="Content Placeholder 2"/>
          <p:cNvSpPr>
            <a:spLocks noGrp="1"/>
          </p:cNvSpPr>
          <p:nvPr>
            <p:ph idx="1"/>
          </p:nvPr>
        </p:nvSpPr>
        <p:spPr>
          <a:xfrm>
            <a:off x="1384664" y="1524846"/>
            <a:ext cx="8621486" cy="3817863"/>
          </a:xfrm>
        </p:spPr>
        <p:txBody>
          <a:bodyPr/>
          <a:lstStyle/>
          <a:p>
            <a:endParaRPr lang="en-US" dirty="0"/>
          </a:p>
        </p:txBody>
      </p:sp>
      <p:sp>
        <p:nvSpPr>
          <p:cNvPr id="4" name="Rectangle 3"/>
          <p:cNvSpPr/>
          <p:nvPr/>
        </p:nvSpPr>
        <p:spPr>
          <a:xfrm>
            <a:off x="1384663" y="1502229"/>
            <a:ext cx="8634548" cy="380129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SKILLS </a:t>
            </a:r>
            <a:endParaRPr lang="en-US" sz="2400" dirty="0">
              <a:solidFill>
                <a:srgbClr val="FFFF00"/>
              </a:solidFill>
            </a:endParaRPr>
          </a:p>
          <a:p>
            <a:pPr algn="ctr"/>
            <a:r>
              <a:rPr lang="en-US" dirty="0" smtClean="0"/>
              <a:t>Script </a:t>
            </a:r>
            <a:r>
              <a:rPr lang="en-US" dirty="0"/>
              <a:t>reading </a:t>
            </a:r>
            <a:endParaRPr lang="en-US" dirty="0"/>
          </a:p>
          <a:p>
            <a:pPr algn="ctr"/>
            <a:r>
              <a:rPr lang="en-US" dirty="0" smtClean="0"/>
              <a:t>Stage </a:t>
            </a:r>
            <a:r>
              <a:rPr lang="en-US" dirty="0"/>
              <a:t>direction following </a:t>
            </a:r>
            <a:endParaRPr lang="en-US" dirty="0"/>
          </a:p>
          <a:p>
            <a:pPr algn="ctr"/>
            <a:r>
              <a:rPr lang="en-US" dirty="0"/>
              <a:t>Engaging audiences </a:t>
            </a:r>
            <a:endParaRPr lang="en-US" dirty="0"/>
          </a:p>
          <a:p>
            <a:pPr algn="ctr"/>
            <a:r>
              <a:rPr lang="en-US" dirty="0"/>
              <a:t>Communicative </a:t>
            </a:r>
            <a:endParaRPr lang="en-US" dirty="0"/>
          </a:p>
          <a:p>
            <a:pPr algn="ctr"/>
            <a:r>
              <a:rPr lang="en-US" dirty="0"/>
              <a:t>M/</a:t>
            </a:r>
            <a:r>
              <a:rPr lang="en-US" i="1" dirty="0"/>
              <a:t>S </a:t>
            </a:r>
            <a:r>
              <a:rPr lang="en-US" dirty="0"/>
              <a:t>Excel </a:t>
            </a:r>
            <a:endParaRPr lang="en-US" dirty="0"/>
          </a:p>
          <a:p>
            <a:pPr algn="ctr"/>
            <a:r>
              <a:rPr lang="en-US" dirty="0"/>
              <a:t>M/S Word </a:t>
            </a:r>
            <a:endParaRPr lang="en-US" dirty="0"/>
          </a:p>
          <a:p>
            <a:pPr algn="ctr"/>
            <a:r>
              <a:rPr lang="en-US" dirty="0"/>
              <a:t>M/S Power Point </a:t>
            </a:r>
            <a:endParaRPr lang="en-US" dirty="0"/>
          </a:p>
          <a:p>
            <a:pPr algn="ctr"/>
            <a:r>
              <a:rPr lang="en-US" dirty="0" smtClean="0"/>
              <a:t>Marketing </a:t>
            </a:r>
            <a:r>
              <a:rPr lang="en-US" dirty="0"/>
              <a:t>strategy </a:t>
            </a:r>
            <a:endParaRPr lang="en-US" dirty="0"/>
          </a:p>
          <a:p>
            <a:r>
              <a:rPr lang="en-US" dirty="0"/>
              <a:t/>
            </a:r>
            <a:br>
              <a:rPr lang="en-US" dirty="0"/>
            </a:br>
            <a:endParaRPr lang="en-US" dirty="0"/>
          </a:p>
        </p:txBody>
      </p:sp>
    </p:spTree>
    <p:extLst>
      <p:ext uri="{BB962C8B-B14F-4D97-AF65-F5344CB8AC3E}">
        <p14:creationId xmlns:p14="http://schemas.microsoft.com/office/powerpoint/2010/main" val="4206515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47</TotalTime>
  <Words>104</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Curriculum vitae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 vitae</dc:title>
  <dc:creator>PRAKASH</dc:creator>
  <cp:lastModifiedBy>PRAKASH</cp:lastModifiedBy>
  <cp:revision>6</cp:revision>
  <dcterms:created xsi:type="dcterms:W3CDTF">2023-10-30T20:21:28Z</dcterms:created>
  <dcterms:modified xsi:type="dcterms:W3CDTF">2023-10-30T21:09:07Z</dcterms:modified>
</cp:coreProperties>
</file>