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61" r:id="rId5"/>
    <p:sldId id="260" r:id="rId6"/>
    <p:sldId id="263" r:id="rId7"/>
    <p:sldId id="264" r:id="rId8"/>
    <p:sldId id="265" r:id="rId9"/>
    <p:sldId id="266" r:id="rId10"/>
    <p:sldId id="268" r:id="rId11"/>
    <p:sldId id="262" r:id="rId12"/>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7" d="100"/>
          <a:sy n="47" d="100"/>
        </p:scale>
        <p:origin x="696" y="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CB4E99-1695-45AA-9B53-C049BD50462D}"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969A3BDC-7FA9-46C7-B6C1-357D3E565D9A}">
      <dgm:prSet phldrT="[Text]" custT="1"/>
      <dgm:spPr>
        <a:solidFill>
          <a:schemeClr val="accent5">
            <a:lumMod val="50000"/>
          </a:schemeClr>
        </a:solidFill>
      </dgm:spPr>
      <dgm:t>
        <a:bodyPr/>
        <a:lstStyle/>
        <a:p>
          <a:endParaRPr lang="en-US" sz="4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sz="4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US" sz="4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To become an educated we must have to choose the field of studies according to our interest and available circumstances</a:t>
          </a:r>
          <a:r>
            <a:rPr lang="en-US" sz="32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endParaRPr lang="en-US" sz="32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dgm:t>
    </dgm:pt>
    <dgm:pt modelId="{674E7F23-CB43-4C58-A18B-C8A864B7F14C}" type="parTrans" cxnId="{1283D7E3-FD85-42DB-9A16-236A6271EEB9}">
      <dgm:prSet/>
      <dgm:spPr/>
      <dgm:t>
        <a:bodyPr/>
        <a:lstStyle/>
        <a:p>
          <a:endParaRPr lang="en-US" sz="2000">
            <a:solidFill>
              <a:schemeClr val="bg1"/>
            </a:solidFill>
          </a:endParaRPr>
        </a:p>
      </dgm:t>
    </dgm:pt>
    <dgm:pt modelId="{E7F1437C-F07D-4EE9-A8EF-4565314AEE42}" type="sibTrans" cxnId="{1283D7E3-FD85-42DB-9A16-236A6271EEB9}">
      <dgm:prSet/>
      <dgm:spPr/>
      <dgm:t>
        <a:bodyPr/>
        <a:lstStyle/>
        <a:p>
          <a:endParaRPr lang="en-US" sz="2000">
            <a:solidFill>
              <a:schemeClr val="bg1"/>
            </a:solidFill>
          </a:endParaRPr>
        </a:p>
      </dgm:t>
    </dgm:pt>
    <dgm:pt modelId="{3C8A24C9-5E3E-4DD7-A6C9-54B78B345F33}">
      <dgm:prSet phldrT="[Text]" custT="1"/>
      <dgm:spPr>
        <a:solidFill>
          <a:schemeClr val="accent5">
            <a:lumMod val="50000"/>
          </a:schemeClr>
        </a:solidFill>
      </dgm:spPr>
      <dgm:t>
        <a:bodyPr/>
        <a:lstStyle/>
        <a:p>
          <a:endParaRPr lang="en-US" sz="4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sz="4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US" sz="4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We couldn’t get the privilege of choosing our field of studies, and sometimes we can cooperate with the unwanted subject and sometimes we cannot. </a:t>
          </a:r>
        </a:p>
      </dgm:t>
    </dgm:pt>
    <dgm:pt modelId="{2E2B00E0-DCFA-4EC1-9B0B-43F09BEFAF51}" type="parTrans" cxnId="{ECBF193C-9C92-4837-B78D-DBE71E92342B}">
      <dgm:prSet/>
      <dgm:spPr/>
      <dgm:t>
        <a:bodyPr/>
        <a:lstStyle/>
        <a:p>
          <a:endParaRPr lang="en-US" sz="2000">
            <a:solidFill>
              <a:schemeClr val="bg1"/>
            </a:solidFill>
          </a:endParaRPr>
        </a:p>
      </dgm:t>
    </dgm:pt>
    <dgm:pt modelId="{B18009B7-F5E7-44BD-8A1F-028C6C7859AC}" type="sibTrans" cxnId="{ECBF193C-9C92-4837-B78D-DBE71E92342B}">
      <dgm:prSet/>
      <dgm:spPr/>
      <dgm:t>
        <a:bodyPr/>
        <a:lstStyle/>
        <a:p>
          <a:endParaRPr lang="en-US" sz="2000">
            <a:solidFill>
              <a:schemeClr val="bg1"/>
            </a:solidFill>
          </a:endParaRPr>
        </a:p>
      </dgm:t>
    </dgm:pt>
    <dgm:pt modelId="{0AE55411-A056-433A-9040-605BE15A2A84}">
      <dgm:prSet phldrT="[Text]" custT="1"/>
      <dgm:spPr>
        <a:solidFill>
          <a:schemeClr val="accent5">
            <a:lumMod val="50000"/>
          </a:schemeClr>
        </a:solidFill>
      </dgm:spPr>
      <dgm:t>
        <a:bodyPr/>
        <a:lstStyle/>
        <a:p>
          <a:pPr algn="ctr"/>
          <a:r>
            <a:rPr lang="en-US" sz="4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Even from the institution point of view students aren’t happy with the curricular activities of their educational institute. </a:t>
          </a:r>
        </a:p>
        <a:p>
          <a:pPr algn="ctr"/>
          <a:endParaRPr lang="en-US" sz="3200" dirty="0">
            <a:solidFill>
              <a:schemeClr val="bg1"/>
            </a:solidFill>
          </a:endParaRPr>
        </a:p>
      </dgm:t>
    </dgm:pt>
    <dgm:pt modelId="{D708EE38-410D-4B8F-AD9E-049D86470759}" type="parTrans" cxnId="{30DB4119-908B-4812-AAD8-0137A1A37B5B}">
      <dgm:prSet/>
      <dgm:spPr/>
      <dgm:t>
        <a:bodyPr/>
        <a:lstStyle/>
        <a:p>
          <a:endParaRPr lang="en-US" sz="2000">
            <a:solidFill>
              <a:schemeClr val="bg1"/>
            </a:solidFill>
          </a:endParaRPr>
        </a:p>
      </dgm:t>
    </dgm:pt>
    <dgm:pt modelId="{0BFCBE1F-23E5-4393-9BE5-055C2D1C1945}" type="sibTrans" cxnId="{30DB4119-908B-4812-AAD8-0137A1A37B5B}">
      <dgm:prSet/>
      <dgm:spPr/>
      <dgm:t>
        <a:bodyPr/>
        <a:lstStyle/>
        <a:p>
          <a:endParaRPr lang="en-US" sz="2000">
            <a:solidFill>
              <a:schemeClr val="bg1"/>
            </a:solidFill>
          </a:endParaRPr>
        </a:p>
      </dgm:t>
    </dgm:pt>
    <dgm:pt modelId="{C82F1A0A-47DB-4A63-B8C3-0AFF343D7521}">
      <dgm:prSet phldrT="[Text]" custT="1"/>
      <dgm:spPr>
        <a:solidFill>
          <a:schemeClr val="accent5">
            <a:lumMod val="50000"/>
          </a:schemeClr>
        </a:solidFill>
      </dgm:spPr>
      <dgm:t>
        <a:bodyPr/>
        <a:lstStyle/>
        <a:p>
          <a:r>
            <a:rPr lang="en-US" sz="40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In the rural areas there aren’t equally available subjects of studies in educational institution which results dissatisfaction among students with their studies</a:t>
          </a:r>
          <a:endParaRPr lang="en-US" sz="4000" dirty="0">
            <a:solidFill>
              <a:schemeClr val="bg1"/>
            </a:solidFill>
          </a:endParaRPr>
        </a:p>
      </dgm:t>
    </dgm:pt>
    <dgm:pt modelId="{43BF81FD-A3D5-411D-980B-A366DC286CEA}" type="parTrans" cxnId="{F117BEEE-4A46-43B2-B9EC-D12C76B32891}">
      <dgm:prSet/>
      <dgm:spPr/>
      <dgm:t>
        <a:bodyPr/>
        <a:lstStyle/>
        <a:p>
          <a:endParaRPr lang="en-US" sz="2000">
            <a:solidFill>
              <a:schemeClr val="bg1"/>
            </a:solidFill>
          </a:endParaRPr>
        </a:p>
      </dgm:t>
    </dgm:pt>
    <dgm:pt modelId="{1191FB0F-A093-4CA6-8992-CFC03EBDCC18}" type="sibTrans" cxnId="{F117BEEE-4A46-43B2-B9EC-D12C76B32891}">
      <dgm:prSet/>
      <dgm:spPr/>
      <dgm:t>
        <a:bodyPr/>
        <a:lstStyle/>
        <a:p>
          <a:endParaRPr lang="en-US" sz="2000">
            <a:solidFill>
              <a:schemeClr val="bg1"/>
            </a:solidFill>
          </a:endParaRPr>
        </a:p>
      </dgm:t>
    </dgm:pt>
    <dgm:pt modelId="{C388FF1A-3A62-4134-8602-87A4F0076377}">
      <dgm:prSet phldrT="[Text]" custT="1"/>
      <dgm:spPr/>
      <dgm:t>
        <a:bodyPr/>
        <a:lstStyle/>
        <a:p>
          <a:r>
            <a:rPr lang="en-US" sz="3200" dirty="0" smtClean="0">
              <a:solidFill>
                <a:schemeClr val="bg1">
                  <a:lumMod val="75000"/>
                </a:schemeClr>
              </a:solidFill>
            </a:rPr>
            <a:t>j</a:t>
          </a:r>
          <a:endParaRPr lang="en-US" sz="3200" dirty="0">
            <a:solidFill>
              <a:schemeClr val="bg1">
                <a:lumMod val="75000"/>
              </a:schemeClr>
            </a:solidFill>
          </a:endParaRPr>
        </a:p>
      </dgm:t>
    </dgm:pt>
    <dgm:pt modelId="{041BC0B7-344F-43E9-B0F8-50DF3F2CE789}" type="sibTrans" cxnId="{23706293-9BF5-4E95-BF07-6711B727FFCB}">
      <dgm:prSet/>
      <dgm:spPr/>
      <dgm:t>
        <a:bodyPr/>
        <a:lstStyle/>
        <a:p>
          <a:endParaRPr lang="en-US" sz="2000">
            <a:solidFill>
              <a:schemeClr val="bg1"/>
            </a:solidFill>
          </a:endParaRPr>
        </a:p>
      </dgm:t>
    </dgm:pt>
    <dgm:pt modelId="{5A1DA1D0-0D55-44CC-820A-351D17F4BAA6}" type="parTrans" cxnId="{23706293-9BF5-4E95-BF07-6711B727FFCB}">
      <dgm:prSet/>
      <dgm:spPr/>
      <dgm:t>
        <a:bodyPr/>
        <a:lstStyle/>
        <a:p>
          <a:endParaRPr lang="en-US" sz="2000">
            <a:solidFill>
              <a:schemeClr val="bg1"/>
            </a:solidFill>
          </a:endParaRPr>
        </a:p>
      </dgm:t>
    </dgm:pt>
    <dgm:pt modelId="{EF1341D0-2994-4C45-B016-E3E5C0E920A6}" type="pres">
      <dgm:prSet presAssocID="{DDCB4E99-1695-45AA-9B53-C049BD50462D}" presName="diagram" presStyleCnt="0">
        <dgm:presLayoutVars>
          <dgm:chMax val="1"/>
          <dgm:dir/>
          <dgm:animLvl val="ctr"/>
          <dgm:resizeHandles val="exact"/>
        </dgm:presLayoutVars>
      </dgm:prSet>
      <dgm:spPr/>
    </dgm:pt>
    <dgm:pt modelId="{E4F83081-0681-45BE-AED2-5FD7E2409DF2}" type="pres">
      <dgm:prSet presAssocID="{DDCB4E99-1695-45AA-9B53-C049BD50462D}" presName="matrix" presStyleCnt="0"/>
      <dgm:spPr/>
    </dgm:pt>
    <dgm:pt modelId="{06D9E5B8-1774-4022-9BAD-FD8AF638A0C5}" type="pres">
      <dgm:prSet presAssocID="{DDCB4E99-1695-45AA-9B53-C049BD50462D}" presName="tile1" presStyleLbl="node1" presStyleIdx="0" presStyleCnt="4"/>
      <dgm:spPr/>
      <dgm:t>
        <a:bodyPr/>
        <a:lstStyle/>
        <a:p>
          <a:endParaRPr lang="en-US"/>
        </a:p>
      </dgm:t>
    </dgm:pt>
    <dgm:pt modelId="{168903E3-D1C4-45A6-AA60-92B04AA63F6E}" type="pres">
      <dgm:prSet presAssocID="{DDCB4E99-1695-45AA-9B53-C049BD50462D}" presName="tile1text" presStyleLbl="node1" presStyleIdx="0" presStyleCnt="4">
        <dgm:presLayoutVars>
          <dgm:chMax val="0"/>
          <dgm:chPref val="0"/>
          <dgm:bulletEnabled val="1"/>
        </dgm:presLayoutVars>
      </dgm:prSet>
      <dgm:spPr/>
      <dgm:t>
        <a:bodyPr/>
        <a:lstStyle/>
        <a:p>
          <a:endParaRPr lang="en-US"/>
        </a:p>
      </dgm:t>
    </dgm:pt>
    <dgm:pt modelId="{8DF960A1-1BB4-4915-9402-91CEF9544842}" type="pres">
      <dgm:prSet presAssocID="{DDCB4E99-1695-45AA-9B53-C049BD50462D}" presName="tile2" presStyleLbl="node1" presStyleIdx="1" presStyleCnt="4" custLinFactNeighborX="437" custLinFactNeighborY="109"/>
      <dgm:spPr/>
      <dgm:t>
        <a:bodyPr/>
        <a:lstStyle/>
        <a:p>
          <a:endParaRPr lang="en-US"/>
        </a:p>
      </dgm:t>
    </dgm:pt>
    <dgm:pt modelId="{6FF564E5-4A9A-4C84-9CE0-CEEF5F4D4BCE}" type="pres">
      <dgm:prSet presAssocID="{DDCB4E99-1695-45AA-9B53-C049BD50462D}" presName="tile2text" presStyleLbl="node1" presStyleIdx="1" presStyleCnt="4">
        <dgm:presLayoutVars>
          <dgm:chMax val="0"/>
          <dgm:chPref val="0"/>
          <dgm:bulletEnabled val="1"/>
        </dgm:presLayoutVars>
      </dgm:prSet>
      <dgm:spPr/>
      <dgm:t>
        <a:bodyPr/>
        <a:lstStyle/>
        <a:p>
          <a:endParaRPr lang="en-US"/>
        </a:p>
      </dgm:t>
    </dgm:pt>
    <dgm:pt modelId="{9CA0275C-BAE9-419E-94B1-A14A09183C12}" type="pres">
      <dgm:prSet presAssocID="{DDCB4E99-1695-45AA-9B53-C049BD50462D}" presName="tile3" presStyleLbl="node1" presStyleIdx="2" presStyleCnt="4"/>
      <dgm:spPr/>
      <dgm:t>
        <a:bodyPr/>
        <a:lstStyle/>
        <a:p>
          <a:endParaRPr lang="en-US"/>
        </a:p>
      </dgm:t>
    </dgm:pt>
    <dgm:pt modelId="{BA84E947-177E-46B1-B8CD-0F668747BCDA}" type="pres">
      <dgm:prSet presAssocID="{DDCB4E99-1695-45AA-9B53-C049BD50462D}" presName="tile3text" presStyleLbl="node1" presStyleIdx="2" presStyleCnt="4">
        <dgm:presLayoutVars>
          <dgm:chMax val="0"/>
          <dgm:chPref val="0"/>
          <dgm:bulletEnabled val="1"/>
        </dgm:presLayoutVars>
      </dgm:prSet>
      <dgm:spPr/>
      <dgm:t>
        <a:bodyPr/>
        <a:lstStyle/>
        <a:p>
          <a:endParaRPr lang="en-US"/>
        </a:p>
      </dgm:t>
    </dgm:pt>
    <dgm:pt modelId="{3397EAF2-B673-40C9-8D5D-2342E04CE813}" type="pres">
      <dgm:prSet presAssocID="{DDCB4E99-1695-45AA-9B53-C049BD50462D}" presName="tile4" presStyleLbl="node1" presStyleIdx="3" presStyleCnt="4"/>
      <dgm:spPr/>
      <dgm:t>
        <a:bodyPr/>
        <a:lstStyle/>
        <a:p>
          <a:endParaRPr lang="en-US"/>
        </a:p>
      </dgm:t>
    </dgm:pt>
    <dgm:pt modelId="{7700D3FB-0B21-45ED-BB56-748DBAB04BEA}" type="pres">
      <dgm:prSet presAssocID="{DDCB4E99-1695-45AA-9B53-C049BD50462D}" presName="tile4text" presStyleLbl="node1" presStyleIdx="3" presStyleCnt="4">
        <dgm:presLayoutVars>
          <dgm:chMax val="0"/>
          <dgm:chPref val="0"/>
          <dgm:bulletEnabled val="1"/>
        </dgm:presLayoutVars>
      </dgm:prSet>
      <dgm:spPr/>
      <dgm:t>
        <a:bodyPr/>
        <a:lstStyle/>
        <a:p>
          <a:endParaRPr lang="en-US"/>
        </a:p>
      </dgm:t>
    </dgm:pt>
    <dgm:pt modelId="{A3848F97-C351-4703-B9CD-836837C2E095}" type="pres">
      <dgm:prSet presAssocID="{DDCB4E99-1695-45AA-9B53-C049BD50462D}" presName="centerTile" presStyleLbl="fgShp" presStyleIdx="0" presStyleCnt="1" custScaleX="4911" custScaleY="18071">
        <dgm:presLayoutVars>
          <dgm:chMax val="0"/>
          <dgm:chPref val="0"/>
        </dgm:presLayoutVars>
      </dgm:prSet>
      <dgm:spPr/>
      <dgm:t>
        <a:bodyPr/>
        <a:lstStyle/>
        <a:p>
          <a:endParaRPr lang="en-US"/>
        </a:p>
      </dgm:t>
    </dgm:pt>
  </dgm:ptLst>
  <dgm:cxnLst>
    <dgm:cxn modelId="{F117BEEE-4A46-43B2-B9EC-D12C76B32891}" srcId="{C388FF1A-3A62-4134-8602-87A4F0076377}" destId="{C82F1A0A-47DB-4A63-B8C3-0AFF343D7521}" srcOrd="3" destOrd="0" parTransId="{43BF81FD-A3D5-411D-980B-A366DC286CEA}" sibTransId="{1191FB0F-A093-4CA6-8992-CFC03EBDCC18}"/>
    <dgm:cxn modelId="{30DB4119-908B-4812-AAD8-0137A1A37B5B}" srcId="{C388FF1A-3A62-4134-8602-87A4F0076377}" destId="{0AE55411-A056-433A-9040-605BE15A2A84}" srcOrd="2" destOrd="0" parTransId="{D708EE38-410D-4B8F-AD9E-049D86470759}" sibTransId="{0BFCBE1F-23E5-4393-9BE5-055C2D1C1945}"/>
    <dgm:cxn modelId="{ECBF193C-9C92-4837-B78D-DBE71E92342B}" srcId="{C388FF1A-3A62-4134-8602-87A4F0076377}" destId="{3C8A24C9-5E3E-4DD7-A6C9-54B78B345F33}" srcOrd="1" destOrd="0" parTransId="{2E2B00E0-DCFA-4EC1-9B0B-43F09BEFAF51}" sibTransId="{B18009B7-F5E7-44BD-8A1F-028C6C7859AC}"/>
    <dgm:cxn modelId="{1283D7E3-FD85-42DB-9A16-236A6271EEB9}" srcId="{C388FF1A-3A62-4134-8602-87A4F0076377}" destId="{969A3BDC-7FA9-46C7-B6C1-357D3E565D9A}" srcOrd="0" destOrd="0" parTransId="{674E7F23-CB43-4C58-A18B-C8A864B7F14C}" sibTransId="{E7F1437C-F07D-4EE9-A8EF-4565314AEE42}"/>
    <dgm:cxn modelId="{3542E515-2474-4809-AE92-0ACA7675AF3C}" type="presOf" srcId="{C82F1A0A-47DB-4A63-B8C3-0AFF343D7521}" destId="{7700D3FB-0B21-45ED-BB56-748DBAB04BEA}" srcOrd="1" destOrd="0" presId="urn:microsoft.com/office/officeart/2005/8/layout/matrix1"/>
    <dgm:cxn modelId="{F9CCC3C4-7E39-4C4F-9274-F117AF9C6EB5}" type="presOf" srcId="{DDCB4E99-1695-45AA-9B53-C049BD50462D}" destId="{EF1341D0-2994-4C45-B016-E3E5C0E920A6}" srcOrd="0" destOrd="0" presId="urn:microsoft.com/office/officeart/2005/8/layout/matrix1"/>
    <dgm:cxn modelId="{408F243F-B484-4ADE-88B7-9F7E7FA47FDA}" type="presOf" srcId="{0AE55411-A056-433A-9040-605BE15A2A84}" destId="{9CA0275C-BAE9-419E-94B1-A14A09183C12}" srcOrd="0" destOrd="0" presId="urn:microsoft.com/office/officeart/2005/8/layout/matrix1"/>
    <dgm:cxn modelId="{196E5647-93E3-40B5-94EA-0DF657341766}" type="presOf" srcId="{969A3BDC-7FA9-46C7-B6C1-357D3E565D9A}" destId="{06D9E5B8-1774-4022-9BAD-FD8AF638A0C5}" srcOrd="0" destOrd="0" presId="urn:microsoft.com/office/officeart/2005/8/layout/matrix1"/>
    <dgm:cxn modelId="{C793A5E2-4A72-44F4-AE5D-00AAFD2E0C3C}" type="presOf" srcId="{C388FF1A-3A62-4134-8602-87A4F0076377}" destId="{A3848F97-C351-4703-B9CD-836837C2E095}" srcOrd="0" destOrd="0" presId="urn:microsoft.com/office/officeart/2005/8/layout/matrix1"/>
    <dgm:cxn modelId="{1FC32627-E2C8-4D67-9ED0-0BFF0B64FF89}" type="presOf" srcId="{3C8A24C9-5E3E-4DD7-A6C9-54B78B345F33}" destId="{6FF564E5-4A9A-4C84-9CE0-CEEF5F4D4BCE}" srcOrd="1" destOrd="0" presId="urn:microsoft.com/office/officeart/2005/8/layout/matrix1"/>
    <dgm:cxn modelId="{23706293-9BF5-4E95-BF07-6711B727FFCB}" srcId="{DDCB4E99-1695-45AA-9B53-C049BD50462D}" destId="{C388FF1A-3A62-4134-8602-87A4F0076377}" srcOrd="0" destOrd="0" parTransId="{5A1DA1D0-0D55-44CC-820A-351D17F4BAA6}" sibTransId="{041BC0B7-344F-43E9-B0F8-50DF3F2CE789}"/>
    <dgm:cxn modelId="{98954593-E9AC-47F2-8D30-731AC385C03A}" type="presOf" srcId="{C82F1A0A-47DB-4A63-B8C3-0AFF343D7521}" destId="{3397EAF2-B673-40C9-8D5D-2342E04CE813}" srcOrd="0" destOrd="0" presId="urn:microsoft.com/office/officeart/2005/8/layout/matrix1"/>
    <dgm:cxn modelId="{58CE08ED-9E97-40FD-BE2F-96D016AF911D}" type="presOf" srcId="{0AE55411-A056-433A-9040-605BE15A2A84}" destId="{BA84E947-177E-46B1-B8CD-0F668747BCDA}" srcOrd="1" destOrd="0" presId="urn:microsoft.com/office/officeart/2005/8/layout/matrix1"/>
    <dgm:cxn modelId="{BCD18A28-100F-497B-936A-93E7FE3237F3}" type="presOf" srcId="{3C8A24C9-5E3E-4DD7-A6C9-54B78B345F33}" destId="{8DF960A1-1BB4-4915-9402-91CEF9544842}" srcOrd="0" destOrd="0" presId="urn:microsoft.com/office/officeart/2005/8/layout/matrix1"/>
    <dgm:cxn modelId="{413A22E2-39F4-4CDA-A21D-311C849D6DE8}" type="presOf" srcId="{969A3BDC-7FA9-46C7-B6C1-357D3E565D9A}" destId="{168903E3-D1C4-45A6-AA60-92B04AA63F6E}" srcOrd="1" destOrd="0" presId="urn:microsoft.com/office/officeart/2005/8/layout/matrix1"/>
    <dgm:cxn modelId="{2139D544-D288-4524-B0EB-16E642D25A20}" type="presParOf" srcId="{EF1341D0-2994-4C45-B016-E3E5C0E920A6}" destId="{E4F83081-0681-45BE-AED2-5FD7E2409DF2}" srcOrd="0" destOrd="0" presId="urn:microsoft.com/office/officeart/2005/8/layout/matrix1"/>
    <dgm:cxn modelId="{E1291E5C-9627-49E7-858B-17F718FCB493}" type="presParOf" srcId="{E4F83081-0681-45BE-AED2-5FD7E2409DF2}" destId="{06D9E5B8-1774-4022-9BAD-FD8AF638A0C5}" srcOrd="0" destOrd="0" presId="urn:microsoft.com/office/officeart/2005/8/layout/matrix1"/>
    <dgm:cxn modelId="{A16CE241-4A75-4EAC-9D69-018BE89B308C}" type="presParOf" srcId="{E4F83081-0681-45BE-AED2-5FD7E2409DF2}" destId="{168903E3-D1C4-45A6-AA60-92B04AA63F6E}" srcOrd="1" destOrd="0" presId="urn:microsoft.com/office/officeart/2005/8/layout/matrix1"/>
    <dgm:cxn modelId="{566E951E-F790-478C-93A4-3539CF4306D9}" type="presParOf" srcId="{E4F83081-0681-45BE-AED2-5FD7E2409DF2}" destId="{8DF960A1-1BB4-4915-9402-91CEF9544842}" srcOrd="2" destOrd="0" presId="urn:microsoft.com/office/officeart/2005/8/layout/matrix1"/>
    <dgm:cxn modelId="{DE15635F-6AE8-4ABC-90EE-24F5CDB46079}" type="presParOf" srcId="{E4F83081-0681-45BE-AED2-5FD7E2409DF2}" destId="{6FF564E5-4A9A-4C84-9CE0-CEEF5F4D4BCE}" srcOrd="3" destOrd="0" presId="urn:microsoft.com/office/officeart/2005/8/layout/matrix1"/>
    <dgm:cxn modelId="{B1C29BEA-A6BC-44BB-8C0A-57D71B7F9E82}" type="presParOf" srcId="{E4F83081-0681-45BE-AED2-5FD7E2409DF2}" destId="{9CA0275C-BAE9-419E-94B1-A14A09183C12}" srcOrd="4" destOrd="0" presId="urn:microsoft.com/office/officeart/2005/8/layout/matrix1"/>
    <dgm:cxn modelId="{62927BEE-BAF8-4C7F-823F-C19A4167E9FB}" type="presParOf" srcId="{E4F83081-0681-45BE-AED2-5FD7E2409DF2}" destId="{BA84E947-177E-46B1-B8CD-0F668747BCDA}" srcOrd="5" destOrd="0" presId="urn:microsoft.com/office/officeart/2005/8/layout/matrix1"/>
    <dgm:cxn modelId="{ADF4FB3F-B989-40F3-B999-64113C58450B}" type="presParOf" srcId="{E4F83081-0681-45BE-AED2-5FD7E2409DF2}" destId="{3397EAF2-B673-40C9-8D5D-2342E04CE813}" srcOrd="6" destOrd="0" presId="urn:microsoft.com/office/officeart/2005/8/layout/matrix1"/>
    <dgm:cxn modelId="{26D68BA8-AD8B-493B-8C5F-F4F2DFD25C23}" type="presParOf" srcId="{E4F83081-0681-45BE-AED2-5FD7E2409DF2}" destId="{7700D3FB-0B21-45ED-BB56-748DBAB04BEA}" srcOrd="7" destOrd="0" presId="urn:microsoft.com/office/officeart/2005/8/layout/matrix1"/>
    <dgm:cxn modelId="{2E85C76E-EDEC-4782-86E4-DCB3811F3355}" type="presParOf" srcId="{EF1341D0-2994-4C45-B016-E3E5C0E920A6}" destId="{A3848F97-C351-4703-B9CD-836837C2E095}"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9E5B8-1774-4022-9BAD-FD8AF638A0C5}">
      <dsp:nvSpPr>
        <dsp:cNvPr id="0" name=""/>
        <dsp:cNvSpPr/>
      </dsp:nvSpPr>
      <dsp:spPr>
        <a:xfrm rot="16200000">
          <a:off x="1406810" y="-1406810"/>
          <a:ext cx="4143762" cy="6957382"/>
        </a:xfrm>
        <a:prstGeom prst="round1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lvl="0" algn="ctr" defTabSz="1778000">
            <a:lnSpc>
              <a:spcPct val="90000"/>
            </a:lnSpc>
            <a:spcBef>
              <a:spcPct val="0"/>
            </a:spcBef>
            <a:spcAft>
              <a:spcPct val="35000"/>
            </a:spcAft>
          </a:pPr>
          <a:endParaRPr lang="en-US" sz="4000" kern="12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lvl="0" algn="ctr" defTabSz="1778000">
            <a:lnSpc>
              <a:spcPct val="90000"/>
            </a:lnSpc>
            <a:spcBef>
              <a:spcPct val="0"/>
            </a:spcBef>
            <a:spcAft>
              <a:spcPct val="35000"/>
            </a:spcAft>
          </a:pPr>
          <a:endParaRPr lang="en-US" sz="4000" kern="12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lvl="0" algn="ctr" defTabSz="1778000">
            <a:lnSpc>
              <a:spcPct val="90000"/>
            </a:lnSpc>
            <a:spcBef>
              <a:spcPct val="0"/>
            </a:spcBef>
            <a:spcAft>
              <a:spcPct val="35000"/>
            </a:spcAft>
          </a:pPr>
          <a:r>
            <a:rPr lang="en-US" sz="4000" kern="12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To become an educated we must have to choose the field of studies according to our interest and available circumstances</a:t>
          </a:r>
          <a:r>
            <a:rPr lang="en-US" sz="3200" kern="12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endParaRPr lang="en-US" sz="3200" kern="12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dsp:txBody>
      <dsp:txXfrm rot="5400000">
        <a:off x="0" y="0"/>
        <a:ext cx="6957382" cy="3107821"/>
      </dsp:txXfrm>
    </dsp:sp>
    <dsp:sp modelId="{8DF960A1-1BB4-4915-9402-91CEF9544842}">
      <dsp:nvSpPr>
        <dsp:cNvPr id="0" name=""/>
        <dsp:cNvSpPr/>
      </dsp:nvSpPr>
      <dsp:spPr>
        <a:xfrm>
          <a:off x="6957382" y="4516"/>
          <a:ext cx="6957382" cy="4143762"/>
        </a:xfrm>
        <a:prstGeom prst="round1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lvl="0" algn="ctr" defTabSz="1778000">
            <a:lnSpc>
              <a:spcPct val="90000"/>
            </a:lnSpc>
            <a:spcBef>
              <a:spcPct val="0"/>
            </a:spcBef>
            <a:spcAft>
              <a:spcPct val="35000"/>
            </a:spcAft>
          </a:pPr>
          <a:endParaRPr lang="en-US" sz="4000" kern="12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lvl="0" algn="ctr" defTabSz="1778000">
            <a:lnSpc>
              <a:spcPct val="90000"/>
            </a:lnSpc>
            <a:spcBef>
              <a:spcPct val="0"/>
            </a:spcBef>
            <a:spcAft>
              <a:spcPct val="35000"/>
            </a:spcAft>
          </a:pPr>
          <a:endParaRPr lang="en-US" sz="4000" kern="12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lvl="0" algn="ctr" defTabSz="1778000">
            <a:lnSpc>
              <a:spcPct val="90000"/>
            </a:lnSpc>
            <a:spcBef>
              <a:spcPct val="0"/>
            </a:spcBef>
            <a:spcAft>
              <a:spcPct val="35000"/>
            </a:spcAft>
          </a:pPr>
          <a:r>
            <a:rPr lang="en-US" sz="4000" kern="12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We couldn’t get the privilege of choosing our field of studies, and sometimes we can cooperate with the unwanted subject and sometimes we cannot. </a:t>
          </a:r>
        </a:p>
      </dsp:txBody>
      <dsp:txXfrm>
        <a:off x="6957382" y="4516"/>
        <a:ext cx="6957382" cy="3107821"/>
      </dsp:txXfrm>
    </dsp:sp>
    <dsp:sp modelId="{9CA0275C-BAE9-419E-94B1-A14A09183C12}">
      <dsp:nvSpPr>
        <dsp:cNvPr id="0" name=""/>
        <dsp:cNvSpPr/>
      </dsp:nvSpPr>
      <dsp:spPr>
        <a:xfrm rot="10800000">
          <a:off x="0" y="4143762"/>
          <a:ext cx="6957382" cy="4143762"/>
        </a:xfrm>
        <a:prstGeom prst="round1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lvl="0" algn="ctr" defTabSz="1778000">
            <a:lnSpc>
              <a:spcPct val="90000"/>
            </a:lnSpc>
            <a:spcBef>
              <a:spcPct val="0"/>
            </a:spcBef>
            <a:spcAft>
              <a:spcPct val="35000"/>
            </a:spcAft>
          </a:pPr>
          <a:r>
            <a:rPr lang="en-US" sz="4000" kern="12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Even from the institution point of view students aren’t happy with the curricular activities of their educational institute. </a:t>
          </a:r>
        </a:p>
        <a:p>
          <a:pPr lvl="0" algn="ctr" defTabSz="1778000">
            <a:lnSpc>
              <a:spcPct val="90000"/>
            </a:lnSpc>
            <a:spcBef>
              <a:spcPct val="0"/>
            </a:spcBef>
            <a:spcAft>
              <a:spcPct val="35000"/>
            </a:spcAft>
          </a:pPr>
          <a:endParaRPr lang="en-US" sz="3200" kern="1200" dirty="0">
            <a:solidFill>
              <a:schemeClr val="bg1"/>
            </a:solidFill>
          </a:endParaRPr>
        </a:p>
      </dsp:txBody>
      <dsp:txXfrm rot="10800000">
        <a:off x="0" y="5179703"/>
        <a:ext cx="6957382" cy="3107821"/>
      </dsp:txXfrm>
    </dsp:sp>
    <dsp:sp modelId="{3397EAF2-B673-40C9-8D5D-2342E04CE813}">
      <dsp:nvSpPr>
        <dsp:cNvPr id="0" name=""/>
        <dsp:cNvSpPr/>
      </dsp:nvSpPr>
      <dsp:spPr>
        <a:xfrm rot="5400000">
          <a:off x="8364192" y="2736952"/>
          <a:ext cx="4143762" cy="6957382"/>
        </a:xfrm>
        <a:prstGeom prst="round1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lvl="0" algn="ctr" defTabSz="1778000">
            <a:lnSpc>
              <a:spcPct val="90000"/>
            </a:lnSpc>
            <a:spcBef>
              <a:spcPct val="0"/>
            </a:spcBef>
            <a:spcAft>
              <a:spcPct val="35000"/>
            </a:spcAft>
          </a:pPr>
          <a:r>
            <a:rPr lang="en-US" sz="4000" kern="12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In the rural areas there aren’t equally available subjects of studies in educational institution which results dissatisfaction among students with their studies</a:t>
          </a:r>
          <a:endParaRPr lang="en-US" sz="4000" kern="1200" dirty="0">
            <a:solidFill>
              <a:schemeClr val="bg1"/>
            </a:solidFill>
          </a:endParaRPr>
        </a:p>
      </dsp:txBody>
      <dsp:txXfrm rot="-5400000">
        <a:off x="6957382" y="5179702"/>
        <a:ext cx="6957382" cy="3107821"/>
      </dsp:txXfrm>
    </dsp:sp>
    <dsp:sp modelId="{A3848F97-C351-4703-B9CD-836837C2E095}">
      <dsp:nvSpPr>
        <dsp:cNvPr id="0" name=""/>
        <dsp:cNvSpPr/>
      </dsp:nvSpPr>
      <dsp:spPr>
        <a:xfrm>
          <a:off x="6854879" y="3956557"/>
          <a:ext cx="205006" cy="374409"/>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solidFill>
                <a:schemeClr val="bg1">
                  <a:lumMod val="75000"/>
                </a:schemeClr>
              </a:solidFill>
            </a:rPr>
            <a:t>j</a:t>
          </a:r>
          <a:endParaRPr lang="en-US" sz="3200" kern="1200" dirty="0">
            <a:solidFill>
              <a:schemeClr val="bg1">
                <a:lumMod val="75000"/>
              </a:schemeClr>
            </a:solidFill>
          </a:endParaRPr>
        </a:p>
      </dsp:txBody>
      <dsp:txXfrm>
        <a:off x="6864887" y="3966565"/>
        <a:ext cx="184990" cy="354393"/>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2A08366D-3356-4DC1-B490-6502F30DF1B1}" type="datetimeFigureOut">
              <a:rPr lang="en-US" smtClean="0"/>
              <a:t>12/9/2023</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6E87C132-61D4-44E2-8CD0-B7FA7915FFA3}" type="slidenum">
              <a:rPr lang="en-US" smtClean="0"/>
              <a:t>‹#›</a:t>
            </a:fld>
            <a:endParaRPr lang="en-US"/>
          </a:p>
        </p:txBody>
      </p:sp>
    </p:spTree>
    <p:extLst>
      <p:ext uri="{BB962C8B-B14F-4D97-AF65-F5344CB8AC3E}">
        <p14:creationId xmlns:p14="http://schemas.microsoft.com/office/powerpoint/2010/main" val="2318362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7C132-61D4-44E2-8CD0-B7FA7915FFA3}" type="slidenum">
              <a:rPr lang="en-US" smtClean="0"/>
              <a:t>5</a:t>
            </a:fld>
            <a:endParaRPr lang="en-US"/>
          </a:p>
        </p:txBody>
      </p:sp>
    </p:spTree>
    <p:extLst>
      <p:ext uri="{BB962C8B-B14F-4D97-AF65-F5344CB8AC3E}">
        <p14:creationId xmlns:p14="http://schemas.microsoft.com/office/powerpoint/2010/main" val="3061475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7C132-61D4-44E2-8CD0-B7FA7915FFA3}" type="slidenum">
              <a:rPr lang="en-US" smtClean="0"/>
              <a:t>6</a:t>
            </a:fld>
            <a:endParaRPr lang="en-US"/>
          </a:p>
        </p:txBody>
      </p:sp>
    </p:spTree>
    <p:extLst>
      <p:ext uri="{BB962C8B-B14F-4D97-AF65-F5344CB8AC3E}">
        <p14:creationId xmlns:p14="http://schemas.microsoft.com/office/powerpoint/2010/main" val="3664898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7C132-61D4-44E2-8CD0-B7FA7915FFA3}" type="slidenum">
              <a:rPr lang="en-US" smtClean="0"/>
              <a:t>7</a:t>
            </a:fld>
            <a:endParaRPr lang="en-US"/>
          </a:p>
        </p:txBody>
      </p:sp>
    </p:spTree>
    <p:extLst>
      <p:ext uri="{BB962C8B-B14F-4D97-AF65-F5344CB8AC3E}">
        <p14:creationId xmlns:p14="http://schemas.microsoft.com/office/powerpoint/2010/main" val="1581399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7C132-61D4-44E2-8CD0-B7FA7915FFA3}" type="slidenum">
              <a:rPr lang="en-US" smtClean="0"/>
              <a:t>8</a:t>
            </a:fld>
            <a:endParaRPr lang="en-US"/>
          </a:p>
        </p:txBody>
      </p:sp>
    </p:spTree>
    <p:extLst>
      <p:ext uri="{BB962C8B-B14F-4D97-AF65-F5344CB8AC3E}">
        <p14:creationId xmlns:p14="http://schemas.microsoft.com/office/powerpoint/2010/main" val="4015784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7C132-61D4-44E2-8CD0-B7FA7915FFA3}" type="slidenum">
              <a:rPr lang="en-US" smtClean="0"/>
              <a:t>9</a:t>
            </a:fld>
            <a:endParaRPr lang="en-US"/>
          </a:p>
        </p:txBody>
      </p:sp>
    </p:spTree>
    <p:extLst>
      <p:ext uri="{BB962C8B-B14F-4D97-AF65-F5344CB8AC3E}">
        <p14:creationId xmlns:p14="http://schemas.microsoft.com/office/powerpoint/2010/main" val="1194712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FEFEF"/>
          </a:solidFill>
        </p:spPr>
        <p:txBody>
          <a:bodyPr wrap="square" lIns="0" tIns="0" rIns="0" bIns="0" rtlCol="0"/>
          <a:lstStyle/>
          <a:p>
            <a:endParaRPr/>
          </a:p>
        </p:txBody>
      </p:sp>
      <p:sp>
        <p:nvSpPr>
          <p:cNvPr id="17" name="bg object 17"/>
          <p:cNvSpPr/>
          <p:nvPr/>
        </p:nvSpPr>
        <p:spPr>
          <a:xfrm>
            <a:off x="13732536" y="7655770"/>
            <a:ext cx="172085" cy="174625"/>
          </a:xfrm>
          <a:custGeom>
            <a:avLst/>
            <a:gdLst/>
            <a:ahLst/>
            <a:cxnLst/>
            <a:rect l="l" t="t" r="r" b="b"/>
            <a:pathLst>
              <a:path w="172084" h="174625">
                <a:moveTo>
                  <a:pt x="0" y="174587"/>
                </a:moveTo>
                <a:lnTo>
                  <a:pt x="32019" y="139973"/>
                </a:lnTo>
                <a:lnTo>
                  <a:pt x="67235" y="103055"/>
                </a:lnTo>
                <a:lnTo>
                  <a:pt x="102970" y="66748"/>
                </a:lnTo>
                <a:lnTo>
                  <a:pt x="140672" y="29581"/>
                </a:lnTo>
                <a:lnTo>
                  <a:pt x="171545" y="0"/>
                </a:lnTo>
              </a:path>
            </a:pathLst>
          </a:custGeom>
          <a:ln w="57149">
            <a:solidFill>
              <a:srgbClr val="8BA8AC"/>
            </a:solidFill>
          </a:ln>
        </p:spPr>
        <p:txBody>
          <a:bodyPr wrap="square" lIns="0" tIns="0" rIns="0" bIns="0" rtlCol="0"/>
          <a:lstStyle/>
          <a:p>
            <a:endParaRPr/>
          </a:p>
        </p:txBody>
      </p:sp>
      <p:sp>
        <p:nvSpPr>
          <p:cNvPr id="18" name="bg object 18"/>
          <p:cNvSpPr/>
          <p:nvPr/>
        </p:nvSpPr>
        <p:spPr>
          <a:xfrm>
            <a:off x="14636418" y="6647790"/>
            <a:ext cx="3651885" cy="466725"/>
          </a:xfrm>
          <a:custGeom>
            <a:avLst/>
            <a:gdLst/>
            <a:ahLst/>
            <a:cxnLst/>
            <a:rect l="l" t="t" r="r" b="b"/>
            <a:pathLst>
              <a:path w="3651884" h="466725">
                <a:moveTo>
                  <a:pt x="0" y="466449"/>
                </a:moveTo>
                <a:lnTo>
                  <a:pt x="63319" y="431403"/>
                </a:lnTo>
                <a:lnTo>
                  <a:pt x="107511" y="407951"/>
                </a:lnTo>
                <a:lnTo>
                  <a:pt x="151903" y="385152"/>
                </a:lnTo>
                <a:lnTo>
                  <a:pt x="196485" y="363005"/>
                </a:lnTo>
                <a:lnTo>
                  <a:pt x="199859" y="361893"/>
                </a:lnTo>
              </a:path>
              <a:path w="3651884" h="466725">
                <a:moveTo>
                  <a:pt x="210667" y="354539"/>
                </a:moveTo>
                <a:lnTo>
                  <a:pt x="219179" y="351738"/>
                </a:lnTo>
                <a:lnTo>
                  <a:pt x="263793" y="331395"/>
                </a:lnTo>
                <a:lnTo>
                  <a:pt x="308638" y="311664"/>
                </a:lnTo>
                <a:lnTo>
                  <a:pt x="353707" y="292544"/>
                </a:lnTo>
                <a:lnTo>
                  <a:pt x="398991" y="274034"/>
                </a:lnTo>
                <a:lnTo>
                  <a:pt x="444484" y="256134"/>
                </a:lnTo>
                <a:lnTo>
                  <a:pt x="490178" y="238843"/>
                </a:lnTo>
                <a:lnTo>
                  <a:pt x="536066" y="222161"/>
                </a:lnTo>
                <a:lnTo>
                  <a:pt x="582139" y="206087"/>
                </a:lnTo>
                <a:lnTo>
                  <a:pt x="628390" y="190621"/>
                </a:lnTo>
                <a:lnTo>
                  <a:pt x="674811" y="175762"/>
                </a:lnTo>
                <a:lnTo>
                  <a:pt x="721396" y="161510"/>
                </a:lnTo>
                <a:lnTo>
                  <a:pt x="768136" y="147864"/>
                </a:lnTo>
                <a:lnTo>
                  <a:pt x="815024" y="134824"/>
                </a:lnTo>
                <a:lnTo>
                  <a:pt x="862052" y="122389"/>
                </a:lnTo>
                <a:lnTo>
                  <a:pt x="909213" y="110559"/>
                </a:lnTo>
                <a:lnTo>
                  <a:pt x="956499" y="99333"/>
                </a:lnTo>
                <a:lnTo>
                  <a:pt x="1003902" y="88710"/>
                </a:lnTo>
                <a:lnTo>
                  <a:pt x="1051416" y="78691"/>
                </a:lnTo>
                <a:lnTo>
                  <a:pt x="1099032" y="69275"/>
                </a:lnTo>
                <a:lnTo>
                  <a:pt x="1146742" y="60460"/>
                </a:lnTo>
                <a:lnTo>
                  <a:pt x="1194540" y="52247"/>
                </a:lnTo>
                <a:lnTo>
                  <a:pt x="1242418" y="44636"/>
                </a:lnTo>
                <a:lnTo>
                  <a:pt x="1290368" y="37625"/>
                </a:lnTo>
                <a:lnTo>
                  <a:pt x="1338382" y="31214"/>
                </a:lnTo>
                <a:lnTo>
                  <a:pt x="1386454" y="25403"/>
                </a:lnTo>
                <a:lnTo>
                  <a:pt x="1434574" y="20190"/>
                </a:lnTo>
                <a:lnTo>
                  <a:pt x="1482737" y="15577"/>
                </a:lnTo>
                <a:lnTo>
                  <a:pt x="1530934" y="11561"/>
                </a:lnTo>
                <a:lnTo>
                  <a:pt x="1579157" y="8143"/>
                </a:lnTo>
                <a:lnTo>
                  <a:pt x="1627400" y="5322"/>
                </a:lnTo>
                <a:lnTo>
                  <a:pt x="1675654" y="3098"/>
                </a:lnTo>
                <a:lnTo>
                  <a:pt x="1723912" y="1470"/>
                </a:lnTo>
                <a:lnTo>
                  <a:pt x="1772166" y="437"/>
                </a:lnTo>
                <a:lnTo>
                  <a:pt x="1820409" y="0"/>
                </a:lnTo>
                <a:lnTo>
                  <a:pt x="1868634" y="156"/>
                </a:lnTo>
                <a:lnTo>
                  <a:pt x="1916832" y="907"/>
                </a:lnTo>
                <a:lnTo>
                  <a:pt x="1964996" y="2252"/>
                </a:lnTo>
                <a:lnTo>
                  <a:pt x="2013119" y="4189"/>
                </a:lnTo>
                <a:lnTo>
                  <a:pt x="2061193" y="6719"/>
                </a:lnTo>
                <a:lnTo>
                  <a:pt x="2109210" y="9841"/>
                </a:lnTo>
                <a:lnTo>
                  <a:pt x="2157163" y="13554"/>
                </a:lnTo>
                <a:lnTo>
                  <a:pt x="2205044" y="17858"/>
                </a:lnTo>
                <a:lnTo>
                  <a:pt x="2252846" y="22753"/>
                </a:lnTo>
                <a:lnTo>
                  <a:pt x="2300560" y="28237"/>
                </a:lnTo>
                <a:lnTo>
                  <a:pt x="2348181" y="34312"/>
                </a:lnTo>
                <a:lnTo>
                  <a:pt x="2395699" y="40975"/>
                </a:lnTo>
                <a:lnTo>
                  <a:pt x="2443108" y="48226"/>
                </a:lnTo>
                <a:lnTo>
                  <a:pt x="2490399" y="56065"/>
                </a:lnTo>
                <a:lnTo>
                  <a:pt x="2537566" y="64492"/>
                </a:lnTo>
                <a:lnTo>
                  <a:pt x="2584600" y="73506"/>
                </a:lnTo>
                <a:lnTo>
                  <a:pt x="2631494" y="83106"/>
                </a:lnTo>
                <a:lnTo>
                  <a:pt x="2678241" y="93292"/>
                </a:lnTo>
                <a:lnTo>
                  <a:pt x="2724833" y="104063"/>
                </a:lnTo>
                <a:lnTo>
                  <a:pt x="2771262" y="115419"/>
                </a:lnTo>
                <a:lnTo>
                  <a:pt x="2817521" y="127360"/>
                </a:lnTo>
                <a:lnTo>
                  <a:pt x="2863602" y="139884"/>
                </a:lnTo>
                <a:lnTo>
                  <a:pt x="2909498" y="152991"/>
                </a:lnTo>
                <a:lnTo>
                  <a:pt x="2955201" y="166682"/>
                </a:lnTo>
                <a:lnTo>
                  <a:pt x="3000703" y="180955"/>
                </a:lnTo>
                <a:lnTo>
                  <a:pt x="3045997" y="195809"/>
                </a:lnTo>
                <a:lnTo>
                  <a:pt x="3091076" y="211245"/>
                </a:lnTo>
                <a:lnTo>
                  <a:pt x="3135931" y="227262"/>
                </a:lnTo>
                <a:lnTo>
                  <a:pt x="3180555" y="243859"/>
                </a:lnTo>
                <a:lnTo>
                  <a:pt x="3224941" y="261036"/>
                </a:lnTo>
                <a:lnTo>
                  <a:pt x="3269082" y="278792"/>
                </a:lnTo>
                <a:lnTo>
                  <a:pt x="3312968" y="297126"/>
                </a:lnTo>
                <a:lnTo>
                  <a:pt x="3356594" y="316039"/>
                </a:lnTo>
                <a:lnTo>
                  <a:pt x="3399951" y="335530"/>
                </a:lnTo>
                <a:lnTo>
                  <a:pt x="3443031" y="355598"/>
                </a:lnTo>
                <a:lnTo>
                  <a:pt x="3485828" y="376243"/>
                </a:lnTo>
                <a:lnTo>
                  <a:pt x="3528333" y="397463"/>
                </a:lnTo>
                <a:lnTo>
                  <a:pt x="3570540" y="419260"/>
                </a:lnTo>
                <a:lnTo>
                  <a:pt x="3612440" y="441632"/>
                </a:lnTo>
                <a:lnTo>
                  <a:pt x="3651581" y="463229"/>
                </a:lnTo>
              </a:path>
            </a:pathLst>
          </a:custGeom>
          <a:ln w="57149">
            <a:solidFill>
              <a:srgbClr val="8BA8AC"/>
            </a:solidFill>
          </a:ln>
        </p:spPr>
        <p:txBody>
          <a:bodyPr wrap="square" lIns="0" tIns="0" rIns="0" bIns="0" rtlCol="0"/>
          <a:lstStyle/>
          <a:p>
            <a:endParaRPr/>
          </a:p>
        </p:txBody>
      </p:sp>
      <p:sp>
        <p:nvSpPr>
          <p:cNvPr id="19" name="bg object 19"/>
          <p:cNvSpPr/>
          <p:nvPr/>
        </p:nvSpPr>
        <p:spPr>
          <a:xfrm>
            <a:off x="16950042" y="8935363"/>
            <a:ext cx="1337945" cy="1351915"/>
          </a:xfrm>
          <a:custGeom>
            <a:avLst/>
            <a:gdLst/>
            <a:ahLst/>
            <a:cxnLst/>
            <a:rect l="l" t="t" r="r" b="b"/>
            <a:pathLst>
              <a:path w="1337944" h="1351915">
                <a:moveTo>
                  <a:pt x="1337945" y="1107363"/>
                </a:moveTo>
                <a:lnTo>
                  <a:pt x="1093673" y="1351635"/>
                </a:lnTo>
                <a:lnTo>
                  <a:pt x="1134084" y="1351635"/>
                </a:lnTo>
                <a:lnTo>
                  <a:pt x="1337945" y="1147775"/>
                </a:lnTo>
                <a:lnTo>
                  <a:pt x="1337945" y="1107363"/>
                </a:lnTo>
                <a:close/>
              </a:path>
              <a:path w="1337944" h="1351915">
                <a:moveTo>
                  <a:pt x="1337945" y="569252"/>
                </a:moveTo>
                <a:lnTo>
                  <a:pt x="555561" y="1351635"/>
                </a:lnTo>
                <a:lnTo>
                  <a:pt x="595972" y="1351635"/>
                </a:lnTo>
                <a:lnTo>
                  <a:pt x="1337945" y="609663"/>
                </a:lnTo>
                <a:lnTo>
                  <a:pt x="1337945" y="569252"/>
                </a:lnTo>
                <a:close/>
              </a:path>
              <a:path w="1337944" h="1351915">
                <a:moveTo>
                  <a:pt x="1337945" y="0"/>
                </a:moveTo>
                <a:lnTo>
                  <a:pt x="0" y="1351648"/>
                </a:lnTo>
                <a:lnTo>
                  <a:pt x="40208" y="1351648"/>
                </a:lnTo>
                <a:lnTo>
                  <a:pt x="1337945" y="40614"/>
                </a:lnTo>
                <a:lnTo>
                  <a:pt x="1337945" y="0"/>
                </a:lnTo>
                <a:close/>
              </a:path>
            </a:pathLst>
          </a:custGeom>
          <a:solidFill>
            <a:srgbClr val="8BA8AC"/>
          </a:solidFill>
        </p:spPr>
        <p:txBody>
          <a:bodyPr wrap="square" lIns="0" tIns="0" rIns="0" bIns="0" rtlCol="0"/>
          <a:lstStyle/>
          <a:p>
            <a:endParaRPr/>
          </a:p>
        </p:txBody>
      </p:sp>
      <p:sp>
        <p:nvSpPr>
          <p:cNvPr id="2" name="Holder 2"/>
          <p:cNvSpPr>
            <a:spLocks noGrp="1"/>
          </p:cNvSpPr>
          <p:nvPr>
            <p:ph type="ctrTitle"/>
          </p:nvPr>
        </p:nvSpPr>
        <p:spPr>
          <a:xfrm>
            <a:off x="4404272" y="3613181"/>
            <a:ext cx="9479454" cy="281622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400" b="1" i="0">
                <a:solidFill>
                  <a:srgbClr val="217C9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400" b="1" i="0">
                <a:solidFill>
                  <a:srgbClr val="217C9D"/>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400" b="1" i="0">
                <a:solidFill>
                  <a:srgbClr val="217C9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837405" y="4308616"/>
            <a:ext cx="5142865" cy="1097915"/>
          </a:xfrm>
          <a:custGeom>
            <a:avLst/>
            <a:gdLst/>
            <a:ahLst/>
            <a:cxnLst/>
            <a:rect l="l" t="t" r="r" b="b"/>
            <a:pathLst>
              <a:path w="5142865" h="1097914">
                <a:moveTo>
                  <a:pt x="302513" y="240776"/>
                </a:moveTo>
                <a:lnTo>
                  <a:pt x="262673" y="232190"/>
                </a:lnTo>
                <a:lnTo>
                  <a:pt x="229200" y="209135"/>
                </a:lnTo>
                <a:lnTo>
                  <a:pt x="206145" y="175662"/>
                </a:lnTo>
                <a:lnTo>
                  <a:pt x="197560" y="135822"/>
                </a:lnTo>
                <a:lnTo>
                  <a:pt x="197560" y="104953"/>
                </a:lnTo>
                <a:lnTo>
                  <a:pt x="206145" y="62509"/>
                </a:lnTo>
                <a:lnTo>
                  <a:pt x="229200" y="29325"/>
                </a:lnTo>
                <a:lnTo>
                  <a:pt x="262673" y="7717"/>
                </a:lnTo>
                <a:lnTo>
                  <a:pt x="302513" y="0"/>
                </a:lnTo>
                <a:lnTo>
                  <a:pt x="342354" y="7717"/>
                </a:lnTo>
                <a:lnTo>
                  <a:pt x="375827" y="29325"/>
                </a:lnTo>
                <a:lnTo>
                  <a:pt x="398882" y="62509"/>
                </a:lnTo>
                <a:lnTo>
                  <a:pt x="407467" y="104953"/>
                </a:lnTo>
                <a:lnTo>
                  <a:pt x="407467" y="135822"/>
                </a:lnTo>
                <a:lnTo>
                  <a:pt x="398882" y="175662"/>
                </a:lnTo>
                <a:lnTo>
                  <a:pt x="375827" y="209135"/>
                </a:lnTo>
                <a:lnTo>
                  <a:pt x="342354" y="232190"/>
                </a:lnTo>
                <a:lnTo>
                  <a:pt x="302513" y="240776"/>
                </a:lnTo>
                <a:close/>
              </a:path>
              <a:path w="5142865" h="1097914">
                <a:moveTo>
                  <a:pt x="49390" y="685286"/>
                </a:moveTo>
                <a:lnTo>
                  <a:pt x="6173" y="685286"/>
                </a:lnTo>
                <a:lnTo>
                  <a:pt x="6173" y="679113"/>
                </a:lnTo>
                <a:lnTo>
                  <a:pt x="0" y="672939"/>
                </a:lnTo>
                <a:lnTo>
                  <a:pt x="0" y="666765"/>
                </a:lnTo>
                <a:lnTo>
                  <a:pt x="6173" y="660591"/>
                </a:lnTo>
                <a:lnTo>
                  <a:pt x="98780" y="444510"/>
                </a:lnTo>
                <a:lnTo>
                  <a:pt x="129648" y="358077"/>
                </a:lnTo>
                <a:lnTo>
                  <a:pt x="152511" y="323736"/>
                </a:lnTo>
                <a:lnTo>
                  <a:pt x="182897" y="296340"/>
                </a:lnTo>
                <a:lnTo>
                  <a:pt x="219071" y="278204"/>
                </a:lnTo>
                <a:lnTo>
                  <a:pt x="259297" y="271645"/>
                </a:lnTo>
                <a:lnTo>
                  <a:pt x="345730" y="271645"/>
                </a:lnTo>
                <a:lnTo>
                  <a:pt x="385956" y="278204"/>
                </a:lnTo>
                <a:lnTo>
                  <a:pt x="422130" y="296340"/>
                </a:lnTo>
                <a:lnTo>
                  <a:pt x="452516" y="323736"/>
                </a:lnTo>
                <a:lnTo>
                  <a:pt x="475379" y="358077"/>
                </a:lnTo>
                <a:lnTo>
                  <a:pt x="506247" y="444510"/>
                </a:lnTo>
                <a:lnTo>
                  <a:pt x="514185" y="463031"/>
                </a:lnTo>
                <a:lnTo>
                  <a:pt x="191386" y="463031"/>
                </a:lnTo>
                <a:lnTo>
                  <a:pt x="191386" y="469205"/>
                </a:lnTo>
                <a:lnTo>
                  <a:pt x="117301" y="642070"/>
                </a:lnTo>
                <a:lnTo>
                  <a:pt x="105821" y="659241"/>
                </a:lnTo>
                <a:lnTo>
                  <a:pt x="90291" y="672939"/>
                </a:lnTo>
                <a:lnTo>
                  <a:pt x="71287" y="682007"/>
                </a:lnTo>
                <a:lnTo>
                  <a:pt x="49390" y="685286"/>
                </a:lnTo>
                <a:close/>
              </a:path>
              <a:path w="5142865" h="1097914">
                <a:moveTo>
                  <a:pt x="180979" y="1097556"/>
                </a:moveTo>
                <a:lnTo>
                  <a:pt x="141996" y="1097556"/>
                </a:lnTo>
                <a:lnTo>
                  <a:pt x="141996" y="1092754"/>
                </a:lnTo>
                <a:lnTo>
                  <a:pt x="135822" y="1092754"/>
                </a:lnTo>
                <a:lnTo>
                  <a:pt x="135822" y="1086580"/>
                </a:lnTo>
                <a:lnTo>
                  <a:pt x="129648" y="1086580"/>
                </a:lnTo>
                <a:lnTo>
                  <a:pt x="129648" y="1080407"/>
                </a:lnTo>
                <a:lnTo>
                  <a:pt x="166691" y="685286"/>
                </a:lnTo>
                <a:lnTo>
                  <a:pt x="197560" y="469205"/>
                </a:lnTo>
                <a:lnTo>
                  <a:pt x="191386" y="463031"/>
                </a:lnTo>
                <a:lnTo>
                  <a:pt x="413641" y="463031"/>
                </a:lnTo>
                <a:lnTo>
                  <a:pt x="407467" y="469205"/>
                </a:lnTo>
                <a:lnTo>
                  <a:pt x="438336" y="685286"/>
                </a:lnTo>
                <a:lnTo>
                  <a:pt x="440072" y="703808"/>
                </a:lnTo>
                <a:lnTo>
                  <a:pt x="296340" y="703808"/>
                </a:lnTo>
                <a:lnTo>
                  <a:pt x="240776" y="1037190"/>
                </a:lnTo>
                <a:lnTo>
                  <a:pt x="235374" y="1062464"/>
                </a:lnTo>
                <a:lnTo>
                  <a:pt x="220711" y="1081950"/>
                </a:lnTo>
                <a:lnTo>
                  <a:pt x="199103" y="1094490"/>
                </a:lnTo>
                <a:lnTo>
                  <a:pt x="180979" y="1097556"/>
                </a:lnTo>
                <a:close/>
              </a:path>
              <a:path w="5142865" h="1097914">
                <a:moveTo>
                  <a:pt x="598854" y="685286"/>
                </a:moveTo>
                <a:lnTo>
                  <a:pt x="555637" y="685286"/>
                </a:lnTo>
                <a:lnTo>
                  <a:pt x="533740" y="682007"/>
                </a:lnTo>
                <a:lnTo>
                  <a:pt x="514736" y="672939"/>
                </a:lnTo>
                <a:lnTo>
                  <a:pt x="499206" y="659241"/>
                </a:lnTo>
                <a:lnTo>
                  <a:pt x="487726" y="642070"/>
                </a:lnTo>
                <a:lnTo>
                  <a:pt x="413641" y="469205"/>
                </a:lnTo>
                <a:lnTo>
                  <a:pt x="413641" y="463031"/>
                </a:lnTo>
                <a:lnTo>
                  <a:pt x="514185" y="463031"/>
                </a:lnTo>
                <a:lnTo>
                  <a:pt x="598854" y="660591"/>
                </a:lnTo>
                <a:lnTo>
                  <a:pt x="605027" y="666765"/>
                </a:lnTo>
                <a:lnTo>
                  <a:pt x="605027" y="672939"/>
                </a:lnTo>
                <a:lnTo>
                  <a:pt x="598854" y="679113"/>
                </a:lnTo>
                <a:lnTo>
                  <a:pt x="598854" y="685286"/>
                </a:lnTo>
                <a:close/>
              </a:path>
              <a:path w="5142865" h="1097914">
                <a:moveTo>
                  <a:pt x="463031" y="1097556"/>
                </a:moveTo>
                <a:lnTo>
                  <a:pt x="424048" y="1097556"/>
                </a:lnTo>
                <a:lnTo>
                  <a:pt x="405924" y="1094490"/>
                </a:lnTo>
                <a:lnTo>
                  <a:pt x="384316" y="1081950"/>
                </a:lnTo>
                <a:lnTo>
                  <a:pt x="369653" y="1062464"/>
                </a:lnTo>
                <a:lnTo>
                  <a:pt x="364251" y="1037190"/>
                </a:lnTo>
                <a:lnTo>
                  <a:pt x="308687" y="703808"/>
                </a:lnTo>
                <a:lnTo>
                  <a:pt x="440072" y="703808"/>
                </a:lnTo>
                <a:lnTo>
                  <a:pt x="475379" y="1080407"/>
                </a:lnTo>
                <a:lnTo>
                  <a:pt x="475379" y="1086580"/>
                </a:lnTo>
                <a:lnTo>
                  <a:pt x="469205" y="1086580"/>
                </a:lnTo>
                <a:lnTo>
                  <a:pt x="469205" y="1092754"/>
                </a:lnTo>
                <a:lnTo>
                  <a:pt x="463031" y="1092754"/>
                </a:lnTo>
                <a:lnTo>
                  <a:pt x="463031" y="1097556"/>
                </a:lnTo>
                <a:close/>
              </a:path>
              <a:path w="5142865" h="1097914">
                <a:moveTo>
                  <a:pt x="950758" y="240776"/>
                </a:moveTo>
                <a:lnTo>
                  <a:pt x="910918" y="232190"/>
                </a:lnTo>
                <a:lnTo>
                  <a:pt x="877444" y="209135"/>
                </a:lnTo>
                <a:lnTo>
                  <a:pt x="854389" y="175662"/>
                </a:lnTo>
                <a:lnTo>
                  <a:pt x="845804" y="135822"/>
                </a:lnTo>
                <a:lnTo>
                  <a:pt x="845804" y="104953"/>
                </a:lnTo>
                <a:lnTo>
                  <a:pt x="854389" y="62509"/>
                </a:lnTo>
                <a:lnTo>
                  <a:pt x="877444" y="29325"/>
                </a:lnTo>
                <a:lnTo>
                  <a:pt x="910918" y="7717"/>
                </a:lnTo>
                <a:lnTo>
                  <a:pt x="950758" y="0"/>
                </a:lnTo>
                <a:lnTo>
                  <a:pt x="990598" y="7717"/>
                </a:lnTo>
                <a:lnTo>
                  <a:pt x="1024071" y="29325"/>
                </a:lnTo>
                <a:lnTo>
                  <a:pt x="1047126" y="62509"/>
                </a:lnTo>
                <a:lnTo>
                  <a:pt x="1055712" y="104953"/>
                </a:lnTo>
                <a:lnTo>
                  <a:pt x="1055712" y="135822"/>
                </a:lnTo>
                <a:lnTo>
                  <a:pt x="1047126" y="175662"/>
                </a:lnTo>
                <a:lnTo>
                  <a:pt x="1024071" y="209135"/>
                </a:lnTo>
                <a:lnTo>
                  <a:pt x="990598" y="232190"/>
                </a:lnTo>
                <a:lnTo>
                  <a:pt x="950758" y="240776"/>
                </a:lnTo>
                <a:close/>
              </a:path>
              <a:path w="5142865" h="1097914">
                <a:moveTo>
                  <a:pt x="697634" y="685286"/>
                </a:moveTo>
                <a:lnTo>
                  <a:pt x="654418" y="685286"/>
                </a:lnTo>
                <a:lnTo>
                  <a:pt x="654418" y="679113"/>
                </a:lnTo>
                <a:lnTo>
                  <a:pt x="648244" y="672939"/>
                </a:lnTo>
                <a:lnTo>
                  <a:pt x="648244" y="666765"/>
                </a:lnTo>
                <a:lnTo>
                  <a:pt x="654418" y="660591"/>
                </a:lnTo>
                <a:lnTo>
                  <a:pt x="747024" y="444510"/>
                </a:lnTo>
                <a:lnTo>
                  <a:pt x="777893" y="358077"/>
                </a:lnTo>
                <a:lnTo>
                  <a:pt x="800755" y="323736"/>
                </a:lnTo>
                <a:lnTo>
                  <a:pt x="831141" y="296340"/>
                </a:lnTo>
                <a:lnTo>
                  <a:pt x="867316" y="278204"/>
                </a:lnTo>
                <a:lnTo>
                  <a:pt x="907541" y="271645"/>
                </a:lnTo>
                <a:lnTo>
                  <a:pt x="993974" y="271645"/>
                </a:lnTo>
                <a:lnTo>
                  <a:pt x="1034200" y="278204"/>
                </a:lnTo>
                <a:lnTo>
                  <a:pt x="1070374" y="296340"/>
                </a:lnTo>
                <a:lnTo>
                  <a:pt x="1100761" y="323736"/>
                </a:lnTo>
                <a:lnTo>
                  <a:pt x="1123623" y="358077"/>
                </a:lnTo>
                <a:lnTo>
                  <a:pt x="1154492" y="444510"/>
                </a:lnTo>
                <a:lnTo>
                  <a:pt x="1162429" y="463031"/>
                </a:lnTo>
                <a:lnTo>
                  <a:pt x="839630" y="463031"/>
                </a:lnTo>
                <a:lnTo>
                  <a:pt x="839630" y="469205"/>
                </a:lnTo>
                <a:lnTo>
                  <a:pt x="765545" y="642070"/>
                </a:lnTo>
                <a:lnTo>
                  <a:pt x="754066" y="659241"/>
                </a:lnTo>
                <a:lnTo>
                  <a:pt x="738535" y="672939"/>
                </a:lnTo>
                <a:lnTo>
                  <a:pt x="719531" y="682007"/>
                </a:lnTo>
                <a:lnTo>
                  <a:pt x="697634" y="685286"/>
                </a:lnTo>
                <a:close/>
              </a:path>
              <a:path w="5142865" h="1097914">
                <a:moveTo>
                  <a:pt x="829223" y="1097556"/>
                </a:moveTo>
                <a:lnTo>
                  <a:pt x="790240" y="1097556"/>
                </a:lnTo>
                <a:lnTo>
                  <a:pt x="790240" y="1092754"/>
                </a:lnTo>
                <a:lnTo>
                  <a:pt x="784066" y="1092754"/>
                </a:lnTo>
                <a:lnTo>
                  <a:pt x="784066" y="1086580"/>
                </a:lnTo>
                <a:lnTo>
                  <a:pt x="777893" y="1086580"/>
                </a:lnTo>
                <a:lnTo>
                  <a:pt x="777893" y="1080407"/>
                </a:lnTo>
                <a:lnTo>
                  <a:pt x="814935" y="685286"/>
                </a:lnTo>
                <a:lnTo>
                  <a:pt x="845804" y="469205"/>
                </a:lnTo>
                <a:lnTo>
                  <a:pt x="839630" y="463031"/>
                </a:lnTo>
                <a:lnTo>
                  <a:pt x="1061885" y="463031"/>
                </a:lnTo>
                <a:lnTo>
                  <a:pt x="1055712" y="469205"/>
                </a:lnTo>
                <a:lnTo>
                  <a:pt x="1086580" y="685286"/>
                </a:lnTo>
                <a:lnTo>
                  <a:pt x="1088317" y="703808"/>
                </a:lnTo>
                <a:lnTo>
                  <a:pt x="944584" y="703808"/>
                </a:lnTo>
                <a:lnTo>
                  <a:pt x="889020" y="1037190"/>
                </a:lnTo>
                <a:lnTo>
                  <a:pt x="883618" y="1062464"/>
                </a:lnTo>
                <a:lnTo>
                  <a:pt x="868955" y="1081950"/>
                </a:lnTo>
                <a:lnTo>
                  <a:pt x="847347" y="1094490"/>
                </a:lnTo>
                <a:lnTo>
                  <a:pt x="829223" y="1097556"/>
                </a:lnTo>
                <a:close/>
              </a:path>
              <a:path w="5142865" h="1097914">
                <a:moveTo>
                  <a:pt x="1247098" y="685286"/>
                </a:moveTo>
                <a:lnTo>
                  <a:pt x="1203882" y="685286"/>
                </a:lnTo>
                <a:lnTo>
                  <a:pt x="1181984" y="682007"/>
                </a:lnTo>
                <a:lnTo>
                  <a:pt x="1162981" y="672939"/>
                </a:lnTo>
                <a:lnTo>
                  <a:pt x="1147450" y="659241"/>
                </a:lnTo>
                <a:lnTo>
                  <a:pt x="1135970" y="642070"/>
                </a:lnTo>
                <a:lnTo>
                  <a:pt x="1061885" y="469205"/>
                </a:lnTo>
                <a:lnTo>
                  <a:pt x="1061885" y="463031"/>
                </a:lnTo>
                <a:lnTo>
                  <a:pt x="1162429" y="463031"/>
                </a:lnTo>
                <a:lnTo>
                  <a:pt x="1247098" y="660591"/>
                </a:lnTo>
                <a:lnTo>
                  <a:pt x="1253272" y="666765"/>
                </a:lnTo>
                <a:lnTo>
                  <a:pt x="1253272" y="672939"/>
                </a:lnTo>
                <a:lnTo>
                  <a:pt x="1247098" y="679113"/>
                </a:lnTo>
                <a:lnTo>
                  <a:pt x="1247098" y="685286"/>
                </a:lnTo>
                <a:close/>
              </a:path>
              <a:path w="5142865" h="1097914">
                <a:moveTo>
                  <a:pt x="1111275" y="1097556"/>
                </a:moveTo>
                <a:lnTo>
                  <a:pt x="1072292" y="1097556"/>
                </a:lnTo>
                <a:lnTo>
                  <a:pt x="1054168" y="1094490"/>
                </a:lnTo>
                <a:lnTo>
                  <a:pt x="1032560" y="1081950"/>
                </a:lnTo>
                <a:lnTo>
                  <a:pt x="1017897" y="1062464"/>
                </a:lnTo>
                <a:lnTo>
                  <a:pt x="1012495" y="1037190"/>
                </a:lnTo>
                <a:lnTo>
                  <a:pt x="956932" y="703808"/>
                </a:lnTo>
                <a:lnTo>
                  <a:pt x="1088317" y="703808"/>
                </a:lnTo>
                <a:lnTo>
                  <a:pt x="1123623" y="1080407"/>
                </a:lnTo>
                <a:lnTo>
                  <a:pt x="1123623" y="1086580"/>
                </a:lnTo>
                <a:lnTo>
                  <a:pt x="1117449" y="1086580"/>
                </a:lnTo>
                <a:lnTo>
                  <a:pt x="1117449" y="1092754"/>
                </a:lnTo>
                <a:lnTo>
                  <a:pt x="1111275" y="1092754"/>
                </a:lnTo>
                <a:lnTo>
                  <a:pt x="1111275" y="1097556"/>
                </a:lnTo>
                <a:close/>
              </a:path>
              <a:path w="5142865" h="1097914">
                <a:moveTo>
                  <a:pt x="1599002" y="240776"/>
                </a:moveTo>
                <a:lnTo>
                  <a:pt x="1559162" y="232190"/>
                </a:lnTo>
                <a:lnTo>
                  <a:pt x="1525689" y="209135"/>
                </a:lnTo>
                <a:lnTo>
                  <a:pt x="1502634" y="175662"/>
                </a:lnTo>
                <a:lnTo>
                  <a:pt x="1494048" y="135822"/>
                </a:lnTo>
                <a:lnTo>
                  <a:pt x="1494048" y="104953"/>
                </a:lnTo>
                <a:lnTo>
                  <a:pt x="1502634" y="62509"/>
                </a:lnTo>
                <a:lnTo>
                  <a:pt x="1525689" y="29325"/>
                </a:lnTo>
                <a:lnTo>
                  <a:pt x="1559162" y="7717"/>
                </a:lnTo>
                <a:lnTo>
                  <a:pt x="1599002" y="0"/>
                </a:lnTo>
                <a:lnTo>
                  <a:pt x="1638842" y="7717"/>
                </a:lnTo>
                <a:lnTo>
                  <a:pt x="1672316" y="29325"/>
                </a:lnTo>
                <a:lnTo>
                  <a:pt x="1695371" y="62509"/>
                </a:lnTo>
                <a:lnTo>
                  <a:pt x="1703956" y="104953"/>
                </a:lnTo>
                <a:lnTo>
                  <a:pt x="1703956" y="135822"/>
                </a:lnTo>
                <a:lnTo>
                  <a:pt x="1695371" y="175662"/>
                </a:lnTo>
                <a:lnTo>
                  <a:pt x="1672316" y="209135"/>
                </a:lnTo>
                <a:lnTo>
                  <a:pt x="1638842" y="232190"/>
                </a:lnTo>
                <a:lnTo>
                  <a:pt x="1599002" y="240776"/>
                </a:lnTo>
                <a:close/>
              </a:path>
              <a:path w="5142865" h="1097914">
                <a:moveTo>
                  <a:pt x="1345878" y="685286"/>
                </a:moveTo>
                <a:lnTo>
                  <a:pt x="1302662" y="685286"/>
                </a:lnTo>
                <a:lnTo>
                  <a:pt x="1302662" y="679113"/>
                </a:lnTo>
                <a:lnTo>
                  <a:pt x="1296488" y="672939"/>
                </a:lnTo>
                <a:lnTo>
                  <a:pt x="1296488" y="666765"/>
                </a:lnTo>
                <a:lnTo>
                  <a:pt x="1302662" y="660591"/>
                </a:lnTo>
                <a:lnTo>
                  <a:pt x="1395268" y="444510"/>
                </a:lnTo>
                <a:lnTo>
                  <a:pt x="1426137" y="358077"/>
                </a:lnTo>
                <a:lnTo>
                  <a:pt x="1448999" y="323736"/>
                </a:lnTo>
                <a:lnTo>
                  <a:pt x="1479386" y="296340"/>
                </a:lnTo>
                <a:lnTo>
                  <a:pt x="1515560" y="278204"/>
                </a:lnTo>
                <a:lnTo>
                  <a:pt x="1555786" y="271645"/>
                </a:lnTo>
                <a:lnTo>
                  <a:pt x="1642218" y="271645"/>
                </a:lnTo>
                <a:lnTo>
                  <a:pt x="1682444" y="278204"/>
                </a:lnTo>
                <a:lnTo>
                  <a:pt x="1718618" y="296340"/>
                </a:lnTo>
                <a:lnTo>
                  <a:pt x="1749005" y="323736"/>
                </a:lnTo>
                <a:lnTo>
                  <a:pt x="1771867" y="358077"/>
                </a:lnTo>
                <a:lnTo>
                  <a:pt x="1802736" y="444510"/>
                </a:lnTo>
                <a:lnTo>
                  <a:pt x="1810674" y="463031"/>
                </a:lnTo>
                <a:lnTo>
                  <a:pt x="1487874" y="463031"/>
                </a:lnTo>
                <a:lnTo>
                  <a:pt x="1487874" y="469205"/>
                </a:lnTo>
                <a:lnTo>
                  <a:pt x="1413790" y="642070"/>
                </a:lnTo>
                <a:lnTo>
                  <a:pt x="1402310" y="659241"/>
                </a:lnTo>
                <a:lnTo>
                  <a:pt x="1386779" y="672939"/>
                </a:lnTo>
                <a:lnTo>
                  <a:pt x="1367776" y="682007"/>
                </a:lnTo>
                <a:lnTo>
                  <a:pt x="1345878" y="685286"/>
                </a:lnTo>
                <a:close/>
              </a:path>
              <a:path w="5142865" h="1097914">
                <a:moveTo>
                  <a:pt x="1477467" y="1097556"/>
                </a:moveTo>
                <a:lnTo>
                  <a:pt x="1438485" y="1097556"/>
                </a:lnTo>
                <a:lnTo>
                  <a:pt x="1438485" y="1092754"/>
                </a:lnTo>
                <a:lnTo>
                  <a:pt x="1432311" y="1092754"/>
                </a:lnTo>
                <a:lnTo>
                  <a:pt x="1432311" y="1086580"/>
                </a:lnTo>
                <a:lnTo>
                  <a:pt x="1426137" y="1086580"/>
                </a:lnTo>
                <a:lnTo>
                  <a:pt x="1426137" y="1080407"/>
                </a:lnTo>
                <a:lnTo>
                  <a:pt x="1463179" y="685286"/>
                </a:lnTo>
                <a:lnTo>
                  <a:pt x="1494048" y="469205"/>
                </a:lnTo>
                <a:lnTo>
                  <a:pt x="1487874" y="463031"/>
                </a:lnTo>
                <a:lnTo>
                  <a:pt x="1710129" y="463031"/>
                </a:lnTo>
                <a:lnTo>
                  <a:pt x="1703956" y="469205"/>
                </a:lnTo>
                <a:lnTo>
                  <a:pt x="1734825" y="685286"/>
                </a:lnTo>
                <a:lnTo>
                  <a:pt x="1736561" y="703808"/>
                </a:lnTo>
                <a:lnTo>
                  <a:pt x="1592828" y="703808"/>
                </a:lnTo>
                <a:lnTo>
                  <a:pt x="1537265" y="1037190"/>
                </a:lnTo>
                <a:lnTo>
                  <a:pt x="1531862" y="1062464"/>
                </a:lnTo>
                <a:lnTo>
                  <a:pt x="1517200" y="1081950"/>
                </a:lnTo>
                <a:lnTo>
                  <a:pt x="1495592" y="1094490"/>
                </a:lnTo>
                <a:lnTo>
                  <a:pt x="1477467" y="1097556"/>
                </a:lnTo>
                <a:close/>
              </a:path>
              <a:path w="5142865" h="1097914">
                <a:moveTo>
                  <a:pt x="1895342" y="685286"/>
                </a:moveTo>
                <a:lnTo>
                  <a:pt x="1852126" y="685286"/>
                </a:lnTo>
                <a:lnTo>
                  <a:pt x="1830228" y="682007"/>
                </a:lnTo>
                <a:lnTo>
                  <a:pt x="1811225" y="672939"/>
                </a:lnTo>
                <a:lnTo>
                  <a:pt x="1795694" y="659241"/>
                </a:lnTo>
                <a:lnTo>
                  <a:pt x="1784215" y="642070"/>
                </a:lnTo>
                <a:lnTo>
                  <a:pt x="1710129" y="469205"/>
                </a:lnTo>
                <a:lnTo>
                  <a:pt x="1710129" y="463031"/>
                </a:lnTo>
                <a:lnTo>
                  <a:pt x="1810674" y="463031"/>
                </a:lnTo>
                <a:lnTo>
                  <a:pt x="1895342" y="660591"/>
                </a:lnTo>
                <a:lnTo>
                  <a:pt x="1901516" y="666765"/>
                </a:lnTo>
                <a:lnTo>
                  <a:pt x="1901516" y="672939"/>
                </a:lnTo>
                <a:lnTo>
                  <a:pt x="1895342" y="679113"/>
                </a:lnTo>
                <a:lnTo>
                  <a:pt x="1895342" y="685286"/>
                </a:lnTo>
                <a:close/>
              </a:path>
              <a:path w="5142865" h="1097914">
                <a:moveTo>
                  <a:pt x="1759520" y="1097556"/>
                </a:moveTo>
                <a:lnTo>
                  <a:pt x="1720537" y="1097556"/>
                </a:lnTo>
                <a:lnTo>
                  <a:pt x="1702413" y="1094490"/>
                </a:lnTo>
                <a:lnTo>
                  <a:pt x="1680804" y="1081950"/>
                </a:lnTo>
                <a:lnTo>
                  <a:pt x="1666141" y="1062464"/>
                </a:lnTo>
                <a:lnTo>
                  <a:pt x="1660739" y="1037190"/>
                </a:lnTo>
                <a:lnTo>
                  <a:pt x="1605176" y="703808"/>
                </a:lnTo>
                <a:lnTo>
                  <a:pt x="1736561" y="703808"/>
                </a:lnTo>
                <a:lnTo>
                  <a:pt x="1771867" y="1080407"/>
                </a:lnTo>
                <a:lnTo>
                  <a:pt x="1771867" y="1086580"/>
                </a:lnTo>
                <a:lnTo>
                  <a:pt x="1765694" y="1086580"/>
                </a:lnTo>
                <a:lnTo>
                  <a:pt x="1765694" y="1092754"/>
                </a:lnTo>
                <a:lnTo>
                  <a:pt x="1759520" y="1092754"/>
                </a:lnTo>
                <a:lnTo>
                  <a:pt x="1759520" y="1097556"/>
                </a:lnTo>
                <a:close/>
              </a:path>
              <a:path w="5142865" h="1097914">
                <a:moveTo>
                  <a:pt x="2247246" y="240776"/>
                </a:moveTo>
                <a:lnTo>
                  <a:pt x="2207406" y="232190"/>
                </a:lnTo>
                <a:lnTo>
                  <a:pt x="2173933" y="209135"/>
                </a:lnTo>
                <a:lnTo>
                  <a:pt x="2150878" y="175662"/>
                </a:lnTo>
                <a:lnTo>
                  <a:pt x="2142292" y="135822"/>
                </a:lnTo>
                <a:lnTo>
                  <a:pt x="2142292" y="104953"/>
                </a:lnTo>
                <a:lnTo>
                  <a:pt x="2150878" y="62509"/>
                </a:lnTo>
                <a:lnTo>
                  <a:pt x="2173933" y="29325"/>
                </a:lnTo>
                <a:lnTo>
                  <a:pt x="2207406" y="7717"/>
                </a:lnTo>
                <a:lnTo>
                  <a:pt x="2247246" y="0"/>
                </a:lnTo>
                <a:lnTo>
                  <a:pt x="2287086" y="7717"/>
                </a:lnTo>
                <a:lnTo>
                  <a:pt x="2320560" y="29325"/>
                </a:lnTo>
                <a:lnTo>
                  <a:pt x="2343615" y="62509"/>
                </a:lnTo>
                <a:lnTo>
                  <a:pt x="2352200" y="104953"/>
                </a:lnTo>
                <a:lnTo>
                  <a:pt x="2352200" y="135822"/>
                </a:lnTo>
                <a:lnTo>
                  <a:pt x="2343615" y="175662"/>
                </a:lnTo>
                <a:lnTo>
                  <a:pt x="2320560" y="209135"/>
                </a:lnTo>
                <a:lnTo>
                  <a:pt x="2287086" y="232190"/>
                </a:lnTo>
                <a:lnTo>
                  <a:pt x="2247246" y="240776"/>
                </a:lnTo>
                <a:close/>
              </a:path>
              <a:path w="5142865" h="1097914">
                <a:moveTo>
                  <a:pt x="1994123" y="685286"/>
                </a:moveTo>
                <a:lnTo>
                  <a:pt x="1950906" y="685286"/>
                </a:lnTo>
                <a:lnTo>
                  <a:pt x="1950906" y="679113"/>
                </a:lnTo>
                <a:lnTo>
                  <a:pt x="1944732" y="672939"/>
                </a:lnTo>
                <a:lnTo>
                  <a:pt x="1944732" y="666765"/>
                </a:lnTo>
                <a:lnTo>
                  <a:pt x="1950906" y="660591"/>
                </a:lnTo>
                <a:lnTo>
                  <a:pt x="2043513" y="444510"/>
                </a:lnTo>
                <a:lnTo>
                  <a:pt x="2074381" y="358077"/>
                </a:lnTo>
                <a:lnTo>
                  <a:pt x="2097243" y="323736"/>
                </a:lnTo>
                <a:lnTo>
                  <a:pt x="2127630" y="296340"/>
                </a:lnTo>
                <a:lnTo>
                  <a:pt x="2163804" y="278204"/>
                </a:lnTo>
                <a:lnTo>
                  <a:pt x="2204030" y="271645"/>
                </a:lnTo>
                <a:lnTo>
                  <a:pt x="2290462" y="271645"/>
                </a:lnTo>
                <a:lnTo>
                  <a:pt x="2330689" y="278204"/>
                </a:lnTo>
                <a:lnTo>
                  <a:pt x="2366863" y="296340"/>
                </a:lnTo>
                <a:lnTo>
                  <a:pt x="2397250" y="323736"/>
                </a:lnTo>
                <a:lnTo>
                  <a:pt x="2420112" y="358077"/>
                </a:lnTo>
                <a:lnTo>
                  <a:pt x="2450980" y="444510"/>
                </a:lnTo>
                <a:lnTo>
                  <a:pt x="2458918" y="463031"/>
                </a:lnTo>
                <a:lnTo>
                  <a:pt x="2136119" y="463031"/>
                </a:lnTo>
                <a:lnTo>
                  <a:pt x="2136119" y="469205"/>
                </a:lnTo>
                <a:lnTo>
                  <a:pt x="2062034" y="642070"/>
                </a:lnTo>
                <a:lnTo>
                  <a:pt x="2050554" y="659241"/>
                </a:lnTo>
                <a:lnTo>
                  <a:pt x="2035023" y="672939"/>
                </a:lnTo>
                <a:lnTo>
                  <a:pt x="2016020" y="682007"/>
                </a:lnTo>
                <a:lnTo>
                  <a:pt x="1994123" y="685286"/>
                </a:lnTo>
                <a:close/>
              </a:path>
              <a:path w="5142865" h="1097914">
                <a:moveTo>
                  <a:pt x="2125712" y="1097556"/>
                </a:moveTo>
                <a:lnTo>
                  <a:pt x="2086729" y="1097556"/>
                </a:lnTo>
                <a:lnTo>
                  <a:pt x="2086729" y="1092754"/>
                </a:lnTo>
                <a:lnTo>
                  <a:pt x="2080555" y="1092754"/>
                </a:lnTo>
                <a:lnTo>
                  <a:pt x="2080555" y="1086580"/>
                </a:lnTo>
                <a:lnTo>
                  <a:pt x="2074381" y="1086580"/>
                </a:lnTo>
                <a:lnTo>
                  <a:pt x="2074381" y="1080407"/>
                </a:lnTo>
                <a:lnTo>
                  <a:pt x="2111424" y="685286"/>
                </a:lnTo>
                <a:lnTo>
                  <a:pt x="2142292" y="469205"/>
                </a:lnTo>
                <a:lnTo>
                  <a:pt x="2136119" y="463031"/>
                </a:lnTo>
                <a:lnTo>
                  <a:pt x="2358374" y="463031"/>
                </a:lnTo>
                <a:lnTo>
                  <a:pt x="2352200" y="469205"/>
                </a:lnTo>
                <a:lnTo>
                  <a:pt x="2383069" y="685286"/>
                </a:lnTo>
                <a:lnTo>
                  <a:pt x="2384806" y="703808"/>
                </a:lnTo>
                <a:lnTo>
                  <a:pt x="2241073" y="703808"/>
                </a:lnTo>
                <a:lnTo>
                  <a:pt x="2185509" y="1037190"/>
                </a:lnTo>
                <a:lnTo>
                  <a:pt x="2180107" y="1062464"/>
                </a:lnTo>
                <a:lnTo>
                  <a:pt x="2165444" y="1081950"/>
                </a:lnTo>
                <a:lnTo>
                  <a:pt x="2143836" y="1094490"/>
                </a:lnTo>
                <a:lnTo>
                  <a:pt x="2125712" y="1097556"/>
                </a:lnTo>
                <a:close/>
              </a:path>
              <a:path w="5142865" h="1097914">
                <a:moveTo>
                  <a:pt x="2543587" y="685286"/>
                </a:moveTo>
                <a:lnTo>
                  <a:pt x="2500370" y="685286"/>
                </a:lnTo>
                <a:lnTo>
                  <a:pt x="2478473" y="682007"/>
                </a:lnTo>
                <a:lnTo>
                  <a:pt x="2459469" y="672939"/>
                </a:lnTo>
                <a:lnTo>
                  <a:pt x="2443938" y="659241"/>
                </a:lnTo>
                <a:lnTo>
                  <a:pt x="2432459" y="642070"/>
                </a:lnTo>
                <a:lnTo>
                  <a:pt x="2358374" y="469205"/>
                </a:lnTo>
                <a:lnTo>
                  <a:pt x="2358374" y="463031"/>
                </a:lnTo>
                <a:lnTo>
                  <a:pt x="2458918" y="463031"/>
                </a:lnTo>
                <a:lnTo>
                  <a:pt x="2543587" y="660591"/>
                </a:lnTo>
                <a:lnTo>
                  <a:pt x="2549760" y="666765"/>
                </a:lnTo>
                <a:lnTo>
                  <a:pt x="2549760" y="672939"/>
                </a:lnTo>
                <a:lnTo>
                  <a:pt x="2543587" y="679113"/>
                </a:lnTo>
                <a:lnTo>
                  <a:pt x="2543587" y="685286"/>
                </a:lnTo>
                <a:close/>
              </a:path>
              <a:path w="5142865" h="1097914">
                <a:moveTo>
                  <a:pt x="2407764" y="1097556"/>
                </a:moveTo>
                <a:lnTo>
                  <a:pt x="2368781" y="1097556"/>
                </a:lnTo>
                <a:lnTo>
                  <a:pt x="2350657" y="1094490"/>
                </a:lnTo>
                <a:lnTo>
                  <a:pt x="2329049" y="1081950"/>
                </a:lnTo>
                <a:lnTo>
                  <a:pt x="2314386" y="1062464"/>
                </a:lnTo>
                <a:lnTo>
                  <a:pt x="2308984" y="1037190"/>
                </a:lnTo>
                <a:lnTo>
                  <a:pt x="2253420" y="703808"/>
                </a:lnTo>
                <a:lnTo>
                  <a:pt x="2384806" y="703808"/>
                </a:lnTo>
                <a:lnTo>
                  <a:pt x="2420112" y="1080407"/>
                </a:lnTo>
                <a:lnTo>
                  <a:pt x="2420112" y="1086580"/>
                </a:lnTo>
                <a:lnTo>
                  <a:pt x="2413938" y="1086580"/>
                </a:lnTo>
                <a:lnTo>
                  <a:pt x="2413938" y="1092754"/>
                </a:lnTo>
                <a:lnTo>
                  <a:pt x="2407764" y="1092754"/>
                </a:lnTo>
                <a:lnTo>
                  <a:pt x="2407764" y="1097556"/>
                </a:lnTo>
                <a:close/>
              </a:path>
              <a:path w="5142865" h="1097914">
                <a:moveTo>
                  <a:pt x="2895491" y="240776"/>
                </a:moveTo>
                <a:lnTo>
                  <a:pt x="2855651" y="232190"/>
                </a:lnTo>
                <a:lnTo>
                  <a:pt x="2822177" y="209135"/>
                </a:lnTo>
                <a:lnTo>
                  <a:pt x="2799122" y="175662"/>
                </a:lnTo>
                <a:lnTo>
                  <a:pt x="2790537" y="135822"/>
                </a:lnTo>
                <a:lnTo>
                  <a:pt x="2790537" y="104953"/>
                </a:lnTo>
                <a:lnTo>
                  <a:pt x="2799122" y="62509"/>
                </a:lnTo>
                <a:lnTo>
                  <a:pt x="2822177" y="29325"/>
                </a:lnTo>
                <a:lnTo>
                  <a:pt x="2855651" y="7717"/>
                </a:lnTo>
                <a:lnTo>
                  <a:pt x="2895491" y="0"/>
                </a:lnTo>
                <a:lnTo>
                  <a:pt x="2935331" y="7717"/>
                </a:lnTo>
                <a:lnTo>
                  <a:pt x="2968804" y="29325"/>
                </a:lnTo>
                <a:lnTo>
                  <a:pt x="2991859" y="62509"/>
                </a:lnTo>
                <a:lnTo>
                  <a:pt x="3000445" y="104953"/>
                </a:lnTo>
                <a:lnTo>
                  <a:pt x="3000445" y="135822"/>
                </a:lnTo>
                <a:lnTo>
                  <a:pt x="2991859" y="175662"/>
                </a:lnTo>
                <a:lnTo>
                  <a:pt x="2968804" y="209135"/>
                </a:lnTo>
                <a:lnTo>
                  <a:pt x="2935331" y="232190"/>
                </a:lnTo>
                <a:lnTo>
                  <a:pt x="2895491" y="240776"/>
                </a:lnTo>
                <a:close/>
              </a:path>
              <a:path w="5142865" h="1097914">
                <a:moveTo>
                  <a:pt x="2642366" y="685286"/>
                </a:moveTo>
                <a:lnTo>
                  <a:pt x="2599151" y="685286"/>
                </a:lnTo>
                <a:lnTo>
                  <a:pt x="2599151" y="679113"/>
                </a:lnTo>
                <a:lnTo>
                  <a:pt x="2592977" y="672939"/>
                </a:lnTo>
                <a:lnTo>
                  <a:pt x="2592977" y="666765"/>
                </a:lnTo>
                <a:lnTo>
                  <a:pt x="2599151" y="660591"/>
                </a:lnTo>
                <a:lnTo>
                  <a:pt x="2691757" y="444510"/>
                </a:lnTo>
                <a:lnTo>
                  <a:pt x="2722626" y="358077"/>
                </a:lnTo>
                <a:lnTo>
                  <a:pt x="2745488" y="323736"/>
                </a:lnTo>
                <a:lnTo>
                  <a:pt x="2775874" y="296340"/>
                </a:lnTo>
                <a:lnTo>
                  <a:pt x="2812049" y="278204"/>
                </a:lnTo>
                <a:lnTo>
                  <a:pt x="2852274" y="271645"/>
                </a:lnTo>
                <a:lnTo>
                  <a:pt x="2938707" y="271645"/>
                </a:lnTo>
                <a:lnTo>
                  <a:pt x="2978933" y="278204"/>
                </a:lnTo>
                <a:lnTo>
                  <a:pt x="3015107" y="296340"/>
                </a:lnTo>
                <a:lnTo>
                  <a:pt x="3045494" y="323736"/>
                </a:lnTo>
                <a:lnTo>
                  <a:pt x="3068356" y="358077"/>
                </a:lnTo>
                <a:lnTo>
                  <a:pt x="3099225" y="444510"/>
                </a:lnTo>
                <a:lnTo>
                  <a:pt x="3107162" y="463031"/>
                </a:lnTo>
                <a:lnTo>
                  <a:pt x="2784363" y="463031"/>
                </a:lnTo>
                <a:lnTo>
                  <a:pt x="2784363" y="469205"/>
                </a:lnTo>
                <a:lnTo>
                  <a:pt x="2710278" y="642070"/>
                </a:lnTo>
                <a:lnTo>
                  <a:pt x="2698799" y="659241"/>
                </a:lnTo>
                <a:lnTo>
                  <a:pt x="2683268" y="672939"/>
                </a:lnTo>
                <a:lnTo>
                  <a:pt x="2664264" y="682007"/>
                </a:lnTo>
                <a:lnTo>
                  <a:pt x="2642366" y="685286"/>
                </a:lnTo>
                <a:close/>
              </a:path>
              <a:path w="5142865" h="1097914">
                <a:moveTo>
                  <a:pt x="2773956" y="1097556"/>
                </a:moveTo>
                <a:lnTo>
                  <a:pt x="2734973" y="1097556"/>
                </a:lnTo>
                <a:lnTo>
                  <a:pt x="2734973" y="1092754"/>
                </a:lnTo>
                <a:lnTo>
                  <a:pt x="2728799" y="1092754"/>
                </a:lnTo>
                <a:lnTo>
                  <a:pt x="2728799" y="1086580"/>
                </a:lnTo>
                <a:lnTo>
                  <a:pt x="2722626" y="1086580"/>
                </a:lnTo>
                <a:lnTo>
                  <a:pt x="2722626" y="1080407"/>
                </a:lnTo>
                <a:lnTo>
                  <a:pt x="2759668" y="685286"/>
                </a:lnTo>
                <a:lnTo>
                  <a:pt x="2790537" y="469205"/>
                </a:lnTo>
                <a:lnTo>
                  <a:pt x="2784363" y="463031"/>
                </a:lnTo>
                <a:lnTo>
                  <a:pt x="3006618" y="463031"/>
                </a:lnTo>
                <a:lnTo>
                  <a:pt x="3000445" y="469205"/>
                </a:lnTo>
                <a:lnTo>
                  <a:pt x="3031313" y="685286"/>
                </a:lnTo>
                <a:lnTo>
                  <a:pt x="3033050" y="703808"/>
                </a:lnTo>
                <a:lnTo>
                  <a:pt x="2889317" y="703808"/>
                </a:lnTo>
                <a:lnTo>
                  <a:pt x="2833753" y="1037190"/>
                </a:lnTo>
                <a:lnTo>
                  <a:pt x="2828351" y="1062464"/>
                </a:lnTo>
                <a:lnTo>
                  <a:pt x="2813688" y="1081950"/>
                </a:lnTo>
                <a:lnTo>
                  <a:pt x="2792080" y="1094490"/>
                </a:lnTo>
                <a:lnTo>
                  <a:pt x="2773956" y="1097556"/>
                </a:lnTo>
                <a:close/>
              </a:path>
              <a:path w="5142865" h="1097914">
                <a:moveTo>
                  <a:pt x="3191831" y="685286"/>
                </a:moveTo>
                <a:lnTo>
                  <a:pt x="3148615" y="685286"/>
                </a:lnTo>
                <a:lnTo>
                  <a:pt x="3126717" y="682007"/>
                </a:lnTo>
                <a:lnTo>
                  <a:pt x="3107713" y="672939"/>
                </a:lnTo>
                <a:lnTo>
                  <a:pt x="3092183" y="659241"/>
                </a:lnTo>
                <a:lnTo>
                  <a:pt x="3080703" y="642070"/>
                </a:lnTo>
                <a:lnTo>
                  <a:pt x="3006618" y="469205"/>
                </a:lnTo>
                <a:lnTo>
                  <a:pt x="3006618" y="463031"/>
                </a:lnTo>
                <a:lnTo>
                  <a:pt x="3107162" y="463031"/>
                </a:lnTo>
                <a:lnTo>
                  <a:pt x="3191831" y="660591"/>
                </a:lnTo>
                <a:lnTo>
                  <a:pt x="3198005" y="666765"/>
                </a:lnTo>
                <a:lnTo>
                  <a:pt x="3198005" y="672939"/>
                </a:lnTo>
                <a:lnTo>
                  <a:pt x="3191831" y="679113"/>
                </a:lnTo>
                <a:lnTo>
                  <a:pt x="3191831" y="685286"/>
                </a:lnTo>
                <a:close/>
              </a:path>
              <a:path w="5142865" h="1097914">
                <a:moveTo>
                  <a:pt x="3056008" y="1097556"/>
                </a:moveTo>
                <a:lnTo>
                  <a:pt x="3017026" y="1097556"/>
                </a:lnTo>
                <a:lnTo>
                  <a:pt x="2998901" y="1094490"/>
                </a:lnTo>
                <a:lnTo>
                  <a:pt x="2977293" y="1081950"/>
                </a:lnTo>
                <a:lnTo>
                  <a:pt x="2962630" y="1062464"/>
                </a:lnTo>
                <a:lnTo>
                  <a:pt x="2957228" y="1037190"/>
                </a:lnTo>
                <a:lnTo>
                  <a:pt x="2901664" y="703808"/>
                </a:lnTo>
                <a:lnTo>
                  <a:pt x="3033050" y="703808"/>
                </a:lnTo>
                <a:lnTo>
                  <a:pt x="3068356" y="1080407"/>
                </a:lnTo>
                <a:lnTo>
                  <a:pt x="3068356" y="1086580"/>
                </a:lnTo>
                <a:lnTo>
                  <a:pt x="3062182" y="1086580"/>
                </a:lnTo>
                <a:lnTo>
                  <a:pt x="3062182" y="1092754"/>
                </a:lnTo>
                <a:lnTo>
                  <a:pt x="3056008" y="1092754"/>
                </a:lnTo>
                <a:lnTo>
                  <a:pt x="3056008" y="1097556"/>
                </a:lnTo>
                <a:close/>
              </a:path>
              <a:path w="5142865" h="1097914">
                <a:moveTo>
                  <a:pt x="3543735" y="240776"/>
                </a:moveTo>
                <a:lnTo>
                  <a:pt x="3503895" y="232190"/>
                </a:lnTo>
                <a:lnTo>
                  <a:pt x="3470422" y="209135"/>
                </a:lnTo>
                <a:lnTo>
                  <a:pt x="3447366" y="175662"/>
                </a:lnTo>
                <a:lnTo>
                  <a:pt x="3438781" y="135822"/>
                </a:lnTo>
                <a:lnTo>
                  <a:pt x="3438781" y="104953"/>
                </a:lnTo>
                <a:lnTo>
                  <a:pt x="3447366" y="62509"/>
                </a:lnTo>
                <a:lnTo>
                  <a:pt x="3470422" y="29325"/>
                </a:lnTo>
                <a:lnTo>
                  <a:pt x="3503895" y="7717"/>
                </a:lnTo>
                <a:lnTo>
                  <a:pt x="3543735" y="0"/>
                </a:lnTo>
                <a:lnTo>
                  <a:pt x="3583575" y="7717"/>
                </a:lnTo>
                <a:lnTo>
                  <a:pt x="3617048" y="29325"/>
                </a:lnTo>
                <a:lnTo>
                  <a:pt x="3640103" y="62509"/>
                </a:lnTo>
                <a:lnTo>
                  <a:pt x="3648689" y="104953"/>
                </a:lnTo>
                <a:lnTo>
                  <a:pt x="3648689" y="135822"/>
                </a:lnTo>
                <a:lnTo>
                  <a:pt x="3640103" y="175662"/>
                </a:lnTo>
                <a:lnTo>
                  <a:pt x="3617048" y="209135"/>
                </a:lnTo>
                <a:lnTo>
                  <a:pt x="3583575" y="232190"/>
                </a:lnTo>
                <a:lnTo>
                  <a:pt x="3543735" y="240776"/>
                </a:lnTo>
                <a:close/>
              </a:path>
              <a:path w="5142865" h="1097914">
                <a:moveTo>
                  <a:pt x="3290611" y="685286"/>
                </a:moveTo>
                <a:lnTo>
                  <a:pt x="3247395" y="685286"/>
                </a:lnTo>
                <a:lnTo>
                  <a:pt x="3247395" y="679113"/>
                </a:lnTo>
                <a:lnTo>
                  <a:pt x="3241221" y="672939"/>
                </a:lnTo>
                <a:lnTo>
                  <a:pt x="3241221" y="666765"/>
                </a:lnTo>
                <a:lnTo>
                  <a:pt x="3247395" y="660591"/>
                </a:lnTo>
                <a:lnTo>
                  <a:pt x="3340001" y="444510"/>
                </a:lnTo>
                <a:lnTo>
                  <a:pt x="3370870" y="358077"/>
                </a:lnTo>
                <a:lnTo>
                  <a:pt x="3393732" y="323736"/>
                </a:lnTo>
                <a:lnTo>
                  <a:pt x="3424118" y="296340"/>
                </a:lnTo>
                <a:lnTo>
                  <a:pt x="3460293" y="278204"/>
                </a:lnTo>
                <a:lnTo>
                  <a:pt x="3500519" y="271645"/>
                </a:lnTo>
                <a:lnTo>
                  <a:pt x="3586951" y="271645"/>
                </a:lnTo>
                <a:lnTo>
                  <a:pt x="3627177" y="278204"/>
                </a:lnTo>
                <a:lnTo>
                  <a:pt x="3663351" y="296340"/>
                </a:lnTo>
                <a:lnTo>
                  <a:pt x="3693738" y="323736"/>
                </a:lnTo>
                <a:lnTo>
                  <a:pt x="3716600" y="358077"/>
                </a:lnTo>
                <a:lnTo>
                  <a:pt x="3747469" y="444510"/>
                </a:lnTo>
                <a:lnTo>
                  <a:pt x="3755407" y="463031"/>
                </a:lnTo>
                <a:lnTo>
                  <a:pt x="3432607" y="463031"/>
                </a:lnTo>
                <a:lnTo>
                  <a:pt x="3432607" y="469205"/>
                </a:lnTo>
                <a:lnTo>
                  <a:pt x="3358522" y="642070"/>
                </a:lnTo>
                <a:lnTo>
                  <a:pt x="3347043" y="659241"/>
                </a:lnTo>
                <a:lnTo>
                  <a:pt x="3331512" y="672939"/>
                </a:lnTo>
                <a:lnTo>
                  <a:pt x="3312509" y="682007"/>
                </a:lnTo>
                <a:lnTo>
                  <a:pt x="3290611" y="685286"/>
                </a:lnTo>
                <a:close/>
              </a:path>
              <a:path w="5142865" h="1097914">
                <a:moveTo>
                  <a:pt x="3422200" y="1097556"/>
                </a:moveTo>
                <a:lnTo>
                  <a:pt x="3383217" y="1097556"/>
                </a:lnTo>
                <a:lnTo>
                  <a:pt x="3383217" y="1092754"/>
                </a:lnTo>
                <a:lnTo>
                  <a:pt x="3377044" y="1092754"/>
                </a:lnTo>
                <a:lnTo>
                  <a:pt x="3377044" y="1086580"/>
                </a:lnTo>
                <a:lnTo>
                  <a:pt x="3370870" y="1086580"/>
                </a:lnTo>
                <a:lnTo>
                  <a:pt x="3370870" y="1080407"/>
                </a:lnTo>
                <a:lnTo>
                  <a:pt x="3407912" y="685286"/>
                </a:lnTo>
                <a:lnTo>
                  <a:pt x="3438781" y="469205"/>
                </a:lnTo>
                <a:lnTo>
                  <a:pt x="3432607" y="463031"/>
                </a:lnTo>
                <a:lnTo>
                  <a:pt x="3654862" y="463031"/>
                </a:lnTo>
                <a:lnTo>
                  <a:pt x="3648689" y="469205"/>
                </a:lnTo>
                <a:lnTo>
                  <a:pt x="3679558" y="685286"/>
                </a:lnTo>
                <a:lnTo>
                  <a:pt x="3681294" y="703808"/>
                </a:lnTo>
                <a:lnTo>
                  <a:pt x="3537561" y="703808"/>
                </a:lnTo>
                <a:lnTo>
                  <a:pt x="3481997" y="1037190"/>
                </a:lnTo>
                <a:lnTo>
                  <a:pt x="3476595" y="1062464"/>
                </a:lnTo>
                <a:lnTo>
                  <a:pt x="3461933" y="1081950"/>
                </a:lnTo>
                <a:lnTo>
                  <a:pt x="3440324" y="1094490"/>
                </a:lnTo>
                <a:lnTo>
                  <a:pt x="3422200" y="1097556"/>
                </a:lnTo>
                <a:close/>
              </a:path>
              <a:path w="5142865" h="1097914">
                <a:moveTo>
                  <a:pt x="3840075" y="685286"/>
                </a:moveTo>
                <a:lnTo>
                  <a:pt x="3796859" y="685286"/>
                </a:lnTo>
                <a:lnTo>
                  <a:pt x="3774961" y="682007"/>
                </a:lnTo>
                <a:lnTo>
                  <a:pt x="3755958" y="672939"/>
                </a:lnTo>
                <a:lnTo>
                  <a:pt x="3740427" y="659241"/>
                </a:lnTo>
                <a:lnTo>
                  <a:pt x="3728948" y="642070"/>
                </a:lnTo>
                <a:lnTo>
                  <a:pt x="3654862" y="469205"/>
                </a:lnTo>
                <a:lnTo>
                  <a:pt x="3654862" y="463031"/>
                </a:lnTo>
                <a:lnTo>
                  <a:pt x="3755407" y="463031"/>
                </a:lnTo>
                <a:lnTo>
                  <a:pt x="3840075" y="660591"/>
                </a:lnTo>
                <a:lnTo>
                  <a:pt x="3846249" y="666765"/>
                </a:lnTo>
                <a:lnTo>
                  <a:pt x="3846249" y="672939"/>
                </a:lnTo>
                <a:lnTo>
                  <a:pt x="3840075" y="679113"/>
                </a:lnTo>
                <a:lnTo>
                  <a:pt x="3840075" y="685286"/>
                </a:lnTo>
                <a:close/>
              </a:path>
              <a:path w="5142865" h="1097914">
                <a:moveTo>
                  <a:pt x="3704252" y="1097556"/>
                </a:moveTo>
                <a:lnTo>
                  <a:pt x="3665270" y="1097556"/>
                </a:lnTo>
                <a:lnTo>
                  <a:pt x="3647145" y="1094490"/>
                </a:lnTo>
                <a:lnTo>
                  <a:pt x="3625537" y="1081950"/>
                </a:lnTo>
                <a:lnTo>
                  <a:pt x="3610875" y="1062464"/>
                </a:lnTo>
                <a:lnTo>
                  <a:pt x="3605473" y="1037190"/>
                </a:lnTo>
                <a:lnTo>
                  <a:pt x="3549909" y="703808"/>
                </a:lnTo>
                <a:lnTo>
                  <a:pt x="3681294" y="703808"/>
                </a:lnTo>
                <a:lnTo>
                  <a:pt x="3716600" y="1080407"/>
                </a:lnTo>
                <a:lnTo>
                  <a:pt x="3716600" y="1086580"/>
                </a:lnTo>
                <a:lnTo>
                  <a:pt x="3710426" y="1086580"/>
                </a:lnTo>
                <a:lnTo>
                  <a:pt x="3710426" y="1092754"/>
                </a:lnTo>
                <a:lnTo>
                  <a:pt x="3704252" y="1092754"/>
                </a:lnTo>
                <a:lnTo>
                  <a:pt x="3704252" y="1097556"/>
                </a:lnTo>
                <a:close/>
              </a:path>
              <a:path w="5142865" h="1097914">
                <a:moveTo>
                  <a:pt x="4191979" y="240776"/>
                </a:moveTo>
                <a:lnTo>
                  <a:pt x="4152139" y="232190"/>
                </a:lnTo>
                <a:lnTo>
                  <a:pt x="4118666" y="209135"/>
                </a:lnTo>
                <a:lnTo>
                  <a:pt x="4095611" y="175662"/>
                </a:lnTo>
                <a:lnTo>
                  <a:pt x="4087025" y="135822"/>
                </a:lnTo>
                <a:lnTo>
                  <a:pt x="4087025" y="104953"/>
                </a:lnTo>
                <a:lnTo>
                  <a:pt x="4095611" y="62509"/>
                </a:lnTo>
                <a:lnTo>
                  <a:pt x="4118666" y="29325"/>
                </a:lnTo>
                <a:lnTo>
                  <a:pt x="4152139" y="7717"/>
                </a:lnTo>
                <a:lnTo>
                  <a:pt x="4191979" y="0"/>
                </a:lnTo>
                <a:lnTo>
                  <a:pt x="4231819" y="7717"/>
                </a:lnTo>
                <a:lnTo>
                  <a:pt x="4265293" y="29325"/>
                </a:lnTo>
                <a:lnTo>
                  <a:pt x="4288348" y="62509"/>
                </a:lnTo>
                <a:lnTo>
                  <a:pt x="4296933" y="104953"/>
                </a:lnTo>
                <a:lnTo>
                  <a:pt x="4296933" y="135822"/>
                </a:lnTo>
                <a:lnTo>
                  <a:pt x="4288348" y="175662"/>
                </a:lnTo>
                <a:lnTo>
                  <a:pt x="4265293" y="209135"/>
                </a:lnTo>
                <a:lnTo>
                  <a:pt x="4231819" y="232190"/>
                </a:lnTo>
                <a:lnTo>
                  <a:pt x="4191979" y="240776"/>
                </a:lnTo>
                <a:close/>
              </a:path>
              <a:path w="5142865" h="1097914">
                <a:moveTo>
                  <a:pt x="3938855" y="685286"/>
                </a:moveTo>
                <a:lnTo>
                  <a:pt x="3895639" y="685286"/>
                </a:lnTo>
                <a:lnTo>
                  <a:pt x="3895639" y="679113"/>
                </a:lnTo>
                <a:lnTo>
                  <a:pt x="3889465" y="672939"/>
                </a:lnTo>
                <a:lnTo>
                  <a:pt x="3889465" y="666765"/>
                </a:lnTo>
                <a:lnTo>
                  <a:pt x="3895639" y="660591"/>
                </a:lnTo>
                <a:lnTo>
                  <a:pt x="3988245" y="444510"/>
                </a:lnTo>
                <a:lnTo>
                  <a:pt x="4019114" y="358077"/>
                </a:lnTo>
                <a:lnTo>
                  <a:pt x="4041976" y="323736"/>
                </a:lnTo>
                <a:lnTo>
                  <a:pt x="4072363" y="296340"/>
                </a:lnTo>
                <a:lnTo>
                  <a:pt x="4108537" y="278204"/>
                </a:lnTo>
                <a:lnTo>
                  <a:pt x="4148763" y="271645"/>
                </a:lnTo>
                <a:lnTo>
                  <a:pt x="4235196" y="271645"/>
                </a:lnTo>
                <a:lnTo>
                  <a:pt x="4275421" y="278204"/>
                </a:lnTo>
                <a:lnTo>
                  <a:pt x="4311596" y="296340"/>
                </a:lnTo>
                <a:lnTo>
                  <a:pt x="4341982" y="323736"/>
                </a:lnTo>
                <a:lnTo>
                  <a:pt x="4364844" y="358077"/>
                </a:lnTo>
                <a:lnTo>
                  <a:pt x="4395713" y="444510"/>
                </a:lnTo>
                <a:lnTo>
                  <a:pt x="4403651" y="463031"/>
                </a:lnTo>
                <a:lnTo>
                  <a:pt x="4080852" y="463031"/>
                </a:lnTo>
                <a:lnTo>
                  <a:pt x="4080852" y="469205"/>
                </a:lnTo>
                <a:lnTo>
                  <a:pt x="4006766" y="642070"/>
                </a:lnTo>
                <a:lnTo>
                  <a:pt x="3995287" y="659241"/>
                </a:lnTo>
                <a:lnTo>
                  <a:pt x="3979756" y="672939"/>
                </a:lnTo>
                <a:lnTo>
                  <a:pt x="3960753" y="682007"/>
                </a:lnTo>
                <a:lnTo>
                  <a:pt x="3938855" y="685286"/>
                </a:lnTo>
                <a:close/>
              </a:path>
              <a:path w="5142865" h="1097914">
                <a:moveTo>
                  <a:pt x="4070444" y="1097556"/>
                </a:moveTo>
                <a:lnTo>
                  <a:pt x="4031462" y="1097556"/>
                </a:lnTo>
                <a:lnTo>
                  <a:pt x="4031462" y="1092754"/>
                </a:lnTo>
                <a:lnTo>
                  <a:pt x="4025288" y="1092754"/>
                </a:lnTo>
                <a:lnTo>
                  <a:pt x="4025288" y="1086580"/>
                </a:lnTo>
                <a:lnTo>
                  <a:pt x="4019114" y="1086580"/>
                </a:lnTo>
                <a:lnTo>
                  <a:pt x="4019114" y="1080407"/>
                </a:lnTo>
                <a:lnTo>
                  <a:pt x="4056157" y="685286"/>
                </a:lnTo>
                <a:lnTo>
                  <a:pt x="4087025" y="469205"/>
                </a:lnTo>
                <a:lnTo>
                  <a:pt x="4080852" y="463031"/>
                </a:lnTo>
                <a:lnTo>
                  <a:pt x="4303107" y="463031"/>
                </a:lnTo>
                <a:lnTo>
                  <a:pt x="4296933" y="469205"/>
                </a:lnTo>
                <a:lnTo>
                  <a:pt x="4327802" y="685286"/>
                </a:lnTo>
                <a:lnTo>
                  <a:pt x="4329538" y="703808"/>
                </a:lnTo>
                <a:lnTo>
                  <a:pt x="4185806" y="703808"/>
                </a:lnTo>
                <a:lnTo>
                  <a:pt x="4130242" y="1037190"/>
                </a:lnTo>
                <a:lnTo>
                  <a:pt x="4124840" y="1062464"/>
                </a:lnTo>
                <a:lnTo>
                  <a:pt x="4110177" y="1081950"/>
                </a:lnTo>
                <a:lnTo>
                  <a:pt x="4088569" y="1094490"/>
                </a:lnTo>
                <a:lnTo>
                  <a:pt x="4070444" y="1097556"/>
                </a:lnTo>
                <a:close/>
              </a:path>
              <a:path w="5142865" h="1097914">
                <a:moveTo>
                  <a:pt x="4488320" y="685286"/>
                </a:moveTo>
                <a:lnTo>
                  <a:pt x="4445104" y="685286"/>
                </a:lnTo>
                <a:lnTo>
                  <a:pt x="4423206" y="682007"/>
                </a:lnTo>
                <a:lnTo>
                  <a:pt x="4404202" y="672939"/>
                </a:lnTo>
                <a:lnTo>
                  <a:pt x="4388671" y="659241"/>
                </a:lnTo>
                <a:lnTo>
                  <a:pt x="4377192" y="642070"/>
                </a:lnTo>
                <a:lnTo>
                  <a:pt x="4303107" y="469205"/>
                </a:lnTo>
                <a:lnTo>
                  <a:pt x="4303107" y="463031"/>
                </a:lnTo>
                <a:lnTo>
                  <a:pt x="4403651" y="463031"/>
                </a:lnTo>
                <a:lnTo>
                  <a:pt x="4488320" y="660591"/>
                </a:lnTo>
                <a:lnTo>
                  <a:pt x="4494494" y="666765"/>
                </a:lnTo>
                <a:lnTo>
                  <a:pt x="4494494" y="672939"/>
                </a:lnTo>
                <a:lnTo>
                  <a:pt x="4488320" y="679113"/>
                </a:lnTo>
                <a:lnTo>
                  <a:pt x="4488320" y="685286"/>
                </a:lnTo>
                <a:close/>
              </a:path>
              <a:path w="5142865" h="1097914">
                <a:moveTo>
                  <a:pt x="4352497" y="1097556"/>
                </a:moveTo>
                <a:lnTo>
                  <a:pt x="4313514" y="1097556"/>
                </a:lnTo>
                <a:lnTo>
                  <a:pt x="4295390" y="1094490"/>
                </a:lnTo>
                <a:lnTo>
                  <a:pt x="4273782" y="1081950"/>
                </a:lnTo>
                <a:lnTo>
                  <a:pt x="4259119" y="1062464"/>
                </a:lnTo>
                <a:lnTo>
                  <a:pt x="4253717" y="1037190"/>
                </a:lnTo>
                <a:lnTo>
                  <a:pt x="4198153" y="703808"/>
                </a:lnTo>
                <a:lnTo>
                  <a:pt x="4329538" y="703808"/>
                </a:lnTo>
                <a:lnTo>
                  <a:pt x="4364844" y="1080407"/>
                </a:lnTo>
                <a:lnTo>
                  <a:pt x="4364844" y="1086580"/>
                </a:lnTo>
                <a:lnTo>
                  <a:pt x="4358671" y="1086580"/>
                </a:lnTo>
                <a:lnTo>
                  <a:pt x="4358671" y="1092754"/>
                </a:lnTo>
                <a:lnTo>
                  <a:pt x="4352497" y="1092754"/>
                </a:lnTo>
                <a:lnTo>
                  <a:pt x="4352497" y="1097556"/>
                </a:lnTo>
                <a:close/>
              </a:path>
              <a:path w="5142865" h="1097914">
                <a:moveTo>
                  <a:pt x="4840224" y="240776"/>
                </a:moveTo>
                <a:lnTo>
                  <a:pt x="4800383" y="232190"/>
                </a:lnTo>
                <a:lnTo>
                  <a:pt x="4766910" y="209135"/>
                </a:lnTo>
                <a:lnTo>
                  <a:pt x="4743855" y="175662"/>
                </a:lnTo>
                <a:lnTo>
                  <a:pt x="4735269" y="135822"/>
                </a:lnTo>
                <a:lnTo>
                  <a:pt x="4735269" y="104953"/>
                </a:lnTo>
                <a:lnTo>
                  <a:pt x="4743855" y="62509"/>
                </a:lnTo>
                <a:lnTo>
                  <a:pt x="4766910" y="29325"/>
                </a:lnTo>
                <a:lnTo>
                  <a:pt x="4800383" y="7717"/>
                </a:lnTo>
                <a:lnTo>
                  <a:pt x="4840224" y="0"/>
                </a:lnTo>
                <a:lnTo>
                  <a:pt x="4880064" y="7717"/>
                </a:lnTo>
                <a:lnTo>
                  <a:pt x="4913537" y="29325"/>
                </a:lnTo>
                <a:lnTo>
                  <a:pt x="4936592" y="62509"/>
                </a:lnTo>
                <a:lnTo>
                  <a:pt x="4945177" y="104953"/>
                </a:lnTo>
                <a:lnTo>
                  <a:pt x="4945177" y="135822"/>
                </a:lnTo>
                <a:lnTo>
                  <a:pt x="4936592" y="175662"/>
                </a:lnTo>
                <a:lnTo>
                  <a:pt x="4913537" y="209135"/>
                </a:lnTo>
                <a:lnTo>
                  <a:pt x="4880064" y="232190"/>
                </a:lnTo>
                <a:lnTo>
                  <a:pt x="4840224" y="240776"/>
                </a:lnTo>
                <a:close/>
              </a:path>
              <a:path w="5142865" h="1097914">
                <a:moveTo>
                  <a:pt x="4587099" y="685286"/>
                </a:moveTo>
                <a:lnTo>
                  <a:pt x="4543884" y="685286"/>
                </a:lnTo>
                <a:lnTo>
                  <a:pt x="4543884" y="679113"/>
                </a:lnTo>
                <a:lnTo>
                  <a:pt x="4537710" y="672939"/>
                </a:lnTo>
                <a:lnTo>
                  <a:pt x="4537710" y="666765"/>
                </a:lnTo>
                <a:lnTo>
                  <a:pt x="4543884" y="660591"/>
                </a:lnTo>
                <a:lnTo>
                  <a:pt x="4636489" y="444510"/>
                </a:lnTo>
                <a:lnTo>
                  <a:pt x="4667358" y="358077"/>
                </a:lnTo>
                <a:lnTo>
                  <a:pt x="4690221" y="323736"/>
                </a:lnTo>
                <a:lnTo>
                  <a:pt x="4720607" y="296340"/>
                </a:lnTo>
                <a:lnTo>
                  <a:pt x="4756782" y="278204"/>
                </a:lnTo>
                <a:lnTo>
                  <a:pt x="4797008" y="271645"/>
                </a:lnTo>
                <a:lnTo>
                  <a:pt x="4883440" y="271645"/>
                </a:lnTo>
                <a:lnTo>
                  <a:pt x="4923665" y="278204"/>
                </a:lnTo>
                <a:lnTo>
                  <a:pt x="4959840" y="296340"/>
                </a:lnTo>
                <a:lnTo>
                  <a:pt x="4990226" y="323736"/>
                </a:lnTo>
                <a:lnTo>
                  <a:pt x="5013088" y="358077"/>
                </a:lnTo>
                <a:lnTo>
                  <a:pt x="5043958" y="444510"/>
                </a:lnTo>
                <a:lnTo>
                  <a:pt x="5051895" y="463031"/>
                </a:lnTo>
                <a:lnTo>
                  <a:pt x="4729096" y="463031"/>
                </a:lnTo>
                <a:lnTo>
                  <a:pt x="4729096" y="469205"/>
                </a:lnTo>
                <a:lnTo>
                  <a:pt x="4655011" y="642070"/>
                </a:lnTo>
                <a:lnTo>
                  <a:pt x="4643531" y="659241"/>
                </a:lnTo>
                <a:lnTo>
                  <a:pt x="4628000" y="672939"/>
                </a:lnTo>
                <a:lnTo>
                  <a:pt x="4608997" y="682007"/>
                </a:lnTo>
                <a:lnTo>
                  <a:pt x="4587099" y="685286"/>
                </a:lnTo>
                <a:close/>
              </a:path>
              <a:path w="5142865" h="1097914">
                <a:moveTo>
                  <a:pt x="4718689" y="1097556"/>
                </a:moveTo>
                <a:lnTo>
                  <a:pt x="4679706" y="1097556"/>
                </a:lnTo>
                <a:lnTo>
                  <a:pt x="4679706" y="1092754"/>
                </a:lnTo>
                <a:lnTo>
                  <a:pt x="4673533" y="1092754"/>
                </a:lnTo>
                <a:lnTo>
                  <a:pt x="4673533" y="1086580"/>
                </a:lnTo>
                <a:lnTo>
                  <a:pt x="4667358" y="1086580"/>
                </a:lnTo>
                <a:lnTo>
                  <a:pt x="4667358" y="1080407"/>
                </a:lnTo>
                <a:lnTo>
                  <a:pt x="4704401" y="685286"/>
                </a:lnTo>
                <a:lnTo>
                  <a:pt x="4735269" y="469205"/>
                </a:lnTo>
                <a:lnTo>
                  <a:pt x="4729096" y="463031"/>
                </a:lnTo>
                <a:lnTo>
                  <a:pt x="4951351" y="463031"/>
                </a:lnTo>
                <a:lnTo>
                  <a:pt x="4945177" y="469205"/>
                </a:lnTo>
                <a:lnTo>
                  <a:pt x="4976047" y="685286"/>
                </a:lnTo>
                <a:lnTo>
                  <a:pt x="4977783" y="703808"/>
                </a:lnTo>
                <a:lnTo>
                  <a:pt x="4834050" y="703808"/>
                </a:lnTo>
                <a:lnTo>
                  <a:pt x="4778486" y="1037190"/>
                </a:lnTo>
                <a:lnTo>
                  <a:pt x="4773084" y="1062464"/>
                </a:lnTo>
                <a:lnTo>
                  <a:pt x="4758421" y="1081950"/>
                </a:lnTo>
                <a:lnTo>
                  <a:pt x="4736813" y="1094490"/>
                </a:lnTo>
                <a:lnTo>
                  <a:pt x="4718689" y="1097556"/>
                </a:lnTo>
                <a:close/>
              </a:path>
              <a:path w="5142865" h="1097914">
                <a:moveTo>
                  <a:pt x="5136564" y="685286"/>
                </a:moveTo>
                <a:lnTo>
                  <a:pt x="5093348" y="685286"/>
                </a:lnTo>
                <a:lnTo>
                  <a:pt x="5071450" y="682007"/>
                </a:lnTo>
                <a:lnTo>
                  <a:pt x="5052446" y="672939"/>
                </a:lnTo>
                <a:lnTo>
                  <a:pt x="5036915" y="659241"/>
                </a:lnTo>
                <a:lnTo>
                  <a:pt x="5025437" y="642070"/>
                </a:lnTo>
                <a:lnTo>
                  <a:pt x="4951351" y="469205"/>
                </a:lnTo>
                <a:lnTo>
                  <a:pt x="4951351" y="463031"/>
                </a:lnTo>
                <a:lnTo>
                  <a:pt x="5051895" y="463031"/>
                </a:lnTo>
                <a:lnTo>
                  <a:pt x="5136564" y="660591"/>
                </a:lnTo>
                <a:lnTo>
                  <a:pt x="5142738" y="666765"/>
                </a:lnTo>
                <a:lnTo>
                  <a:pt x="5142738" y="672939"/>
                </a:lnTo>
                <a:lnTo>
                  <a:pt x="5136564" y="679113"/>
                </a:lnTo>
                <a:lnTo>
                  <a:pt x="5136564" y="685286"/>
                </a:lnTo>
                <a:close/>
              </a:path>
              <a:path w="5142865" h="1097914">
                <a:moveTo>
                  <a:pt x="5000741" y="1097556"/>
                </a:moveTo>
                <a:lnTo>
                  <a:pt x="4961758" y="1097556"/>
                </a:lnTo>
                <a:lnTo>
                  <a:pt x="4943634" y="1094490"/>
                </a:lnTo>
                <a:lnTo>
                  <a:pt x="4922026" y="1081950"/>
                </a:lnTo>
                <a:lnTo>
                  <a:pt x="4907363" y="1062464"/>
                </a:lnTo>
                <a:lnTo>
                  <a:pt x="4901961" y="1037190"/>
                </a:lnTo>
                <a:lnTo>
                  <a:pt x="4846398" y="703808"/>
                </a:lnTo>
                <a:lnTo>
                  <a:pt x="4977783" y="703808"/>
                </a:lnTo>
                <a:lnTo>
                  <a:pt x="5013088" y="1080407"/>
                </a:lnTo>
                <a:lnTo>
                  <a:pt x="5013088" y="1086580"/>
                </a:lnTo>
                <a:lnTo>
                  <a:pt x="5006915" y="1086580"/>
                </a:lnTo>
                <a:lnTo>
                  <a:pt x="5006915" y="1092754"/>
                </a:lnTo>
                <a:lnTo>
                  <a:pt x="5000741" y="1092754"/>
                </a:lnTo>
                <a:lnTo>
                  <a:pt x="5000741" y="1097556"/>
                </a:lnTo>
                <a:close/>
              </a:path>
            </a:pathLst>
          </a:custGeom>
          <a:solidFill>
            <a:srgbClr val="FE6D73"/>
          </a:solidFill>
        </p:spPr>
        <p:txBody>
          <a:bodyPr wrap="square" lIns="0" tIns="0" rIns="0" bIns="0" rtlCol="0"/>
          <a:lstStyle/>
          <a:p>
            <a:endParaRPr/>
          </a:p>
        </p:txBody>
      </p:sp>
      <p:sp>
        <p:nvSpPr>
          <p:cNvPr id="17" name="bg object 17"/>
          <p:cNvSpPr/>
          <p:nvPr/>
        </p:nvSpPr>
        <p:spPr>
          <a:xfrm>
            <a:off x="7023359" y="4308616"/>
            <a:ext cx="1253490" cy="1097915"/>
          </a:xfrm>
          <a:custGeom>
            <a:avLst/>
            <a:gdLst/>
            <a:ahLst/>
            <a:cxnLst/>
            <a:rect l="l" t="t" r="r" b="b"/>
            <a:pathLst>
              <a:path w="1253490" h="1097914">
                <a:moveTo>
                  <a:pt x="302513" y="240776"/>
                </a:moveTo>
                <a:lnTo>
                  <a:pt x="262674" y="232190"/>
                </a:lnTo>
                <a:lnTo>
                  <a:pt x="229200" y="209135"/>
                </a:lnTo>
                <a:lnTo>
                  <a:pt x="206145" y="175662"/>
                </a:lnTo>
                <a:lnTo>
                  <a:pt x="197560" y="135822"/>
                </a:lnTo>
                <a:lnTo>
                  <a:pt x="197560" y="104953"/>
                </a:lnTo>
                <a:lnTo>
                  <a:pt x="206145" y="62509"/>
                </a:lnTo>
                <a:lnTo>
                  <a:pt x="229200" y="29325"/>
                </a:lnTo>
                <a:lnTo>
                  <a:pt x="262674" y="7717"/>
                </a:lnTo>
                <a:lnTo>
                  <a:pt x="302513" y="0"/>
                </a:lnTo>
                <a:lnTo>
                  <a:pt x="342353" y="7717"/>
                </a:lnTo>
                <a:lnTo>
                  <a:pt x="375826" y="29325"/>
                </a:lnTo>
                <a:lnTo>
                  <a:pt x="398881" y="62509"/>
                </a:lnTo>
                <a:lnTo>
                  <a:pt x="407467" y="104953"/>
                </a:lnTo>
                <a:lnTo>
                  <a:pt x="407467" y="135822"/>
                </a:lnTo>
                <a:lnTo>
                  <a:pt x="398881" y="175662"/>
                </a:lnTo>
                <a:lnTo>
                  <a:pt x="375826" y="209135"/>
                </a:lnTo>
                <a:lnTo>
                  <a:pt x="342353" y="232190"/>
                </a:lnTo>
                <a:lnTo>
                  <a:pt x="302513" y="240776"/>
                </a:lnTo>
                <a:close/>
              </a:path>
              <a:path w="1253490" h="1097914">
                <a:moveTo>
                  <a:pt x="49390" y="685286"/>
                </a:moveTo>
                <a:lnTo>
                  <a:pt x="6174" y="685286"/>
                </a:lnTo>
                <a:lnTo>
                  <a:pt x="6174" y="679113"/>
                </a:lnTo>
                <a:lnTo>
                  <a:pt x="0" y="672939"/>
                </a:lnTo>
                <a:lnTo>
                  <a:pt x="0" y="666765"/>
                </a:lnTo>
                <a:lnTo>
                  <a:pt x="6174" y="660591"/>
                </a:lnTo>
                <a:lnTo>
                  <a:pt x="98780" y="444510"/>
                </a:lnTo>
                <a:lnTo>
                  <a:pt x="129648" y="358077"/>
                </a:lnTo>
                <a:lnTo>
                  <a:pt x="152510" y="323736"/>
                </a:lnTo>
                <a:lnTo>
                  <a:pt x="182897" y="296340"/>
                </a:lnTo>
                <a:lnTo>
                  <a:pt x="219071" y="278204"/>
                </a:lnTo>
                <a:lnTo>
                  <a:pt x="259297" y="271645"/>
                </a:lnTo>
                <a:lnTo>
                  <a:pt x="345730" y="271645"/>
                </a:lnTo>
                <a:lnTo>
                  <a:pt x="385956" y="278204"/>
                </a:lnTo>
                <a:lnTo>
                  <a:pt x="422130" y="296340"/>
                </a:lnTo>
                <a:lnTo>
                  <a:pt x="452517" y="323736"/>
                </a:lnTo>
                <a:lnTo>
                  <a:pt x="475379" y="358077"/>
                </a:lnTo>
                <a:lnTo>
                  <a:pt x="506247" y="444510"/>
                </a:lnTo>
                <a:lnTo>
                  <a:pt x="514185" y="463031"/>
                </a:lnTo>
                <a:lnTo>
                  <a:pt x="191386" y="463031"/>
                </a:lnTo>
                <a:lnTo>
                  <a:pt x="191386" y="469205"/>
                </a:lnTo>
                <a:lnTo>
                  <a:pt x="117301" y="642070"/>
                </a:lnTo>
                <a:lnTo>
                  <a:pt x="105821" y="659241"/>
                </a:lnTo>
                <a:lnTo>
                  <a:pt x="90290" y="672939"/>
                </a:lnTo>
                <a:lnTo>
                  <a:pt x="71287" y="682007"/>
                </a:lnTo>
                <a:lnTo>
                  <a:pt x="49390" y="685286"/>
                </a:lnTo>
                <a:close/>
              </a:path>
              <a:path w="1253490" h="1097914">
                <a:moveTo>
                  <a:pt x="180979" y="1097556"/>
                </a:moveTo>
                <a:lnTo>
                  <a:pt x="141996" y="1097556"/>
                </a:lnTo>
                <a:lnTo>
                  <a:pt x="141996" y="1092754"/>
                </a:lnTo>
                <a:lnTo>
                  <a:pt x="135822" y="1092754"/>
                </a:lnTo>
                <a:lnTo>
                  <a:pt x="135822" y="1086580"/>
                </a:lnTo>
                <a:lnTo>
                  <a:pt x="129648" y="1086580"/>
                </a:lnTo>
                <a:lnTo>
                  <a:pt x="129648" y="1080407"/>
                </a:lnTo>
                <a:lnTo>
                  <a:pt x="166691" y="685286"/>
                </a:lnTo>
                <a:lnTo>
                  <a:pt x="197560" y="469205"/>
                </a:lnTo>
                <a:lnTo>
                  <a:pt x="191386" y="463031"/>
                </a:lnTo>
                <a:lnTo>
                  <a:pt x="413641" y="463031"/>
                </a:lnTo>
                <a:lnTo>
                  <a:pt x="407467" y="469205"/>
                </a:lnTo>
                <a:lnTo>
                  <a:pt x="438336" y="685286"/>
                </a:lnTo>
                <a:lnTo>
                  <a:pt x="440072" y="703808"/>
                </a:lnTo>
                <a:lnTo>
                  <a:pt x="296340" y="703808"/>
                </a:lnTo>
                <a:lnTo>
                  <a:pt x="240777" y="1037190"/>
                </a:lnTo>
                <a:lnTo>
                  <a:pt x="235374" y="1062464"/>
                </a:lnTo>
                <a:lnTo>
                  <a:pt x="220712" y="1081950"/>
                </a:lnTo>
                <a:lnTo>
                  <a:pt x="199103" y="1094490"/>
                </a:lnTo>
                <a:lnTo>
                  <a:pt x="180979" y="1097556"/>
                </a:lnTo>
                <a:close/>
              </a:path>
              <a:path w="1253490" h="1097914">
                <a:moveTo>
                  <a:pt x="598854" y="685286"/>
                </a:moveTo>
                <a:lnTo>
                  <a:pt x="555637" y="685286"/>
                </a:lnTo>
                <a:lnTo>
                  <a:pt x="533740" y="682007"/>
                </a:lnTo>
                <a:lnTo>
                  <a:pt x="514736" y="672939"/>
                </a:lnTo>
                <a:lnTo>
                  <a:pt x="499206" y="659241"/>
                </a:lnTo>
                <a:lnTo>
                  <a:pt x="487726" y="642070"/>
                </a:lnTo>
                <a:lnTo>
                  <a:pt x="413641" y="469205"/>
                </a:lnTo>
                <a:lnTo>
                  <a:pt x="413641" y="463031"/>
                </a:lnTo>
                <a:lnTo>
                  <a:pt x="514185" y="463031"/>
                </a:lnTo>
                <a:lnTo>
                  <a:pt x="598854" y="660591"/>
                </a:lnTo>
                <a:lnTo>
                  <a:pt x="605027" y="666765"/>
                </a:lnTo>
                <a:lnTo>
                  <a:pt x="605027" y="672939"/>
                </a:lnTo>
                <a:lnTo>
                  <a:pt x="598854" y="679113"/>
                </a:lnTo>
                <a:lnTo>
                  <a:pt x="598854" y="685286"/>
                </a:lnTo>
                <a:close/>
              </a:path>
              <a:path w="1253490" h="1097914">
                <a:moveTo>
                  <a:pt x="463031" y="1097556"/>
                </a:moveTo>
                <a:lnTo>
                  <a:pt x="424048" y="1097556"/>
                </a:lnTo>
                <a:lnTo>
                  <a:pt x="405924" y="1094490"/>
                </a:lnTo>
                <a:lnTo>
                  <a:pt x="384316" y="1081950"/>
                </a:lnTo>
                <a:lnTo>
                  <a:pt x="369653" y="1062464"/>
                </a:lnTo>
                <a:lnTo>
                  <a:pt x="364251" y="1037190"/>
                </a:lnTo>
                <a:lnTo>
                  <a:pt x="308688" y="703808"/>
                </a:lnTo>
                <a:lnTo>
                  <a:pt x="440072" y="703808"/>
                </a:lnTo>
                <a:lnTo>
                  <a:pt x="475379" y="1080407"/>
                </a:lnTo>
                <a:lnTo>
                  <a:pt x="475379" y="1086580"/>
                </a:lnTo>
                <a:lnTo>
                  <a:pt x="469205" y="1086580"/>
                </a:lnTo>
                <a:lnTo>
                  <a:pt x="469205" y="1092754"/>
                </a:lnTo>
                <a:lnTo>
                  <a:pt x="463031" y="1092754"/>
                </a:lnTo>
                <a:lnTo>
                  <a:pt x="463031" y="1097556"/>
                </a:lnTo>
                <a:close/>
              </a:path>
              <a:path w="1253490" h="1097914">
                <a:moveTo>
                  <a:pt x="950758" y="240776"/>
                </a:moveTo>
                <a:lnTo>
                  <a:pt x="910918" y="232190"/>
                </a:lnTo>
                <a:lnTo>
                  <a:pt x="877445" y="209135"/>
                </a:lnTo>
                <a:lnTo>
                  <a:pt x="854390" y="175662"/>
                </a:lnTo>
                <a:lnTo>
                  <a:pt x="845805" y="135822"/>
                </a:lnTo>
                <a:lnTo>
                  <a:pt x="845805" y="104953"/>
                </a:lnTo>
                <a:lnTo>
                  <a:pt x="854390" y="62509"/>
                </a:lnTo>
                <a:lnTo>
                  <a:pt x="877445" y="29325"/>
                </a:lnTo>
                <a:lnTo>
                  <a:pt x="910918" y="7717"/>
                </a:lnTo>
                <a:lnTo>
                  <a:pt x="950758" y="0"/>
                </a:lnTo>
                <a:lnTo>
                  <a:pt x="990598" y="7717"/>
                </a:lnTo>
                <a:lnTo>
                  <a:pt x="1024071" y="29325"/>
                </a:lnTo>
                <a:lnTo>
                  <a:pt x="1047126" y="62509"/>
                </a:lnTo>
                <a:lnTo>
                  <a:pt x="1055712" y="104953"/>
                </a:lnTo>
                <a:lnTo>
                  <a:pt x="1055712" y="135822"/>
                </a:lnTo>
                <a:lnTo>
                  <a:pt x="1047126" y="175662"/>
                </a:lnTo>
                <a:lnTo>
                  <a:pt x="1024071" y="209135"/>
                </a:lnTo>
                <a:lnTo>
                  <a:pt x="990598" y="232190"/>
                </a:lnTo>
                <a:lnTo>
                  <a:pt x="950758" y="240776"/>
                </a:lnTo>
                <a:close/>
              </a:path>
              <a:path w="1253490" h="1097914">
                <a:moveTo>
                  <a:pt x="697634" y="685286"/>
                </a:moveTo>
                <a:lnTo>
                  <a:pt x="654418" y="685286"/>
                </a:lnTo>
                <a:lnTo>
                  <a:pt x="654418" y="679113"/>
                </a:lnTo>
                <a:lnTo>
                  <a:pt x="648244" y="672939"/>
                </a:lnTo>
                <a:lnTo>
                  <a:pt x="648244" y="666765"/>
                </a:lnTo>
                <a:lnTo>
                  <a:pt x="654418" y="660591"/>
                </a:lnTo>
                <a:lnTo>
                  <a:pt x="747024" y="444510"/>
                </a:lnTo>
                <a:lnTo>
                  <a:pt x="777893" y="358077"/>
                </a:lnTo>
                <a:lnTo>
                  <a:pt x="800755" y="323736"/>
                </a:lnTo>
                <a:lnTo>
                  <a:pt x="831141" y="296340"/>
                </a:lnTo>
                <a:lnTo>
                  <a:pt x="867316" y="278204"/>
                </a:lnTo>
                <a:lnTo>
                  <a:pt x="907541" y="271645"/>
                </a:lnTo>
                <a:lnTo>
                  <a:pt x="993974" y="271645"/>
                </a:lnTo>
                <a:lnTo>
                  <a:pt x="1034200" y="278204"/>
                </a:lnTo>
                <a:lnTo>
                  <a:pt x="1070375" y="296340"/>
                </a:lnTo>
                <a:lnTo>
                  <a:pt x="1100761" y="323736"/>
                </a:lnTo>
                <a:lnTo>
                  <a:pt x="1123623" y="358077"/>
                </a:lnTo>
                <a:lnTo>
                  <a:pt x="1154492" y="444510"/>
                </a:lnTo>
                <a:lnTo>
                  <a:pt x="1162430" y="463031"/>
                </a:lnTo>
                <a:lnTo>
                  <a:pt x="839630" y="463031"/>
                </a:lnTo>
                <a:lnTo>
                  <a:pt x="839630" y="469205"/>
                </a:lnTo>
                <a:lnTo>
                  <a:pt x="765545" y="642070"/>
                </a:lnTo>
                <a:lnTo>
                  <a:pt x="754066" y="659241"/>
                </a:lnTo>
                <a:lnTo>
                  <a:pt x="738535" y="672939"/>
                </a:lnTo>
                <a:lnTo>
                  <a:pt x="719532" y="682007"/>
                </a:lnTo>
                <a:lnTo>
                  <a:pt x="697634" y="685286"/>
                </a:lnTo>
                <a:close/>
              </a:path>
              <a:path w="1253490" h="1097914">
                <a:moveTo>
                  <a:pt x="829223" y="1097556"/>
                </a:moveTo>
                <a:lnTo>
                  <a:pt x="790240" y="1097556"/>
                </a:lnTo>
                <a:lnTo>
                  <a:pt x="790240" y="1092754"/>
                </a:lnTo>
                <a:lnTo>
                  <a:pt x="784066" y="1092754"/>
                </a:lnTo>
                <a:lnTo>
                  <a:pt x="784066" y="1086580"/>
                </a:lnTo>
                <a:lnTo>
                  <a:pt x="777893" y="1086580"/>
                </a:lnTo>
                <a:lnTo>
                  <a:pt x="777893" y="1080407"/>
                </a:lnTo>
                <a:lnTo>
                  <a:pt x="814935" y="685286"/>
                </a:lnTo>
                <a:lnTo>
                  <a:pt x="845805" y="469205"/>
                </a:lnTo>
                <a:lnTo>
                  <a:pt x="839630" y="463031"/>
                </a:lnTo>
                <a:lnTo>
                  <a:pt x="1061886" y="463031"/>
                </a:lnTo>
                <a:lnTo>
                  <a:pt x="1055712" y="469205"/>
                </a:lnTo>
                <a:lnTo>
                  <a:pt x="1086581" y="685286"/>
                </a:lnTo>
                <a:lnTo>
                  <a:pt x="1088317" y="703808"/>
                </a:lnTo>
                <a:lnTo>
                  <a:pt x="944585" y="703808"/>
                </a:lnTo>
                <a:lnTo>
                  <a:pt x="889020" y="1037190"/>
                </a:lnTo>
                <a:lnTo>
                  <a:pt x="883618" y="1062464"/>
                </a:lnTo>
                <a:lnTo>
                  <a:pt x="868956" y="1081950"/>
                </a:lnTo>
                <a:lnTo>
                  <a:pt x="847348" y="1094490"/>
                </a:lnTo>
                <a:lnTo>
                  <a:pt x="829223" y="1097556"/>
                </a:lnTo>
                <a:close/>
              </a:path>
              <a:path w="1253490" h="1097914">
                <a:moveTo>
                  <a:pt x="1247098" y="685286"/>
                </a:moveTo>
                <a:lnTo>
                  <a:pt x="1203882" y="685286"/>
                </a:lnTo>
                <a:lnTo>
                  <a:pt x="1181984" y="682007"/>
                </a:lnTo>
                <a:lnTo>
                  <a:pt x="1162980" y="672939"/>
                </a:lnTo>
                <a:lnTo>
                  <a:pt x="1147449" y="659241"/>
                </a:lnTo>
                <a:lnTo>
                  <a:pt x="1135970" y="642070"/>
                </a:lnTo>
                <a:lnTo>
                  <a:pt x="1061886" y="469205"/>
                </a:lnTo>
                <a:lnTo>
                  <a:pt x="1061886" y="463031"/>
                </a:lnTo>
                <a:lnTo>
                  <a:pt x="1162430" y="463031"/>
                </a:lnTo>
                <a:lnTo>
                  <a:pt x="1247098" y="660591"/>
                </a:lnTo>
                <a:lnTo>
                  <a:pt x="1253272" y="666765"/>
                </a:lnTo>
                <a:lnTo>
                  <a:pt x="1253272" y="672939"/>
                </a:lnTo>
                <a:lnTo>
                  <a:pt x="1247098" y="679113"/>
                </a:lnTo>
                <a:lnTo>
                  <a:pt x="1247098" y="685286"/>
                </a:lnTo>
                <a:close/>
              </a:path>
              <a:path w="1253490" h="1097914">
                <a:moveTo>
                  <a:pt x="1111276" y="1097556"/>
                </a:moveTo>
                <a:lnTo>
                  <a:pt x="1072292" y="1097556"/>
                </a:lnTo>
                <a:lnTo>
                  <a:pt x="1054168" y="1094490"/>
                </a:lnTo>
                <a:lnTo>
                  <a:pt x="1032560" y="1081950"/>
                </a:lnTo>
                <a:lnTo>
                  <a:pt x="1017897" y="1062464"/>
                </a:lnTo>
                <a:lnTo>
                  <a:pt x="1012495" y="1037190"/>
                </a:lnTo>
                <a:lnTo>
                  <a:pt x="956932" y="703808"/>
                </a:lnTo>
                <a:lnTo>
                  <a:pt x="1088317" y="703808"/>
                </a:lnTo>
                <a:lnTo>
                  <a:pt x="1123623" y="1080407"/>
                </a:lnTo>
                <a:lnTo>
                  <a:pt x="1123623" y="1086580"/>
                </a:lnTo>
                <a:lnTo>
                  <a:pt x="1117449" y="1086580"/>
                </a:lnTo>
                <a:lnTo>
                  <a:pt x="1117449" y="1092754"/>
                </a:lnTo>
                <a:lnTo>
                  <a:pt x="1111276" y="1092754"/>
                </a:lnTo>
                <a:lnTo>
                  <a:pt x="1111276" y="1097556"/>
                </a:lnTo>
                <a:close/>
              </a:path>
            </a:pathLst>
          </a:custGeom>
          <a:solidFill>
            <a:srgbClr val="A6A6A6"/>
          </a:solidFill>
        </p:spPr>
        <p:txBody>
          <a:bodyPr wrap="square" lIns="0" tIns="0" rIns="0" bIns="0" rtlCol="0"/>
          <a:lstStyle/>
          <a:p>
            <a:endParaRPr/>
          </a:p>
        </p:txBody>
      </p:sp>
      <p:sp>
        <p:nvSpPr>
          <p:cNvPr id="18" name="bg object 18"/>
          <p:cNvSpPr/>
          <p:nvPr/>
        </p:nvSpPr>
        <p:spPr>
          <a:xfrm>
            <a:off x="10025881" y="1844636"/>
            <a:ext cx="6591934" cy="3086100"/>
          </a:xfrm>
          <a:custGeom>
            <a:avLst/>
            <a:gdLst/>
            <a:ahLst/>
            <a:cxnLst/>
            <a:rect l="l" t="t" r="r" b="b"/>
            <a:pathLst>
              <a:path w="6591934" h="3086100">
                <a:moveTo>
                  <a:pt x="6115326" y="3086099"/>
                </a:moveTo>
                <a:lnTo>
                  <a:pt x="476249" y="3086099"/>
                </a:lnTo>
                <a:lnTo>
                  <a:pt x="427556" y="3083640"/>
                </a:lnTo>
                <a:lnTo>
                  <a:pt x="380268" y="3076423"/>
                </a:lnTo>
                <a:lnTo>
                  <a:pt x="334627" y="3064688"/>
                </a:lnTo>
                <a:lnTo>
                  <a:pt x="290871" y="3048673"/>
                </a:lnTo>
                <a:lnTo>
                  <a:pt x="249240" y="3028618"/>
                </a:lnTo>
                <a:lnTo>
                  <a:pt x="209973" y="3004763"/>
                </a:lnTo>
                <a:lnTo>
                  <a:pt x="173310" y="2977346"/>
                </a:lnTo>
                <a:lnTo>
                  <a:pt x="139490" y="2946608"/>
                </a:lnTo>
                <a:lnTo>
                  <a:pt x="108752" y="2912788"/>
                </a:lnTo>
                <a:lnTo>
                  <a:pt x="81335" y="2876125"/>
                </a:lnTo>
                <a:lnTo>
                  <a:pt x="57480" y="2836858"/>
                </a:lnTo>
                <a:lnTo>
                  <a:pt x="37425" y="2795227"/>
                </a:lnTo>
                <a:lnTo>
                  <a:pt x="21411" y="2751471"/>
                </a:lnTo>
                <a:lnTo>
                  <a:pt x="9675" y="2705830"/>
                </a:lnTo>
                <a:lnTo>
                  <a:pt x="2458" y="2658543"/>
                </a:lnTo>
                <a:lnTo>
                  <a:pt x="0" y="2609851"/>
                </a:lnTo>
                <a:lnTo>
                  <a:pt x="0" y="476246"/>
                </a:lnTo>
                <a:lnTo>
                  <a:pt x="2458" y="427555"/>
                </a:lnTo>
                <a:lnTo>
                  <a:pt x="9675" y="380268"/>
                </a:lnTo>
                <a:lnTo>
                  <a:pt x="21411" y="334627"/>
                </a:lnTo>
                <a:lnTo>
                  <a:pt x="37425" y="290871"/>
                </a:lnTo>
                <a:lnTo>
                  <a:pt x="57480" y="249240"/>
                </a:lnTo>
                <a:lnTo>
                  <a:pt x="81335" y="209973"/>
                </a:lnTo>
                <a:lnTo>
                  <a:pt x="108752" y="173310"/>
                </a:lnTo>
                <a:lnTo>
                  <a:pt x="139490" y="139489"/>
                </a:lnTo>
                <a:lnTo>
                  <a:pt x="173310" y="108751"/>
                </a:lnTo>
                <a:lnTo>
                  <a:pt x="209973" y="81335"/>
                </a:lnTo>
                <a:lnTo>
                  <a:pt x="249240" y="57480"/>
                </a:lnTo>
                <a:lnTo>
                  <a:pt x="290871" y="37425"/>
                </a:lnTo>
                <a:lnTo>
                  <a:pt x="334627" y="21410"/>
                </a:lnTo>
                <a:lnTo>
                  <a:pt x="380268" y="9675"/>
                </a:lnTo>
                <a:lnTo>
                  <a:pt x="427556" y="2458"/>
                </a:lnTo>
                <a:lnTo>
                  <a:pt x="476236" y="0"/>
                </a:lnTo>
                <a:lnTo>
                  <a:pt x="6115339" y="0"/>
                </a:lnTo>
                <a:lnTo>
                  <a:pt x="6164020" y="2458"/>
                </a:lnTo>
                <a:lnTo>
                  <a:pt x="6211307" y="9675"/>
                </a:lnTo>
                <a:lnTo>
                  <a:pt x="6256949" y="21410"/>
                </a:lnTo>
                <a:lnTo>
                  <a:pt x="6300705" y="37425"/>
                </a:lnTo>
                <a:lnTo>
                  <a:pt x="6342336" y="57480"/>
                </a:lnTo>
                <a:lnTo>
                  <a:pt x="6381603" y="81335"/>
                </a:lnTo>
                <a:lnTo>
                  <a:pt x="6418266" y="108751"/>
                </a:lnTo>
                <a:lnTo>
                  <a:pt x="6452086" y="139489"/>
                </a:lnTo>
                <a:lnTo>
                  <a:pt x="6482824" y="173310"/>
                </a:lnTo>
                <a:lnTo>
                  <a:pt x="6510240" y="209973"/>
                </a:lnTo>
                <a:lnTo>
                  <a:pt x="6534095" y="249240"/>
                </a:lnTo>
                <a:lnTo>
                  <a:pt x="6554150" y="290871"/>
                </a:lnTo>
                <a:lnTo>
                  <a:pt x="6570165" y="334627"/>
                </a:lnTo>
                <a:lnTo>
                  <a:pt x="6581900" y="380268"/>
                </a:lnTo>
                <a:lnTo>
                  <a:pt x="6589117" y="427555"/>
                </a:lnTo>
                <a:lnTo>
                  <a:pt x="6591576" y="476246"/>
                </a:lnTo>
                <a:lnTo>
                  <a:pt x="6591576" y="2609851"/>
                </a:lnTo>
                <a:lnTo>
                  <a:pt x="6589117" y="2658543"/>
                </a:lnTo>
                <a:lnTo>
                  <a:pt x="6581900" y="2705830"/>
                </a:lnTo>
                <a:lnTo>
                  <a:pt x="6570165" y="2751471"/>
                </a:lnTo>
                <a:lnTo>
                  <a:pt x="6554150" y="2795227"/>
                </a:lnTo>
                <a:lnTo>
                  <a:pt x="6534095" y="2836858"/>
                </a:lnTo>
                <a:lnTo>
                  <a:pt x="6510240" y="2876125"/>
                </a:lnTo>
                <a:lnTo>
                  <a:pt x="6482824" y="2912788"/>
                </a:lnTo>
                <a:lnTo>
                  <a:pt x="6452086" y="2946608"/>
                </a:lnTo>
                <a:lnTo>
                  <a:pt x="6418266" y="2977346"/>
                </a:lnTo>
                <a:lnTo>
                  <a:pt x="6381603" y="3004763"/>
                </a:lnTo>
                <a:lnTo>
                  <a:pt x="6342336" y="3028618"/>
                </a:lnTo>
                <a:lnTo>
                  <a:pt x="6300705" y="3048673"/>
                </a:lnTo>
                <a:lnTo>
                  <a:pt x="6256949" y="3064688"/>
                </a:lnTo>
                <a:lnTo>
                  <a:pt x="6211307" y="3076423"/>
                </a:lnTo>
                <a:lnTo>
                  <a:pt x="6164020" y="3083640"/>
                </a:lnTo>
                <a:lnTo>
                  <a:pt x="6115326" y="3086099"/>
                </a:lnTo>
                <a:close/>
              </a:path>
            </a:pathLst>
          </a:custGeom>
          <a:solidFill>
            <a:srgbClr val="48CFAE"/>
          </a:solidFill>
        </p:spPr>
        <p:txBody>
          <a:bodyPr wrap="square" lIns="0" tIns="0" rIns="0" bIns="0" rtlCol="0"/>
          <a:lstStyle/>
          <a:p>
            <a:endParaRPr/>
          </a:p>
        </p:txBody>
      </p:sp>
      <p:sp>
        <p:nvSpPr>
          <p:cNvPr id="19" name="bg object 19"/>
          <p:cNvSpPr/>
          <p:nvPr/>
        </p:nvSpPr>
        <p:spPr>
          <a:xfrm>
            <a:off x="17949388" y="6944916"/>
            <a:ext cx="339090" cy="166370"/>
          </a:xfrm>
          <a:custGeom>
            <a:avLst/>
            <a:gdLst/>
            <a:ahLst/>
            <a:cxnLst/>
            <a:rect l="l" t="t" r="r" b="b"/>
            <a:pathLst>
              <a:path w="339090" h="166370">
                <a:moveTo>
                  <a:pt x="0" y="0"/>
                </a:moveTo>
                <a:lnTo>
                  <a:pt x="43624" y="18912"/>
                </a:lnTo>
                <a:lnTo>
                  <a:pt x="86981" y="38403"/>
                </a:lnTo>
                <a:lnTo>
                  <a:pt x="130062" y="58471"/>
                </a:lnTo>
                <a:lnTo>
                  <a:pt x="172858" y="79115"/>
                </a:lnTo>
                <a:lnTo>
                  <a:pt x="215364" y="100336"/>
                </a:lnTo>
                <a:lnTo>
                  <a:pt x="257570" y="122133"/>
                </a:lnTo>
                <a:lnTo>
                  <a:pt x="299470" y="144505"/>
                </a:lnTo>
                <a:lnTo>
                  <a:pt x="338611" y="166102"/>
                </a:lnTo>
              </a:path>
            </a:pathLst>
          </a:custGeom>
          <a:ln w="57149">
            <a:solidFill>
              <a:srgbClr val="8BA8AC"/>
            </a:solidFill>
          </a:ln>
        </p:spPr>
        <p:txBody>
          <a:bodyPr wrap="square" lIns="0" tIns="0" rIns="0" bIns="0" rtlCol="0"/>
          <a:lstStyle/>
          <a:p>
            <a:endParaRPr/>
          </a:p>
        </p:txBody>
      </p:sp>
      <p:sp>
        <p:nvSpPr>
          <p:cNvPr id="20" name="bg object 20"/>
          <p:cNvSpPr/>
          <p:nvPr/>
        </p:nvSpPr>
        <p:spPr>
          <a:xfrm>
            <a:off x="16950042" y="8935363"/>
            <a:ext cx="1337945" cy="1351915"/>
          </a:xfrm>
          <a:custGeom>
            <a:avLst/>
            <a:gdLst/>
            <a:ahLst/>
            <a:cxnLst/>
            <a:rect l="l" t="t" r="r" b="b"/>
            <a:pathLst>
              <a:path w="1337944" h="1351915">
                <a:moveTo>
                  <a:pt x="1337945" y="1107363"/>
                </a:moveTo>
                <a:lnTo>
                  <a:pt x="1093673" y="1351635"/>
                </a:lnTo>
                <a:lnTo>
                  <a:pt x="1134084" y="1351635"/>
                </a:lnTo>
                <a:lnTo>
                  <a:pt x="1337945" y="1147775"/>
                </a:lnTo>
                <a:lnTo>
                  <a:pt x="1337945" y="1107363"/>
                </a:lnTo>
                <a:close/>
              </a:path>
              <a:path w="1337944" h="1351915">
                <a:moveTo>
                  <a:pt x="1337945" y="569252"/>
                </a:moveTo>
                <a:lnTo>
                  <a:pt x="555561" y="1351635"/>
                </a:lnTo>
                <a:lnTo>
                  <a:pt x="595972" y="1351635"/>
                </a:lnTo>
                <a:lnTo>
                  <a:pt x="1337945" y="609663"/>
                </a:lnTo>
                <a:lnTo>
                  <a:pt x="1337945" y="569252"/>
                </a:lnTo>
                <a:close/>
              </a:path>
              <a:path w="1337944" h="1351915">
                <a:moveTo>
                  <a:pt x="1337945" y="0"/>
                </a:moveTo>
                <a:lnTo>
                  <a:pt x="0" y="1351648"/>
                </a:lnTo>
                <a:lnTo>
                  <a:pt x="40208" y="1351648"/>
                </a:lnTo>
                <a:lnTo>
                  <a:pt x="1337945" y="40614"/>
                </a:lnTo>
                <a:lnTo>
                  <a:pt x="1337945" y="0"/>
                </a:lnTo>
                <a:close/>
              </a:path>
            </a:pathLst>
          </a:custGeom>
          <a:solidFill>
            <a:srgbClr val="8BA8AC"/>
          </a:solidFill>
        </p:spPr>
        <p:txBody>
          <a:bodyPr wrap="square" lIns="0" tIns="0" rIns="0" bIns="0" rtlCol="0"/>
          <a:lstStyle/>
          <a:p>
            <a:endParaRPr/>
          </a:p>
        </p:txBody>
      </p:sp>
      <p:sp>
        <p:nvSpPr>
          <p:cNvPr id="21" name="bg object 21"/>
          <p:cNvSpPr/>
          <p:nvPr/>
        </p:nvSpPr>
        <p:spPr>
          <a:xfrm>
            <a:off x="10025881" y="5356264"/>
            <a:ext cx="6591934" cy="3086100"/>
          </a:xfrm>
          <a:custGeom>
            <a:avLst/>
            <a:gdLst/>
            <a:ahLst/>
            <a:cxnLst/>
            <a:rect l="l" t="t" r="r" b="b"/>
            <a:pathLst>
              <a:path w="6591934" h="3086100">
                <a:moveTo>
                  <a:pt x="6115329" y="3086099"/>
                </a:moveTo>
                <a:lnTo>
                  <a:pt x="476246" y="3086099"/>
                </a:lnTo>
                <a:lnTo>
                  <a:pt x="427556" y="3083641"/>
                </a:lnTo>
                <a:lnTo>
                  <a:pt x="380268" y="3076424"/>
                </a:lnTo>
                <a:lnTo>
                  <a:pt x="334627" y="3064688"/>
                </a:lnTo>
                <a:lnTo>
                  <a:pt x="290871" y="3048673"/>
                </a:lnTo>
                <a:lnTo>
                  <a:pt x="249240" y="3028619"/>
                </a:lnTo>
                <a:lnTo>
                  <a:pt x="209973" y="3004763"/>
                </a:lnTo>
                <a:lnTo>
                  <a:pt x="173310" y="2977347"/>
                </a:lnTo>
                <a:lnTo>
                  <a:pt x="139490" y="2946609"/>
                </a:lnTo>
                <a:lnTo>
                  <a:pt x="108752" y="2912789"/>
                </a:lnTo>
                <a:lnTo>
                  <a:pt x="81335" y="2876125"/>
                </a:lnTo>
                <a:lnTo>
                  <a:pt x="57480" y="2836858"/>
                </a:lnTo>
                <a:lnTo>
                  <a:pt x="37425" y="2795227"/>
                </a:lnTo>
                <a:lnTo>
                  <a:pt x="21411" y="2751472"/>
                </a:lnTo>
                <a:lnTo>
                  <a:pt x="9675" y="2705830"/>
                </a:lnTo>
                <a:lnTo>
                  <a:pt x="2458" y="2658543"/>
                </a:lnTo>
                <a:lnTo>
                  <a:pt x="0" y="2609852"/>
                </a:lnTo>
                <a:lnTo>
                  <a:pt x="0" y="476247"/>
                </a:lnTo>
                <a:lnTo>
                  <a:pt x="2458" y="427556"/>
                </a:lnTo>
                <a:lnTo>
                  <a:pt x="9675" y="380269"/>
                </a:lnTo>
                <a:lnTo>
                  <a:pt x="21411" y="334627"/>
                </a:lnTo>
                <a:lnTo>
                  <a:pt x="37425" y="290872"/>
                </a:lnTo>
                <a:lnTo>
                  <a:pt x="57480" y="249241"/>
                </a:lnTo>
                <a:lnTo>
                  <a:pt x="81335" y="209974"/>
                </a:lnTo>
                <a:lnTo>
                  <a:pt x="108752" y="173310"/>
                </a:lnTo>
                <a:lnTo>
                  <a:pt x="139490" y="139490"/>
                </a:lnTo>
                <a:lnTo>
                  <a:pt x="173310" y="108752"/>
                </a:lnTo>
                <a:lnTo>
                  <a:pt x="209973" y="81336"/>
                </a:lnTo>
                <a:lnTo>
                  <a:pt x="249240" y="57480"/>
                </a:lnTo>
                <a:lnTo>
                  <a:pt x="290871" y="37426"/>
                </a:lnTo>
                <a:lnTo>
                  <a:pt x="334627" y="21411"/>
                </a:lnTo>
                <a:lnTo>
                  <a:pt x="380268" y="9675"/>
                </a:lnTo>
                <a:lnTo>
                  <a:pt x="427556" y="2458"/>
                </a:lnTo>
                <a:lnTo>
                  <a:pt x="476249" y="0"/>
                </a:lnTo>
                <a:lnTo>
                  <a:pt x="6115326" y="0"/>
                </a:lnTo>
                <a:lnTo>
                  <a:pt x="6164020" y="2458"/>
                </a:lnTo>
                <a:lnTo>
                  <a:pt x="6211307" y="9675"/>
                </a:lnTo>
                <a:lnTo>
                  <a:pt x="6256949" y="21411"/>
                </a:lnTo>
                <a:lnTo>
                  <a:pt x="6300705" y="37426"/>
                </a:lnTo>
                <a:lnTo>
                  <a:pt x="6342336" y="57480"/>
                </a:lnTo>
                <a:lnTo>
                  <a:pt x="6381603" y="81336"/>
                </a:lnTo>
                <a:lnTo>
                  <a:pt x="6418266" y="108752"/>
                </a:lnTo>
                <a:lnTo>
                  <a:pt x="6452086" y="139490"/>
                </a:lnTo>
                <a:lnTo>
                  <a:pt x="6482824" y="173310"/>
                </a:lnTo>
                <a:lnTo>
                  <a:pt x="6510240" y="209974"/>
                </a:lnTo>
                <a:lnTo>
                  <a:pt x="6534095" y="249241"/>
                </a:lnTo>
                <a:lnTo>
                  <a:pt x="6554150" y="290872"/>
                </a:lnTo>
                <a:lnTo>
                  <a:pt x="6570165" y="334627"/>
                </a:lnTo>
                <a:lnTo>
                  <a:pt x="6581900" y="380269"/>
                </a:lnTo>
                <a:lnTo>
                  <a:pt x="6589117" y="427556"/>
                </a:lnTo>
                <a:lnTo>
                  <a:pt x="6591576" y="476247"/>
                </a:lnTo>
                <a:lnTo>
                  <a:pt x="6591576" y="2609852"/>
                </a:lnTo>
                <a:lnTo>
                  <a:pt x="6589117" y="2658543"/>
                </a:lnTo>
                <a:lnTo>
                  <a:pt x="6581900" y="2705830"/>
                </a:lnTo>
                <a:lnTo>
                  <a:pt x="6570165" y="2751472"/>
                </a:lnTo>
                <a:lnTo>
                  <a:pt x="6554150" y="2795227"/>
                </a:lnTo>
                <a:lnTo>
                  <a:pt x="6534095" y="2836858"/>
                </a:lnTo>
                <a:lnTo>
                  <a:pt x="6510240" y="2876125"/>
                </a:lnTo>
                <a:lnTo>
                  <a:pt x="6482824" y="2912789"/>
                </a:lnTo>
                <a:lnTo>
                  <a:pt x="6452086" y="2946609"/>
                </a:lnTo>
                <a:lnTo>
                  <a:pt x="6418266" y="2977347"/>
                </a:lnTo>
                <a:lnTo>
                  <a:pt x="6381603" y="3004763"/>
                </a:lnTo>
                <a:lnTo>
                  <a:pt x="6342336" y="3028619"/>
                </a:lnTo>
                <a:lnTo>
                  <a:pt x="6300705" y="3048673"/>
                </a:lnTo>
                <a:lnTo>
                  <a:pt x="6256949" y="3064688"/>
                </a:lnTo>
                <a:lnTo>
                  <a:pt x="6211307" y="3076424"/>
                </a:lnTo>
                <a:lnTo>
                  <a:pt x="6164020" y="3083641"/>
                </a:lnTo>
                <a:lnTo>
                  <a:pt x="6115329" y="3086099"/>
                </a:lnTo>
                <a:close/>
              </a:path>
            </a:pathLst>
          </a:custGeom>
          <a:solidFill>
            <a:srgbClr val="48CFAE"/>
          </a:solidFill>
        </p:spPr>
        <p:txBody>
          <a:bodyPr wrap="square" lIns="0" tIns="0" rIns="0" bIns="0" rtlCol="0"/>
          <a:lstStyle/>
          <a:p>
            <a:endParaRPr/>
          </a:p>
        </p:txBody>
      </p:sp>
      <p:sp>
        <p:nvSpPr>
          <p:cNvPr id="22" name="bg object 22"/>
          <p:cNvSpPr/>
          <p:nvPr/>
        </p:nvSpPr>
        <p:spPr>
          <a:xfrm>
            <a:off x="9254357" y="2616161"/>
            <a:ext cx="1543050" cy="1543050"/>
          </a:xfrm>
          <a:custGeom>
            <a:avLst/>
            <a:gdLst/>
            <a:ahLst/>
            <a:cxnLst/>
            <a:rect l="l" t="t" r="r" b="b"/>
            <a:pathLst>
              <a:path w="1543050" h="1543050">
                <a:moveTo>
                  <a:pt x="771524" y="1543049"/>
                </a:moveTo>
                <a:lnTo>
                  <a:pt x="722731" y="1541531"/>
                </a:lnTo>
                <a:lnTo>
                  <a:pt x="674745" y="1537038"/>
                </a:lnTo>
                <a:lnTo>
                  <a:pt x="627656" y="1529659"/>
                </a:lnTo>
                <a:lnTo>
                  <a:pt x="581554" y="1519486"/>
                </a:lnTo>
                <a:lnTo>
                  <a:pt x="536530" y="1506609"/>
                </a:lnTo>
                <a:lnTo>
                  <a:pt x="492674" y="1491117"/>
                </a:lnTo>
                <a:lnTo>
                  <a:pt x="450076" y="1473102"/>
                </a:lnTo>
                <a:lnTo>
                  <a:pt x="408826" y="1452653"/>
                </a:lnTo>
                <a:lnTo>
                  <a:pt x="369016" y="1429862"/>
                </a:lnTo>
                <a:lnTo>
                  <a:pt x="330735" y="1404818"/>
                </a:lnTo>
                <a:lnTo>
                  <a:pt x="294074" y="1377612"/>
                </a:lnTo>
                <a:lnTo>
                  <a:pt x="259124" y="1348334"/>
                </a:lnTo>
                <a:lnTo>
                  <a:pt x="225973" y="1317075"/>
                </a:lnTo>
                <a:lnTo>
                  <a:pt x="194714" y="1283925"/>
                </a:lnTo>
                <a:lnTo>
                  <a:pt x="165437" y="1248974"/>
                </a:lnTo>
                <a:lnTo>
                  <a:pt x="138231" y="1212313"/>
                </a:lnTo>
                <a:lnTo>
                  <a:pt x="113187" y="1174032"/>
                </a:lnTo>
                <a:lnTo>
                  <a:pt x="90395" y="1134222"/>
                </a:lnTo>
                <a:lnTo>
                  <a:pt x="69947" y="1092973"/>
                </a:lnTo>
                <a:lnTo>
                  <a:pt x="51931" y="1050375"/>
                </a:lnTo>
                <a:lnTo>
                  <a:pt x="36440" y="1006518"/>
                </a:lnTo>
                <a:lnTo>
                  <a:pt x="23562" y="961494"/>
                </a:lnTo>
                <a:lnTo>
                  <a:pt x="13389" y="915392"/>
                </a:lnTo>
                <a:lnTo>
                  <a:pt x="6010" y="868303"/>
                </a:lnTo>
                <a:lnTo>
                  <a:pt x="1517" y="820317"/>
                </a:lnTo>
                <a:lnTo>
                  <a:pt x="0" y="771540"/>
                </a:lnTo>
                <a:lnTo>
                  <a:pt x="1517" y="722732"/>
                </a:lnTo>
                <a:lnTo>
                  <a:pt x="6010" y="674746"/>
                </a:lnTo>
                <a:lnTo>
                  <a:pt x="13389" y="627657"/>
                </a:lnTo>
                <a:lnTo>
                  <a:pt x="23562" y="581555"/>
                </a:lnTo>
                <a:lnTo>
                  <a:pt x="36440" y="536530"/>
                </a:lnTo>
                <a:lnTo>
                  <a:pt x="51931" y="492674"/>
                </a:lnTo>
                <a:lnTo>
                  <a:pt x="69947" y="450076"/>
                </a:lnTo>
                <a:lnTo>
                  <a:pt x="90395" y="408827"/>
                </a:lnTo>
                <a:lnTo>
                  <a:pt x="113187" y="369016"/>
                </a:lnTo>
                <a:lnTo>
                  <a:pt x="138231" y="330736"/>
                </a:lnTo>
                <a:lnTo>
                  <a:pt x="165437" y="294075"/>
                </a:lnTo>
                <a:lnTo>
                  <a:pt x="194714" y="259124"/>
                </a:lnTo>
                <a:lnTo>
                  <a:pt x="225973" y="225974"/>
                </a:lnTo>
                <a:lnTo>
                  <a:pt x="259124" y="194715"/>
                </a:lnTo>
                <a:lnTo>
                  <a:pt x="294074" y="165437"/>
                </a:lnTo>
                <a:lnTo>
                  <a:pt x="330735" y="138231"/>
                </a:lnTo>
                <a:lnTo>
                  <a:pt x="369016" y="113187"/>
                </a:lnTo>
                <a:lnTo>
                  <a:pt x="408826" y="90396"/>
                </a:lnTo>
                <a:lnTo>
                  <a:pt x="450076" y="69947"/>
                </a:lnTo>
                <a:lnTo>
                  <a:pt x="492674" y="51932"/>
                </a:lnTo>
                <a:lnTo>
                  <a:pt x="536530" y="36440"/>
                </a:lnTo>
                <a:lnTo>
                  <a:pt x="581554" y="23563"/>
                </a:lnTo>
                <a:lnTo>
                  <a:pt x="627656" y="13389"/>
                </a:lnTo>
                <a:lnTo>
                  <a:pt x="674745" y="6011"/>
                </a:lnTo>
                <a:lnTo>
                  <a:pt x="722731" y="1517"/>
                </a:lnTo>
                <a:lnTo>
                  <a:pt x="771522" y="0"/>
                </a:lnTo>
                <a:lnTo>
                  <a:pt x="820316" y="1517"/>
                </a:lnTo>
                <a:lnTo>
                  <a:pt x="868302" y="6011"/>
                </a:lnTo>
                <a:lnTo>
                  <a:pt x="915392" y="13389"/>
                </a:lnTo>
                <a:lnTo>
                  <a:pt x="961494" y="23563"/>
                </a:lnTo>
                <a:lnTo>
                  <a:pt x="1006518" y="36440"/>
                </a:lnTo>
                <a:lnTo>
                  <a:pt x="1050374" y="51932"/>
                </a:lnTo>
                <a:lnTo>
                  <a:pt x="1092972" y="69947"/>
                </a:lnTo>
                <a:lnTo>
                  <a:pt x="1134222" y="90396"/>
                </a:lnTo>
                <a:lnTo>
                  <a:pt x="1174032" y="113187"/>
                </a:lnTo>
                <a:lnTo>
                  <a:pt x="1212313" y="138231"/>
                </a:lnTo>
                <a:lnTo>
                  <a:pt x="1248974" y="165437"/>
                </a:lnTo>
                <a:lnTo>
                  <a:pt x="1283924" y="194715"/>
                </a:lnTo>
                <a:lnTo>
                  <a:pt x="1317074" y="225974"/>
                </a:lnTo>
                <a:lnTo>
                  <a:pt x="1348334" y="259124"/>
                </a:lnTo>
                <a:lnTo>
                  <a:pt x="1377611" y="294075"/>
                </a:lnTo>
                <a:lnTo>
                  <a:pt x="1404817" y="330736"/>
                </a:lnTo>
                <a:lnTo>
                  <a:pt x="1429861" y="369016"/>
                </a:lnTo>
                <a:lnTo>
                  <a:pt x="1452653" y="408827"/>
                </a:lnTo>
                <a:lnTo>
                  <a:pt x="1473101" y="450076"/>
                </a:lnTo>
                <a:lnTo>
                  <a:pt x="1491116" y="492674"/>
                </a:lnTo>
                <a:lnTo>
                  <a:pt x="1506608" y="536530"/>
                </a:lnTo>
                <a:lnTo>
                  <a:pt x="1519486" y="581555"/>
                </a:lnTo>
                <a:lnTo>
                  <a:pt x="1529659" y="627657"/>
                </a:lnTo>
                <a:lnTo>
                  <a:pt x="1537038" y="674746"/>
                </a:lnTo>
                <a:lnTo>
                  <a:pt x="1541531" y="722732"/>
                </a:lnTo>
                <a:lnTo>
                  <a:pt x="1543048" y="771509"/>
                </a:lnTo>
                <a:lnTo>
                  <a:pt x="1541531" y="820317"/>
                </a:lnTo>
                <a:lnTo>
                  <a:pt x="1537038" y="868303"/>
                </a:lnTo>
                <a:lnTo>
                  <a:pt x="1529659" y="915392"/>
                </a:lnTo>
                <a:lnTo>
                  <a:pt x="1519486" y="961494"/>
                </a:lnTo>
                <a:lnTo>
                  <a:pt x="1506608" y="1006518"/>
                </a:lnTo>
                <a:lnTo>
                  <a:pt x="1491116" y="1050375"/>
                </a:lnTo>
                <a:lnTo>
                  <a:pt x="1473101" y="1092973"/>
                </a:lnTo>
                <a:lnTo>
                  <a:pt x="1452653" y="1134222"/>
                </a:lnTo>
                <a:lnTo>
                  <a:pt x="1429861" y="1174032"/>
                </a:lnTo>
                <a:lnTo>
                  <a:pt x="1404817" y="1212313"/>
                </a:lnTo>
                <a:lnTo>
                  <a:pt x="1377611" y="1248974"/>
                </a:lnTo>
                <a:lnTo>
                  <a:pt x="1348334" y="1283925"/>
                </a:lnTo>
                <a:lnTo>
                  <a:pt x="1317074" y="1317075"/>
                </a:lnTo>
                <a:lnTo>
                  <a:pt x="1283924" y="1348334"/>
                </a:lnTo>
                <a:lnTo>
                  <a:pt x="1248974" y="1377612"/>
                </a:lnTo>
                <a:lnTo>
                  <a:pt x="1212313" y="1404818"/>
                </a:lnTo>
                <a:lnTo>
                  <a:pt x="1174032" y="1429862"/>
                </a:lnTo>
                <a:lnTo>
                  <a:pt x="1134222" y="1452653"/>
                </a:lnTo>
                <a:lnTo>
                  <a:pt x="1092972" y="1473102"/>
                </a:lnTo>
                <a:lnTo>
                  <a:pt x="1050374" y="1491117"/>
                </a:lnTo>
                <a:lnTo>
                  <a:pt x="1006518" y="1506609"/>
                </a:lnTo>
                <a:lnTo>
                  <a:pt x="961494" y="1519486"/>
                </a:lnTo>
                <a:lnTo>
                  <a:pt x="915392" y="1529659"/>
                </a:lnTo>
                <a:lnTo>
                  <a:pt x="868302" y="1537038"/>
                </a:lnTo>
                <a:lnTo>
                  <a:pt x="820316" y="1541531"/>
                </a:lnTo>
                <a:lnTo>
                  <a:pt x="771524" y="1543049"/>
                </a:lnTo>
                <a:close/>
              </a:path>
            </a:pathLst>
          </a:custGeom>
          <a:solidFill>
            <a:srgbClr val="FE6D73"/>
          </a:solidFill>
        </p:spPr>
        <p:txBody>
          <a:bodyPr wrap="square" lIns="0" tIns="0" rIns="0" bIns="0" rtlCol="0"/>
          <a:lstStyle/>
          <a:p>
            <a:endParaRPr/>
          </a:p>
        </p:txBody>
      </p:sp>
      <p:sp>
        <p:nvSpPr>
          <p:cNvPr id="23" name="bg object 23"/>
          <p:cNvSpPr/>
          <p:nvPr/>
        </p:nvSpPr>
        <p:spPr>
          <a:xfrm>
            <a:off x="9254357" y="6127789"/>
            <a:ext cx="1543050" cy="1543050"/>
          </a:xfrm>
          <a:custGeom>
            <a:avLst/>
            <a:gdLst/>
            <a:ahLst/>
            <a:cxnLst/>
            <a:rect l="l" t="t" r="r" b="b"/>
            <a:pathLst>
              <a:path w="1543050" h="1543050">
                <a:moveTo>
                  <a:pt x="771524" y="1543049"/>
                </a:moveTo>
                <a:lnTo>
                  <a:pt x="722731" y="1541531"/>
                </a:lnTo>
                <a:lnTo>
                  <a:pt x="674745" y="1537038"/>
                </a:lnTo>
                <a:lnTo>
                  <a:pt x="627656" y="1529660"/>
                </a:lnTo>
                <a:lnTo>
                  <a:pt x="581554" y="1519486"/>
                </a:lnTo>
                <a:lnTo>
                  <a:pt x="536530" y="1506609"/>
                </a:lnTo>
                <a:lnTo>
                  <a:pt x="492674" y="1491117"/>
                </a:lnTo>
                <a:lnTo>
                  <a:pt x="450076" y="1473102"/>
                </a:lnTo>
                <a:lnTo>
                  <a:pt x="408826" y="1452653"/>
                </a:lnTo>
                <a:lnTo>
                  <a:pt x="369016" y="1429862"/>
                </a:lnTo>
                <a:lnTo>
                  <a:pt x="330735" y="1404818"/>
                </a:lnTo>
                <a:lnTo>
                  <a:pt x="294074" y="1377612"/>
                </a:lnTo>
                <a:lnTo>
                  <a:pt x="259124" y="1348334"/>
                </a:lnTo>
                <a:lnTo>
                  <a:pt x="225973" y="1317075"/>
                </a:lnTo>
                <a:lnTo>
                  <a:pt x="194714" y="1283925"/>
                </a:lnTo>
                <a:lnTo>
                  <a:pt x="165437" y="1248974"/>
                </a:lnTo>
                <a:lnTo>
                  <a:pt x="138231" y="1212313"/>
                </a:lnTo>
                <a:lnTo>
                  <a:pt x="113187" y="1174032"/>
                </a:lnTo>
                <a:lnTo>
                  <a:pt x="90395" y="1134222"/>
                </a:lnTo>
                <a:lnTo>
                  <a:pt x="69947" y="1092973"/>
                </a:lnTo>
                <a:lnTo>
                  <a:pt x="51931" y="1050375"/>
                </a:lnTo>
                <a:lnTo>
                  <a:pt x="36440" y="1006518"/>
                </a:lnTo>
                <a:lnTo>
                  <a:pt x="23562" y="961494"/>
                </a:lnTo>
                <a:lnTo>
                  <a:pt x="13389" y="915392"/>
                </a:lnTo>
                <a:lnTo>
                  <a:pt x="6010" y="868303"/>
                </a:lnTo>
                <a:lnTo>
                  <a:pt x="1517" y="820317"/>
                </a:lnTo>
                <a:lnTo>
                  <a:pt x="0" y="771509"/>
                </a:lnTo>
                <a:lnTo>
                  <a:pt x="1517" y="722732"/>
                </a:lnTo>
                <a:lnTo>
                  <a:pt x="6010" y="674746"/>
                </a:lnTo>
                <a:lnTo>
                  <a:pt x="13389" y="627657"/>
                </a:lnTo>
                <a:lnTo>
                  <a:pt x="23562" y="581555"/>
                </a:lnTo>
                <a:lnTo>
                  <a:pt x="36440" y="536530"/>
                </a:lnTo>
                <a:lnTo>
                  <a:pt x="51931" y="492674"/>
                </a:lnTo>
                <a:lnTo>
                  <a:pt x="69947" y="450076"/>
                </a:lnTo>
                <a:lnTo>
                  <a:pt x="90395" y="408827"/>
                </a:lnTo>
                <a:lnTo>
                  <a:pt x="113187" y="369016"/>
                </a:lnTo>
                <a:lnTo>
                  <a:pt x="138231" y="330736"/>
                </a:lnTo>
                <a:lnTo>
                  <a:pt x="165437" y="294075"/>
                </a:lnTo>
                <a:lnTo>
                  <a:pt x="194714" y="259124"/>
                </a:lnTo>
                <a:lnTo>
                  <a:pt x="225973" y="225974"/>
                </a:lnTo>
                <a:lnTo>
                  <a:pt x="259124" y="194715"/>
                </a:lnTo>
                <a:lnTo>
                  <a:pt x="294074" y="165437"/>
                </a:lnTo>
                <a:lnTo>
                  <a:pt x="330735" y="138231"/>
                </a:lnTo>
                <a:lnTo>
                  <a:pt x="369016" y="113187"/>
                </a:lnTo>
                <a:lnTo>
                  <a:pt x="408826" y="90396"/>
                </a:lnTo>
                <a:lnTo>
                  <a:pt x="450076" y="69947"/>
                </a:lnTo>
                <a:lnTo>
                  <a:pt x="492674" y="51932"/>
                </a:lnTo>
                <a:lnTo>
                  <a:pt x="536530" y="36440"/>
                </a:lnTo>
                <a:lnTo>
                  <a:pt x="581554" y="23563"/>
                </a:lnTo>
                <a:lnTo>
                  <a:pt x="627656" y="13389"/>
                </a:lnTo>
                <a:lnTo>
                  <a:pt x="674745" y="6011"/>
                </a:lnTo>
                <a:lnTo>
                  <a:pt x="722731" y="1517"/>
                </a:lnTo>
                <a:lnTo>
                  <a:pt x="771524" y="0"/>
                </a:lnTo>
                <a:lnTo>
                  <a:pt x="820316" y="1517"/>
                </a:lnTo>
                <a:lnTo>
                  <a:pt x="868302" y="6011"/>
                </a:lnTo>
                <a:lnTo>
                  <a:pt x="915392" y="13389"/>
                </a:lnTo>
                <a:lnTo>
                  <a:pt x="961494" y="23563"/>
                </a:lnTo>
                <a:lnTo>
                  <a:pt x="1006518" y="36440"/>
                </a:lnTo>
                <a:lnTo>
                  <a:pt x="1050374" y="51932"/>
                </a:lnTo>
                <a:lnTo>
                  <a:pt x="1092972" y="69947"/>
                </a:lnTo>
                <a:lnTo>
                  <a:pt x="1134222" y="90396"/>
                </a:lnTo>
                <a:lnTo>
                  <a:pt x="1174032" y="113187"/>
                </a:lnTo>
                <a:lnTo>
                  <a:pt x="1212313" y="138231"/>
                </a:lnTo>
                <a:lnTo>
                  <a:pt x="1248974" y="165437"/>
                </a:lnTo>
                <a:lnTo>
                  <a:pt x="1283924" y="194715"/>
                </a:lnTo>
                <a:lnTo>
                  <a:pt x="1317074" y="225974"/>
                </a:lnTo>
                <a:lnTo>
                  <a:pt x="1348334" y="259124"/>
                </a:lnTo>
                <a:lnTo>
                  <a:pt x="1377611" y="294075"/>
                </a:lnTo>
                <a:lnTo>
                  <a:pt x="1404817" y="330736"/>
                </a:lnTo>
                <a:lnTo>
                  <a:pt x="1429861" y="369016"/>
                </a:lnTo>
                <a:lnTo>
                  <a:pt x="1452653" y="408827"/>
                </a:lnTo>
                <a:lnTo>
                  <a:pt x="1473101" y="450076"/>
                </a:lnTo>
                <a:lnTo>
                  <a:pt x="1491116" y="492674"/>
                </a:lnTo>
                <a:lnTo>
                  <a:pt x="1506608" y="536530"/>
                </a:lnTo>
                <a:lnTo>
                  <a:pt x="1519486" y="581555"/>
                </a:lnTo>
                <a:lnTo>
                  <a:pt x="1529659" y="627657"/>
                </a:lnTo>
                <a:lnTo>
                  <a:pt x="1537038" y="674746"/>
                </a:lnTo>
                <a:lnTo>
                  <a:pt x="1541531" y="722732"/>
                </a:lnTo>
                <a:lnTo>
                  <a:pt x="1543048" y="771524"/>
                </a:lnTo>
                <a:lnTo>
                  <a:pt x="1541531" y="820317"/>
                </a:lnTo>
                <a:lnTo>
                  <a:pt x="1537038" y="868303"/>
                </a:lnTo>
                <a:lnTo>
                  <a:pt x="1529659" y="915392"/>
                </a:lnTo>
                <a:lnTo>
                  <a:pt x="1519486" y="961494"/>
                </a:lnTo>
                <a:lnTo>
                  <a:pt x="1506608" y="1006518"/>
                </a:lnTo>
                <a:lnTo>
                  <a:pt x="1491116" y="1050375"/>
                </a:lnTo>
                <a:lnTo>
                  <a:pt x="1473101" y="1092973"/>
                </a:lnTo>
                <a:lnTo>
                  <a:pt x="1452653" y="1134222"/>
                </a:lnTo>
                <a:lnTo>
                  <a:pt x="1429861" y="1174032"/>
                </a:lnTo>
                <a:lnTo>
                  <a:pt x="1404817" y="1212313"/>
                </a:lnTo>
                <a:lnTo>
                  <a:pt x="1377611" y="1248974"/>
                </a:lnTo>
                <a:lnTo>
                  <a:pt x="1348334" y="1283925"/>
                </a:lnTo>
                <a:lnTo>
                  <a:pt x="1317074" y="1317075"/>
                </a:lnTo>
                <a:lnTo>
                  <a:pt x="1283924" y="1348334"/>
                </a:lnTo>
                <a:lnTo>
                  <a:pt x="1248974" y="1377612"/>
                </a:lnTo>
                <a:lnTo>
                  <a:pt x="1212313" y="1404818"/>
                </a:lnTo>
                <a:lnTo>
                  <a:pt x="1174032" y="1429862"/>
                </a:lnTo>
                <a:lnTo>
                  <a:pt x="1134222" y="1452653"/>
                </a:lnTo>
                <a:lnTo>
                  <a:pt x="1092972" y="1473102"/>
                </a:lnTo>
                <a:lnTo>
                  <a:pt x="1050374" y="1491117"/>
                </a:lnTo>
                <a:lnTo>
                  <a:pt x="1006518" y="1506609"/>
                </a:lnTo>
                <a:lnTo>
                  <a:pt x="961494" y="1519486"/>
                </a:lnTo>
                <a:lnTo>
                  <a:pt x="915392" y="1529660"/>
                </a:lnTo>
                <a:lnTo>
                  <a:pt x="868302" y="1537038"/>
                </a:lnTo>
                <a:lnTo>
                  <a:pt x="820316" y="1541531"/>
                </a:lnTo>
                <a:lnTo>
                  <a:pt x="771524" y="1543049"/>
                </a:lnTo>
                <a:close/>
              </a:path>
            </a:pathLst>
          </a:custGeom>
          <a:solidFill>
            <a:srgbClr val="FE6D73"/>
          </a:solidFill>
        </p:spPr>
        <p:txBody>
          <a:bodyPr wrap="square" lIns="0" tIns="0" rIns="0" bIns="0" rtlCol="0"/>
          <a:lstStyle/>
          <a:p>
            <a:endParaRPr/>
          </a:p>
        </p:txBody>
      </p:sp>
      <p:sp>
        <p:nvSpPr>
          <p:cNvPr id="24" name="bg object 24"/>
          <p:cNvSpPr/>
          <p:nvPr/>
        </p:nvSpPr>
        <p:spPr>
          <a:xfrm>
            <a:off x="9491147" y="2972542"/>
            <a:ext cx="1066800" cy="828040"/>
          </a:xfrm>
          <a:custGeom>
            <a:avLst/>
            <a:gdLst/>
            <a:ahLst/>
            <a:cxnLst/>
            <a:rect l="l" t="t" r="r" b="b"/>
            <a:pathLst>
              <a:path w="1066800" h="828039">
                <a:moveTo>
                  <a:pt x="476325" y="495300"/>
                </a:moveTo>
                <a:lnTo>
                  <a:pt x="370839" y="495300"/>
                </a:lnTo>
                <a:lnTo>
                  <a:pt x="385667" y="490220"/>
                </a:lnTo>
                <a:lnTo>
                  <a:pt x="401108" y="486410"/>
                </a:lnTo>
                <a:lnTo>
                  <a:pt x="417138" y="481330"/>
                </a:lnTo>
                <a:lnTo>
                  <a:pt x="433735" y="477520"/>
                </a:lnTo>
                <a:lnTo>
                  <a:pt x="433735" y="454660"/>
                </a:lnTo>
                <a:lnTo>
                  <a:pt x="402506" y="430530"/>
                </a:lnTo>
                <a:lnTo>
                  <a:pt x="376040" y="397510"/>
                </a:lnTo>
                <a:lnTo>
                  <a:pt x="355017" y="355600"/>
                </a:lnTo>
                <a:lnTo>
                  <a:pt x="340118" y="309880"/>
                </a:lnTo>
                <a:lnTo>
                  <a:pt x="330683" y="247650"/>
                </a:lnTo>
                <a:lnTo>
                  <a:pt x="330252" y="214630"/>
                </a:lnTo>
                <a:lnTo>
                  <a:pt x="332860" y="184150"/>
                </a:lnTo>
                <a:lnTo>
                  <a:pt x="348494" y="121920"/>
                </a:lnTo>
                <a:lnTo>
                  <a:pt x="378822" y="68580"/>
                </a:lnTo>
                <a:lnTo>
                  <a:pt x="406955" y="39370"/>
                </a:lnTo>
                <a:lnTo>
                  <a:pt x="441869" y="17780"/>
                </a:lnTo>
                <a:lnTo>
                  <a:pt x="483903" y="3810"/>
                </a:lnTo>
                <a:lnTo>
                  <a:pt x="533399" y="0"/>
                </a:lnTo>
                <a:lnTo>
                  <a:pt x="582895" y="3810"/>
                </a:lnTo>
                <a:lnTo>
                  <a:pt x="624930" y="17780"/>
                </a:lnTo>
                <a:lnTo>
                  <a:pt x="659844" y="39370"/>
                </a:lnTo>
                <a:lnTo>
                  <a:pt x="662290" y="41910"/>
                </a:lnTo>
                <a:lnTo>
                  <a:pt x="533399" y="41910"/>
                </a:lnTo>
                <a:lnTo>
                  <a:pt x="494154" y="45720"/>
                </a:lnTo>
                <a:lnTo>
                  <a:pt x="433897" y="73660"/>
                </a:lnTo>
                <a:lnTo>
                  <a:pt x="398394" y="115570"/>
                </a:lnTo>
                <a:lnTo>
                  <a:pt x="380024" y="163830"/>
                </a:lnTo>
                <a:lnTo>
                  <a:pt x="372809" y="217170"/>
                </a:lnTo>
                <a:lnTo>
                  <a:pt x="373168" y="245110"/>
                </a:lnTo>
                <a:lnTo>
                  <a:pt x="381483" y="299720"/>
                </a:lnTo>
                <a:lnTo>
                  <a:pt x="394610" y="340360"/>
                </a:lnTo>
                <a:lnTo>
                  <a:pt x="412840" y="375920"/>
                </a:lnTo>
                <a:lnTo>
                  <a:pt x="461796" y="420370"/>
                </a:lnTo>
                <a:lnTo>
                  <a:pt x="470262" y="424180"/>
                </a:lnTo>
                <a:lnTo>
                  <a:pt x="476552" y="431800"/>
                </a:lnTo>
                <a:lnTo>
                  <a:pt x="476552" y="494030"/>
                </a:lnTo>
                <a:lnTo>
                  <a:pt x="476325" y="495300"/>
                </a:lnTo>
                <a:close/>
              </a:path>
              <a:path w="1066800" h="828039">
                <a:moveTo>
                  <a:pt x="946938" y="784860"/>
                </a:moveTo>
                <a:lnTo>
                  <a:pt x="904481" y="784860"/>
                </a:lnTo>
                <a:lnTo>
                  <a:pt x="902871" y="744220"/>
                </a:lnTo>
                <a:lnTo>
                  <a:pt x="899039" y="708660"/>
                </a:lnTo>
                <a:lnTo>
                  <a:pt x="892303" y="678180"/>
                </a:lnTo>
                <a:lnTo>
                  <a:pt x="881984" y="651510"/>
                </a:lnTo>
                <a:lnTo>
                  <a:pt x="880775" y="650240"/>
                </a:lnTo>
                <a:lnTo>
                  <a:pt x="879807" y="647700"/>
                </a:lnTo>
                <a:lnTo>
                  <a:pt x="829129" y="595630"/>
                </a:lnTo>
                <a:lnTo>
                  <a:pt x="790862" y="574040"/>
                </a:lnTo>
                <a:lnTo>
                  <a:pt x="741865" y="554990"/>
                </a:lnTo>
                <a:lnTo>
                  <a:pt x="681014" y="534670"/>
                </a:lnTo>
                <a:lnTo>
                  <a:pt x="607180" y="514350"/>
                </a:lnTo>
                <a:lnTo>
                  <a:pt x="600452" y="511810"/>
                </a:lnTo>
                <a:lnTo>
                  <a:pt x="595085" y="506730"/>
                </a:lnTo>
                <a:lnTo>
                  <a:pt x="591532" y="500380"/>
                </a:lnTo>
                <a:lnTo>
                  <a:pt x="590247" y="494030"/>
                </a:lnTo>
                <a:lnTo>
                  <a:pt x="590247" y="433070"/>
                </a:lnTo>
                <a:lnTo>
                  <a:pt x="595569" y="424180"/>
                </a:lnTo>
                <a:lnTo>
                  <a:pt x="603794" y="421640"/>
                </a:lnTo>
                <a:lnTo>
                  <a:pt x="630581" y="403860"/>
                </a:lnTo>
                <a:lnTo>
                  <a:pt x="672000" y="341630"/>
                </a:lnTo>
                <a:lnTo>
                  <a:pt x="685316" y="299720"/>
                </a:lnTo>
                <a:lnTo>
                  <a:pt x="693631" y="245110"/>
                </a:lnTo>
                <a:lnTo>
                  <a:pt x="693990" y="217170"/>
                </a:lnTo>
                <a:lnTo>
                  <a:pt x="691605" y="189230"/>
                </a:lnTo>
                <a:lnTo>
                  <a:pt x="679087" y="138430"/>
                </a:lnTo>
                <a:lnTo>
                  <a:pt x="654594" y="95250"/>
                </a:lnTo>
                <a:lnTo>
                  <a:pt x="605699" y="57150"/>
                </a:lnTo>
                <a:lnTo>
                  <a:pt x="533399" y="41910"/>
                </a:lnTo>
                <a:lnTo>
                  <a:pt x="662290" y="41910"/>
                </a:lnTo>
                <a:lnTo>
                  <a:pt x="705057" y="93980"/>
                </a:lnTo>
                <a:lnTo>
                  <a:pt x="727880" y="152400"/>
                </a:lnTo>
                <a:lnTo>
                  <a:pt x="736547" y="214630"/>
                </a:lnTo>
                <a:lnTo>
                  <a:pt x="736116" y="247650"/>
                </a:lnTo>
                <a:lnTo>
                  <a:pt x="726681" y="309880"/>
                </a:lnTo>
                <a:lnTo>
                  <a:pt x="711782" y="355600"/>
                </a:lnTo>
                <a:lnTo>
                  <a:pt x="690759" y="397510"/>
                </a:lnTo>
                <a:lnTo>
                  <a:pt x="664293" y="430530"/>
                </a:lnTo>
                <a:lnTo>
                  <a:pt x="633064" y="454660"/>
                </a:lnTo>
                <a:lnTo>
                  <a:pt x="633064" y="477520"/>
                </a:lnTo>
                <a:lnTo>
                  <a:pt x="649661" y="481330"/>
                </a:lnTo>
                <a:lnTo>
                  <a:pt x="665691" y="486410"/>
                </a:lnTo>
                <a:lnTo>
                  <a:pt x="681131" y="490220"/>
                </a:lnTo>
                <a:lnTo>
                  <a:pt x="695959" y="495300"/>
                </a:lnTo>
                <a:lnTo>
                  <a:pt x="821234" y="495300"/>
                </a:lnTo>
                <a:lnTo>
                  <a:pt x="818753" y="497840"/>
                </a:lnTo>
                <a:lnTo>
                  <a:pt x="812316" y="500380"/>
                </a:lnTo>
                <a:lnTo>
                  <a:pt x="797748" y="504190"/>
                </a:lnTo>
                <a:lnTo>
                  <a:pt x="784134" y="508000"/>
                </a:lnTo>
                <a:lnTo>
                  <a:pt x="771426" y="511810"/>
                </a:lnTo>
                <a:lnTo>
                  <a:pt x="759580" y="515620"/>
                </a:lnTo>
                <a:lnTo>
                  <a:pt x="800640" y="532130"/>
                </a:lnTo>
                <a:lnTo>
                  <a:pt x="835327" y="548640"/>
                </a:lnTo>
                <a:lnTo>
                  <a:pt x="888032" y="588010"/>
                </a:lnTo>
                <a:lnTo>
                  <a:pt x="911980" y="617220"/>
                </a:lnTo>
                <a:lnTo>
                  <a:pt x="1066043" y="617220"/>
                </a:lnTo>
                <a:lnTo>
                  <a:pt x="1053737" y="659130"/>
                </a:lnTo>
                <a:lnTo>
                  <a:pt x="1045512" y="660400"/>
                </a:lnTo>
                <a:lnTo>
                  <a:pt x="931575" y="660400"/>
                </a:lnTo>
                <a:lnTo>
                  <a:pt x="939236" y="690880"/>
                </a:lnTo>
                <a:lnTo>
                  <a:pt x="944063" y="725170"/>
                </a:lnTo>
                <a:lnTo>
                  <a:pt x="946577" y="763270"/>
                </a:lnTo>
                <a:lnTo>
                  <a:pt x="946938" y="784860"/>
                </a:lnTo>
                <a:close/>
              </a:path>
              <a:path w="1066800" h="828039">
                <a:moveTo>
                  <a:pt x="926011" y="828040"/>
                </a:moveTo>
                <a:lnTo>
                  <a:pt x="140788" y="828040"/>
                </a:lnTo>
                <a:lnTo>
                  <a:pt x="132461" y="826770"/>
                </a:lnTo>
                <a:lnTo>
                  <a:pt x="125699" y="821690"/>
                </a:lnTo>
                <a:lnTo>
                  <a:pt x="121160" y="815340"/>
                </a:lnTo>
                <a:lnTo>
                  <a:pt x="119500" y="806450"/>
                </a:lnTo>
                <a:lnTo>
                  <a:pt x="120222" y="763270"/>
                </a:lnTo>
                <a:lnTo>
                  <a:pt x="122736" y="725170"/>
                </a:lnTo>
                <a:lnTo>
                  <a:pt x="127563" y="690880"/>
                </a:lnTo>
                <a:lnTo>
                  <a:pt x="135224" y="660400"/>
                </a:lnTo>
                <a:lnTo>
                  <a:pt x="21287" y="660400"/>
                </a:lnTo>
                <a:lnTo>
                  <a:pt x="13062" y="659130"/>
                </a:lnTo>
                <a:lnTo>
                  <a:pt x="6289" y="654050"/>
                </a:lnTo>
                <a:lnTo>
                  <a:pt x="1693" y="647700"/>
                </a:lnTo>
                <a:lnTo>
                  <a:pt x="0" y="638810"/>
                </a:lnTo>
                <a:lnTo>
                  <a:pt x="1334" y="600710"/>
                </a:lnTo>
                <a:lnTo>
                  <a:pt x="16430" y="542290"/>
                </a:lnTo>
                <a:lnTo>
                  <a:pt x="53547" y="504190"/>
                </a:lnTo>
                <a:lnTo>
                  <a:pt x="114409" y="477520"/>
                </a:lnTo>
                <a:lnTo>
                  <a:pt x="156996" y="464820"/>
                </a:lnTo>
                <a:lnTo>
                  <a:pt x="142077" y="450850"/>
                </a:lnTo>
                <a:lnTo>
                  <a:pt x="119406" y="412750"/>
                </a:lnTo>
                <a:lnTo>
                  <a:pt x="108985" y="373380"/>
                </a:lnTo>
                <a:lnTo>
                  <a:pt x="107005" y="339090"/>
                </a:lnTo>
                <a:lnTo>
                  <a:pt x="108373" y="321310"/>
                </a:lnTo>
                <a:lnTo>
                  <a:pt x="124327" y="271780"/>
                </a:lnTo>
                <a:lnTo>
                  <a:pt x="149584" y="242570"/>
                </a:lnTo>
                <a:lnTo>
                  <a:pt x="192726" y="222250"/>
                </a:lnTo>
                <a:lnTo>
                  <a:pt x="220375" y="219710"/>
                </a:lnTo>
                <a:lnTo>
                  <a:pt x="248024" y="222250"/>
                </a:lnTo>
                <a:lnTo>
                  <a:pt x="271568" y="229870"/>
                </a:lnTo>
                <a:lnTo>
                  <a:pt x="291166" y="242570"/>
                </a:lnTo>
                <a:lnTo>
                  <a:pt x="306977" y="257810"/>
                </a:lnTo>
                <a:lnTo>
                  <a:pt x="309553" y="261620"/>
                </a:lnTo>
                <a:lnTo>
                  <a:pt x="220375" y="261620"/>
                </a:lnTo>
                <a:lnTo>
                  <a:pt x="203079" y="264160"/>
                </a:lnTo>
                <a:lnTo>
                  <a:pt x="167156" y="284480"/>
                </a:lnTo>
                <a:lnTo>
                  <a:pt x="150464" y="327660"/>
                </a:lnTo>
                <a:lnTo>
                  <a:pt x="149481" y="341630"/>
                </a:lnTo>
                <a:lnTo>
                  <a:pt x="149678" y="353060"/>
                </a:lnTo>
                <a:lnTo>
                  <a:pt x="159494" y="398780"/>
                </a:lnTo>
                <a:lnTo>
                  <a:pt x="188443" y="434340"/>
                </a:lnTo>
                <a:lnTo>
                  <a:pt x="196910" y="436880"/>
                </a:lnTo>
                <a:lnTo>
                  <a:pt x="201990" y="444500"/>
                </a:lnTo>
                <a:lnTo>
                  <a:pt x="201990" y="480060"/>
                </a:lnTo>
                <a:lnTo>
                  <a:pt x="200705" y="487680"/>
                </a:lnTo>
                <a:lnTo>
                  <a:pt x="197152" y="494030"/>
                </a:lnTo>
                <a:lnTo>
                  <a:pt x="191785" y="497840"/>
                </a:lnTo>
                <a:lnTo>
                  <a:pt x="185057" y="501650"/>
                </a:lnTo>
                <a:lnTo>
                  <a:pt x="140837" y="513080"/>
                </a:lnTo>
                <a:lnTo>
                  <a:pt x="106528" y="525780"/>
                </a:lnTo>
                <a:lnTo>
                  <a:pt x="63379" y="551180"/>
                </a:lnTo>
                <a:lnTo>
                  <a:pt x="44737" y="595630"/>
                </a:lnTo>
                <a:lnTo>
                  <a:pt x="43059" y="617220"/>
                </a:lnTo>
                <a:lnTo>
                  <a:pt x="210516" y="617220"/>
                </a:lnTo>
                <a:lnTo>
                  <a:pt x="209005" y="618490"/>
                </a:lnTo>
                <a:lnTo>
                  <a:pt x="186024" y="650240"/>
                </a:lnTo>
                <a:lnTo>
                  <a:pt x="184815" y="651510"/>
                </a:lnTo>
                <a:lnTo>
                  <a:pt x="174496" y="678180"/>
                </a:lnTo>
                <a:lnTo>
                  <a:pt x="167760" y="708660"/>
                </a:lnTo>
                <a:lnTo>
                  <a:pt x="163928" y="744220"/>
                </a:lnTo>
                <a:lnTo>
                  <a:pt x="162318" y="784860"/>
                </a:lnTo>
                <a:lnTo>
                  <a:pt x="946938" y="784860"/>
                </a:lnTo>
                <a:lnTo>
                  <a:pt x="947299" y="806450"/>
                </a:lnTo>
                <a:lnTo>
                  <a:pt x="945639" y="815340"/>
                </a:lnTo>
                <a:lnTo>
                  <a:pt x="941100" y="821690"/>
                </a:lnTo>
                <a:lnTo>
                  <a:pt x="934338" y="826770"/>
                </a:lnTo>
                <a:lnTo>
                  <a:pt x="926011" y="828040"/>
                </a:lnTo>
                <a:close/>
              </a:path>
              <a:path w="1066800" h="828039">
                <a:moveTo>
                  <a:pt x="821234" y="495300"/>
                </a:moveTo>
                <a:lnTo>
                  <a:pt x="695959" y="495300"/>
                </a:lnTo>
                <a:lnTo>
                  <a:pt x="704997" y="491490"/>
                </a:lnTo>
                <a:lnTo>
                  <a:pt x="714737" y="486410"/>
                </a:lnTo>
                <a:lnTo>
                  <a:pt x="725249" y="482600"/>
                </a:lnTo>
                <a:lnTo>
                  <a:pt x="736599" y="478790"/>
                </a:lnTo>
                <a:lnTo>
                  <a:pt x="747119" y="474980"/>
                </a:lnTo>
                <a:lnTo>
                  <a:pt x="758341" y="472440"/>
                </a:lnTo>
                <a:lnTo>
                  <a:pt x="770243" y="468630"/>
                </a:lnTo>
                <a:lnTo>
                  <a:pt x="782803" y="464820"/>
                </a:lnTo>
                <a:lnTo>
                  <a:pt x="755377" y="433070"/>
                </a:lnTo>
                <a:lnTo>
                  <a:pt x="738293" y="389890"/>
                </a:lnTo>
                <a:lnTo>
                  <a:pt x="732952" y="339090"/>
                </a:lnTo>
                <a:lnTo>
                  <a:pt x="734422" y="321310"/>
                </a:lnTo>
                <a:lnTo>
                  <a:pt x="750377" y="271780"/>
                </a:lnTo>
                <a:lnTo>
                  <a:pt x="775633" y="242570"/>
                </a:lnTo>
                <a:lnTo>
                  <a:pt x="818775" y="222250"/>
                </a:lnTo>
                <a:lnTo>
                  <a:pt x="846424" y="219710"/>
                </a:lnTo>
                <a:lnTo>
                  <a:pt x="874073" y="222250"/>
                </a:lnTo>
                <a:lnTo>
                  <a:pt x="897617" y="229870"/>
                </a:lnTo>
                <a:lnTo>
                  <a:pt x="917215" y="242570"/>
                </a:lnTo>
                <a:lnTo>
                  <a:pt x="933026" y="257810"/>
                </a:lnTo>
                <a:lnTo>
                  <a:pt x="935602" y="261620"/>
                </a:lnTo>
                <a:lnTo>
                  <a:pt x="846424" y="261620"/>
                </a:lnTo>
                <a:lnTo>
                  <a:pt x="829026" y="264160"/>
                </a:lnTo>
                <a:lnTo>
                  <a:pt x="793205" y="284480"/>
                </a:lnTo>
                <a:lnTo>
                  <a:pt x="776514" y="327660"/>
                </a:lnTo>
                <a:lnTo>
                  <a:pt x="775530" y="341630"/>
                </a:lnTo>
                <a:lnTo>
                  <a:pt x="775728" y="353060"/>
                </a:lnTo>
                <a:lnTo>
                  <a:pt x="785324" y="397510"/>
                </a:lnTo>
                <a:lnTo>
                  <a:pt x="813525" y="433070"/>
                </a:lnTo>
                <a:lnTo>
                  <a:pt x="821992" y="436880"/>
                </a:lnTo>
                <a:lnTo>
                  <a:pt x="828039" y="444500"/>
                </a:lnTo>
                <a:lnTo>
                  <a:pt x="828039" y="480060"/>
                </a:lnTo>
                <a:lnTo>
                  <a:pt x="826909" y="486410"/>
                </a:lnTo>
                <a:lnTo>
                  <a:pt x="823715" y="492760"/>
                </a:lnTo>
                <a:lnTo>
                  <a:pt x="821234" y="495300"/>
                </a:lnTo>
                <a:close/>
              </a:path>
              <a:path w="1066800" h="828039">
                <a:moveTo>
                  <a:pt x="210516" y="617220"/>
                </a:moveTo>
                <a:lnTo>
                  <a:pt x="154819" y="617220"/>
                </a:lnTo>
                <a:lnTo>
                  <a:pt x="160091" y="609600"/>
                </a:lnTo>
                <a:lnTo>
                  <a:pt x="202546" y="567690"/>
                </a:lnTo>
                <a:lnTo>
                  <a:pt x="266159" y="532130"/>
                </a:lnTo>
                <a:lnTo>
                  <a:pt x="307219" y="515620"/>
                </a:lnTo>
                <a:lnTo>
                  <a:pt x="295373" y="511810"/>
                </a:lnTo>
                <a:lnTo>
                  <a:pt x="282665" y="508000"/>
                </a:lnTo>
                <a:lnTo>
                  <a:pt x="269050" y="504190"/>
                </a:lnTo>
                <a:lnTo>
                  <a:pt x="254483" y="500380"/>
                </a:lnTo>
                <a:lnTo>
                  <a:pt x="248046" y="497840"/>
                </a:lnTo>
                <a:lnTo>
                  <a:pt x="243084" y="492760"/>
                </a:lnTo>
                <a:lnTo>
                  <a:pt x="239890" y="486410"/>
                </a:lnTo>
                <a:lnTo>
                  <a:pt x="238759" y="480060"/>
                </a:lnTo>
                <a:lnTo>
                  <a:pt x="238759" y="444500"/>
                </a:lnTo>
                <a:lnTo>
                  <a:pt x="244807" y="436880"/>
                </a:lnTo>
                <a:lnTo>
                  <a:pt x="253274" y="433070"/>
                </a:lnTo>
                <a:lnTo>
                  <a:pt x="264246" y="425450"/>
                </a:lnTo>
                <a:lnTo>
                  <a:pt x="287140" y="379730"/>
                </a:lnTo>
                <a:lnTo>
                  <a:pt x="291190" y="339090"/>
                </a:lnTo>
                <a:lnTo>
                  <a:pt x="290285" y="327660"/>
                </a:lnTo>
                <a:lnTo>
                  <a:pt x="273594" y="284480"/>
                </a:lnTo>
                <a:lnTo>
                  <a:pt x="237773" y="264160"/>
                </a:lnTo>
                <a:lnTo>
                  <a:pt x="220375" y="261620"/>
                </a:lnTo>
                <a:lnTo>
                  <a:pt x="309553" y="261620"/>
                </a:lnTo>
                <a:lnTo>
                  <a:pt x="329054" y="304800"/>
                </a:lnTo>
                <a:lnTo>
                  <a:pt x="333847" y="339090"/>
                </a:lnTo>
                <a:lnTo>
                  <a:pt x="333616" y="355600"/>
                </a:lnTo>
                <a:lnTo>
                  <a:pt x="321381" y="412750"/>
                </a:lnTo>
                <a:lnTo>
                  <a:pt x="298877" y="450850"/>
                </a:lnTo>
                <a:lnTo>
                  <a:pt x="283996" y="464820"/>
                </a:lnTo>
                <a:lnTo>
                  <a:pt x="296556" y="468630"/>
                </a:lnTo>
                <a:lnTo>
                  <a:pt x="308458" y="471170"/>
                </a:lnTo>
                <a:lnTo>
                  <a:pt x="319680" y="474980"/>
                </a:lnTo>
                <a:lnTo>
                  <a:pt x="330199" y="478790"/>
                </a:lnTo>
                <a:lnTo>
                  <a:pt x="341550" y="482600"/>
                </a:lnTo>
                <a:lnTo>
                  <a:pt x="352062" y="486410"/>
                </a:lnTo>
                <a:lnTo>
                  <a:pt x="361802" y="491490"/>
                </a:lnTo>
                <a:lnTo>
                  <a:pt x="370839" y="495300"/>
                </a:lnTo>
                <a:lnTo>
                  <a:pt x="476325" y="495300"/>
                </a:lnTo>
                <a:lnTo>
                  <a:pt x="475418" y="500380"/>
                </a:lnTo>
                <a:lnTo>
                  <a:pt x="472198" y="506730"/>
                </a:lnTo>
                <a:lnTo>
                  <a:pt x="467163" y="510540"/>
                </a:lnTo>
                <a:lnTo>
                  <a:pt x="460586" y="514350"/>
                </a:lnTo>
                <a:lnTo>
                  <a:pt x="386374" y="534670"/>
                </a:lnTo>
                <a:lnTo>
                  <a:pt x="325247" y="554990"/>
                </a:lnTo>
                <a:lnTo>
                  <a:pt x="276069" y="574040"/>
                </a:lnTo>
                <a:lnTo>
                  <a:pt x="237701" y="594360"/>
                </a:lnTo>
                <a:lnTo>
                  <a:pt x="210516" y="617220"/>
                </a:lnTo>
                <a:close/>
              </a:path>
              <a:path w="1066800" h="828039">
                <a:moveTo>
                  <a:pt x="1066043" y="617220"/>
                </a:moveTo>
                <a:lnTo>
                  <a:pt x="1023740" y="617220"/>
                </a:lnTo>
                <a:lnTo>
                  <a:pt x="1022062" y="595630"/>
                </a:lnTo>
                <a:lnTo>
                  <a:pt x="1018479" y="577850"/>
                </a:lnTo>
                <a:lnTo>
                  <a:pt x="985735" y="537210"/>
                </a:lnTo>
                <a:lnTo>
                  <a:pt x="925962" y="513080"/>
                </a:lnTo>
                <a:lnTo>
                  <a:pt x="881742" y="501650"/>
                </a:lnTo>
                <a:lnTo>
                  <a:pt x="875014" y="497840"/>
                </a:lnTo>
                <a:lnTo>
                  <a:pt x="869647" y="494030"/>
                </a:lnTo>
                <a:lnTo>
                  <a:pt x="866094" y="487680"/>
                </a:lnTo>
                <a:lnTo>
                  <a:pt x="864809" y="480060"/>
                </a:lnTo>
                <a:lnTo>
                  <a:pt x="864809" y="444500"/>
                </a:lnTo>
                <a:lnTo>
                  <a:pt x="869889" y="436880"/>
                </a:lnTo>
                <a:lnTo>
                  <a:pt x="878356" y="434340"/>
                </a:lnTo>
                <a:lnTo>
                  <a:pt x="889548" y="426720"/>
                </a:lnTo>
                <a:lnTo>
                  <a:pt x="913190" y="379730"/>
                </a:lnTo>
                <a:lnTo>
                  <a:pt x="917240" y="339090"/>
                </a:lnTo>
                <a:lnTo>
                  <a:pt x="916335" y="327660"/>
                </a:lnTo>
                <a:lnTo>
                  <a:pt x="899643" y="284480"/>
                </a:lnTo>
                <a:lnTo>
                  <a:pt x="863720" y="264160"/>
                </a:lnTo>
                <a:lnTo>
                  <a:pt x="846424" y="261620"/>
                </a:lnTo>
                <a:lnTo>
                  <a:pt x="935602" y="261620"/>
                </a:lnTo>
                <a:lnTo>
                  <a:pt x="955104" y="304800"/>
                </a:lnTo>
                <a:lnTo>
                  <a:pt x="959794" y="339090"/>
                </a:lnTo>
                <a:lnTo>
                  <a:pt x="959575" y="355600"/>
                </a:lnTo>
                <a:lnTo>
                  <a:pt x="947393" y="412750"/>
                </a:lnTo>
                <a:lnTo>
                  <a:pt x="924722" y="450850"/>
                </a:lnTo>
                <a:lnTo>
                  <a:pt x="909803" y="464820"/>
                </a:lnTo>
                <a:lnTo>
                  <a:pt x="952390" y="477520"/>
                </a:lnTo>
                <a:lnTo>
                  <a:pt x="1013252" y="504190"/>
                </a:lnTo>
                <a:lnTo>
                  <a:pt x="1050369" y="542290"/>
                </a:lnTo>
                <a:lnTo>
                  <a:pt x="1065465" y="600710"/>
                </a:lnTo>
                <a:lnTo>
                  <a:pt x="1066043" y="617220"/>
                </a:lnTo>
                <a:close/>
              </a:path>
            </a:pathLst>
          </a:custGeom>
          <a:solidFill>
            <a:srgbClr val="FFFFFF"/>
          </a:solidFill>
        </p:spPr>
        <p:txBody>
          <a:bodyPr wrap="square" lIns="0" tIns="0" rIns="0" bIns="0" rtlCol="0"/>
          <a:lstStyle/>
          <a:p>
            <a:endParaRPr/>
          </a:p>
        </p:txBody>
      </p:sp>
      <p:sp>
        <p:nvSpPr>
          <p:cNvPr id="25" name="bg object 25"/>
          <p:cNvSpPr/>
          <p:nvPr/>
        </p:nvSpPr>
        <p:spPr>
          <a:xfrm>
            <a:off x="9491147" y="6484170"/>
            <a:ext cx="1066800" cy="828040"/>
          </a:xfrm>
          <a:custGeom>
            <a:avLst/>
            <a:gdLst/>
            <a:ahLst/>
            <a:cxnLst/>
            <a:rect l="l" t="t" r="r" b="b"/>
            <a:pathLst>
              <a:path w="1066800" h="828040">
                <a:moveTo>
                  <a:pt x="476325" y="495300"/>
                </a:moveTo>
                <a:lnTo>
                  <a:pt x="370839" y="495300"/>
                </a:lnTo>
                <a:lnTo>
                  <a:pt x="385667" y="490220"/>
                </a:lnTo>
                <a:lnTo>
                  <a:pt x="401108" y="486410"/>
                </a:lnTo>
                <a:lnTo>
                  <a:pt x="417138" y="481330"/>
                </a:lnTo>
                <a:lnTo>
                  <a:pt x="433735" y="477520"/>
                </a:lnTo>
                <a:lnTo>
                  <a:pt x="433735" y="454660"/>
                </a:lnTo>
                <a:lnTo>
                  <a:pt x="402506" y="430530"/>
                </a:lnTo>
                <a:lnTo>
                  <a:pt x="376040" y="397510"/>
                </a:lnTo>
                <a:lnTo>
                  <a:pt x="355017" y="355600"/>
                </a:lnTo>
                <a:lnTo>
                  <a:pt x="340118" y="309880"/>
                </a:lnTo>
                <a:lnTo>
                  <a:pt x="330683" y="247650"/>
                </a:lnTo>
                <a:lnTo>
                  <a:pt x="330252" y="214630"/>
                </a:lnTo>
                <a:lnTo>
                  <a:pt x="332860" y="184150"/>
                </a:lnTo>
                <a:lnTo>
                  <a:pt x="348494" y="121920"/>
                </a:lnTo>
                <a:lnTo>
                  <a:pt x="378822" y="68580"/>
                </a:lnTo>
                <a:lnTo>
                  <a:pt x="406955" y="39370"/>
                </a:lnTo>
                <a:lnTo>
                  <a:pt x="441869" y="17780"/>
                </a:lnTo>
                <a:lnTo>
                  <a:pt x="483903" y="3810"/>
                </a:lnTo>
                <a:lnTo>
                  <a:pt x="533399" y="0"/>
                </a:lnTo>
                <a:lnTo>
                  <a:pt x="582895" y="3810"/>
                </a:lnTo>
                <a:lnTo>
                  <a:pt x="624930" y="17780"/>
                </a:lnTo>
                <a:lnTo>
                  <a:pt x="659844" y="39370"/>
                </a:lnTo>
                <a:lnTo>
                  <a:pt x="662290" y="41910"/>
                </a:lnTo>
                <a:lnTo>
                  <a:pt x="533399" y="41910"/>
                </a:lnTo>
                <a:lnTo>
                  <a:pt x="494154" y="45720"/>
                </a:lnTo>
                <a:lnTo>
                  <a:pt x="433897" y="73660"/>
                </a:lnTo>
                <a:lnTo>
                  <a:pt x="398394" y="115570"/>
                </a:lnTo>
                <a:lnTo>
                  <a:pt x="380024" y="163830"/>
                </a:lnTo>
                <a:lnTo>
                  <a:pt x="372809" y="217170"/>
                </a:lnTo>
                <a:lnTo>
                  <a:pt x="373168" y="245110"/>
                </a:lnTo>
                <a:lnTo>
                  <a:pt x="381483" y="299720"/>
                </a:lnTo>
                <a:lnTo>
                  <a:pt x="394610" y="340360"/>
                </a:lnTo>
                <a:lnTo>
                  <a:pt x="412840" y="375920"/>
                </a:lnTo>
                <a:lnTo>
                  <a:pt x="461796" y="420370"/>
                </a:lnTo>
                <a:lnTo>
                  <a:pt x="470262" y="424180"/>
                </a:lnTo>
                <a:lnTo>
                  <a:pt x="476552" y="431800"/>
                </a:lnTo>
                <a:lnTo>
                  <a:pt x="476552" y="494030"/>
                </a:lnTo>
                <a:lnTo>
                  <a:pt x="476325" y="495300"/>
                </a:lnTo>
                <a:close/>
              </a:path>
              <a:path w="1066800" h="828040">
                <a:moveTo>
                  <a:pt x="946938" y="784860"/>
                </a:moveTo>
                <a:lnTo>
                  <a:pt x="904481" y="784860"/>
                </a:lnTo>
                <a:lnTo>
                  <a:pt x="902871" y="744220"/>
                </a:lnTo>
                <a:lnTo>
                  <a:pt x="899039" y="708660"/>
                </a:lnTo>
                <a:lnTo>
                  <a:pt x="892303" y="678180"/>
                </a:lnTo>
                <a:lnTo>
                  <a:pt x="881984" y="651510"/>
                </a:lnTo>
                <a:lnTo>
                  <a:pt x="880775" y="650240"/>
                </a:lnTo>
                <a:lnTo>
                  <a:pt x="879807" y="647700"/>
                </a:lnTo>
                <a:lnTo>
                  <a:pt x="829129" y="595630"/>
                </a:lnTo>
                <a:lnTo>
                  <a:pt x="790862" y="574040"/>
                </a:lnTo>
                <a:lnTo>
                  <a:pt x="741865" y="554990"/>
                </a:lnTo>
                <a:lnTo>
                  <a:pt x="681014" y="534670"/>
                </a:lnTo>
                <a:lnTo>
                  <a:pt x="607180" y="514350"/>
                </a:lnTo>
                <a:lnTo>
                  <a:pt x="600452" y="511810"/>
                </a:lnTo>
                <a:lnTo>
                  <a:pt x="595085" y="506730"/>
                </a:lnTo>
                <a:lnTo>
                  <a:pt x="591532" y="500380"/>
                </a:lnTo>
                <a:lnTo>
                  <a:pt x="590247" y="494030"/>
                </a:lnTo>
                <a:lnTo>
                  <a:pt x="590247" y="433070"/>
                </a:lnTo>
                <a:lnTo>
                  <a:pt x="595569" y="424180"/>
                </a:lnTo>
                <a:lnTo>
                  <a:pt x="603794" y="421640"/>
                </a:lnTo>
                <a:lnTo>
                  <a:pt x="630581" y="403860"/>
                </a:lnTo>
                <a:lnTo>
                  <a:pt x="672000" y="341630"/>
                </a:lnTo>
                <a:lnTo>
                  <a:pt x="685316" y="299720"/>
                </a:lnTo>
                <a:lnTo>
                  <a:pt x="693631" y="245110"/>
                </a:lnTo>
                <a:lnTo>
                  <a:pt x="693990" y="217170"/>
                </a:lnTo>
                <a:lnTo>
                  <a:pt x="691605" y="189230"/>
                </a:lnTo>
                <a:lnTo>
                  <a:pt x="679087" y="138430"/>
                </a:lnTo>
                <a:lnTo>
                  <a:pt x="654594" y="95250"/>
                </a:lnTo>
                <a:lnTo>
                  <a:pt x="605699" y="57150"/>
                </a:lnTo>
                <a:lnTo>
                  <a:pt x="533399" y="41910"/>
                </a:lnTo>
                <a:lnTo>
                  <a:pt x="662290" y="41910"/>
                </a:lnTo>
                <a:lnTo>
                  <a:pt x="705057" y="93980"/>
                </a:lnTo>
                <a:lnTo>
                  <a:pt x="727880" y="152400"/>
                </a:lnTo>
                <a:lnTo>
                  <a:pt x="736547" y="214630"/>
                </a:lnTo>
                <a:lnTo>
                  <a:pt x="736116" y="247650"/>
                </a:lnTo>
                <a:lnTo>
                  <a:pt x="726681" y="309880"/>
                </a:lnTo>
                <a:lnTo>
                  <a:pt x="711782" y="355600"/>
                </a:lnTo>
                <a:lnTo>
                  <a:pt x="690759" y="397510"/>
                </a:lnTo>
                <a:lnTo>
                  <a:pt x="664293" y="430530"/>
                </a:lnTo>
                <a:lnTo>
                  <a:pt x="633064" y="454660"/>
                </a:lnTo>
                <a:lnTo>
                  <a:pt x="633064" y="477520"/>
                </a:lnTo>
                <a:lnTo>
                  <a:pt x="649661" y="481330"/>
                </a:lnTo>
                <a:lnTo>
                  <a:pt x="665691" y="486410"/>
                </a:lnTo>
                <a:lnTo>
                  <a:pt x="681131" y="490220"/>
                </a:lnTo>
                <a:lnTo>
                  <a:pt x="695959" y="495300"/>
                </a:lnTo>
                <a:lnTo>
                  <a:pt x="821234" y="495300"/>
                </a:lnTo>
                <a:lnTo>
                  <a:pt x="818753" y="497840"/>
                </a:lnTo>
                <a:lnTo>
                  <a:pt x="812316" y="500380"/>
                </a:lnTo>
                <a:lnTo>
                  <a:pt x="797748" y="504190"/>
                </a:lnTo>
                <a:lnTo>
                  <a:pt x="784134" y="508000"/>
                </a:lnTo>
                <a:lnTo>
                  <a:pt x="771426" y="511810"/>
                </a:lnTo>
                <a:lnTo>
                  <a:pt x="759580" y="515620"/>
                </a:lnTo>
                <a:lnTo>
                  <a:pt x="800640" y="532130"/>
                </a:lnTo>
                <a:lnTo>
                  <a:pt x="835327" y="548640"/>
                </a:lnTo>
                <a:lnTo>
                  <a:pt x="888032" y="588010"/>
                </a:lnTo>
                <a:lnTo>
                  <a:pt x="911980" y="617220"/>
                </a:lnTo>
                <a:lnTo>
                  <a:pt x="1066043" y="617220"/>
                </a:lnTo>
                <a:lnTo>
                  <a:pt x="1053737" y="659130"/>
                </a:lnTo>
                <a:lnTo>
                  <a:pt x="1045512" y="660400"/>
                </a:lnTo>
                <a:lnTo>
                  <a:pt x="931575" y="660400"/>
                </a:lnTo>
                <a:lnTo>
                  <a:pt x="939236" y="690880"/>
                </a:lnTo>
                <a:lnTo>
                  <a:pt x="944063" y="725170"/>
                </a:lnTo>
                <a:lnTo>
                  <a:pt x="946577" y="763270"/>
                </a:lnTo>
                <a:lnTo>
                  <a:pt x="946938" y="784860"/>
                </a:lnTo>
                <a:close/>
              </a:path>
              <a:path w="1066800" h="828040">
                <a:moveTo>
                  <a:pt x="926011" y="828040"/>
                </a:moveTo>
                <a:lnTo>
                  <a:pt x="140788" y="828040"/>
                </a:lnTo>
                <a:lnTo>
                  <a:pt x="132461" y="826770"/>
                </a:lnTo>
                <a:lnTo>
                  <a:pt x="125699" y="821690"/>
                </a:lnTo>
                <a:lnTo>
                  <a:pt x="121160" y="815340"/>
                </a:lnTo>
                <a:lnTo>
                  <a:pt x="119500" y="806450"/>
                </a:lnTo>
                <a:lnTo>
                  <a:pt x="120222" y="763270"/>
                </a:lnTo>
                <a:lnTo>
                  <a:pt x="122736" y="725170"/>
                </a:lnTo>
                <a:lnTo>
                  <a:pt x="127563" y="690880"/>
                </a:lnTo>
                <a:lnTo>
                  <a:pt x="135224" y="660400"/>
                </a:lnTo>
                <a:lnTo>
                  <a:pt x="21287" y="660400"/>
                </a:lnTo>
                <a:lnTo>
                  <a:pt x="13062" y="659130"/>
                </a:lnTo>
                <a:lnTo>
                  <a:pt x="6289" y="654050"/>
                </a:lnTo>
                <a:lnTo>
                  <a:pt x="1693" y="647700"/>
                </a:lnTo>
                <a:lnTo>
                  <a:pt x="0" y="638810"/>
                </a:lnTo>
                <a:lnTo>
                  <a:pt x="1334" y="600710"/>
                </a:lnTo>
                <a:lnTo>
                  <a:pt x="16430" y="542290"/>
                </a:lnTo>
                <a:lnTo>
                  <a:pt x="53547" y="504190"/>
                </a:lnTo>
                <a:lnTo>
                  <a:pt x="114409" y="477520"/>
                </a:lnTo>
                <a:lnTo>
                  <a:pt x="156996" y="464820"/>
                </a:lnTo>
                <a:lnTo>
                  <a:pt x="142077" y="450850"/>
                </a:lnTo>
                <a:lnTo>
                  <a:pt x="119406" y="412750"/>
                </a:lnTo>
                <a:lnTo>
                  <a:pt x="108985" y="373380"/>
                </a:lnTo>
                <a:lnTo>
                  <a:pt x="107005" y="339090"/>
                </a:lnTo>
                <a:lnTo>
                  <a:pt x="108373" y="321310"/>
                </a:lnTo>
                <a:lnTo>
                  <a:pt x="124327" y="271780"/>
                </a:lnTo>
                <a:lnTo>
                  <a:pt x="149584" y="242570"/>
                </a:lnTo>
                <a:lnTo>
                  <a:pt x="192726" y="222250"/>
                </a:lnTo>
                <a:lnTo>
                  <a:pt x="220375" y="219710"/>
                </a:lnTo>
                <a:lnTo>
                  <a:pt x="248024" y="222250"/>
                </a:lnTo>
                <a:lnTo>
                  <a:pt x="271568" y="229870"/>
                </a:lnTo>
                <a:lnTo>
                  <a:pt x="291166" y="242570"/>
                </a:lnTo>
                <a:lnTo>
                  <a:pt x="306977" y="257810"/>
                </a:lnTo>
                <a:lnTo>
                  <a:pt x="309553" y="261620"/>
                </a:lnTo>
                <a:lnTo>
                  <a:pt x="220375" y="261620"/>
                </a:lnTo>
                <a:lnTo>
                  <a:pt x="203079" y="264160"/>
                </a:lnTo>
                <a:lnTo>
                  <a:pt x="167156" y="284480"/>
                </a:lnTo>
                <a:lnTo>
                  <a:pt x="150464" y="327660"/>
                </a:lnTo>
                <a:lnTo>
                  <a:pt x="149481" y="341630"/>
                </a:lnTo>
                <a:lnTo>
                  <a:pt x="149678" y="353060"/>
                </a:lnTo>
                <a:lnTo>
                  <a:pt x="159494" y="398780"/>
                </a:lnTo>
                <a:lnTo>
                  <a:pt x="188443" y="434340"/>
                </a:lnTo>
                <a:lnTo>
                  <a:pt x="196910" y="436880"/>
                </a:lnTo>
                <a:lnTo>
                  <a:pt x="201990" y="444500"/>
                </a:lnTo>
                <a:lnTo>
                  <a:pt x="201990" y="480060"/>
                </a:lnTo>
                <a:lnTo>
                  <a:pt x="200705" y="487680"/>
                </a:lnTo>
                <a:lnTo>
                  <a:pt x="197152" y="494030"/>
                </a:lnTo>
                <a:lnTo>
                  <a:pt x="191785" y="497840"/>
                </a:lnTo>
                <a:lnTo>
                  <a:pt x="185057" y="501650"/>
                </a:lnTo>
                <a:lnTo>
                  <a:pt x="140837" y="513080"/>
                </a:lnTo>
                <a:lnTo>
                  <a:pt x="106528" y="525780"/>
                </a:lnTo>
                <a:lnTo>
                  <a:pt x="63379" y="551180"/>
                </a:lnTo>
                <a:lnTo>
                  <a:pt x="44737" y="595630"/>
                </a:lnTo>
                <a:lnTo>
                  <a:pt x="43059" y="617220"/>
                </a:lnTo>
                <a:lnTo>
                  <a:pt x="210516" y="617220"/>
                </a:lnTo>
                <a:lnTo>
                  <a:pt x="209005" y="618490"/>
                </a:lnTo>
                <a:lnTo>
                  <a:pt x="186024" y="650240"/>
                </a:lnTo>
                <a:lnTo>
                  <a:pt x="184815" y="651510"/>
                </a:lnTo>
                <a:lnTo>
                  <a:pt x="174496" y="678180"/>
                </a:lnTo>
                <a:lnTo>
                  <a:pt x="167760" y="708660"/>
                </a:lnTo>
                <a:lnTo>
                  <a:pt x="163928" y="744220"/>
                </a:lnTo>
                <a:lnTo>
                  <a:pt x="162318" y="784860"/>
                </a:lnTo>
                <a:lnTo>
                  <a:pt x="946938" y="784860"/>
                </a:lnTo>
                <a:lnTo>
                  <a:pt x="947299" y="806450"/>
                </a:lnTo>
                <a:lnTo>
                  <a:pt x="945639" y="815340"/>
                </a:lnTo>
                <a:lnTo>
                  <a:pt x="941100" y="821690"/>
                </a:lnTo>
                <a:lnTo>
                  <a:pt x="934338" y="826770"/>
                </a:lnTo>
                <a:lnTo>
                  <a:pt x="926011" y="828040"/>
                </a:lnTo>
                <a:close/>
              </a:path>
              <a:path w="1066800" h="828040">
                <a:moveTo>
                  <a:pt x="821234" y="495300"/>
                </a:moveTo>
                <a:lnTo>
                  <a:pt x="695959" y="495300"/>
                </a:lnTo>
                <a:lnTo>
                  <a:pt x="704997" y="491490"/>
                </a:lnTo>
                <a:lnTo>
                  <a:pt x="714737" y="486410"/>
                </a:lnTo>
                <a:lnTo>
                  <a:pt x="725249" y="482600"/>
                </a:lnTo>
                <a:lnTo>
                  <a:pt x="736599" y="478790"/>
                </a:lnTo>
                <a:lnTo>
                  <a:pt x="747119" y="474980"/>
                </a:lnTo>
                <a:lnTo>
                  <a:pt x="758341" y="472440"/>
                </a:lnTo>
                <a:lnTo>
                  <a:pt x="770243" y="468630"/>
                </a:lnTo>
                <a:lnTo>
                  <a:pt x="782803" y="464820"/>
                </a:lnTo>
                <a:lnTo>
                  <a:pt x="755377" y="433070"/>
                </a:lnTo>
                <a:lnTo>
                  <a:pt x="738293" y="389890"/>
                </a:lnTo>
                <a:lnTo>
                  <a:pt x="732952" y="339090"/>
                </a:lnTo>
                <a:lnTo>
                  <a:pt x="734422" y="321310"/>
                </a:lnTo>
                <a:lnTo>
                  <a:pt x="750377" y="271780"/>
                </a:lnTo>
                <a:lnTo>
                  <a:pt x="775633" y="242570"/>
                </a:lnTo>
                <a:lnTo>
                  <a:pt x="818775" y="222250"/>
                </a:lnTo>
                <a:lnTo>
                  <a:pt x="846424" y="219710"/>
                </a:lnTo>
                <a:lnTo>
                  <a:pt x="874073" y="222250"/>
                </a:lnTo>
                <a:lnTo>
                  <a:pt x="897617" y="229870"/>
                </a:lnTo>
                <a:lnTo>
                  <a:pt x="917215" y="242570"/>
                </a:lnTo>
                <a:lnTo>
                  <a:pt x="933026" y="257810"/>
                </a:lnTo>
                <a:lnTo>
                  <a:pt x="935602" y="261620"/>
                </a:lnTo>
                <a:lnTo>
                  <a:pt x="846424" y="261620"/>
                </a:lnTo>
                <a:lnTo>
                  <a:pt x="829026" y="264160"/>
                </a:lnTo>
                <a:lnTo>
                  <a:pt x="793205" y="284480"/>
                </a:lnTo>
                <a:lnTo>
                  <a:pt x="776514" y="327660"/>
                </a:lnTo>
                <a:lnTo>
                  <a:pt x="775530" y="341630"/>
                </a:lnTo>
                <a:lnTo>
                  <a:pt x="775728" y="353060"/>
                </a:lnTo>
                <a:lnTo>
                  <a:pt x="785324" y="397510"/>
                </a:lnTo>
                <a:lnTo>
                  <a:pt x="813525" y="433070"/>
                </a:lnTo>
                <a:lnTo>
                  <a:pt x="821992" y="436880"/>
                </a:lnTo>
                <a:lnTo>
                  <a:pt x="828039" y="444500"/>
                </a:lnTo>
                <a:lnTo>
                  <a:pt x="828039" y="480060"/>
                </a:lnTo>
                <a:lnTo>
                  <a:pt x="826909" y="486410"/>
                </a:lnTo>
                <a:lnTo>
                  <a:pt x="823715" y="492760"/>
                </a:lnTo>
                <a:lnTo>
                  <a:pt x="821234" y="495300"/>
                </a:lnTo>
                <a:close/>
              </a:path>
              <a:path w="1066800" h="828040">
                <a:moveTo>
                  <a:pt x="210516" y="617220"/>
                </a:moveTo>
                <a:lnTo>
                  <a:pt x="154819" y="617220"/>
                </a:lnTo>
                <a:lnTo>
                  <a:pt x="160091" y="609600"/>
                </a:lnTo>
                <a:lnTo>
                  <a:pt x="202546" y="567690"/>
                </a:lnTo>
                <a:lnTo>
                  <a:pt x="266159" y="532130"/>
                </a:lnTo>
                <a:lnTo>
                  <a:pt x="307219" y="515620"/>
                </a:lnTo>
                <a:lnTo>
                  <a:pt x="295373" y="511810"/>
                </a:lnTo>
                <a:lnTo>
                  <a:pt x="282665" y="508000"/>
                </a:lnTo>
                <a:lnTo>
                  <a:pt x="269050" y="504190"/>
                </a:lnTo>
                <a:lnTo>
                  <a:pt x="254483" y="500380"/>
                </a:lnTo>
                <a:lnTo>
                  <a:pt x="248046" y="497840"/>
                </a:lnTo>
                <a:lnTo>
                  <a:pt x="243084" y="492760"/>
                </a:lnTo>
                <a:lnTo>
                  <a:pt x="239890" y="486410"/>
                </a:lnTo>
                <a:lnTo>
                  <a:pt x="238759" y="480060"/>
                </a:lnTo>
                <a:lnTo>
                  <a:pt x="238759" y="444500"/>
                </a:lnTo>
                <a:lnTo>
                  <a:pt x="244807" y="436880"/>
                </a:lnTo>
                <a:lnTo>
                  <a:pt x="253274" y="433070"/>
                </a:lnTo>
                <a:lnTo>
                  <a:pt x="264246" y="425450"/>
                </a:lnTo>
                <a:lnTo>
                  <a:pt x="287140" y="379730"/>
                </a:lnTo>
                <a:lnTo>
                  <a:pt x="291190" y="339090"/>
                </a:lnTo>
                <a:lnTo>
                  <a:pt x="290285" y="327660"/>
                </a:lnTo>
                <a:lnTo>
                  <a:pt x="273594" y="284480"/>
                </a:lnTo>
                <a:lnTo>
                  <a:pt x="237773" y="264160"/>
                </a:lnTo>
                <a:lnTo>
                  <a:pt x="220375" y="261620"/>
                </a:lnTo>
                <a:lnTo>
                  <a:pt x="309553" y="261620"/>
                </a:lnTo>
                <a:lnTo>
                  <a:pt x="329054" y="304800"/>
                </a:lnTo>
                <a:lnTo>
                  <a:pt x="333847" y="339090"/>
                </a:lnTo>
                <a:lnTo>
                  <a:pt x="333616" y="355600"/>
                </a:lnTo>
                <a:lnTo>
                  <a:pt x="321381" y="412750"/>
                </a:lnTo>
                <a:lnTo>
                  <a:pt x="298877" y="450850"/>
                </a:lnTo>
                <a:lnTo>
                  <a:pt x="283996" y="464820"/>
                </a:lnTo>
                <a:lnTo>
                  <a:pt x="296556" y="468630"/>
                </a:lnTo>
                <a:lnTo>
                  <a:pt x="308458" y="471170"/>
                </a:lnTo>
                <a:lnTo>
                  <a:pt x="319680" y="474980"/>
                </a:lnTo>
                <a:lnTo>
                  <a:pt x="330199" y="478790"/>
                </a:lnTo>
                <a:lnTo>
                  <a:pt x="341550" y="482600"/>
                </a:lnTo>
                <a:lnTo>
                  <a:pt x="352062" y="486410"/>
                </a:lnTo>
                <a:lnTo>
                  <a:pt x="361802" y="491490"/>
                </a:lnTo>
                <a:lnTo>
                  <a:pt x="370839" y="495300"/>
                </a:lnTo>
                <a:lnTo>
                  <a:pt x="476325" y="495300"/>
                </a:lnTo>
                <a:lnTo>
                  <a:pt x="475418" y="500380"/>
                </a:lnTo>
                <a:lnTo>
                  <a:pt x="472198" y="506730"/>
                </a:lnTo>
                <a:lnTo>
                  <a:pt x="467163" y="510540"/>
                </a:lnTo>
                <a:lnTo>
                  <a:pt x="460586" y="514350"/>
                </a:lnTo>
                <a:lnTo>
                  <a:pt x="386374" y="534670"/>
                </a:lnTo>
                <a:lnTo>
                  <a:pt x="325247" y="554990"/>
                </a:lnTo>
                <a:lnTo>
                  <a:pt x="276069" y="574040"/>
                </a:lnTo>
                <a:lnTo>
                  <a:pt x="237701" y="594360"/>
                </a:lnTo>
                <a:lnTo>
                  <a:pt x="210516" y="617220"/>
                </a:lnTo>
                <a:close/>
              </a:path>
              <a:path w="1066800" h="828040">
                <a:moveTo>
                  <a:pt x="1066043" y="617220"/>
                </a:moveTo>
                <a:lnTo>
                  <a:pt x="1023740" y="617220"/>
                </a:lnTo>
                <a:lnTo>
                  <a:pt x="1022062" y="595630"/>
                </a:lnTo>
                <a:lnTo>
                  <a:pt x="1018479" y="577850"/>
                </a:lnTo>
                <a:lnTo>
                  <a:pt x="985735" y="537210"/>
                </a:lnTo>
                <a:lnTo>
                  <a:pt x="925962" y="513080"/>
                </a:lnTo>
                <a:lnTo>
                  <a:pt x="881742" y="501650"/>
                </a:lnTo>
                <a:lnTo>
                  <a:pt x="875014" y="497840"/>
                </a:lnTo>
                <a:lnTo>
                  <a:pt x="869647" y="494030"/>
                </a:lnTo>
                <a:lnTo>
                  <a:pt x="866094" y="487680"/>
                </a:lnTo>
                <a:lnTo>
                  <a:pt x="864809" y="480060"/>
                </a:lnTo>
                <a:lnTo>
                  <a:pt x="864809" y="444500"/>
                </a:lnTo>
                <a:lnTo>
                  <a:pt x="869889" y="436880"/>
                </a:lnTo>
                <a:lnTo>
                  <a:pt x="878356" y="434340"/>
                </a:lnTo>
                <a:lnTo>
                  <a:pt x="889548" y="426720"/>
                </a:lnTo>
                <a:lnTo>
                  <a:pt x="913190" y="379730"/>
                </a:lnTo>
                <a:lnTo>
                  <a:pt x="917240" y="339090"/>
                </a:lnTo>
                <a:lnTo>
                  <a:pt x="916335" y="327660"/>
                </a:lnTo>
                <a:lnTo>
                  <a:pt x="899643" y="284480"/>
                </a:lnTo>
                <a:lnTo>
                  <a:pt x="863720" y="264160"/>
                </a:lnTo>
                <a:lnTo>
                  <a:pt x="846424" y="261620"/>
                </a:lnTo>
                <a:lnTo>
                  <a:pt x="935602" y="261620"/>
                </a:lnTo>
                <a:lnTo>
                  <a:pt x="955104" y="304800"/>
                </a:lnTo>
                <a:lnTo>
                  <a:pt x="959794" y="339090"/>
                </a:lnTo>
                <a:lnTo>
                  <a:pt x="959575" y="355600"/>
                </a:lnTo>
                <a:lnTo>
                  <a:pt x="947393" y="412750"/>
                </a:lnTo>
                <a:lnTo>
                  <a:pt x="924722" y="450850"/>
                </a:lnTo>
                <a:lnTo>
                  <a:pt x="909803" y="464820"/>
                </a:lnTo>
                <a:lnTo>
                  <a:pt x="952390" y="477520"/>
                </a:lnTo>
                <a:lnTo>
                  <a:pt x="1013252" y="504190"/>
                </a:lnTo>
                <a:lnTo>
                  <a:pt x="1050369" y="542290"/>
                </a:lnTo>
                <a:lnTo>
                  <a:pt x="1065465" y="600710"/>
                </a:lnTo>
                <a:lnTo>
                  <a:pt x="1066043" y="617220"/>
                </a:lnTo>
                <a:close/>
              </a:path>
            </a:pathLst>
          </a:custGeom>
          <a:solidFill>
            <a:srgbClr val="FFFFFF"/>
          </a:solidFill>
        </p:spPr>
        <p:txBody>
          <a:bodyPr wrap="square" lIns="0" tIns="0" rIns="0" bIns="0" rtlCol="0"/>
          <a:lstStyle/>
          <a:p>
            <a:endParaRPr/>
          </a:p>
        </p:txBody>
      </p:sp>
      <p:sp>
        <p:nvSpPr>
          <p:cNvPr id="26" name="bg object 26"/>
          <p:cNvSpPr/>
          <p:nvPr/>
        </p:nvSpPr>
        <p:spPr>
          <a:xfrm>
            <a:off x="2933362" y="0"/>
            <a:ext cx="922655" cy="1879600"/>
          </a:xfrm>
          <a:custGeom>
            <a:avLst/>
            <a:gdLst/>
            <a:ahLst/>
            <a:cxnLst/>
            <a:rect l="l" t="t" r="r" b="b"/>
            <a:pathLst>
              <a:path w="922654" h="1879600">
                <a:moveTo>
                  <a:pt x="922572" y="0"/>
                </a:moveTo>
                <a:lnTo>
                  <a:pt x="908959" y="78452"/>
                </a:lnTo>
                <a:lnTo>
                  <a:pt x="899945" y="125486"/>
                </a:lnTo>
                <a:lnTo>
                  <a:pt x="890345" y="172380"/>
                </a:lnTo>
                <a:lnTo>
                  <a:pt x="880159" y="219127"/>
                </a:lnTo>
                <a:lnTo>
                  <a:pt x="869388" y="265719"/>
                </a:lnTo>
                <a:lnTo>
                  <a:pt x="858032" y="312148"/>
                </a:lnTo>
                <a:lnTo>
                  <a:pt x="846091" y="358407"/>
                </a:lnTo>
                <a:lnTo>
                  <a:pt x="833567" y="404488"/>
                </a:lnTo>
                <a:lnTo>
                  <a:pt x="820459" y="450384"/>
                </a:lnTo>
                <a:lnTo>
                  <a:pt x="806769" y="496087"/>
                </a:lnTo>
                <a:lnTo>
                  <a:pt x="792496" y="541589"/>
                </a:lnTo>
                <a:lnTo>
                  <a:pt x="777642" y="586883"/>
                </a:lnTo>
                <a:lnTo>
                  <a:pt x="762206" y="631962"/>
                </a:lnTo>
                <a:lnTo>
                  <a:pt x="746189" y="676817"/>
                </a:lnTo>
                <a:lnTo>
                  <a:pt x="729592" y="721441"/>
                </a:lnTo>
                <a:lnTo>
                  <a:pt x="712415" y="765828"/>
                </a:lnTo>
                <a:lnTo>
                  <a:pt x="694659" y="809968"/>
                </a:lnTo>
                <a:lnTo>
                  <a:pt x="676325" y="853854"/>
                </a:lnTo>
                <a:lnTo>
                  <a:pt x="657412" y="897480"/>
                </a:lnTo>
                <a:lnTo>
                  <a:pt x="637921" y="940837"/>
                </a:lnTo>
                <a:lnTo>
                  <a:pt x="617853" y="983917"/>
                </a:lnTo>
                <a:lnTo>
                  <a:pt x="597208" y="1026714"/>
                </a:lnTo>
                <a:lnTo>
                  <a:pt x="575987" y="1069219"/>
                </a:lnTo>
                <a:lnTo>
                  <a:pt x="554191" y="1111426"/>
                </a:lnTo>
                <a:lnTo>
                  <a:pt x="531819" y="1153326"/>
                </a:lnTo>
                <a:lnTo>
                  <a:pt x="508873" y="1194911"/>
                </a:lnTo>
                <a:lnTo>
                  <a:pt x="485352" y="1236176"/>
                </a:lnTo>
                <a:lnTo>
                  <a:pt x="461258" y="1277110"/>
                </a:lnTo>
                <a:lnTo>
                  <a:pt x="436590" y="1317708"/>
                </a:lnTo>
                <a:lnTo>
                  <a:pt x="411350" y="1357962"/>
                </a:lnTo>
                <a:lnTo>
                  <a:pt x="385538" y="1397864"/>
                </a:lnTo>
                <a:lnTo>
                  <a:pt x="359154" y="1437406"/>
                </a:lnTo>
                <a:lnTo>
                  <a:pt x="332199" y="1476581"/>
                </a:lnTo>
                <a:lnTo>
                  <a:pt x="304673" y="1515381"/>
                </a:lnTo>
                <a:lnTo>
                  <a:pt x="276578" y="1553799"/>
                </a:lnTo>
                <a:lnTo>
                  <a:pt x="247912" y="1591827"/>
                </a:lnTo>
                <a:lnTo>
                  <a:pt x="218678" y="1629458"/>
                </a:lnTo>
                <a:lnTo>
                  <a:pt x="188875" y="1666684"/>
                </a:lnTo>
                <a:lnTo>
                  <a:pt x="158504" y="1703497"/>
                </a:lnTo>
                <a:lnTo>
                  <a:pt x="127565" y="1739890"/>
                </a:lnTo>
                <a:lnTo>
                  <a:pt x="96059" y="1775855"/>
                </a:lnTo>
                <a:lnTo>
                  <a:pt x="63987" y="1811385"/>
                </a:lnTo>
                <a:lnTo>
                  <a:pt x="31349" y="1846472"/>
                </a:lnTo>
                <a:lnTo>
                  <a:pt x="0" y="1879175"/>
                </a:lnTo>
              </a:path>
            </a:pathLst>
          </a:custGeom>
          <a:ln w="57149">
            <a:solidFill>
              <a:srgbClr val="8BA8AC"/>
            </a:solidFill>
          </a:ln>
        </p:spPr>
        <p:txBody>
          <a:bodyPr wrap="square" lIns="0" tIns="0" rIns="0" bIns="0" rtlCol="0"/>
          <a:lstStyle/>
          <a:p>
            <a:endParaRPr/>
          </a:p>
        </p:txBody>
      </p:sp>
      <p:sp>
        <p:nvSpPr>
          <p:cNvPr id="27" name="bg object 27"/>
          <p:cNvSpPr/>
          <p:nvPr/>
        </p:nvSpPr>
        <p:spPr>
          <a:xfrm>
            <a:off x="0" y="0"/>
            <a:ext cx="2595245" cy="2973070"/>
          </a:xfrm>
          <a:custGeom>
            <a:avLst/>
            <a:gdLst/>
            <a:ahLst/>
            <a:cxnLst/>
            <a:rect l="l" t="t" r="r" b="b"/>
            <a:pathLst>
              <a:path w="2595245" h="2973070">
                <a:moveTo>
                  <a:pt x="28397" y="2888424"/>
                </a:moveTo>
                <a:lnTo>
                  <a:pt x="0" y="2860167"/>
                </a:lnTo>
                <a:lnTo>
                  <a:pt x="0" y="2900476"/>
                </a:lnTo>
                <a:lnTo>
                  <a:pt x="8242" y="2908681"/>
                </a:lnTo>
                <a:lnTo>
                  <a:pt x="28397" y="2888424"/>
                </a:lnTo>
                <a:close/>
              </a:path>
              <a:path w="2595245" h="2973070">
                <a:moveTo>
                  <a:pt x="588797" y="2952369"/>
                </a:moveTo>
                <a:lnTo>
                  <a:pt x="0" y="2360295"/>
                </a:lnTo>
                <a:lnTo>
                  <a:pt x="0" y="2400820"/>
                </a:lnTo>
                <a:lnTo>
                  <a:pt x="568540" y="2972524"/>
                </a:lnTo>
                <a:lnTo>
                  <a:pt x="588797" y="2952369"/>
                </a:lnTo>
                <a:close/>
              </a:path>
              <a:path w="2595245" h="2973070">
                <a:moveTo>
                  <a:pt x="1093660" y="2870695"/>
                </a:moveTo>
                <a:lnTo>
                  <a:pt x="0" y="1777022"/>
                </a:lnTo>
                <a:lnTo>
                  <a:pt x="0" y="1817433"/>
                </a:lnTo>
                <a:lnTo>
                  <a:pt x="1073454" y="2890901"/>
                </a:lnTo>
                <a:lnTo>
                  <a:pt x="1093660" y="2870695"/>
                </a:lnTo>
                <a:close/>
              </a:path>
              <a:path w="2595245" h="2973070">
                <a:moveTo>
                  <a:pt x="1580349" y="2773896"/>
                </a:moveTo>
                <a:lnTo>
                  <a:pt x="0" y="1193546"/>
                </a:lnTo>
                <a:lnTo>
                  <a:pt x="0" y="1233957"/>
                </a:lnTo>
                <a:lnTo>
                  <a:pt x="1560144" y="2794101"/>
                </a:lnTo>
                <a:lnTo>
                  <a:pt x="1580349" y="2773896"/>
                </a:lnTo>
                <a:close/>
              </a:path>
              <a:path w="2595245" h="2973070">
                <a:moveTo>
                  <a:pt x="1883638" y="2564231"/>
                </a:moveTo>
                <a:lnTo>
                  <a:pt x="0" y="680580"/>
                </a:lnTo>
                <a:lnTo>
                  <a:pt x="0" y="720991"/>
                </a:lnTo>
                <a:lnTo>
                  <a:pt x="1863432" y="2584437"/>
                </a:lnTo>
                <a:lnTo>
                  <a:pt x="1883638" y="2564231"/>
                </a:lnTo>
                <a:close/>
              </a:path>
              <a:path w="2595245" h="2973070">
                <a:moveTo>
                  <a:pt x="2234933" y="2377503"/>
                </a:moveTo>
                <a:lnTo>
                  <a:pt x="0" y="142557"/>
                </a:lnTo>
                <a:lnTo>
                  <a:pt x="0" y="182968"/>
                </a:lnTo>
                <a:lnTo>
                  <a:pt x="2214727" y="2397709"/>
                </a:lnTo>
                <a:lnTo>
                  <a:pt x="2234933" y="2377503"/>
                </a:lnTo>
                <a:close/>
              </a:path>
              <a:path w="2595245" h="2973070">
                <a:moveTo>
                  <a:pt x="2595194" y="2158619"/>
                </a:moveTo>
                <a:lnTo>
                  <a:pt x="414502" y="0"/>
                </a:lnTo>
                <a:lnTo>
                  <a:pt x="373875" y="0"/>
                </a:lnTo>
                <a:lnTo>
                  <a:pt x="2575090" y="2178926"/>
                </a:lnTo>
                <a:lnTo>
                  <a:pt x="2595194" y="2158619"/>
                </a:lnTo>
                <a:close/>
              </a:path>
            </a:pathLst>
          </a:custGeom>
          <a:solidFill>
            <a:srgbClr val="8BA8AC"/>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01336" y="3010534"/>
            <a:ext cx="10485326" cy="4033520"/>
          </a:xfrm>
          <a:prstGeom prst="rect">
            <a:avLst/>
          </a:prstGeom>
        </p:spPr>
        <p:txBody>
          <a:bodyPr wrap="square" lIns="0" tIns="0" rIns="0" bIns="0">
            <a:spAutoFit/>
          </a:bodyPr>
          <a:lstStyle>
            <a:lvl1pPr>
              <a:defRPr sz="12400" b="1" i="0">
                <a:solidFill>
                  <a:srgbClr val="217C9D"/>
                </a:solidFill>
                <a:latin typeface="Arial"/>
                <a:cs typeface="Arial"/>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12/9/2023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684" y="3236791"/>
            <a:ext cx="16687800" cy="3465051"/>
          </a:xfrm>
          <a:prstGeom prst="rect">
            <a:avLst/>
          </a:prstGeom>
        </p:spPr>
        <p:txBody>
          <a:bodyPr vert="horz" wrap="square" lIns="0" tIns="269240" rIns="0" bIns="0" rtlCol="0">
            <a:spAutoFit/>
          </a:bodyPr>
          <a:lstStyle/>
          <a:p>
            <a:pPr marL="12700" marR="5080" indent="361950" algn="ctr">
              <a:lnSpc>
                <a:spcPts val="7920"/>
              </a:lnSpc>
              <a:spcBef>
                <a:spcPts val="600"/>
              </a:spcBef>
            </a:pPr>
            <a:r>
              <a:rPr lang="en-US" sz="6600" b="1" spc="-120" dirty="0" smtClean="0">
                <a:solidFill>
                  <a:schemeClr val="accent5">
                    <a:lumMod val="50000"/>
                  </a:schemeClr>
                </a:solidFill>
                <a:latin typeface="Georgia" panose="02040502050405020303" pitchFamily="18" charset="0"/>
                <a:cs typeface="Arial"/>
              </a:rPr>
              <a:t>Independency on choosing subject</a:t>
            </a:r>
          </a:p>
          <a:p>
            <a:pPr marL="12700" marR="5080" indent="361950" algn="ctr">
              <a:lnSpc>
                <a:spcPts val="7920"/>
              </a:lnSpc>
              <a:spcBef>
                <a:spcPts val="600"/>
              </a:spcBef>
            </a:pPr>
            <a:r>
              <a:rPr lang="en-US" sz="6600" b="1" spc="-120" dirty="0" smtClean="0">
                <a:solidFill>
                  <a:schemeClr val="accent5">
                    <a:lumMod val="50000"/>
                  </a:schemeClr>
                </a:solidFill>
                <a:latin typeface="Georgia" panose="02040502050405020303" pitchFamily="18" charset="0"/>
                <a:cs typeface="Arial"/>
              </a:rPr>
              <a:t> for </a:t>
            </a:r>
          </a:p>
          <a:p>
            <a:pPr marL="12700" marR="5080" indent="361950" algn="ctr">
              <a:lnSpc>
                <a:spcPts val="7920"/>
              </a:lnSpc>
              <a:spcBef>
                <a:spcPts val="600"/>
              </a:spcBef>
            </a:pPr>
            <a:r>
              <a:rPr lang="en-US" sz="6600" b="1" spc="-120" dirty="0" smtClean="0">
                <a:solidFill>
                  <a:schemeClr val="accent5">
                    <a:lumMod val="50000"/>
                  </a:schemeClr>
                </a:solidFill>
                <a:latin typeface="Georgia" panose="02040502050405020303" pitchFamily="18" charset="0"/>
                <a:cs typeface="Arial"/>
              </a:rPr>
              <a:t>Bangladeshi student </a:t>
            </a:r>
            <a:endParaRPr sz="6600" b="1" dirty="0">
              <a:solidFill>
                <a:schemeClr val="accent5">
                  <a:lumMod val="50000"/>
                </a:schemeClr>
              </a:solidFill>
              <a:latin typeface="Georgia" panose="02040502050405020303" pitchFamily="18" charset="0"/>
              <a:cs typeface="Arial"/>
            </a:endParaRPr>
          </a:p>
        </p:txBody>
      </p:sp>
      <p:grpSp>
        <p:nvGrpSpPr>
          <p:cNvPr id="4" name="object 4"/>
          <p:cNvGrpSpPr/>
          <p:nvPr/>
        </p:nvGrpSpPr>
        <p:grpSpPr>
          <a:xfrm>
            <a:off x="2342111" y="7499313"/>
            <a:ext cx="3147695" cy="2788285"/>
            <a:chOff x="2342111" y="7499313"/>
            <a:chExt cx="3147695" cy="2788285"/>
          </a:xfrm>
        </p:grpSpPr>
        <p:sp>
          <p:nvSpPr>
            <p:cNvPr id="5" name="object 5"/>
            <p:cNvSpPr/>
            <p:nvPr/>
          </p:nvSpPr>
          <p:spPr>
            <a:xfrm>
              <a:off x="3321749" y="8583122"/>
              <a:ext cx="1083945" cy="1083945"/>
            </a:xfrm>
            <a:custGeom>
              <a:avLst/>
              <a:gdLst/>
              <a:ahLst/>
              <a:cxnLst/>
              <a:rect l="l" t="t" r="r" b="b"/>
              <a:pathLst>
                <a:path w="1083945"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217C9D"/>
            </a:solidFill>
          </p:spPr>
          <p:txBody>
            <a:bodyPr wrap="square" lIns="0" tIns="0" rIns="0" bIns="0" rtlCol="0"/>
            <a:lstStyle/>
            <a:p>
              <a:endParaRPr/>
            </a:p>
          </p:txBody>
        </p:sp>
        <p:sp>
          <p:nvSpPr>
            <p:cNvPr id="6" name="object 6"/>
            <p:cNvSpPr/>
            <p:nvPr/>
          </p:nvSpPr>
          <p:spPr>
            <a:xfrm>
              <a:off x="3321749" y="7499313"/>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7" name="object 7"/>
            <p:cNvSpPr/>
            <p:nvPr/>
          </p:nvSpPr>
          <p:spPr>
            <a:xfrm>
              <a:off x="4405558" y="8583122"/>
              <a:ext cx="1083945" cy="1083945"/>
            </a:xfrm>
            <a:custGeom>
              <a:avLst/>
              <a:gdLst/>
              <a:ahLst/>
              <a:cxnLst/>
              <a:rect l="l" t="t" r="r" b="b"/>
              <a:pathLst>
                <a:path w="1083945" h="1083945">
                  <a:moveTo>
                    <a:pt x="0" y="1083766"/>
                  </a:moveTo>
                  <a:lnTo>
                    <a:pt x="0" y="0"/>
                  </a:lnTo>
                  <a:lnTo>
                    <a:pt x="48259" y="1055"/>
                  </a:lnTo>
                  <a:lnTo>
                    <a:pt x="95980" y="4194"/>
                  </a:lnTo>
                  <a:lnTo>
                    <a:pt x="143117" y="9371"/>
                  </a:lnTo>
                  <a:lnTo>
                    <a:pt x="189627" y="16542"/>
                  </a:lnTo>
                  <a:lnTo>
                    <a:pt x="235466" y="25664"/>
                  </a:lnTo>
                  <a:lnTo>
                    <a:pt x="280589" y="36691"/>
                  </a:lnTo>
                  <a:lnTo>
                    <a:pt x="324953" y="49582"/>
                  </a:lnTo>
                  <a:lnTo>
                    <a:pt x="368513" y="64290"/>
                  </a:lnTo>
                  <a:lnTo>
                    <a:pt x="411225" y="80772"/>
                  </a:lnTo>
                  <a:lnTo>
                    <a:pt x="453044" y="98985"/>
                  </a:lnTo>
                  <a:lnTo>
                    <a:pt x="493928" y="118884"/>
                  </a:lnTo>
                  <a:lnTo>
                    <a:pt x="533832" y="140424"/>
                  </a:lnTo>
                  <a:lnTo>
                    <a:pt x="572711" y="163563"/>
                  </a:lnTo>
                  <a:lnTo>
                    <a:pt x="610521" y="188256"/>
                  </a:lnTo>
                  <a:lnTo>
                    <a:pt x="647219" y="214458"/>
                  </a:lnTo>
                  <a:lnTo>
                    <a:pt x="682760" y="242127"/>
                  </a:lnTo>
                  <a:lnTo>
                    <a:pt x="717100" y="271217"/>
                  </a:lnTo>
                  <a:lnTo>
                    <a:pt x="750195" y="301685"/>
                  </a:lnTo>
                  <a:lnTo>
                    <a:pt x="782001" y="333486"/>
                  </a:lnTo>
                  <a:lnTo>
                    <a:pt x="812474" y="366578"/>
                  </a:lnTo>
                  <a:lnTo>
                    <a:pt x="841569" y="400915"/>
                  </a:lnTo>
                  <a:lnTo>
                    <a:pt x="869243" y="436453"/>
                  </a:lnTo>
                  <a:lnTo>
                    <a:pt x="895451" y="473149"/>
                  </a:lnTo>
                  <a:lnTo>
                    <a:pt x="920150" y="510958"/>
                  </a:lnTo>
                  <a:lnTo>
                    <a:pt x="943295" y="549837"/>
                  </a:lnTo>
                  <a:lnTo>
                    <a:pt x="964841" y="589741"/>
                  </a:lnTo>
                  <a:lnTo>
                    <a:pt x="984746" y="630627"/>
                  </a:lnTo>
                  <a:lnTo>
                    <a:pt x="1002964" y="672450"/>
                  </a:lnTo>
                  <a:lnTo>
                    <a:pt x="1019452" y="715166"/>
                  </a:lnTo>
                  <a:lnTo>
                    <a:pt x="1034165" y="758731"/>
                  </a:lnTo>
                  <a:lnTo>
                    <a:pt x="1047060" y="803102"/>
                  </a:lnTo>
                  <a:lnTo>
                    <a:pt x="1058092" y="848233"/>
                  </a:lnTo>
                  <a:lnTo>
                    <a:pt x="1067217" y="894082"/>
                  </a:lnTo>
                  <a:lnTo>
                    <a:pt x="1074391" y="940603"/>
                  </a:lnTo>
                  <a:lnTo>
                    <a:pt x="1079570" y="987754"/>
                  </a:lnTo>
                  <a:lnTo>
                    <a:pt x="1082710" y="1035489"/>
                  </a:lnTo>
                  <a:lnTo>
                    <a:pt x="1083766" y="1083766"/>
                  </a:lnTo>
                  <a:lnTo>
                    <a:pt x="0" y="1083766"/>
                  </a:lnTo>
                  <a:close/>
                </a:path>
              </a:pathLst>
            </a:custGeom>
            <a:solidFill>
              <a:srgbClr val="FE6D73"/>
            </a:solidFill>
          </p:spPr>
          <p:txBody>
            <a:bodyPr wrap="square" lIns="0" tIns="0" rIns="0" bIns="0" rtlCol="0"/>
            <a:lstStyle/>
            <a:p>
              <a:endParaRPr/>
            </a:p>
          </p:txBody>
        </p:sp>
        <p:sp>
          <p:nvSpPr>
            <p:cNvPr id="8" name="object 8"/>
            <p:cNvSpPr/>
            <p:nvPr/>
          </p:nvSpPr>
          <p:spPr>
            <a:xfrm>
              <a:off x="2342111" y="9666932"/>
              <a:ext cx="979805" cy="620395"/>
            </a:xfrm>
            <a:custGeom>
              <a:avLst/>
              <a:gdLst/>
              <a:ahLst/>
              <a:cxnLst/>
              <a:rect l="l" t="t" r="r" b="b"/>
              <a:pathLst>
                <a:path w="979804" h="620395">
                  <a:moveTo>
                    <a:pt x="979595" y="620067"/>
                  </a:moveTo>
                  <a:lnTo>
                    <a:pt x="0" y="620067"/>
                  </a:lnTo>
                  <a:lnTo>
                    <a:pt x="14713" y="589837"/>
                  </a:lnTo>
                  <a:lnTo>
                    <a:pt x="36254" y="549934"/>
                  </a:lnTo>
                  <a:lnTo>
                    <a:pt x="59392" y="511055"/>
                  </a:lnTo>
                  <a:lnTo>
                    <a:pt x="84085" y="473244"/>
                  </a:lnTo>
                  <a:lnTo>
                    <a:pt x="110288" y="436546"/>
                  </a:lnTo>
                  <a:lnTo>
                    <a:pt x="137956" y="401005"/>
                  </a:lnTo>
                  <a:lnTo>
                    <a:pt x="167046" y="366665"/>
                  </a:lnTo>
                  <a:lnTo>
                    <a:pt x="197514" y="333570"/>
                  </a:lnTo>
                  <a:lnTo>
                    <a:pt x="229316" y="301764"/>
                  </a:lnTo>
                  <a:lnTo>
                    <a:pt x="262407" y="271291"/>
                  </a:lnTo>
                  <a:lnTo>
                    <a:pt x="296744" y="242196"/>
                  </a:lnTo>
                  <a:lnTo>
                    <a:pt x="332282" y="214522"/>
                  </a:lnTo>
                  <a:lnTo>
                    <a:pt x="368978" y="188314"/>
                  </a:lnTo>
                  <a:lnTo>
                    <a:pt x="406788" y="163615"/>
                  </a:lnTo>
                  <a:lnTo>
                    <a:pt x="445666" y="140471"/>
                  </a:lnTo>
                  <a:lnTo>
                    <a:pt x="485571" y="118924"/>
                  </a:lnTo>
                  <a:lnTo>
                    <a:pt x="526456" y="99019"/>
                  </a:lnTo>
                  <a:lnTo>
                    <a:pt x="568279" y="80801"/>
                  </a:lnTo>
                  <a:lnTo>
                    <a:pt x="610995" y="64313"/>
                  </a:lnTo>
                  <a:lnTo>
                    <a:pt x="654560" y="49600"/>
                  </a:lnTo>
                  <a:lnTo>
                    <a:pt x="698931" y="36705"/>
                  </a:lnTo>
                  <a:lnTo>
                    <a:pt x="744062" y="25673"/>
                  </a:lnTo>
                  <a:lnTo>
                    <a:pt x="789911" y="16548"/>
                  </a:lnTo>
                  <a:lnTo>
                    <a:pt x="836433" y="9374"/>
                  </a:lnTo>
                  <a:lnTo>
                    <a:pt x="883583" y="4195"/>
                  </a:lnTo>
                  <a:lnTo>
                    <a:pt x="931319" y="1056"/>
                  </a:lnTo>
                  <a:lnTo>
                    <a:pt x="979579" y="0"/>
                  </a:lnTo>
                  <a:lnTo>
                    <a:pt x="979595" y="620067"/>
                  </a:lnTo>
                  <a:close/>
                </a:path>
              </a:pathLst>
            </a:custGeom>
            <a:solidFill>
              <a:srgbClr val="48CFAE"/>
            </a:solidFill>
          </p:spPr>
          <p:txBody>
            <a:bodyPr wrap="square" lIns="0" tIns="0" rIns="0" bIns="0" rtlCol="0"/>
            <a:lstStyle/>
            <a:p>
              <a:endParaRPr/>
            </a:p>
          </p:txBody>
        </p:sp>
        <p:sp>
          <p:nvSpPr>
            <p:cNvPr id="9" name="object 9"/>
            <p:cNvSpPr/>
            <p:nvPr/>
          </p:nvSpPr>
          <p:spPr>
            <a:xfrm>
              <a:off x="3425920" y="9666932"/>
              <a:ext cx="979805" cy="620395"/>
            </a:xfrm>
            <a:custGeom>
              <a:avLst/>
              <a:gdLst/>
              <a:ahLst/>
              <a:cxnLst/>
              <a:rect l="l" t="t" r="r" b="b"/>
              <a:pathLst>
                <a:path w="979804" h="620395">
                  <a:moveTo>
                    <a:pt x="979595" y="620067"/>
                  </a:moveTo>
                  <a:lnTo>
                    <a:pt x="0" y="620067"/>
                  </a:lnTo>
                  <a:lnTo>
                    <a:pt x="14713" y="589837"/>
                  </a:lnTo>
                  <a:lnTo>
                    <a:pt x="36254" y="549934"/>
                  </a:lnTo>
                  <a:lnTo>
                    <a:pt x="59392" y="511055"/>
                  </a:lnTo>
                  <a:lnTo>
                    <a:pt x="84085" y="473244"/>
                  </a:lnTo>
                  <a:lnTo>
                    <a:pt x="110288" y="436546"/>
                  </a:lnTo>
                  <a:lnTo>
                    <a:pt x="137956" y="401005"/>
                  </a:lnTo>
                  <a:lnTo>
                    <a:pt x="167046" y="366665"/>
                  </a:lnTo>
                  <a:lnTo>
                    <a:pt x="197514" y="333570"/>
                  </a:lnTo>
                  <a:lnTo>
                    <a:pt x="229316" y="301764"/>
                  </a:lnTo>
                  <a:lnTo>
                    <a:pt x="262407" y="271291"/>
                  </a:lnTo>
                  <a:lnTo>
                    <a:pt x="296744" y="242196"/>
                  </a:lnTo>
                  <a:lnTo>
                    <a:pt x="332282" y="214522"/>
                  </a:lnTo>
                  <a:lnTo>
                    <a:pt x="368978" y="188314"/>
                  </a:lnTo>
                  <a:lnTo>
                    <a:pt x="406788" y="163615"/>
                  </a:lnTo>
                  <a:lnTo>
                    <a:pt x="445666" y="140471"/>
                  </a:lnTo>
                  <a:lnTo>
                    <a:pt x="485571" y="118924"/>
                  </a:lnTo>
                  <a:lnTo>
                    <a:pt x="526456" y="99019"/>
                  </a:lnTo>
                  <a:lnTo>
                    <a:pt x="568279" y="80801"/>
                  </a:lnTo>
                  <a:lnTo>
                    <a:pt x="610995" y="64313"/>
                  </a:lnTo>
                  <a:lnTo>
                    <a:pt x="654560" y="49600"/>
                  </a:lnTo>
                  <a:lnTo>
                    <a:pt x="698931" y="36705"/>
                  </a:lnTo>
                  <a:lnTo>
                    <a:pt x="744062" y="25673"/>
                  </a:lnTo>
                  <a:lnTo>
                    <a:pt x="789911" y="16548"/>
                  </a:lnTo>
                  <a:lnTo>
                    <a:pt x="836433" y="9374"/>
                  </a:lnTo>
                  <a:lnTo>
                    <a:pt x="883583" y="4195"/>
                  </a:lnTo>
                  <a:lnTo>
                    <a:pt x="931319" y="1056"/>
                  </a:lnTo>
                  <a:lnTo>
                    <a:pt x="979579" y="0"/>
                  </a:lnTo>
                  <a:lnTo>
                    <a:pt x="979595" y="620067"/>
                  </a:lnTo>
                  <a:close/>
                </a:path>
              </a:pathLst>
            </a:custGeom>
            <a:solidFill>
              <a:srgbClr val="FFCB77"/>
            </a:solidFill>
          </p:spPr>
          <p:txBody>
            <a:bodyPr wrap="square" lIns="0" tIns="0" rIns="0" bIns="0" rtlCol="0"/>
            <a:lstStyle/>
            <a:p>
              <a:endParaRPr/>
            </a:p>
          </p:txBody>
        </p:sp>
      </p:grpSp>
      <p:grpSp>
        <p:nvGrpSpPr>
          <p:cNvPr id="10" name="object 10"/>
          <p:cNvGrpSpPr/>
          <p:nvPr/>
        </p:nvGrpSpPr>
        <p:grpSpPr>
          <a:xfrm>
            <a:off x="0" y="6358354"/>
            <a:ext cx="2167890" cy="3928745"/>
            <a:chOff x="0" y="6358354"/>
            <a:chExt cx="2167890" cy="3928745"/>
          </a:xfrm>
        </p:grpSpPr>
        <p:sp>
          <p:nvSpPr>
            <p:cNvPr id="11" name="object 11"/>
            <p:cNvSpPr/>
            <p:nvPr/>
          </p:nvSpPr>
          <p:spPr>
            <a:xfrm>
              <a:off x="9524" y="6358354"/>
              <a:ext cx="1083945" cy="1083945"/>
            </a:xfrm>
            <a:custGeom>
              <a:avLst/>
              <a:gdLst/>
              <a:ahLst/>
              <a:cxnLst/>
              <a:rect l="l" t="t" r="r" b="b"/>
              <a:pathLst>
                <a:path w="1083945"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E6D73"/>
            </a:solidFill>
          </p:spPr>
          <p:txBody>
            <a:bodyPr wrap="square" lIns="0" tIns="0" rIns="0" bIns="0" rtlCol="0"/>
            <a:lstStyle/>
            <a:p>
              <a:endParaRPr/>
            </a:p>
          </p:txBody>
        </p:sp>
        <p:sp>
          <p:nvSpPr>
            <p:cNvPr id="12" name="object 12"/>
            <p:cNvSpPr/>
            <p:nvPr/>
          </p:nvSpPr>
          <p:spPr>
            <a:xfrm>
              <a:off x="1083808" y="6386929"/>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13" name="object 13"/>
            <p:cNvSpPr/>
            <p:nvPr/>
          </p:nvSpPr>
          <p:spPr>
            <a:xfrm>
              <a:off x="0" y="7470738"/>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FE6D73"/>
            </a:solidFill>
          </p:spPr>
          <p:txBody>
            <a:bodyPr wrap="square" lIns="0" tIns="0" rIns="0" bIns="0" rtlCol="0"/>
            <a:lstStyle/>
            <a:p>
              <a:endParaRPr/>
            </a:p>
          </p:txBody>
        </p:sp>
        <p:sp>
          <p:nvSpPr>
            <p:cNvPr id="14" name="object 14"/>
            <p:cNvSpPr/>
            <p:nvPr/>
          </p:nvSpPr>
          <p:spPr>
            <a:xfrm>
              <a:off x="0" y="8554547"/>
              <a:ext cx="1083945" cy="1083945"/>
            </a:xfrm>
            <a:custGeom>
              <a:avLst/>
              <a:gdLst/>
              <a:ahLst/>
              <a:cxnLst/>
              <a:rect l="l" t="t" r="r" b="b"/>
              <a:pathLst>
                <a:path w="1083945"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48CFAE"/>
            </a:solidFill>
          </p:spPr>
          <p:txBody>
            <a:bodyPr wrap="square" lIns="0" tIns="0" rIns="0" bIns="0" rtlCol="0"/>
            <a:lstStyle/>
            <a:p>
              <a:endParaRPr/>
            </a:p>
          </p:txBody>
        </p:sp>
        <p:sp>
          <p:nvSpPr>
            <p:cNvPr id="15" name="object 15"/>
            <p:cNvSpPr/>
            <p:nvPr/>
          </p:nvSpPr>
          <p:spPr>
            <a:xfrm>
              <a:off x="1083808" y="8554547"/>
              <a:ext cx="1083945" cy="1083945"/>
            </a:xfrm>
            <a:custGeom>
              <a:avLst/>
              <a:gdLst/>
              <a:ahLst/>
              <a:cxnLst/>
              <a:rect l="l" t="t" r="r" b="b"/>
              <a:pathLst>
                <a:path w="1083945" h="1083945">
                  <a:moveTo>
                    <a:pt x="1083766" y="0"/>
                  </a:moveTo>
                  <a:lnTo>
                    <a:pt x="1083766" y="1083766"/>
                  </a:lnTo>
                  <a:lnTo>
                    <a:pt x="1035506" y="1082710"/>
                  </a:lnTo>
                  <a:lnTo>
                    <a:pt x="987786" y="1079572"/>
                  </a:lnTo>
                  <a:lnTo>
                    <a:pt x="940648" y="1074395"/>
                  </a:lnTo>
                  <a:lnTo>
                    <a:pt x="894138" y="1067223"/>
                  </a:lnTo>
                  <a:lnTo>
                    <a:pt x="848299" y="1058102"/>
                  </a:lnTo>
                  <a:lnTo>
                    <a:pt x="803176" y="1047074"/>
                  </a:lnTo>
                  <a:lnTo>
                    <a:pt x="758812" y="1034184"/>
                  </a:lnTo>
                  <a:lnTo>
                    <a:pt x="715253" y="1019475"/>
                  </a:lnTo>
                  <a:lnTo>
                    <a:pt x="672541" y="1002993"/>
                  </a:lnTo>
                  <a:lnTo>
                    <a:pt x="630721" y="984780"/>
                  </a:lnTo>
                  <a:lnTo>
                    <a:pt x="589837" y="964882"/>
                  </a:lnTo>
                  <a:lnTo>
                    <a:pt x="549934" y="943341"/>
                  </a:lnTo>
                  <a:lnTo>
                    <a:pt x="511055" y="920202"/>
                  </a:lnTo>
                  <a:lnTo>
                    <a:pt x="473244" y="895510"/>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217C9D"/>
            </a:solidFill>
          </p:spPr>
          <p:txBody>
            <a:bodyPr wrap="square" lIns="0" tIns="0" rIns="0" bIns="0" rtlCol="0"/>
            <a:lstStyle/>
            <a:p>
              <a:endParaRPr/>
            </a:p>
          </p:txBody>
        </p:sp>
        <p:sp>
          <p:nvSpPr>
            <p:cNvPr id="16" name="object 16"/>
            <p:cNvSpPr/>
            <p:nvPr/>
          </p:nvSpPr>
          <p:spPr>
            <a:xfrm>
              <a:off x="1083808" y="9623721"/>
              <a:ext cx="1083945" cy="663575"/>
            </a:xfrm>
            <a:custGeom>
              <a:avLst/>
              <a:gdLst/>
              <a:ahLst/>
              <a:cxnLst/>
              <a:rect l="l" t="t" r="r" b="b"/>
              <a:pathLst>
                <a:path w="1083945" h="663575">
                  <a:moveTo>
                    <a:pt x="0" y="0"/>
                  </a:moveTo>
                  <a:lnTo>
                    <a:pt x="1083766" y="0"/>
                  </a:lnTo>
                  <a:lnTo>
                    <a:pt x="1082710" y="48259"/>
                  </a:lnTo>
                  <a:lnTo>
                    <a:pt x="1079571"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1"/>
                  </a:lnTo>
                  <a:lnTo>
                    <a:pt x="920202" y="572711"/>
                  </a:lnTo>
                  <a:lnTo>
                    <a:pt x="895509" y="610521"/>
                  </a:lnTo>
                  <a:lnTo>
                    <a:pt x="869307" y="647219"/>
                  </a:lnTo>
                  <a:lnTo>
                    <a:pt x="856806" y="663277"/>
                  </a:lnTo>
                  <a:lnTo>
                    <a:pt x="0" y="663277"/>
                  </a:lnTo>
                  <a:lnTo>
                    <a:pt x="0" y="0"/>
                  </a:lnTo>
                  <a:close/>
                </a:path>
              </a:pathLst>
            </a:custGeom>
            <a:solidFill>
              <a:srgbClr val="FFCB77"/>
            </a:solidFill>
          </p:spPr>
          <p:txBody>
            <a:bodyPr wrap="square" lIns="0" tIns="0" rIns="0" bIns="0" rtlCol="0"/>
            <a:lstStyle/>
            <a:p>
              <a:endParaRPr/>
            </a:p>
          </p:txBody>
        </p:sp>
        <p:sp>
          <p:nvSpPr>
            <p:cNvPr id="17" name="object 17"/>
            <p:cNvSpPr/>
            <p:nvPr/>
          </p:nvSpPr>
          <p:spPr>
            <a:xfrm>
              <a:off x="0" y="9638357"/>
              <a:ext cx="993140" cy="648970"/>
            </a:xfrm>
            <a:custGeom>
              <a:avLst/>
              <a:gdLst/>
              <a:ahLst/>
              <a:cxnLst/>
              <a:rect l="l" t="t" r="r" b="b"/>
              <a:pathLst>
                <a:path w="993140" h="648970">
                  <a:moveTo>
                    <a:pt x="0" y="648642"/>
                  </a:moveTo>
                  <a:lnTo>
                    <a:pt x="0" y="0"/>
                  </a:lnTo>
                  <a:lnTo>
                    <a:pt x="48259" y="1055"/>
                  </a:lnTo>
                  <a:lnTo>
                    <a:pt x="95980" y="4194"/>
                  </a:lnTo>
                  <a:lnTo>
                    <a:pt x="143117" y="9370"/>
                  </a:lnTo>
                  <a:lnTo>
                    <a:pt x="189627" y="16542"/>
                  </a:lnTo>
                  <a:lnTo>
                    <a:pt x="235466" y="25663"/>
                  </a:lnTo>
                  <a:lnTo>
                    <a:pt x="280589" y="36691"/>
                  </a:lnTo>
                  <a:lnTo>
                    <a:pt x="324953" y="49581"/>
                  </a:lnTo>
                  <a:lnTo>
                    <a:pt x="368513" y="64290"/>
                  </a:lnTo>
                  <a:lnTo>
                    <a:pt x="411225" y="80772"/>
                  </a:lnTo>
                  <a:lnTo>
                    <a:pt x="453044" y="98985"/>
                  </a:lnTo>
                  <a:lnTo>
                    <a:pt x="493928" y="118883"/>
                  </a:lnTo>
                  <a:lnTo>
                    <a:pt x="533831" y="140424"/>
                  </a:lnTo>
                  <a:lnTo>
                    <a:pt x="572711" y="163563"/>
                  </a:lnTo>
                  <a:lnTo>
                    <a:pt x="610521" y="188256"/>
                  </a:lnTo>
                  <a:lnTo>
                    <a:pt x="647219" y="214458"/>
                  </a:lnTo>
                  <a:lnTo>
                    <a:pt x="682760" y="242126"/>
                  </a:lnTo>
                  <a:lnTo>
                    <a:pt x="717100" y="271217"/>
                  </a:lnTo>
                  <a:lnTo>
                    <a:pt x="750195" y="301684"/>
                  </a:lnTo>
                  <a:lnTo>
                    <a:pt x="782001" y="333486"/>
                  </a:lnTo>
                  <a:lnTo>
                    <a:pt x="812474" y="366577"/>
                  </a:lnTo>
                  <a:lnTo>
                    <a:pt x="841569" y="400914"/>
                  </a:lnTo>
                  <a:lnTo>
                    <a:pt x="869243" y="436453"/>
                  </a:lnTo>
                  <a:lnTo>
                    <a:pt x="895451" y="473149"/>
                  </a:lnTo>
                  <a:lnTo>
                    <a:pt x="920150" y="510958"/>
                  </a:lnTo>
                  <a:lnTo>
                    <a:pt x="943294" y="549837"/>
                  </a:lnTo>
                  <a:lnTo>
                    <a:pt x="964841" y="589741"/>
                  </a:lnTo>
                  <a:lnTo>
                    <a:pt x="984746" y="630627"/>
                  </a:lnTo>
                  <a:lnTo>
                    <a:pt x="992593" y="648642"/>
                  </a:lnTo>
                  <a:lnTo>
                    <a:pt x="0" y="648642"/>
                  </a:lnTo>
                  <a:close/>
                </a:path>
              </a:pathLst>
            </a:custGeom>
            <a:solidFill>
              <a:srgbClr val="217C9D"/>
            </a:solidFill>
          </p:spPr>
          <p:txBody>
            <a:bodyPr wrap="square" lIns="0" tIns="0" rIns="0" bIns="0" rtlCol="0"/>
            <a:lstStyle/>
            <a:p>
              <a:endParaRPr/>
            </a:p>
          </p:txBody>
        </p:sp>
      </p:grpSp>
      <p:grpSp>
        <p:nvGrpSpPr>
          <p:cNvPr id="18" name="object 18"/>
          <p:cNvGrpSpPr/>
          <p:nvPr/>
        </p:nvGrpSpPr>
        <p:grpSpPr>
          <a:xfrm>
            <a:off x="14386811" y="0"/>
            <a:ext cx="3901440" cy="3251835"/>
            <a:chOff x="14386811" y="0"/>
            <a:chExt cx="3901440" cy="3251835"/>
          </a:xfrm>
        </p:grpSpPr>
        <p:sp>
          <p:nvSpPr>
            <p:cNvPr id="19" name="object 19"/>
            <p:cNvSpPr/>
            <p:nvPr/>
          </p:nvSpPr>
          <p:spPr>
            <a:xfrm>
              <a:off x="15470621" y="0"/>
              <a:ext cx="1083945" cy="1083945"/>
            </a:xfrm>
            <a:custGeom>
              <a:avLst/>
              <a:gdLst/>
              <a:ahLst/>
              <a:cxnLst/>
              <a:rect l="l" t="t" r="r" b="b"/>
              <a:pathLst>
                <a:path w="1083944" h="1083945">
                  <a:moveTo>
                    <a:pt x="1083766" y="0"/>
                  </a:moveTo>
                  <a:lnTo>
                    <a:pt x="1083766" y="1083766"/>
                  </a:lnTo>
                  <a:lnTo>
                    <a:pt x="1035506" y="1082710"/>
                  </a:lnTo>
                  <a:lnTo>
                    <a:pt x="987786" y="1079572"/>
                  </a:lnTo>
                  <a:lnTo>
                    <a:pt x="940648" y="1074395"/>
                  </a:lnTo>
                  <a:lnTo>
                    <a:pt x="894138" y="1067223"/>
                  </a:lnTo>
                  <a:lnTo>
                    <a:pt x="848299" y="1058102"/>
                  </a:lnTo>
                  <a:lnTo>
                    <a:pt x="803176" y="1047074"/>
                  </a:lnTo>
                  <a:lnTo>
                    <a:pt x="758812" y="1034184"/>
                  </a:lnTo>
                  <a:lnTo>
                    <a:pt x="715253" y="1019475"/>
                  </a:lnTo>
                  <a:lnTo>
                    <a:pt x="672541" y="1002993"/>
                  </a:lnTo>
                  <a:lnTo>
                    <a:pt x="630721" y="984780"/>
                  </a:lnTo>
                  <a:lnTo>
                    <a:pt x="589837" y="964882"/>
                  </a:lnTo>
                  <a:lnTo>
                    <a:pt x="549934" y="943341"/>
                  </a:lnTo>
                  <a:lnTo>
                    <a:pt x="511055" y="920202"/>
                  </a:lnTo>
                  <a:lnTo>
                    <a:pt x="473244" y="895510"/>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FE6D73"/>
            </a:solidFill>
          </p:spPr>
          <p:txBody>
            <a:bodyPr wrap="square" lIns="0" tIns="0" rIns="0" bIns="0" rtlCol="0"/>
            <a:lstStyle/>
            <a:p>
              <a:endParaRPr/>
            </a:p>
          </p:txBody>
        </p:sp>
        <p:sp>
          <p:nvSpPr>
            <p:cNvPr id="20" name="object 20"/>
            <p:cNvSpPr/>
            <p:nvPr/>
          </p:nvSpPr>
          <p:spPr>
            <a:xfrm>
              <a:off x="16554429" y="0"/>
              <a:ext cx="1083945" cy="1083945"/>
            </a:xfrm>
            <a:custGeom>
              <a:avLst/>
              <a:gdLst/>
              <a:ahLst/>
              <a:cxnLst/>
              <a:rect l="l" t="t" r="r" b="b"/>
              <a:pathLst>
                <a:path w="1083944" h="1083945">
                  <a:moveTo>
                    <a:pt x="1083766" y="0"/>
                  </a:moveTo>
                  <a:lnTo>
                    <a:pt x="1083766" y="1083766"/>
                  </a:lnTo>
                  <a:lnTo>
                    <a:pt x="1035506" y="1082710"/>
                  </a:lnTo>
                  <a:lnTo>
                    <a:pt x="987786" y="1079572"/>
                  </a:lnTo>
                  <a:lnTo>
                    <a:pt x="940648" y="1074395"/>
                  </a:lnTo>
                  <a:lnTo>
                    <a:pt x="894138" y="1067223"/>
                  </a:lnTo>
                  <a:lnTo>
                    <a:pt x="848299" y="1058102"/>
                  </a:lnTo>
                  <a:lnTo>
                    <a:pt x="803176" y="1047074"/>
                  </a:lnTo>
                  <a:lnTo>
                    <a:pt x="758812" y="1034184"/>
                  </a:lnTo>
                  <a:lnTo>
                    <a:pt x="715253" y="1019475"/>
                  </a:lnTo>
                  <a:lnTo>
                    <a:pt x="672541" y="1002993"/>
                  </a:lnTo>
                  <a:lnTo>
                    <a:pt x="630721" y="984780"/>
                  </a:lnTo>
                  <a:lnTo>
                    <a:pt x="589837" y="964882"/>
                  </a:lnTo>
                  <a:lnTo>
                    <a:pt x="549934" y="943341"/>
                  </a:lnTo>
                  <a:lnTo>
                    <a:pt x="511055" y="920202"/>
                  </a:lnTo>
                  <a:lnTo>
                    <a:pt x="473244" y="895510"/>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48CFAE"/>
            </a:solidFill>
          </p:spPr>
          <p:txBody>
            <a:bodyPr wrap="square" lIns="0" tIns="0" rIns="0" bIns="0" rtlCol="0"/>
            <a:lstStyle/>
            <a:p>
              <a:endParaRPr/>
            </a:p>
          </p:txBody>
        </p:sp>
        <p:sp>
          <p:nvSpPr>
            <p:cNvPr id="21" name="object 21"/>
            <p:cNvSpPr/>
            <p:nvPr/>
          </p:nvSpPr>
          <p:spPr>
            <a:xfrm>
              <a:off x="14386801" y="11"/>
              <a:ext cx="3901440" cy="2167890"/>
            </a:xfrm>
            <a:custGeom>
              <a:avLst/>
              <a:gdLst/>
              <a:ahLst/>
              <a:cxnLst/>
              <a:rect l="l" t="t" r="r" b="b"/>
              <a:pathLst>
                <a:path w="3901440" h="2167890">
                  <a:moveTo>
                    <a:pt x="1083767" y="1083805"/>
                  </a:moveTo>
                  <a:lnTo>
                    <a:pt x="0" y="1083805"/>
                  </a:lnTo>
                  <a:lnTo>
                    <a:pt x="1066" y="1132078"/>
                  </a:lnTo>
                  <a:lnTo>
                    <a:pt x="4203" y="1179817"/>
                  </a:lnTo>
                  <a:lnTo>
                    <a:pt x="9385" y="1226959"/>
                  </a:lnTo>
                  <a:lnTo>
                    <a:pt x="16548" y="1273492"/>
                  </a:lnTo>
                  <a:lnTo>
                    <a:pt x="25679" y="1319339"/>
                  </a:lnTo>
                  <a:lnTo>
                    <a:pt x="36715" y="1364462"/>
                  </a:lnTo>
                  <a:lnTo>
                    <a:pt x="49606" y="1408836"/>
                  </a:lnTo>
                  <a:lnTo>
                    <a:pt x="64312" y="1452397"/>
                  </a:lnTo>
                  <a:lnTo>
                    <a:pt x="80810" y="1495120"/>
                  </a:lnTo>
                  <a:lnTo>
                    <a:pt x="99021" y="1536941"/>
                  </a:lnTo>
                  <a:lnTo>
                    <a:pt x="118935" y="1577822"/>
                  </a:lnTo>
                  <a:lnTo>
                    <a:pt x="140474" y="1617726"/>
                  </a:lnTo>
                  <a:lnTo>
                    <a:pt x="163626" y="1656613"/>
                  </a:lnTo>
                  <a:lnTo>
                    <a:pt x="188315" y="1694421"/>
                  </a:lnTo>
                  <a:lnTo>
                    <a:pt x="214528" y="1731111"/>
                  </a:lnTo>
                  <a:lnTo>
                    <a:pt x="242201" y="1766658"/>
                  </a:lnTo>
                  <a:lnTo>
                    <a:pt x="271297" y="1800987"/>
                  </a:lnTo>
                  <a:lnTo>
                    <a:pt x="301764" y="1834083"/>
                  </a:lnTo>
                  <a:lnTo>
                    <a:pt x="333578" y="1865884"/>
                  </a:lnTo>
                  <a:lnTo>
                    <a:pt x="366674" y="1896351"/>
                  </a:lnTo>
                  <a:lnTo>
                    <a:pt x="401015" y="1925447"/>
                  </a:lnTo>
                  <a:lnTo>
                    <a:pt x="436549" y="1953107"/>
                  </a:lnTo>
                  <a:lnTo>
                    <a:pt x="473252" y="1979307"/>
                  </a:lnTo>
                  <a:lnTo>
                    <a:pt x="511060" y="2004009"/>
                  </a:lnTo>
                  <a:lnTo>
                    <a:pt x="549935" y="2027148"/>
                  </a:lnTo>
                  <a:lnTo>
                    <a:pt x="589838" y="2048687"/>
                  </a:lnTo>
                  <a:lnTo>
                    <a:pt x="630720" y="2068588"/>
                  </a:lnTo>
                  <a:lnTo>
                    <a:pt x="672541" y="2086800"/>
                  </a:lnTo>
                  <a:lnTo>
                    <a:pt x="715264" y="2103272"/>
                  </a:lnTo>
                  <a:lnTo>
                    <a:pt x="758812" y="2117991"/>
                  </a:lnTo>
                  <a:lnTo>
                    <a:pt x="803186" y="2130882"/>
                  </a:lnTo>
                  <a:lnTo>
                    <a:pt x="848309" y="2141905"/>
                  </a:lnTo>
                  <a:lnTo>
                    <a:pt x="894143" y="2151024"/>
                  </a:lnTo>
                  <a:lnTo>
                    <a:pt x="940650" y="2158200"/>
                  </a:lnTo>
                  <a:lnTo>
                    <a:pt x="987793" y="2163368"/>
                  </a:lnTo>
                  <a:lnTo>
                    <a:pt x="1035507" y="2166518"/>
                  </a:lnTo>
                  <a:lnTo>
                    <a:pt x="1083767" y="2167572"/>
                  </a:lnTo>
                  <a:lnTo>
                    <a:pt x="1083767" y="1083805"/>
                  </a:lnTo>
                  <a:close/>
                </a:path>
                <a:path w="3901440" h="2167890">
                  <a:moveTo>
                    <a:pt x="3901198" y="0"/>
                  </a:moveTo>
                  <a:lnTo>
                    <a:pt x="3251428" y="0"/>
                  </a:lnTo>
                  <a:lnTo>
                    <a:pt x="3251428" y="1083754"/>
                  </a:lnTo>
                  <a:lnTo>
                    <a:pt x="3299714" y="1082700"/>
                  </a:lnTo>
                  <a:lnTo>
                    <a:pt x="3347440" y="1079563"/>
                  </a:lnTo>
                  <a:lnTo>
                    <a:pt x="3394595" y="1074381"/>
                  </a:lnTo>
                  <a:lnTo>
                    <a:pt x="3441115" y="1067206"/>
                  </a:lnTo>
                  <a:lnTo>
                    <a:pt x="3486962" y="1058087"/>
                  </a:lnTo>
                  <a:lnTo>
                    <a:pt x="3532098" y="1047051"/>
                  </a:lnTo>
                  <a:lnTo>
                    <a:pt x="3576472" y="1034161"/>
                  </a:lnTo>
                  <a:lnTo>
                    <a:pt x="3620033" y="1019441"/>
                  </a:lnTo>
                  <a:lnTo>
                    <a:pt x="3662743" y="1002957"/>
                  </a:lnTo>
                  <a:lnTo>
                    <a:pt x="3704577" y="984745"/>
                  </a:lnTo>
                  <a:lnTo>
                    <a:pt x="3745458" y="964831"/>
                  </a:lnTo>
                  <a:lnTo>
                    <a:pt x="3785362" y="943292"/>
                  </a:lnTo>
                  <a:lnTo>
                    <a:pt x="3824236" y="920140"/>
                  </a:lnTo>
                  <a:lnTo>
                    <a:pt x="3862044" y="895451"/>
                  </a:lnTo>
                  <a:lnTo>
                    <a:pt x="3898747" y="869238"/>
                  </a:lnTo>
                  <a:lnTo>
                    <a:pt x="3901198" y="867333"/>
                  </a:lnTo>
                  <a:lnTo>
                    <a:pt x="3901198" y="0"/>
                  </a:lnTo>
                  <a:close/>
                </a:path>
              </a:pathLst>
            </a:custGeom>
            <a:solidFill>
              <a:srgbClr val="217C9D"/>
            </a:solidFill>
          </p:spPr>
          <p:txBody>
            <a:bodyPr wrap="square" lIns="0" tIns="0" rIns="0" bIns="0" rtlCol="0"/>
            <a:lstStyle/>
            <a:p>
              <a:endParaRPr/>
            </a:p>
          </p:txBody>
        </p:sp>
        <p:sp>
          <p:nvSpPr>
            <p:cNvPr id="22" name="object 22"/>
            <p:cNvSpPr/>
            <p:nvPr/>
          </p:nvSpPr>
          <p:spPr>
            <a:xfrm>
              <a:off x="15470621" y="1083808"/>
              <a:ext cx="1083945" cy="1083945"/>
            </a:xfrm>
            <a:custGeom>
              <a:avLst/>
              <a:gdLst/>
              <a:ahLst/>
              <a:cxnLst/>
              <a:rect l="l" t="t" r="r" b="b"/>
              <a:pathLst>
                <a:path w="1083944" h="1083945">
                  <a:moveTo>
                    <a:pt x="1083766" y="0"/>
                  </a:moveTo>
                  <a:lnTo>
                    <a:pt x="1083766" y="1083766"/>
                  </a:lnTo>
                  <a:lnTo>
                    <a:pt x="1035506" y="1082710"/>
                  </a:lnTo>
                  <a:lnTo>
                    <a:pt x="987786" y="1079572"/>
                  </a:lnTo>
                  <a:lnTo>
                    <a:pt x="940648" y="1074395"/>
                  </a:lnTo>
                  <a:lnTo>
                    <a:pt x="894138" y="1067223"/>
                  </a:lnTo>
                  <a:lnTo>
                    <a:pt x="848299" y="1058102"/>
                  </a:lnTo>
                  <a:lnTo>
                    <a:pt x="803176" y="1047074"/>
                  </a:lnTo>
                  <a:lnTo>
                    <a:pt x="758812" y="1034184"/>
                  </a:lnTo>
                  <a:lnTo>
                    <a:pt x="715253" y="1019475"/>
                  </a:lnTo>
                  <a:lnTo>
                    <a:pt x="672541" y="1002993"/>
                  </a:lnTo>
                  <a:lnTo>
                    <a:pt x="630721" y="984780"/>
                  </a:lnTo>
                  <a:lnTo>
                    <a:pt x="589837" y="964882"/>
                  </a:lnTo>
                  <a:lnTo>
                    <a:pt x="549934" y="943341"/>
                  </a:lnTo>
                  <a:lnTo>
                    <a:pt x="511055" y="920202"/>
                  </a:lnTo>
                  <a:lnTo>
                    <a:pt x="473244" y="895510"/>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FFCB77"/>
            </a:solidFill>
          </p:spPr>
          <p:txBody>
            <a:bodyPr wrap="square" lIns="0" tIns="0" rIns="0" bIns="0" rtlCol="0"/>
            <a:lstStyle/>
            <a:p>
              <a:endParaRPr/>
            </a:p>
          </p:txBody>
        </p:sp>
        <p:sp>
          <p:nvSpPr>
            <p:cNvPr id="23" name="object 23"/>
            <p:cNvSpPr/>
            <p:nvPr/>
          </p:nvSpPr>
          <p:spPr>
            <a:xfrm>
              <a:off x="16554429" y="2167617"/>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217C9D"/>
            </a:solidFill>
          </p:spPr>
          <p:txBody>
            <a:bodyPr wrap="square" lIns="0" tIns="0" rIns="0" bIns="0" rtlCol="0"/>
            <a:lstStyle/>
            <a:p>
              <a:endParaRPr/>
            </a:p>
          </p:txBody>
        </p:sp>
        <p:sp>
          <p:nvSpPr>
            <p:cNvPr id="24" name="object 24"/>
            <p:cNvSpPr/>
            <p:nvPr/>
          </p:nvSpPr>
          <p:spPr>
            <a:xfrm>
              <a:off x="17638239" y="1083809"/>
              <a:ext cx="650240" cy="1083945"/>
            </a:xfrm>
            <a:custGeom>
              <a:avLst/>
              <a:gdLst/>
              <a:ahLst/>
              <a:cxnLst/>
              <a:rect l="l" t="t" r="r" b="b"/>
              <a:pathLst>
                <a:path w="650240" h="1083945">
                  <a:moveTo>
                    <a:pt x="0" y="1083766"/>
                  </a:moveTo>
                  <a:lnTo>
                    <a:pt x="0" y="0"/>
                  </a:lnTo>
                  <a:lnTo>
                    <a:pt x="48259" y="1055"/>
                  </a:lnTo>
                  <a:lnTo>
                    <a:pt x="95980" y="4194"/>
                  </a:lnTo>
                  <a:lnTo>
                    <a:pt x="143117" y="9371"/>
                  </a:lnTo>
                  <a:lnTo>
                    <a:pt x="189627" y="16542"/>
                  </a:lnTo>
                  <a:lnTo>
                    <a:pt x="235466" y="25663"/>
                  </a:lnTo>
                  <a:lnTo>
                    <a:pt x="280589" y="36691"/>
                  </a:lnTo>
                  <a:lnTo>
                    <a:pt x="324953" y="49581"/>
                  </a:lnTo>
                  <a:lnTo>
                    <a:pt x="368513" y="64290"/>
                  </a:lnTo>
                  <a:lnTo>
                    <a:pt x="411225" y="80772"/>
                  </a:lnTo>
                  <a:lnTo>
                    <a:pt x="453044" y="98985"/>
                  </a:lnTo>
                  <a:lnTo>
                    <a:pt x="493928" y="118884"/>
                  </a:lnTo>
                  <a:lnTo>
                    <a:pt x="533831" y="140424"/>
                  </a:lnTo>
                  <a:lnTo>
                    <a:pt x="572711" y="163563"/>
                  </a:lnTo>
                  <a:lnTo>
                    <a:pt x="610521" y="188256"/>
                  </a:lnTo>
                  <a:lnTo>
                    <a:pt x="647219" y="214458"/>
                  </a:lnTo>
                  <a:lnTo>
                    <a:pt x="649761" y="216437"/>
                  </a:lnTo>
                  <a:lnTo>
                    <a:pt x="649761" y="1083766"/>
                  </a:lnTo>
                  <a:lnTo>
                    <a:pt x="0" y="1083766"/>
                  </a:lnTo>
                  <a:close/>
                </a:path>
              </a:pathLst>
            </a:custGeom>
            <a:solidFill>
              <a:srgbClr val="FFCB77"/>
            </a:solidFill>
          </p:spPr>
          <p:txBody>
            <a:bodyPr wrap="square" lIns="0" tIns="0" rIns="0" bIns="0" rtlCol="0"/>
            <a:lstStyle/>
            <a:p>
              <a:endParaRPr/>
            </a:p>
          </p:txBody>
        </p:sp>
        <p:sp>
          <p:nvSpPr>
            <p:cNvPr id="25" name="object 25"/>
            <p:cNvSpPr/>
            <p:nvPr/>
          </p:nvSpPr>
          <p:spPr>
            <a:xfrm>
              <a:off x="17638240" y="2167617"/>
              <a:ext cx="650240" cy="993140"/>
            </a:xfrm>
            <a:custGeom>
              <a:avLst/>
              <a:gdLst/>
              <a:ahLst/>
              <a:cxnLst/>
              <a:rect l="l" t="t" r="r" b="b"/>
              <a:pathLst>
                <a:path w="650240" h="993139">
                  <a:moveTo>
                    <a:pt x="649759" y="0"/>
                  </a:moveTo>
                  <a:lnTo>
                    <a:pt x="649759" y="993072"/>
                  </a:lnTo>
                  <a:lnTo>
                    <a:pt x="630720" y="984780"/>
                  </a:lnTo>
                  <a:lnTo>
                    <a:pt x="589836" y="964882"/>
                  </a:lnTo>
                  <a:lnTo>
                    <a:pt x="549933" y="943341"/>
                  </a:lnTo>
                  <a:lnTo>
                    <a:pt x="511054" y="920202"/>
                  </a:lnTo>
                  <a:lnTo>
                    <a:pt x="473244" y="895509"/>
                  </a:lnTo>
                  <a:lnTo>
                    <a:pt x="436546" y="869307"/>
                  </a:lnTo>
                  <a:lnTo>
                    <a:pt x="401005" y="841639"/>
                  </a:lnTo>
                  <a:lnTo>
                    <a:pt x="366664" y="812548"/>
                  </a:lnTo>
                  <a:lnTo>
                    <a:pt x="333569" y="782080"/>
                  </a:lnTo>
                  <a:lnTo>
                    <a:pt x="301763" y="750279"/>
                  </a:lnTo>
                  <a:lnTo>
                    <a:pt x="271291" y="717188"/>
                  </a:lnTo>
                  <a:lnTo>
                    <a:pt x="242195" y="682851"/>
                  </a:lnTo>
                  <a:lnTo>
                    <a:pt x="214521" y="647312"/>
                  </a:lnTo>
                  <a:lnTo>
                    <a:pt x="188313" y="610616"/>
                  </a:lnTo>
                  <a:lnTo>
                    <a:pt x="163615" y="572807"/>
                  </a:lnTo>
                  <a:lnTo>
                    <a:pt x="140470" y="533928"/>
                  </a:lnTo>
                  <a:lnTo>
                    <a:pt x="118923" y="494024"/>
                  </a:lnTo>
                  <a:lnTo>
                    <a:pt x="99019" y="453138"/>
                  </a:lnTo>
                  <a:lnTo>
                    <a:pt x="80801" y="411315"/>
                  </a:lnTo>
                  <a:lnTo>
                    <a:pt x="64313" y="368599"/>
                  </a:lnTo>
                  <a:lnTo>
                    <a:pt x="49600" y="325034"/>
                  </a:lnTo>
                  <a:lnTo>
                    <a:pt x="36705" y="280664"/>
                  </a:lnTo>
                  <a:lnTo>
                    <a:pt x="25673" y="235532"/>
                  </a:lnTo>
                  <a:lnTo>
                    <a:pt x="16548" y="189683"/>
                  </a:lnTo>
                  <a:lnTo>
                    <a:pt x="9374" y="143162"/>
                  </a:lnTo>
                  <a:lnTo>
                    <a:pt x="4195" y="96011"/>
                  </a:lnTo>
                  <a:lnTo>
                    <a:pt x="1055" y="48276"/>
                  </a:lnTo>
                  <a:lnTo>
                    <a:pt x="0" y="37"/>
                  </a:lnTo>
                  <a:lnTo>
                    <a:pt x="649759" y="0"/>
                  </a:lnTo>
                  <a:close/>
                </a:path>
              </a:pathLst>
            </a:custGeom>
            <a:solidFill>
              <a:srgbClr val="48CFAE"/>
            </a:solidFill>
          </p:spPr>
          <p:txBody>
            <a:bodyPr wrap="square" lIns="0" tIns="0" rIns="0" bIns="0" rtlCol="0"/>
            <a:lstStyle/>
            <a:p>
              <a:endParaRPr/>
            </a:p>
          </p:txBody>
        </p:sp>
      </p:grpSp>
      <p:grpSp>
        <p:nvGrpSpPr>
          <p:cNvPr id="26" name="object 26"/>
          <p:cNvGrpSpPr/>
          <p:nvPr/>
        </p:nvGrpSpPr>
        <p:grpSpPr>
          <a:xfrm>
            <a:off x="16012593" y="3702456"/>
            <a:ext cx="2167890" cy="1083945"/>
            <a:chOff x="15470623" y="4433485"/>
            <a:chExt cx="2167890" cy="1083945"/>
          </a:xfrm>
        </p:grpSpPr>
        <p:sp>
          <p:nvSpPr>
            <p:cNvPr id="27" name="object 27"/>
            <p:cNvSpPr/>
            <p:nvPr/>
          </p:nvSpPr>
          <p:spPr>
            <a:xfrm>
              <a:off x="15470623" y="4433486"/>
              <a:ext cx="1083945" cy="1083945"/>
            </a:xfrm>
            <a:custGeom>
              <a:avLst/>
              <a:gdLst/>
              <a:ahLst/>
              <a:cxnLst/>
              <a:rect l="l" t="t" r="r" b="b"/>
              <a:pathLst>
                <a:path w="1083944"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FCB77"/>
            </a:solidFill>
          </p:spPr>
          <p:txBody>
            <a:bodyPr wrap="square" lIns="0" tIns="0" rIns="0" bIns="0" rtlCol="0"/>
            <a:lstStyle/>
            <a:p>
              <a:endParaRPr/>
            </a:p>
          </p:txBody>
        </p:sp>
        <p:sp>
          <p:nvSpPr>
            <p:cNvPr id="28" name="object 28"/>
            <p:cNvSpPr/>
            <p:nvPr/>
          </p:nvSpPr>
          <p:spPr>
            <a:xfrm>
              <a:off x="16554430" y="4433485"/>
              <a:ext cx="1083945" cy="1083945"/>
            </a:xfrm>
            <a:custGeom>
              <a:avLst/>
              <a:gdLst/>
              <a:ahLst/>
              <a:cxnLst/>
              <a:rect l="l" t="t" r="r" b="b"/>
              <a:pathLst>
                <a:path w="1083944" h="1083945">
                  <a:moveTo>
                    <a:pt x="1083766" y="0"/>
                  </a:moveTo>
                  <a:lnTo>
                    <a:pt x="1083766" y="1083766"/>
                  </a:lnTo>
                  <a:lnTo>
                    <a:pt x="1035506" y="1082710"/>
                  </a:lnTo>
                  <a:lnTo>
                    <a:pt x="987786" y="1079572"/>
                  </a:lnTo>
                  <a:lnTo>
                    <a:pt x="940648" y="1074395"/>
                  </a:lnTo>
                  <a:lnTo>
                    <a:pt x="894138" y="1067223"/>
                  </a:lnTo>
                  <a:lnTo>
                    <a:pt x="848299" y="1058102"/>
                  </a:lnTo>
                  <a:lnTo>
                    <a:pt x="803176" y="1047074"/>
                  </a:lnTo>
                  <a:lnTo>
                    <a:pt x="758812" y="1034184"/>
                  </a:lnTo>
                  <a:lnTo>
                    <a:pt x="715253" y="1019475"/>
                  </a:lnTo>
                  <a:lnTo>
                    <a:pt x="672541" y="1002993"/>
                  </a:lnTo>
                  <a:lnTo>
                    <a:pt x="630721" y="984780"/>
                  </a:lnTo>
                  <a:lnTo>
                    <a:pt x="589837" y="964882"/>
                  </a:lnTo>
                  <a:lnTo>
                    <a:pt x="549934" y="943341"/>
                  </a:lnTo>
                  <a:lnTo>
                    <a:pt x="511055" y="920202"/>
                  </a:lnTo>
                  <a:lnTo>
                    <a:pt x="473244" y="895510"/>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217C9D"/>
            </a:solidFill>
          </p:spPr>
          <p:txBody>
            <a:bodyPr wrap="square" lIns="0" tIns="0" rIns="0" bIns="0" rtlCol="0"/>
            <a:lstStyle/>
            <a:p>
              <a:endParaRPr/>
            </a:p>
          </p:txBody>
        </p:sp>
      </p:grpSp>
      <p:sp>
        <p:nvSpPr>
          <p:cNvPr id="29" name="object 29"/>
          <p:cNvSpPr/>
          <p:nvPr/>
        </p:nvSpPr>
        <p:spPr>
          <a:xfrm>
            <a:off x="3694405" y="0"/>
            <a:ext cx="973455" cy="2569845"/>
          </a:xfrm>
          <a:custGeom>
            <a:avLst/>
            <a:gdLst/>
            <a:ahLst/>
            <a:cxnLst/>
            <a:rect l="l" t="t" r="r" b="b"/>
            <a:pathLst>
              <a:path w="973454" h="2569845">
                <a:moveTo>
                  <a:pt x="972944" y="0"/>
                </a:moveTo>
                <a:lnTo>
                  <a:pt x="973013" y="3254"/>
                </a:lnTo>
                <a:lnTo>
                  <a:pt x="973451" y="51498"/>
                </a:lnTo>
                <a:lnTo>
                  <a:pt x="973294" y="99722"/>
                </a:lnTo>
                <a:lnTo>
                  <a:pt x="972543" y="147920"/>
                </a:lnTo>
                <a:lnTo>
                  <a:pt x="971199" y="196085"/>
                </a:lnTo>
                <a:lnTo>
                  <a:pt x="969262" y="244207"/>
                </a:lnTo>
                <a:lnTo>
                  <a:pt x="966732" y="292281"/>
                </a:lnTo>
                <a:lnTo>
                  <a:pt x="963610" y="340298"/>
                </a:lnTo>
                <a:lnTo>
                  <a:pt x="959897" y="388251"/>
                </a:lnTo>
                <a:lnTo>
                  <a:pt x="955593" y="436132"/>
                </a:lnTo>
                <a:lnTo>
                  <a:pt x="950698" y="483934"/>
                </a:lnTo>
                <a:lnTo>
                  <a:pt x="945213" y="531649"/>
                </a:lnTo>
                <a:lnTo>
                  <a:pt x="939139" y="579269"/>
                </a:lnTo>
                <a:lnTo>
                  <a:pt x="932476" y="626787"/>
                </a:lnTo>
                <a:lnTo>
                  <a:pt x="925225" y="674196"/>
                </a:lnTo>
                <a:lnTo>
                  <a:pt x="917385" y="721487"/>
                </a:lnTo>
                <a:lnTo>
                  <a:pt x="908959" y="768654"/>
                </a:lnTo>
                <a:lnTo>
                  <a:pt x="899945" y="815688"/>
                </a:lnTo>
                <a:lnTo>
                  <a:pt x="890345" y="862583"/>
                </a:lnTo>
                <a:lnTo>
                  <a:pt x="880159" y="909330"/>
                </a:lnTo>
                <a:lnTo>
                  <a:pt x="869388" y="955921"/>
                </a:lnTo>
                <a:lnTo>
                  <a:pt x="858032" y="1002350"/>
                </a:lnTo>
                <a:lnTo>
                  <a:pt x="846091" y="1048609"/>
                </a:lnTo>
                <a:lnTo>
                  <a:pt x="833567" y="1094690"/>
                </a:lnTo>
                <a:lnTo>
                  <a:pt x="820459" y="1140586"/>
                </a:lnTo>
                <a:lnTo>
                  <a:pt x="806769" y="1186289"/>
                </a:lnTo>
                <a:lnTo>
                  <a:pt x="792496" y="1231791"/>
                </a:lnTo>
                <a:lnTo>
                  <a:pt x="777641" y="1277085"/>
                </a:lnTo>
                <a:lnTo>
                  <a:pt x="762205" y="1322164"/>
                </a:lnTo>
                <a:lnTo>
                  <a:pt x="746189" y="1367019"/>
                </a:lnTo>
                <a:lnTo>
                  <a:pt x="729592" y="1411644"/>
                </a:lnTo>
                <a:lnTo>
                  <a:pt x="712415" y="1456030"/>
                </a:lnTo>
                <a:lnTo>
                  <a:pt x="694659" y="1500170"/>
                </a:lnTo>
                <a:lnTo>
                  <a:pt x="676324" y="1544057"/>
                </a:lnTo>
                <a:lnTo>
                  <a:pt x="657411" y="1587682"/>
                </a:lnTo>
                <a:lnTo>
                  <a:pt x="637921" y="1631039"/>
                </a:lnTo>
                <a:lnTo>
                  <a:pt x="617853" y="1674120"/>
                </a:lnTo>
                <a:lnTo>
                  <a:pt x="597208" y="1716916"/>
                </a:lnTo>
                <a:lnTo>
                  <a:pt x="575987" y="1759422"/>
                </a:lnTo>
                <a:lnTo>
                  <a:pt x="554191" y="1801628"/>
                </a:lnTo>
                <a:lnTo>
                  <a:pt x="531819" y="1843528"/>
                </a:lnTo>
                <a:lnTo>
                  <a:pt x="508872" y="1885114"/>
                </a:lnTo>
                <a:lnTo>
                  <a:pt x="485352" y="1926378"/>
                </a:lnTo>
                <a:lnTo>
                  <a:pt x="461257" y="1967313"/>
                </a:lnTo>
                <a:lnTo>
                  <a:pt x="436590" y="2007911"/>
                </a:lnTo>
                <a:lnTo>
                  <a:pt x="411350" y="2048164"/>
                </a:lnTo>
                <a:lnTo>
                  <a:pt x="385538" y="2088066"/>
                </a:lnTo>
                <a:lnTo>
                  <a:pt x="359154" y="2127608"/>
                </a:lnTo>
                <a:lnTo>
                  <a:pt x="332199" y="2166783"/>
                </a:lnTo>
                <a:lnTo>
                  <a:pt x="304673" y="2205583"/>
                </a:lnTo>
                <a:lnTo>
                  <a:pt x="276577" y="2244001"/>
                </a:lnTo>
                <a:lnTo>
                  <a:pt x="247912" y="2282029"/>
                </a:lnTo>
                <a:lnTo>
                  <a:pt x="218678" y="2319660"/>
                </a:lnTo>
                <a:lnTo>
                  <a:pt x="188875" y="2356886"/>
                </a:lnTo>
                <a:lnTo>
                  <a:pt x="158504" y="2393699"/>
                </a:lnTo>
                <a:lnTo>
                  <a:pt x="127565" y="2430092"/>
                </a:lnTo>
                <a:lnTo>
                  <a:pt x="96059" y="2466057"/>
                </a:lnTo>
                <a:lnTo>
                  <a:pt x="63987" y="2501587"/>
                </a:lnTo>
                <a:lnTo>
                  <a:pt x="31349" y="2536675"/>
                </a:lnTo>
                <a:lnTo>
                  <a:pt x="0" y="2569377"/>
                </a:lnTo>
              </a:path>
            </a:pathLst>
          </a:custGeom>
          <a:ln w="57149">
            <a:solidFill>
              <a:srgbClr val="8BA8AC"/>
            </a:solidFill>
          </a:ln>
        </p:spPr>
        <p:txBody>
          <a:bodyPr wrap="square" lIns="0" tIns="0" rIns="0" bIns="0" rtlCol="0"/>
          <a:lstStyle/>
          <a:p>
            <a:endParaRPr/>
          </a:p>
        </p:txBody>
      </p:sp>
      <p:sp>
        <p:nvSpPr>
          <p:cNvPr id="30" name="object 30"/>
          <p:cNvSpPr/>
          <p:nvPr/>
        </p:nvSpPr>
        <p:spPr>
          <a:xfrm>
            <a:off x="0" y="11"/>
            <a:ext cx="3356610" cy="3663315"/>
          </a:xfrm>
          <a:custGeom>
            <a:avLst/>
            <a:gdLst/>
            <a:ahLst/>
            <a:cxnLst/>
            <a:rect l="l" t="t" r="r" b="b"/>
            <a:pathLst>
              <a:path w="3356610" h="3663315">
                <a:moveTo>
                  <a:pt x="128968" y="3567734"/>
                </a:moveTo>
                <a:lnTo>
                  <a:pt x="0" y="3436645"/>
                </a:lnTo>
                <a:lnTo>
                  <a:pt x="0" y="3477387"/>
                </a:lnTo>
                <a:lnTo>
                  <a:pt x="108597" y="3587775"/>
                </a:lnTo>
                <a:lnTo>
                  <a:pt x="128968" y="3567734"/>
                </a:lnTo>
                <a:close/>
              </a:path>
              <a:path w="3356610" h="3663315">
                <a:moveTo>
                  <a:pt x="789432" y="3578618"/>
                </a:moveTo>
                <a:lnTo>
                  <a:pt x="0" y="2793250"/>
                </a:lnTo>
                <a:lnTo>
                  <a:pt x="0" y="2833547"/>
                </a:lnTo>
                <a:lnTo>
                  <a:pt x="769277" y="3598875"/>
                </a:lnTo>
                <a:lnTo>
                  <a:pt x="789432" y="3578618"/>
                </a:lnTo>
                <a:close/>
              </a:path>
              <a:path w="3356610" h="3663315">
                <a:moveTo>
                  <a:pt x="1349844" y="3642563"/>
                </a:moveTo>
                <a:lnTo>
                  <a:pt x="0" y="2285225"/>
                </a:lnTo>
                <a:lnTo>
                  <a:pt x="0" y="2325751"/>
                </a:lnTo>
                <a:lnTo>
                  <a:pt x="1329575" y="3662705"/>
                </a:lnTo>
                <a:lnTo>
                  <a:pt x="1349844" y="3642563"/>
                </a:lnTo>
                <a:close/>
              </a:path>
              <a:path w="3356610" h="3663315">
                <a:moveTo>
                  <a:pt x="1854708" y="3560889"/>
                </a:moveTo>
                <a:lnTo>
                  <a:pt x="0" y="1706168"/>
                </a:lnTo>
                <a:lnTo>
                  <a:pt x="0" y="1746580"/>
                </a:lnTo>
                <a:lnTo>
                  <a:pt x="1834502" y="3581095"/>
                </a:lnTo>
                <a:lnTo>
                  <a:pt x="1854708" y="3560889"/>
                </a:lnTo>
                <a:close/>
              </a:path>
              <a:path w="3356610" h="3663315">
                <a:moveTo>
                  <a:pt x="2341384" y="3464090"/>
                </a:moveTo>
                <a:lnTo>
                  <a:pt x="0" y="1122705"/>
                </a:lnTo>
                <a:lnTo>
                  <a:pt x="0" y="1163116"/>
                </a:lnTo>
                <a:lnTo>
                  <a:pt x="2321179" y="3484295"/>
                </a:lnTo>
                <a:lnTo>
                  <a:pt x="2341384" y="3464090"/>
                </a:lnTo>
                <a:close/>
              </a:path>
              <a:path w="3356610" h="3663315">
                <a:moveTo>
                  <a:pt x="2644686" y="3254413"/>
                </a:moveTo>
                <a:lnTo>
                  <a:pt x="0" y="609727"/>
                </a:lnTo>
                <a:lnTo>
                  <a:pt x="0" y="650138"/>
                </a:lnTo>
                <a:lnTo>
                  <a:pt x="2624480" y="3274618"/>
                </a:lnTo>
                <a:lnTo>
                  <a:pt x="2644686" y="3254413"/>
                </a:lnTo>
                <a:close/>
              </a:path>
              <a:path w="3356610" h="3663315">
                <a:moveTo>
                  <a:pt x="2995980" y="3067697"/>
                </a:moveTo>
                <a:lnTo>
                  <a:pt x="0" y="71704"/>
                </a:lnTo>
                <a:lnTo>
                  <a:pt x="0" y="112115"/>
                </a:lnTo>
                <a:lnTo>
                  <a:pt x="2975775" y="3087903"/>
                </a:lnTo>
                <a:lnTo>
                  <a:pt x="2995980" y="3067697"/>
                </a:lnTo>
                <a:close/>
              </a:path>
              <a:path w="3356610" h="3663315">
                <a:moveTo>
                  <a:pt x="3356241" y="2848813"/>
                </a:moveTo>
                <a:lnTo>
                  <a:pt x="478282" y="0"/>
                </a:lnTo>
                <a:lnTo>
                  <a:pt x="437654" y="0"/>
                </a:lnTo>
                <a:lnTo>
                  <a:pt x="3336137" y="2869120"/>
                </a:lnTo>
                <a:lnTo>
                  <a:pt x="3356241" y="2848813"/>
                </a:lnTo>
                <a:close/>
              </a:path>
            </a:pathLst>
          </a:custGeom>
          <a:solidFill>
            <a:srgbClr val="8BA8AC"/>
          </a:solidFill>
        </p:spPr>
        <p:txBody>
          <a:bodyPr wrap="square" lIns="0" tIns="0" rIns="0" bIns="0" rtlCol="0"/>
          <a:lstStyle/>
          <a:p>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694405" y="0"/>
            <a:ext cx="973455" cy="2569845"/>
          </a:xfrm>
          <a:custGeom>
            <a:avLst/>
            <a:gdLst/>
            <a:ahLst/>
            <a:cxnLst/>
            <a:rect l="l" t="t" r="r" b="b"/>
            <a:pathLst>
              <a:path w="973454" h="2569845">
                <a:moveTo>
                  <a:pt x="972944" y="0"/>
                </a:moveTo>
                <a:lnTo>
                  <a:pt x="973013" y="3254"/>
                </a:lnTo>
                <a:lnTo>
                  <a:pt x="973451" y="51498"/>
                </a:lnTo>
                <a:lnTo>
                  <a:pt x="973294" y="99722"/>
                </a:lnTo>
                <a:lnTo>
                  <a:pt x="972543" y="147920"/>
                </a:lnTo>
                <a:lnTo>
                  <a:pt x="971199" y="196085"/>
                </a:lnTo>
                <a:lnTo>
                  <a:pt x="969262" y="244207"/>
                </a:lnTo>
                <a:lnTo>
                  <a:pt x="966732" y="292281"/>
                </a:lnTo>
                <a:lnTo>
                  <a:pt x="963610" y="340298"/>
                </a:lnTo>
                <a:lnTo>
                  <a:pt x="959897" y="388251"/>
                </a:lnTo>
                <a:lnTo>
                  <a:pt x="955593" y="436132"/>
                </a:lnTo>
                <a:lnTo>
                  <a:pt x="950698" y="483934"/>
                </a:lnTo>
                <a:lnTo>
                  <a:pt x="945213" y="531649"/>
                </a:lnTo>
                <a:lnTo>
                  <a:pt x="939139" y="579269"/>
                </a:lnTo>
                <a:lnTo>
                  <a:pt x="932476" y="626787"/>
                </a:lnTo>
                <a:lnTo>
                  <a:pt x="925225" y="674196"/>
                </a:lnTo>
                <a:lnTo>
                  <a:pt x="917385" y="721487"/>
                </a:lnTo>
                <a:lnTo>
                  <a:pt x="908959" y="768654"/>
                </a:lnTo>
                <a:lnTo>
                  <a:pt x="899945" y="815688"/>
                </a:lnTo>
                <a:lnTo>
                  <a:pt x="890345" y="862583"/>
                </a:lnTo>
                <a:lnTo>
                  <a:pt x="880159" y="909330"/>
                </a:lnTo>
                <a:lnTo>
                  <a:pt x="869388" y="955921"/>
                </a:lnTo>
                <a:lnTo>
                  <a:pt x="858032" y="1002350"/>
                </a:lnTo>
                <a:lnTo>
                  <a:pt x="846091" y="1048609"/>
                </a:lnTo>
                <a:lnTo>
                  <a:pt x="833567" y="1094690"/>
                </a:lnTo>
                <a:lnTo>
                  <a:pt x="820459" y="1140586"/>
                </a:lnTo>
                <a:lnTo>
                  <a:pt x="806769" y="1186289"/>
                </a:lnTo>
                <a:lnTo>
                  <a:pt x="792496" y="1231791"/>
                </a:lnTo>
                <a:lnTo>
                  <a:pt x="777641" y="1277085"/>
                </a:lnTo>
                <a:lnTo>
                  <a:pt x="762205" y="1322164"/>
                </a:lnTo>
                <a:lnTo>
                  <a:pt x="746189" y="1367019"/>
                </a:lnTo>
                <a:lnTo>
                  <a:pt x="729592" y="1411644"/>
                </a:lnTo>
                <a:lnTo>
                  <a:pt x="712415" y="1456030"/>
                </a:lnTo>
                <a:lnTo>
                  <a:pt x="694659" y="1500170"/>
                </a:lnTo>
                <a:lnTo>
                  <a:pt x="676324" y="1544057"/>
                </a:lnTo>
                <a:lnTo>
                  <a:pt x="657411" y="1587682"/>
                </a:lnTo>
                <a:lnTo>
                  <a:pt x="637921" y="1631039"/>
                </a:lnTo>
                <a:lnTo>
                  <a:pt x="617853" y="1674120"/>
                </a:lnTo>
                <a:lnTo>
                  <a:pt x="597208" y="1716916"/>
                </a:lnTo>
                <a:lnTo>
                  <a:pt x="575987" y="1759422"/>
                </a:lnTo>
                <a:lnTo>
                  <a:pt x="554191" y="1801628"/>
                </a:lnTo>
                <a:lnTo>
                  <a:pt x="531819" y="1843528"/>
                </a:lnTo>
                <a:lnTo>
                  <a:pt x="508872" y="1885114"/>
                </a:lnTo>
                <a:lnTo>
                  <a:pt x="485352" y="1926378"/>
                </a:lnTo>
                <a:lnTo>
                  <a:pt x="461257" y="1967313"/>
                </a:lnTo>
                <a:lnTo>
                  <a:pt x="436590" y="2007911"/>
                </a:lnTo>
                <a:lnTo>
                  <a:pt x="411350" y="2048164"/>
                </a:lnTo>
                <a:lnTo>
                  <a:pt x="385538" y="2088066"/>
                </a:lnTo>
                <a:lnTo>
                  <a:pt x="359154" y="2127608"/>
                </a:lnTo>
                <a:lnTo>
                  <a:pt x="332199" y="2166783"/>
                </a:lnTo>
                <a:lnTo>
                  <a:pt x="304673" y="2205583"/>
                </a:lnTo>
                <a:lnTo>
                  <a:pt x="276577" y="2244001"/>
                </a:lnTo>
                <a:lnTo>
                  <a:pt x="247912" y="2282029"/>
                </a:lnTo>
                <a:lnTo>
                  <a:pt x="218678" y="2319660"/>
                </a:lnTo>
                <a:lnTo>
                  <a:pt x="188875" y="2356886"/>
                </a:lnTo>
                <a:lnTo>
                  <a:pt x="158504" y="2393699"/>
                </a:lnTo>
                <a:lnTo>
                  <a:pt x="127565" y="2430092"/>
                </a:lnTo>
                <a:lnTo>
                  <a:pt x="96059" y="2466057"/>
                </a:lnTo>
                <a:lnTo>
                  <a:pt x="63987" y="2501587"/>
                </a:lnTo>
                <a:lnTo>
                  <a:pt x="31349" y="2536675"/>
                </a:lnTo>
                <a:lnTo>
                  <a:pt x="0" y="2569377"/>
                </a:lnTo>
              </a:path>
            </a:pathLst>
          </a:custGeom>
          <a:ln w="57149">
            <a:solidFill>
              <a:srgbClr val="8BA8AC"/>
            </a:solidFill>
          </a:ln>
        </p:spPr>
        <p:txBody>
          <a:bodyPr wrap="square" lIns="0" tIns="0" rIns="0" bIns="0" rtlCol="0"/>
          <a:lstStyle/>
          <a:p>
            <a:endParaRPr/>
          </a:p>
        </p:txBody>
      </p:sp>
      <p:sp>
        <p:nvSpPr>
          <p:cNvPr id="3" name="object 3"/>
          <p:cNvSpPr/>
          <p:nvPr/>
        </p:nvSpPr>
        <p:spPr>
          <a:xfrm>
            <a:off x="0" y="0"/>
            <a:ext cx="3356610" cy="3663315"/>
          </a:xfrm>
          <a:custGeom>
            <a:avLst/>
            <a:gdLst/>
            <a:ahLst/>
            <a:cxnLst/>
            <a:rect l="l" t="t" r="r" b="b"/>
            <a:pathLst>
              <a:path w="3356610" h="3663315">
                <a:moveTo>
                  <a:pt x="128968" y="3567747"/>
                </a:moveTo>
                <a:lnTo>
                  <a:pt x="0" y="3436658"/>
                </a:lnTo>
                <a:lnTo>
                  <a:pt x="0" y="3477399"/>
                </a:lnTo>
                <a:lnTo>
                  <a:pt x="108597" y="3587788"/>
                </a:lnTo>
                <a:lnTo>
                  <a:pt x="128968" y="3567747"/>
                </a:lnTo>
                <a:close/>
              </a:path>
              <a:path w="3356610" h="3663315">
                <a:moveTo>
                  <a:pt x="789432" y="3578631"/>
                </a:moveTo>
                <a:lnTo>
                  <a:pt x="0" y="2793263"/>
                </a:lnTo>
                <a:lnTo>
                  <a:pt x="0" y="2833560"/>
                </a:lnTo>
                <a:lnTo>
                  <a:pt x="769277" y="3598888"/>
                </a:lnTo>
                <a:lnTo>
                  <a:pt x="789432" y="3578631"/>
                </a:lnTo>
                <a:close/>
              </a:path>
              <a:path w="3356610" h="3663315">
                <a:moveTo>
                  <a:pt x="1349844" y="3642576"/>
                </a:moveTo>
                <a:lnTo>
                  <a:pt x="0" y="2285238"/>
                </a:lnTo>
                <a:lnTo>
                  <a:pt x="0" y="2325763"/>
                </a:lnTo>
                <a:lnTo>
                  <a:pt x="1329575" y="3662718"/>
                </a:lnTo>
                <a:lnTo>
                  <a:pt x="1349844" y="3642576"/>
                </a:lnTo>
                <a:close/>
              </a:path>
              <a:path w="3356610" h="3663315">
                <a:moveTo>
                  <a:pt x="1854708" y="3560902"/>
                </a:moveTo>
                <a:lnTo>
                  <a:pt x="0" y="1706181"/>
                </a:lnTo>
                <a:lnTo>
                  <a:pt x="0" y="1746592"/>
                </a:lnTo>
                <a:lnTo>
                  <a:pt x="1834502" y="3581108"/>
                </a:lnTo>
                <a:lnTo>
                  <a:pt x="1854708" y="3560902"/>
                </a:lnTo>
                <a:close/>
              </a:path>
              <a:path w="3356610" h="3663315">
                <a:moveTo>
                  <a:pt x="2341384" y="3464102"/>
                </a:moveTo>
                <a:lnTo>
                  <a:pt x="0" y="1122718"/>
                </a:lnTo>
                <a:lnTo>
                  <a:pt x="0" y="1163129"/>
                </a:lnTo>
                <a:lnTo>
                  <a:pt x="2321179" y="3484308"/>
                </a:lnTo>
                <a:lnTo>
                  <a:pt x="2341384" y="3464102"/>
                </a:lnTo>
                <a:close/>
              </a:path>
              <a:path w="3356610" h="3663315">
                <a:moveTo>
                  <a:pt x="2644686" y="3254425"/>
                </a:moveTo>
                <a:lnTo>
                  <a:pt x="0" y="609739"/>
                </a:lnTo>
                <a:lnTo>
                  <a:pt x="0" y="650151"/>
                </a:lnTo>
                <a:lnTo>
                  <a:pt x="2624480" y="3274631"/>
                </a:lnTo>
                <a:lnTo>
                  <a:pt x="2644686" y="3254425"/>
                </a:lnTo>
                <a:close/>
              </a:path>
              <a:path w="3356610" h="3663315">
                <a:moveTo>
                  <a:pt x="2995980" y="3067710"/>
                </a:moveTo>
                <a:lnTo>
                  <a:pt x="0" y="71716"/>
                </a:lnTo>
                <a:lnTo>
                  <a:pt x="0" y="112128"/>
                </a:lnTo>
                <a:lnTo>
                  <a:pt x="2975775" y="3087916"/>
                </a:lnTo>
                <a:lnTo>
                  <a:pt x="2995980" y="3067710"/>
                </a:lnTo>
                <a:close/>
              </a:path>
              <a:path w="3356610" h="3663315">
                <a:moveTo>
                  <a:pt x="3356241" y="2848826"/>
                </a:moveTo>
                <a:lnTo>
                  <a:pt x="478282" y="0"/>
                </a:lnTo>
                <a:lnTo>
                  <a:pt x="437654" y="0"/>
                </a:lnTo>
                <a:lnTo>
                  <a:pt x="3336137" y="2869133"/>
                </a:lnTo>
                <a:lnTo>
                  <a:pt x="3356241" y="2848826"/>
                </a:lnTo>
                <a:close/>
              </a:path>
            </a:pathLst>
          </a:custGeom>
          <a:solidFill>
            <a:srgbClr val="8BA8AC"/>
          </a:solidFill>
        </p:spPr>
        <p:txBody>
          <a:bodyPr wrap="square" lIns="0" tIns="0" rIns="0" bIns="0" rtlCol="0"/>
          <a:lstStyle/>
          <a:p>
            <a:endParaRPr/>
          </a:p>
        </p:txBody>
      </p:sp>
      <p:sp>
        <p:nvSpPr>
          <p:cNvPr id="4" name="object 4"/>
          <p:cNvSpPr txBox="1">
            <a:spLocks noGrp="1"/>
          </p:cNvSpPr>
          <p:nvPr>
            <p:ph type="title"/>
          </p:nvPr>
        </p:nvSpPr>
        <p:spPr>
          <a:xfrm>
            <a:off x="3876910" y="791945"/>
            <a:ext cx="10485326" cy="1390317"/>
          </a:xfrm>
          <a:prstGeom prst="rect">
            <a:avLst/>
          </a:prstGeom>
        </p:spPr>
        <p:txBody>
          <a:bodyPr vert="horz" wrap="square" lIns="0" tIns="213360" rIns="0" bIns="0" rtlCol="0">
            <a:spAutoFit/>
          </a:bodyPr>
          <a:lstStyle/>
          <a:p>
            <a:pPr marL="12065" marR="5080" algn="ctr">
              <a:lnSpc>
                <a:spcPts val="10020"/>
              </a:lnSpc>
              <a:spcBef>
                <a:spcPts val="1680"/>
              </a:spcBef>
            </a:pPr>
            <a:r>
              <a:rPr lang="en-US" sz="7200" dirty="0">
                <a:solidFill>
                  <a:schemeClr val="accent5">
                    <a:lumMod val="50000"/>
                  </a:schemeClr>
                </a:solidFill>
                <a:latin typeface="Georgia" panose="02040502050405020303" pitchFamily="18" charset="0"/>
              </a:rPr>
              <a:t>Learning </a:t>
            </a:r>
            <a:r>
              <a:rPr lang="en-US" sz="7200" dirty="0" smtClean="0">
                <a:solidFill>
                  <a:schemeClr val="accent5">
                    <a:lumMod val="50000"/>
                  </a:schemeClr>
                </a:solidFill>
                <a:latin typeface="Georgia" panose="02040502050405020303" pitchFamily="18" charset="0"/>
              </a:rPr>
              <a:t>Outcomes</a:t>
            </a:r>
            <a:endParaRPr sz="7200" dirty="0">
              <a:solidFill>
                <a:schemeClr val="accent5">
                  <a:lumMod val="50000"/>
                </a:schemeClr>
              </a:solidFill>
              <a:latin typeface="Georgia" panose="02040502050405020303" pitchFamily="18" charset="0"/>
            </a:endParaRPr>
          </a:p>
        </p:txBody>
      </p:sp>
      <p:sp>
        <p:nvSpPr>
          <p:cNvPr id="5" name="object 5"/>
          <p:cNvSpPr/>
          <p:nvPr/>
        </p:nvSpPr>
        <p:spPr>
          <a:xfrm>
            <a:off x="17949388" y="6944916"/>
            <a:ext cx="339090" cy="166370"/>
          </a:xfrm>
          <a:custGeom>
            <a:avLst/>
            <a:gdLst/>
            <a:ahLst/>
            <a:cxnLst/>
            <a:rect l="l" t="t" r="r" b="b"/>
            <a:pathLst>
              <a:path w="339090" h="166370">
                <a:moveTo>
                  <a:pt x="0" y="0"/>
                </a:moveTo>
                <a:lnTo>
                  <a:pt x="43624" y="18912"/>
                </a:lnTo>
                <a:lnTo>
                  <a:pt x="86981" y="38403"/>
                </a:lnTo>
                <a:lnTo>
                  <a:pt x="130062" y="58471"/>
                </a:lnTo>
                <a:lnTo>
                  <a:pt x="172858" y="79115"/>
                </a:lnTo>
                <a:lnTo>
                  <a:pt x="215364" y="100336"/>
                </a:lnTo>
                <a:lnTo>
                  <a:pt x="257570" y="122133"/>
                </a:lnTo>
                <a:lnTo>
                  <a:pt x="299470" y="144505"/>
                </a:lnTo>
                <a:lnTo>
                  <a:pt x="338611" y="166102"/>
                </a:lnTo>
              </a:path>
            </a:pathLst>
          </a:custGeom>
          <a:ln w="57149">
            <a:solidFill>
              <a:srgbClr val="8BA8AC"/>
            </a:solidFill>
          </a:ln>
        </p:spPr>
        <p:txBody>
          <a:bodyPr wrap="square" lIns="0" tIns="0" rIns="0" bIns="0" rtlCol="0"/>
          <a:lstStyle/>
          <a:p>
            <a:endParaRPr/>
          </a:p>
        </p:txBody>
      </p:sp>
      <p:sp>
        <p:nvSpPr>
          <p:cNvPr id="6" name="object 6"/>
          <p:cNvSpPr/>
          <p:nvPr/>
        </p:nvSpPr>
        <p:spPr>
          <a:xfrm>
            <a:off x="16950042" y="8935363"/>
            <a:ext cx="1337945" cy="1351915"/>
          </a:xfrm>
          <a:custGeom>
            <a:avLst/>
            <a:gdLst/>
            <a:ahLst/>
            <a:cxnLst/>
            <a:rect l="l" t="t" r="r" b="b"/>
            <a:pathLst>
              <a:path w="1337944" h="1351915">
                <a:moveTo>
                  <a:pt x="1337945" y="1107363"/>
                </a:moveTo>
                <a:lnTo>
                  <a:pt x="1093673" y="1351635"/>
                </a:lnTo>
                <a:lnTo>
                  <a:pt x="1134084" y="1351635"/>
                </a:lnTo>
                <a:lnTo>
                  <a:pt x="1337945" y="1147775"/>
                </a:lnTo>
                <a:lnTo>
                  <a:pt x="1337945" y="1107363"/>
                </a:lnTo>
                <a:close/>
              </a:path>
              <a:path w="1337944" h="1351915">
                <a:moveTo>
                  <a:pt x="1337945" y="569252"/>
                </a:moveTo>
                <a:lnTo>
                  <a:pt x="555561" y="1351635"/>
                </a:lnTo>
                <a:lnTo>
                  <a:pt x="595972" y="1351635"/>
                </a:lnTo>
                <a:lnTo>
                  <a:pt x="1337945" y="609663"/>
                </a:lnTo>
                <a:lnTo>
                  <a:pt x="1337945" y="569252"/>
                </a:lnTo>
                <a:close/>
              </a:path>
              <a:path w="1337944" h="1351915">
                <a:moveTo>
                  <a:pt x="1337945" y="0"/>
                </a:moveTo>
                <a:lnTo>
                  <a:pt x="0" y="1351648"/>
                </a:lnTo>
                <a:lnTo>
                  <a:pt x="40208" y="1351648"/>
                </a:lnTo>
                <a:lnTo>
                  <a:pt x="1337945" y="40614"/>
                </a:lnTo>
                <a:lnTo>
                  <a:pt x="1337945" y="0"/>
                </a:lnTo>
                <a:close/>
              </a:path>
            </a:pathLst>
          </a:custGeom>
          <a:solidFill>
            <a:srgbClr val="8BA8AC"/>
          </a:solidFill>
        </p:spPr>
        <p:txBody>
          <a:bodyPr wrap="square" lIns="0" tIns="0" rIns="0" bIns="0" rtlCol="0"/>
          <a:lstStyle/>
          <a:p>
            <a:endParaRPr/>
          </a:p>
        </p:txBody>
      </p:sp>
      <p:grpSp>
        <p:nvGrpSpPr>
          <p:cNvPr id="16" name="object 9"/>
          <p:cNvGrpSpPr/>
          <p:nvPr/>
        </p:nvGrpSpPr>
        <p:grpSpPr>
          <a:xfrm rot="16200000">
            <a:off x="14895766" y="-99678"/>
            <a:ext cx="3251835" cy="3532607"/>
            <a:chOff x="15036572" y="7053681"/>
            <a:chExt cx="3251835" cy="3233420"/>
          </a:xfrm>
        </p:grpSpPr>
        <p:sp>
          <p:nvSpPr>
            <p:cNvPr id="17" name="object 10"/>
            <p:cNvSpPr/>
            <p:nvPr/>
          </p:nvSpPr>
          <p:spPr>
            <a:xfrm>
              <a:off x="17204188" y="8137489"/>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FE6D73"/>
            </a:solidFill>
          </p:spPr>
          <p:txBody>
            <a:bodyPr wrap="square" lIns="0" tIns="0" rIns="0" bIns="0" rtlCol="0"/>
            <a:lstStyle/>
            <a:p>
              <a:endParaRPr/>
            </a:p>
          </p:txBody>
        </p:sp>
        <p:sp>
          <p:nvSpPr>
            <p:cNvPr id="18" name="object 11"/>
            <p:cNvSpPr/>
            <p:nvPr/>
          </p:nvSpPr>
          <p:spPr>
            <a:xfrm>
              <a:off x="17204583" y="9221298"/>
              <a:ext cx="1083945" cy="1066165"/>
            </a:xfrm>
            <a:custGeom>
              <a:avLst/>
              <a:gdLst/>
              <a:ahLst/>
              <a:cxnLst/>
              <a:rect l="l" t="t" r="r" b="b"/>
              <a:pathLst>
                <a:path w="1083944" h="1066165">
                  <a:moveTo>
                    <a:pt x="1083371" y="1065701"/>
                  </a:moveTo>
                  <a:lnTo>
                    <a:pt x="0" y="1065701"/>
                  </a:lnTo>
                  <a:lnTo>
                    <a:pt x="660" y="1035506"/>
                  </a:lnTo>
                  <a:lnTo>
                    <a:pt x="3799" y="987785"/>
                  </a:lnTo>
                  <a:lnTo>
                    <a:pt x="8975" y="940648"/>
                  </a:lnTo>
                  <a:lnTo>
                    <a:pt x="16147" y="894138"/>
                  </a:lnTo>
                  <a:lnTo>
                    <a:pt x="25268" y="848299"/>
                  </a:lnTo>
                  <a:lnTo>
                    <a:pt x="36296" y="803176"/>
                  </a:lnTo>
                  <a:lnTo>
                    <a:pt x="49186" y="758812"/>
                  </a:lnTo>
                  <a:lnTo>
                    <a:pt x="63895" y="715252"/>
                  </a:lnTo>
                  <a:lnTo>
                    <a:pt x="80377" y="672540"/>
                  </a:lnTo>
                  <a:lnTo>
                    <a:pt x="98590" y="630721"/>
                  </a:lnTo>
                  <a:lnTo>
                    <a:pt x="118488" y="589837"/>
                  </a:lnTo>
                  <a:lnTo>
                    <a:pt x="140029" y="549934"/>
                  </a:lnTo>
                  <a:lnTo>
                    <a:pt x="163168" y="511055"/>
                  </a:lnTo>
                  <a:lnTo>
                    <a:pt x="187861" y="473244"/>
                  </a:lnTo>
                  <a:lnTo>
                    <a:pt x="214063" y="436546"/>
                  </a:lnTo>
                  <a:lnTo>
                    <a:pt x="241731" y="401005"/>
                  </a:lnTo>
                  <a:lnTo>
                    <a:pt x="270822" y="366665"/>
                  </a:lnTo>
                  <a:lnTo>
                    <a:pt x="301290" y="333570"/>
                  </a:lnTo>
                  <a:lnTo>
                    <a:pt x="333091" y="301764"/>
                  </a:lnTo>
                  <a:lnTo>
                    <a:pt x="366182" y="271291"/>
                  </a:lnTo>
                  <a:lnTo>
                    <a:pt x="400519" y="242196"/>
                  </a:lnTo>
                  <a:lnTo>
                    <a:pt x="436058" y="214522"/>
                  </a:lnTo>
                  <a:lnTo>
                    <a:pt x="472754" y="188314"/>
                  </a:lnTo>
                  <a:lnTo>
                    <a:pt x="510563" y="163615"/>
                  </a:lnTo>
                  <a:lnTo>
                    <a:pt x="549442" y="140471"/>
                  </a:lnTo>
                  <a:lnTo>
                    <a:pt x="589346" y="118924"/>
                  </a:lnTo>
                  <a:lnTo>
                    <a:pt x="630232" y="99019"/>
                  </a:lnTo>
                  <a:lnTo>
                    <a:pt x="672055" y="80801"/>
                  </a:lnTo>
                  <a:lnTo>
                    <a:pt x="714771" y="64313"/>
                  </a:lnTo>
                  <a:lnTo>
                    <a:pt x="758336" y="49600"/>
                  </a:lnTo>
                  <a:lnTo>
                    <a:pt x="802706" y="36705"/>
                  </a:lnTo>
                  <a:lnTo>
                    <a:pt x="847838" y="25673"/>
                  </a:lnTo>
                  <a:lnTo>
                    <a:pt x="893687" y="16548"/>
                  </a:lnTo>
                  <a:lnTo>
                    <a:pt x="940208" y="9374"/>
                  </a:lnTo>
                  <a:lnTo>
                    <a:pt x="987359" y="4195"/>
                  </a:lnTo>
                  <a:lnTo>
                    <a:pt x="1035094" y="1056"/>
                  </a:lnTo>
                  <a:lnTo>
                    <a:pt x="1083355" y="0"/>
                  </a:lnTo>
                  <a:lnTo>
                    <a:pt x="1083371" y="1065701"/>
                  </a:lnTo>
                  <a:close/>
                </a:path>
              </a:pathLst>
            </a:custGeom>
            <a:solidFill>
              <a:srgbClr val="48CFAE"/>
            </a:solidFill>
          </p:spPr>
          <p:txBody>
            <a:bodyPr wrap="square" lIns="0" tIns="0" rIns="0" bIns="0" rtlCol="0"/>
            <a:lstStyle/>
            <a:p>
              <a:endParaRPr/>
            </a:p>
          </p:txBody>
        </p:sp>
        <p:sp>
          <p:nvSpPr>
            <p:cNvPr id="19" name="object 12"/>
            <p:cNvSpPr/>
            <p:nvPr/>
          </p:nvSpPr>
          <p:spPr>
            <a:xfrm>
              <a:off x="16120380" y="7053681"/>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217C9D"/>
            </a:solidFill>
          </p:spPr>
          <p:txBody>
            <a:bodyPr wrap="square" lIns="0" tIns="0" rIns="0" bIns="0" rtlCol="0"/>
            <a:lstStyle/>
            <a:p>
              <a:endParaRPr/>
            </a:p>
          </p:txBody>
        </p:sp>
        <p:sp>
          <p:nvSpPr>
            <p:cNvPr id="20" name="object 13"/>
            <p:cNvSpPr/>
            <p:nvPr/>
          </p:nvSpPr>
          <p:spPr>
            <a:xfrm>
              <a:off x="16120380" y="8137489"/>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FFCB77"/>
            </a:solidFill>
          </p:spPr>
          <p:txBody>
            <a:bodyPr wrap="square" lIns="0" tIns="0" rIns="0" bIns="0" rtlCol="0"/>
            <a:lstStyle/>
            <a:p>
              <a:endParaRPr/>
            </a:p>
          </p:txBody>
        </p:sp>
        <p:sp>
          <p:nvSpPr>
            <p:cNvPr id="21" name="object 14"/>
            <p:cNvSpPr/>
            <p:nvPr/>
          </p:nvSpPr>
          <p:spPr>
            <a:xfrm>
              <a:off x="15036572" y="9221298"/>
              <a:ext cx="1083945" cy="1066165"/>
            </a:xfrm>
            <a:custGeom>
              <a:avLst/>
              <a:gdLst/>
              <a:ahLst/>
              <a:cxnLst/>
              <a:rect l="l" t="t" r="r" b="b"/>
              <a:pathLst>
                <a:path w="1083944" h="1066165">
                  <a:moveTo>
                    <a:pt x="0" y="1065701"/>
                  </a:moveTo>
                  <a:lnTo>
                    <a:pt x="0" y="0"/>
                  </a:lnTo>
                  <a:lnTo>
                    <a:pt x="48259" y="1055"/>
                  </a:lnTo>
                  <a:lnTo>
                    <a:pt x="95980" y="4194"/>
                  </a:lnTo>
                  <a:lnTo>
                    <a:pt x="143117" y="9370"/>
                  </a:lnTo>
                  <a:lnTo>
                    <a:pt x="189627" y="16542"/>
                  </a:lnTo>
                  <a:lnTo>
                    <a:pt x="235466" y="25663"/>
                  </a:lnTo>
                  <a:lnTo>
                    <a:pt x="280589" y="36691"/>
                  </a:lnTo>
                  <a:lnTo>
                    <a:pt x="324953" y="49581"/>
                  </a:lnTo>
                  <a:lnTo>
                    <a:pt x="368513" y="64290"/>
                  </a:lnTo>
                  <a:lnTo>
                    <a:pt x="411225" y="80772"/>
                  </a:lnTo>
                  <a:lnTo>
                    <a:pt x="453044" y="98985"/>
                  </a:lnTo>
                  <a:lnTo>
                    <a:pt x="493928" y="118884"/>
                  </a:lnTo>
                  <a:lnTo>
                    <a:pt x="533831" y="140424"/>
                  </a:lnTo>
                  <a:lnTo>
                    <a:pt x="572711" y="163563"/>
                  </a:lnTo>
                  <a:lnTo>
                    <a:pt x="610521" y="188256"/>
                  </a:lnTo>
                  <a:lnTo>
                    <a:pt x="647219" y="214458"/>
                  </a:lnTo>
                  <a:lnTo>
                    <a:pt x="682760" y="242126"/>
                  </a:lnTo>
                  <a:lnTo>
                    <a:pt x="717100" y="271217"/>
                  </a:lnTo>
                  <a:lnTo>
                    <a:pt x="750195" y="301685"/>
                  </a:lnTo>
                  <a:lnTo>
                    <a:pt x="782001" y="333486"/>
                  </a:lnTo>
                  <a:lnTo>
                    <a:pt x="812474" y="366577"/>
                  </a:lnTo>
                  <a:lnTo>
                    <a:pt x="841569" y="400914"/>
                  </a:lnTo>
                  <a:lnTo>
                    <a:pt x="869243" y="436453"/>
                  </a:lnTo>
                  <a:lnTo>
                    <a:pt x="895451" y="473149"/>
                  </a:lnTo>
                  <a:lnTo>
                    <a:pt x="920150" y="510958"/>
                  </a:lnTo>
                  <a:lnTo>
                    <a:pt x="943294" y="549837"/>
                  </a:lnTo>
                  <a:lnTo>
                    <a:pt x="964841" y="589741"/>
                  </a:lnTo>
                  <a:lnTo>
                    <a:pt x="984746" y="630627"/>
                  </a:lnTo>
                  <a:lnTo>
                    <a:pt x="1002964" y="672450"/>
                  </a:lnTo>
                  <a:lnTo>
                    <a:pt x="1019452" y="715166"/>
                  </a:lnTo>
                  <a:lnTo>
                    <a:pt x="1034165" y="758731"/>
                  </a:lnTo>
                  <a:lnTo>
                    <a:pt x="1047060" y="803101"/>
                  </a:lnTo>
                  <a:lnTo>
                    <a:pt x="1058092" y="848233"/>
                  </a:lnTo>
                  <a:lnTo>
                    <a:pt x="1067217" y="894082"/>
                  </a:lnTo>
                  <a:lnTo>
                    <a:pt x="1074391" y="940603"/>
                  </a:lnTo>
                  <a:lnTo>
                    <a:pt x="1079570" y="987754"/>
                  </a:lnTo>
                  <a:lnTo>
                    <a:pt x="1082709" y="1035489"/>
                  </a:lnTo>
                  <a:lnTo>
                    <a:pt x="1083371" y="1065701"/>
                  </a:lnTo>
                  <a:lnTo>
                    <a:pt x="0" y="1065701"/>
                  </a:lnTo>
                  <a:close/>
                </a:path>
              </a:pathLst>
            </a:custGeom>
            <a:solidFill>
              <a:srgbClr val="217C9D"/>
            </a:solidFill>
          </p:spPr>
          <p:txBody>
            <a:bodyPr wrap="square" lIns="0" tIns="0" rIns="0" bIns="0" rtlCol="0"/>
            <a:lstStyle/>
            <a:p>
              <a:endParaRPr/>
            </a:p>
          </p:txBody>
        </p:sp>
      </p:grpSp>
      <p:grpSp>
        <p:nvGrpSpPr>
          <p:cNvPr id="22" name="object 4"/>
          <p:cNvGrpSpPr/>
          <p:nvPr/>
        </p:nvGrpSpPr>
        <p:grpSpPr>
          <a:xfrm>
            <a:off x="-19810" y="-7827"/>
            <a:ext cx="2158365" cy="2044064"/>
            <a:chOff x="9524" y="8243164"/>
            <a:chExt cx="2158365" cy="2044064"/>
          </a:xfrm>
        </p:grpSpPr>
        <p:sp>
          <p:nvSpPr>
            <p:cNvPr id="23" name="object 5"/>
            <p:cNvSpPr/>
            <p:nvPr/>
          </p:nvSpPr>
          <p:spPr>
            <a:xfrm>
              <a:off x="9524" y="8243164"/>
              <a:ext cx="1083945" cy="1083945"/>
            </a:xfrm>
            <a:custGeom>
              <a:avLst/>
              <a:gdLst/>
              <a:ahLst/>
              <a:cxnLst/>
              <a:rect l="l" t="t" r="r" b="b"/>
              <a:pathLst>
                <a:path w="1083945"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E6D73"/>
            </a:solidFill>
          </p:spPr>
          <p:txBody>
            <a:bodyPr wrap="square" lIns="0" tIns="0" rIns="0" bIns="0" rtlCol="0"/>
            <a:lstStyle/>
            <a:p>
              <a:endParaRPr/>
            </a:p>
          </p:txBody>
        </p:sp>
        <p:sp>
          <p:nvSpPr>
            <p:cNvPr id="24" name="object 6"/>
            <p:cNvSpPr/>
            <p:nvPr/>
          </p:nvSpPr>
          <p:spPr>
            <a:xfrm>
              <a:off x="1083808" y="8271739"/>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25" name="object 7"/>
            <p:cNvSpPr/>
            <p:nvPr/>
          </p:nvSpPr>
          <p:spPr>
            <a:xfrm>
              <a:off x="10789" y="9355547"/>
              <a:ext cx="1073150" cy="931544"/>
            </a:xfrm>
            <a:custGeom>
              <a:avLst/>
              <a:gdLst/>
              <a:ahLst/>
              <a:cxnLst/>
              <a:rect l="l" t="t" r="r" b="b"/>
              <a:pathLst>
                <a:path w="1073150" h="931545">
                  <a:moveTo>
                    <a:pt x="1072977" y="931452"/>
                  </a:moveTo>
                  <a:lnTo>
                    <a:pt x="0" y="931452"/>
                  </a:lnTo>
                  <a:lnTo>
                    <a:pt x="5753" y="894138"/>
                  </a:lnTo>
                  <a:lnTo>
                    <a:pt x="14874" y="848299"/>
                  </a:lnTo>
                  <a:lnTo>
                    <a:pt x="25902" y="803176"/>
                  </a:lnTo>
                  <a:lnTo>
                    <a:pt x="38793" y="758812"/>
                  </a:lnTo>
                  <a:lnTo>
                    <a:pt x="53501" y="715252"/>
                  </a:lnTo>
                  <a:lnTo>
                    <a:pt x="69983" y="672540"/>
                  </a:lnTo>
                  <a:lnTo>
                    <a:pt x="88196" y="630721"/>
                  </a:lnTo>
                  <a:lnTo>
                    <a:pt x="108095" y="589837"/>
                  </a:lnTo>
                  <a:lnTo>
                    <a:pt x="129635" y="549934"/>
                  </a:lnTo>
                  <a:lnTo>
                    <a:pt x="152774" y="511055"/>
                  </a:lnTo>
                  <a:lnTo>
                    <a:pt x="177467" y="473244"/>
                  </a:lnTo>
                  <a:lnTo>
                    <a:pt x="203669" y="436546"/>
                  </a:lnTo>
                  <a:lnTo>
                    <a:pt x="231338" y="401005"/>
                  </a:lnTo>
                  <a:lnTo>
                    <a:pt x="260428" y="366665"/>
                  </a:lnTo>
                  <a:lnTo>
                    <a:pt x="290896" y="333570"/>
                  </a:lnTo>
                  <a:lnTo>
                    <a:pt x="322697" y="301764"/>
                  </a:lnTo>
                  <a:lnTo>
                    <a:pt x="355789" y="271291"/>
                  </a:lnTo>
                  <a:lnTo>
                    <a:pt x="390125" y="242196"/>
                  </a:lnTo>
                  <a:lnTo>
                    <a:pt x="425664" y="214522"/>
                  </a:lnTo>
                  <a:lnTo>
                    <a:pt x="462360" y="188314"/>
                  </a:lnTo>
                  <a:lnTo>
                    <a:pt x="500169" y="163615"/>
                  </a:lnTo>
                  <a:lnTo>
                    <a:pt x="539048" y="140471"/>
                  </a:lnTo>
                  <a:lnTo>
                    <a:pt x="578952" y="118924"/>
                  </a:lnTo>
                  <a:lnTo>
                    <a:pt x="619838" y="99020"/>
                  </a:lnTo>
                  <a:lnTo>
                    <a:pt x="661661" y="80801"/>
                  </a:lnTo>
                  <a:lnTo>
                    <a:pt x="704377" y="64313"/>
                  </a:lnTo>
                  <a:lnTo>
                    <a:pt x="747942" y="49600"/>
                  </a:lnTo>
                  <a:lnTo>
                    <a:pt x="792313" y="36705"/>
                  </a:lnTo>
                  <a:lnTo>
                    <a:pt x="837444" y="25673"/>
                  </a:lnTo>
                  <a:lnTo>
                    <a:pt x="883293" y="16548"/>
                  </a:lnTo>
                  <a:lnTo>
                    <a:pt x="929814" y="9374"/>
                  </a:lnTo>
                  <a:lnTo>
                    <a:pt x="976965" y="4195"/>
                  </a:lnTo>
                  <a:lnTo>
                    <a:pt x="1024700" y="1056"/>
                  </a:lnTo>
                  <a:lnTo>
                    <a:pt x="1072961" y="0"/>
                  </a:lnTo>
                  <a:lnTo>
                    <a:pt x="1072977" y="931452"/>
                  </a:lnTo>
                  <a:close/>
                </a:path>
              </a:pathLst>
            </a:custGeom>
            <a:solidFill>
              <a:srgbClr val="FE6D73"/>
            </a:solidFill>
          </p:spPr>
          <p:txBody>
            <a:bodyPr wrap="square" lIns="0" tIns="0" rIns="0" bIns="0" rtlCol="0"/>
            <a:lstStyle/>
            <a:p>
              <a:endParaRPr/>
            </a:p>
          </p:txBody>
        </p:sp>
      </p:grpSp>
      <p:sp>
        <p:nvSpPr>
          <p:cNvPr id="26" name="object 8"/>
          <p:cNvSpPr/>
          <p:nvPr/>
        </p:nvSpPr>
        <p:spPr>
          <a:xfrm rot="10800000">
            <a:off x="2295342" y="40586"/>
            <a:ext cx="1192212" cy="1063969"/>
          </a:xfrm>
          <a:custGeom>
            <a:avLst/>
            <a:gdLst/>
            <a:ahLst/>
            <a:cxnLst/>
            <a:rect l="l" t="t" r="r" b="b"/>
            <a:pathLst>
              <a:path w="1068704" h="902970">
                <a:moveTo>
                  <a:pt x="1068571" y="902877"/>
                </a:moveTo>
                <a:lnTo>
                  <a:pt x="0" y="902877"/>
                </a:lnTo>
                <a:lnTo>
                  <a:pt x="1347" y="894138"/>
                </a:lnTo>
                <a:lnTo>
                  <a:pt x="10469" y="848299"/>
                </a:lnTo>
                <a:lnTo>
                  <a:pt x="21496" y="803176"/>
                </a:lnTo>
                <a:lnTo>
                  <a:pt x="34387" y="758812"/>
                </a:lnTo>
                <a:lnTo>
                  <a:pt x="49095" y="715252"/>
                </a:lnTo>
                <a:lnTo>
                  <a:pt x="65577" y="672540"/>
                </a:lnTo>
                <a:lnTo>
                  <a:pt x="83790" y="630721"/>
                </a:lnTo>
                <a:lnTo>
                  <a:pt x="103689" y="589837"/>
                </a:lnTo>
                <a:lnTo>
                  <a:pt x="125230" y="549934"/>
                </a:lnTo>
                <a:lnTo>
                  <a:pt x="148368" y="511055"/>
                </a:lnTo>
                <a:lnTo>
                  <a:pt x="173061" y="473244"/>
                </a:lnTo>
                <a:lnTo>
                  <a:pt x="199263" y="436546"/>
                </a:lnTo>
                <a:lnTo>
                  <a:pt x="226932" y="401005"/>
                </a:lnTo>
                <a:lnTo>
                  <a:pt x="256022" y="366665"/>
                </a:lnTo>
                <a:lnTo>
                  <a:pt x="286490" y="333570"/>
                </a:lnTo>
                <a:lnTo>
                  <a:pt x="318291" y="301764"/>
                </a:lnTo>
                <a:lnTo>
                  <a:pt x="351383" y="271291"/>
                </a:lnTo>
                <a:lnTo>
                  <a:pt x="385720" y="242196"/>
                </a:lnTo>
                <a:lnTo>
                  <a:pt x="421258" y="214522"/>
                </a:lnTo>
                <a:lnTo>
                  <a:pt x="457954" y="188314"/>
                </a:lnTo>
                <a:lnTo>
                  <a:pt x="495763" y="163615"/>
                </a:lnTo>
                <a:lnTo>
                  <a:pt x="534642" y="140471"/>
                </a:lnTo>
                <a:lnTo>
                  <a:pt x="574546" y="118924"/>
                </a:lnTo>
                <a:lnTo>
                  <a:pt x="615432" y="99020"/>
                </a:lnTo>
                <a:lnTo>
                  <a:pt x="657255" y="80801"/>
                </a:lnTo>
                <a:lnTo>
                  <a:pt x="699971" y="64314"/>
                </a:lnTo>
                <a:lnTo>
                  <a:pt x="743536" y="49600"/>
                </a:lnTo>
                <a:lnTo>
                  <a:pt x="787907" y="36705"/>
                </a:lnTo>
                <a:lnTo>
                  <a:pt x="833038" y="25674"/>
                </a:lnTo>
                <a:lnTo>
                  <a:pt x="878887" y="16548"/>
                </a:lnTo>
                <a:lnTo>
                  <a:pt x="925408" y="9374"/>
                </a:lnTo>
                <a:lnTo>
                  <a:pt x="972559" y="4195"/>
                </a:lnTo>
                <a:lnTo>
                  <a:pt x="1020295" y="1056"/>
                </a:lnTo>
                <a:lnTo>
                  <a:pt x="1068557" y="0"/>
                </a:lnTo>
                <a:lnTo>
                  <a:pt x="1068571" y="902877"/>
                </a:lnTo>
                <a:close/>
              </a:path>
            </a:pathLst>
          </a:custGeom>
          <a:solidFill>
            <a:srgbClr val="48CFAE"/>
          </a:solidFill>
        </p:spPr>
        <p:txBody>
          <a:bodyPr wrap="square" lIns="0" tIns="0" rIns="0" bIns="0" rtlCol="0"/>
          <a:lstStyle/>
          <a:p>
            <a:endParaRPr/>
          </a:p>
        </p:txBody>
      </p:sp>
      <p:grpSp>
        <p:nvGrpSpPr>
          <p:cNvPr id="27" name="object 15"/>
          <p:cNvGrpSpPr/>
          <p:nvPr/>
        </p:nvGrpSpPr>
        <p:grpSpPr>
          <a:xfrm rot="16200000">
            <a:off x="14322445" y="-506631"/>
            <a:ext cx="1083945" cy="2150110"/>
            <a:chOff x="12770704" y="8137490"/>
            <a:chExt cx="1083945" cy="2150110"/>
          </a:xfrm>
        </p:grpSpPr>
        <p:sp>
          <p:nvSpPr>
            <p:cNvPr id="28" name="object 16"/>
            <p:cNvSpPr/>
            <p:nvPr/>
          </p:nvSpPr>
          <p:spPr>
            <a:xfrm>
              <a:off x="12770704" y="8137490"/>
              <a:ext cx="1083945" cy="1083945"/>
            </a:xfrm>
            <a:custGeom>
              <a:avLst/>
              <a:gdLst/>
              <a:ahLst/>
              <a:cxnLst/>
              <a:rect l="l" t="t" r="r" b="b"/>
              <a:pathLst>
                <a:path w="1083944" h="1083945">
                  <a:moveTo>
                    <a:pt x="1083766" y="0"/>
                  </a:moveTo>
                  <a:lnTo>
                    <a:pt x="1083766" y="1083766"/>
                  </a:lnTo>
                  <a:lnTo>
                    <a:pt x="1035506" y="1082710"/>
                  </a:lnTo>
                  <a:lnTo>
                    <a:pt x="987786" y="1079572"/>
                  </a:lnTo>
                  <a:lnTo>
                    <a:pt x="940648" y="1074395"/>
                  </a:lnTo>
                  <a:lnTo>
                    <a:pt x="894138" y="1067223"/>
                  </a:lnTo>
                  <a:lnTo>
                    <a:pt x="848299" y="1058102"/>
                  </a:lnTo>
                  <a:lnTo>
                    <a:pt x="803176" y="1047074"/>
                  </a:lnTo>
                  <a:lnTo>
                    <a:pt x="758812" y="1034184"/>
                  </a:lnTo>
                  <a:lnTo>
                    <a:pt x="715253" y="1019475"/>
                  </a:lnTo>
                  <a:lnTo>
                    <a:pt x="672541" y="1002993"/>
                  </a:lnTo>
                  <a:lnTo>
                    <a:pt x="630721" y="984780"/>
                  </a:lnTo>
                  <a:lnTo>
                    <a:pt x="589837" y="964882"/>
                  </a:lnTo>
                  <a:lnTo>
                    <a:pt x="549934" y="943341"/>
                  </a:lnTo>
                  <a:lnTo>
                    <a:pt x="511055" y="920202"/>
                  </a:lnTo>
                  <a:lnTo>
                    <a:pt x="473244" y="895510"/>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FFCB77"/>
            </a:solidFill>
          </p:spPr>
          <p:txBody>
            <a:bodyPr wrap="square" lIns="0" tIns="0" rIns="0" bIns="0" rtlCol="0"/>
            <a:lstStyle/>
            <a:p>
              <a:endParaRPr/>
            </a:p>
          </p:txBody>
        </p:sp>
        <p:sp>
          <p:nvSpPr>
            <p:cNvPr id="29" name="object 17"/>
            <p:cNvSpPr/>
            <p:nvPr/>
          </p:nvSpPr>
          <p:spPr>
            <a:xfrm>
              <a:off x="12771098" y="9221298"/>
              <a:ext cx="1083945" cy="1066165"/>
            </a:xfrm>
            <a:custGeom>
              <a:avLst/>
              <a:gdLst/>
              <a:ahLst/>
              <a:cxnLst/>
              <a:rect l="l" t="t" r="r" b="b"/>
              <a:pathLst>
                <a:path w="1083944" h="1066165">
                  <a:moveTo>
                    <a:pt x="1083371" y="1065701"/>
                  </a:moveTo>
                  <a:lnTo>
                    <a:pt x="0" y="1065701"/>
                  </a:lnTo>
                  <a:lnTo>
                    <a:pt x="660" y="1035506"/>
                  </a:lnTo>
                  <a:lnTo>
                    <a:pt x="3799" y="987785"/>
                  </a:lnTo>
                  <a:lnTo>
                    <a:pt x="8975" y="940648"/>
                  </a:lnTo>
                  <a:lnTo>
                    <a:pt x="16147" y="894138"/>
                  </a:lnTo>
                  <a:lnTo>
                    <a:pt x="25268" y="848299"/>
                  </a:lnTo>
                  <a:lnTo>
                    <a:pt x="36296" y="803176"/>
                  </a:lnTo>
                  <a:lnTo>
                    <a:pt x="49186" y="758812"/>
                  </a:lnTo>
                  <a:lnTo>
                    <a:pt x="63895" y="715252"/>
                  </a:lnTo>
                  <a:lnTo>
                    <a:pt x="80377" y="672540"/>
                  </a:lnTo>
                  <a:lnTo>
                    <a:pt x="98590" y="630721"/>
                  </a:lnTo>
                  <a:lnTo>
                    <a:pt x="118488" y="589837"/>
                  </a:lnTo>
                  <a:lnTo>
                    <a:pt x="140029" y="549934"/>
                  </a:lnTo>
                  <a:lnTo>
                    <a:pt x="163168" y="511055"/>
                  </a:lnTo>
                  <a:lnTo>
                    <a:pt x="187861" y="473244"/>
                  </a:lnTo>
                  <a:lnTo>
                    <a:pt x="214063" y="436546"/>
                  </a:lnTo>
                  <a:lnTo>
                    <a:pt x="241731" y="401005"/>
                  </a:lnTo>
                  <a:lnTo>
                    <a:pt x="270822" y="366665"/>
                  </a:lnTo>
                  <a:lnTo>
                    <a:pt x="301290" y="333570"/>
                  </a:lnTo>
                  <a:lnTo>
                    <a:pt x="333091" y="301764"/>
                  </a:lnTo>
                  <a:lnTo>
                    <a:pt x="366182" y="271291"/>
                  </a:lnTo>
                  <a:lnTo>
                    <a:pt x="400519" y="242196"/>
                  </a:lnTo>
                  <a:lnTo>
                    <a:pt x="436058" y="214522"/>
                  </a:lnTo>
                  <a:lnTo>
                    <a:pt x="472754" y="188314"/>
                  </a:lnTo>
                  <a:lnTo>
                    <a:pt x="510563" y="163615"/>
                  </a:lnTo>
                  <a:lnTo>
                    <a:pt x="549442" y="140471"/>
                  </a:lnTo>
                  <a:lnTo>
                    <a:pt x="589346" y="118924"/>
                  </a:lnTo>
                  <a:lnTo>
                    <a:pt x="630232" y="99019"/>
                  </a:lnTo>
                  <a:lnTo>
                    <a:pt x="672055" y="80801"/>
                  </a:lnTo>
                  <a:lnTo>
                    <a:pt x="714771" y="64313"/>
                  </a:lnTo>
                  <a:lnTo>
                    <a:pt x="758336" y="49600"/>
                  </a:lnTo>
                  <a:lnTo>
                    <a:pt x="802706" y="36705"/>
                  </a:lnTo>
                  <a:lnTo>
                    <a:pt x="847838" y="25673"/>
                  </a:lnTo>
                  <a:lnTo>
                    <a:pt x="893687" y="16548"/>
                  </a:lnTo>
                  <a:lnTo>
                    <a:pt x="940208" y="9374"/>
                  </a:lnTo>
                  <a:lnTo>
                    <a:pt x="987359" y="4195"/>
                  </a:lnTo>
                  <a:lnTo>
                    <a:pt x="1035094" y="1056"/>
                  </a:lnTo>
                  <a:lnTo>
                    <a:pt x="1083355" y="0"/>
                  </a:lnTo>
                  <a:lnTo>
                    <a:pt x="1083371" y="1065701"/>
                  </a:lnTo>
                  <a:close/>
                </a:path>
              </a:pathLst>
            </a:custGeom>
            <a:solidFill>
              <a:srgbClr val="217C9D"/>
            </a:solidFill>
          </p:spPr>
          <p:txBody>
            <a:bodyPr wrap="square" lIns="0" tIns="0" rIns="0" bIns="0" rtlCol="0"/>
            <a:lstStyle/>
            <a:p>
              <a:endParaRPr/>
            </a:p>
          </p:txBody>
        </p:sp>
      </p:grpSp>
      <p:sp>
        <p:nvSpPr>
          <p:cNvPr id="30" name="Title 1"/>
          <p:cNvSpPr txBox="1">
            <a:spLocks/>
          </p:cNvSpPr>
          <p:nvPr/>
        </p:nvSpPr>
        <p:spPr>
          <a:xfrm>
            <a:off x="220014" y="3691753"/>
            <a:ext cx="17373600" cy="6463308"/>
          </a:xfrm>
          <a:prstGeom prst="rect">
            <a:avLst/>
          </a:prstGeom>
        </p:spPr>
        <p:txBody>
          <a:bodyPr wrap="square" lIns="0" tIns="0" rIns="0" bIns="0">
            <a:spAutoFit/>
          </a:bodyPr>
          <a:lstStyle>
            <a:lvl1pPr>
              <a:defRPr sz="12400" b="1" i="0">
                <a:solidFill>
                  <a:srgbClr val="217C9D"/>
                </a:solidFill>
                <a:latin typeface="Arial"/>
                <a:ea typeface="+mj-ea"/>
                <a:cs typeface="Arial"/>
              </a:defRPr>
            </a:lvl1pPr>
          </a:lstStyle>
          <a:p>
            <a:pPr marL="457200" indent="-457200" algn="just">
              <a:buFont typeface="Arial" panose="020B0604020202020204" pitchFamily="34" charset="0"/>
              <a:buChar char="•"/>
            </a:pPr>
            <a:r>
              <a:rPr lang="en-US" sz="2800" kern="0" dirty="0" smtClean="0">
                <a:solidFill>
                  <a:schemeClr val="accent5">
                    <a:lumMod val="50000"/>
                  </a:schemeClr>
                </a:solidFill>
              </a:rPr>
              <a:t>The best part is I’m very glad to know that people becoming more attracted to their studies day by day if I compare my survey outcome with the previous analyzed data. </a:t>
            </a:r>
            <a:endParaRPr lang="en-US" sz="2800" kern="0" dirty="0">
              <a:solidFill>
                <a:schemeClr val="accent5">
                  <a:lumMod val="50000"/>
                </a:schemeClr>
              </a:solidFill>
            </a:endParaRPr>
          </a:p>
          <a:p>
            <a:pPr marL="457200" indent="-457200">
              <a:buFont typeface="Arial" panose="020B0604020202020204" pitchFamily="34" charset="0"/>
              <a:buChar char="•"/>
            </a:pPr>
            <a:endParaRPr lang="en-US" sz="2800" kern="0" dirty="0" smtClean="0">
              <a:solidFill>
                <a:schemeClr val="accent5">
                  <a:lumMod val="50000"/>
                </a:schemeClr>
              </a:solidFill>
            </a:endParaRPr>
          </a:p>
          <a:p>
            <a:pPr marL="457200" indent="-457200" algn="just">
              <a:buFont typeface="Arial" panose="020B0604020202020204" pitchFamily="34" charset="0"/>
              <a:buChar char="•"/>
            </a:pPr>
            <a:r>
              <a:rPr lang="en-US" sz="2800" kern="0" dirty="0" smtClean="0">
                <a:solidFill>
                  <a:schemeClr val="accent5">
                    <a:lumMod val="50000"/>
                  </a:schemeClr>
                </a:solidFill>
              </a:rPr>
              <a:t>Overall, throughout my survey is gives me a good learning and teach me to gain someone’s response in a good way and use it to my project work. And I can say based on my survey that, education system of Bangladesh has gone so far on the competition of better education system throughout the world.</a:t>
            </a:r>
            <a:endParaRPr lang="en-US" sz="2800" kern="0" dirty="0">
              <a:solidFill>
                <a:schemeClr val="accent5">
                  <a:lumMod val="50000"/>
                </a:schemeClr>
              </a:solidFill>
            </a:endParaRPr>
          </a:p>
          <a:p>
            <a:pPr marL="457200" indent="-457200">
              <a:buFont typeface="Arial" panose="020B0604020202020204" pitchFamily="34" charset="0"/>
              <a:buChar char="•"/>
            </a:pPr>
            <a:endParaRPr lang="en-US" sz="2800" kern="0" dirty="0" smtClean="0">
              <a:solidFill>
                <a:schemeClr val="accent5">
                  <a:lumMod val="50000"/>
                </a:schemeClr>
              </a:solidFill>
            </a:endParaRPr>
          </a:p>
          <a:p>
            <a:pPr marL="457200" indent="-457200" algn="just">
              <a:buFont typeface="Arial" panose="020B0604020202020204" pitchFamily="34" charset="0"/>
              <a:buChar char="•"/>
            </a:pPr>
            <a:r>
              <a:rPr lang="en-US" sz="2800" kern="0" dirty="0" smtClean="0">
                <a:solidFill>
                  <a:schemeClr val="accent5">
                    <a:lumMod val="50000"/>
                  </a:schemeClr>
                </a:solidFill>
              </a:rPr>
              <a:t>According to UNESCO, nowadays we are witnessing of the concept brain drain in our country. Some 70,000-90,000 Bangladeshi students travel overseas for higher studies every year, </a:t>
            </a:r>
            <a:endParaRPr lang="en-US" sz="2800" kern="0" dirty="0">
              <a:solidFill>
                <a:schemeClr val="accent5">
                  <a:lumMod val="50000"/>
                </a:schemeClr>
              </a:solidFill>
            </a:endParaRPr>
          </a:p>
          <a:p>
            <a:pPr marL="457200" indent="-457200">
              <a:buFont typeface="Arial" panose="020B0604020202020204" pitchFamily="34" charset="0"/>
              <a:buChar char="•"/>
            </a:pPr>
            <a:endParaRPr lang="en-US" sz="2800" kern="0" dirty="0" smtClean="0">
              <a:solidFill>
                <a:schemeClr val="accent5">
                  <a:lumMod val="50000"/>
                </a:schemeClr>
              </a:solidFill>
            </a:endParaRPr>
          </a:p>
          <a:p>
            <a:pPr marL="457200" indent="-457200">
              <a:buFont typeface="Arial" panose="020B0604020202020204" pitchFamily="34" charset="0"/>
              <a:buChar char="•"/>
            </a:pPr>
            <a:r>
              <a:rPr lang="en-US" sz="2800" kern="0" dirty="0" smtClean="0">
                <a:solidFill>
                  <a:schemeClr val="accent5">
                    <a:lumMod val="50000"/>
                  </a:schemeClr>
                </a:solidFill>
              </a:rPr>
              <a:t>Ultimately that’s a huge loss for the country, and the education should have some revolution to mitigate this problem and expect students from overseas countries to come in Bangladesh for their higher education.</a:t>
            </a:r>
            <a:br>
              <a:rPr lang="en-US" sz="2800" kern="0" dirty="0" smtClean="0">
                <a:solidFill>
                  <a:schemeClr val="accent5">
                    <a:lumMod val="50000"/>
                  </a:schemeClr>
                </a:solidFill>
              </a:rPr>
            </a:br>
            <a:endParaRPr lang="en-US" sz="2800" kern="0" dirty="0">
              <a:solidFill>
                <a:schemeClr val="accent5">
                  <a:lumMod val="50000"/>
                </a:schemeClr>
              </a:solidFill>
            </a:endParaRPr>
          </a:p>
        </p:txBody>
      </p:sp>
    </p:spTree>
    <p:extLst>
      <p:ext uri="{BB962C8B-B14F-4D97-AF65-F5344CB8AC3E}">
        <p14:creationId xmlns:p14="http://schemas.microsoft.com/office/powerpoint/2010/main" val="51484234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FEFEF"/>
          </a:solidFill>
        </p:spPr>
        <p:txBody>
          <a:bodyPr wrap="square" lIns="0" tIns="0" rIns="0" bIns="0" rtlCol="0"/>
          <a:lstStyle/>
          <a:p>
            <a:endParaRPr/>
          </a:p>
        </p:txBody>
      </p:sp>
      <p:sp>
        <p:nvSpPr>
          <p:cNvPr id="3" name="object 3"/>
          <p:cNvSpPr txBox="1">
            <a:spLocks noGrp="1"/>
          </p:cNvSpPr>
          <p:nvPr>
            <p:ph type="title"/>
          </p:nvPr>
        </p:nvSpPr>
        <p:spPr>
          <a:xfrm>
            <a:off x="3863721" y="3691873"/>
            <a:ext cx="10485326" cy="2715851"/>
          </a:xfrm>
          <a:prstGeom prst="rect">
            <a:avLst/>
          </a:prstGeom>
        </p:spPr>
        <p:txBody>
          <a:bodyPr vert="horz" wrap="square" lIns="0" tIns="799826" rIns="0" bIns="0" rtlCol="0">
            <a:spAutoFit/>
          </a:bodyPr>
          <a:lstStyle/>
          <a:p>
            <a:pPr algn="ctr">
              <a:lnSpc>
                <a:spcPct val="100000"/>
              </a:lnSpc>
              <a:spcBef>
                <a:spcPts val="3965"/>
              </a:spcBef>
            </a:pPr>
            <a:r>
              <a:rPr spc="55" dirty="0"/>
              <a:t>THANK</a:t>
            </a:r>
            <a:r>
              <a:rPr spc="-125" dirty="0"/>
              <a:t> </a:t>
            </a:r>
            <a:r>
              <a:rPr spc="-290" dirty="0" smtClean="0"/>
              <a:t>YOU</a:t>
            </a:r>
            <a:endParaRPr spc="-290" dirty="0"/>
          </a:p>
        </p:txBody>
      </p:sp>
      <p:grpSp>
        <p:nvGrpSpPr>
          <p:cNvPr id="4" name="object 4"/>
          <p:cNvGrpSpPr/>
          <p:nvPr/>
        </p:nvGrpSpPr>
        <p:grpSpPr>
          <a:xfrm>
            <a:off x="15036572" y="0"/>
            <a:ext cx="3251835" cy="3196590"/>
            <a:chOff x="15036572" y="0"/>
            <a:chExt cx="3251835" cy="3196590"/>
          </a:xfrm>
        </p:grpSpPr>
        <p:sp>
          <p:nvSpPr>
            <p:cNvPr id="5" name="object 5"/>
            <p:cNvSpPr/>
            <p:nvPr/>
          </p:nvSpPr>
          <p:spPr>
            <a:xfrm>
              <a:off x="17204191" y="0"/>
              <a:ext cx="1083945" cy="1028700"/>
            </a:xfrm>
            <a:custGeom>
              <a:avLst/>
              <a:gdLst/>
              <a:ahLst/>
              <a:cxnLst/>
              <a:rect l="l" t="t" r="r" b="b"/>
              <a:pathLst>
                <a:path w="1083944" h="1028700">
                  <a:moveTo>
                    <a:pt x="1083764" y="1028657"/>
                  </a:moveTo>
                  <a:lnTo>
                    <a:pt x="0" y="1028657"/>
                  </a:lnTo>
                  <a:lnTo>
                    <a:pt x="1054" y="980397"/>
                  </a:lnTo>
                  <a:lnTo>
                    <a:pt x="4192" y="932676"/>
                  </a:lnTo>
                  <a:lnTo>
                    <a:pt x="9369" y="885539"/>
                  </a:lnTo>
                  <a:lnTo>
                    <a:pt x="16540" y="839029"/>
                  </a:lnTo>
                  <a:lnTo>
                    <a:pt x="25662" y="793190"/>
                  </a:lnTo>
                  <a:lnTo>
                    <a:pt x="36690" y="748067"/>
                  </a:lnTo>
                  <a:lnTo>
                    <a:pt x="49580" y="703703"/>
                  </a:lnTo>
                  <a:lnTo>
                    <a:pt x="64288" y="660143"/>
                  </a:lnTo>
                  <a:lnTo>
                    <a:pt x="80771" y="617432"/>
                  </a:lnTo>
                  <a:lnTo>
                    <a:pt x="98983" y="575612"/>
                  </a:lnTo>
                  <a:lnTo>
                    <a:pt x="118882" y="534728"/>
                  </a:lnTo>
                  <a:lnTo>
                    <a:pt x="140423" y="494825"/>
                  </a:lnTo>
                  <a:lnTo>
                    <a:pt x="163561" y="455946"/>
                  </a:lnTo>
                  <a:lnTo>
                    <a:pt x="188254" y="418135"/>
                  </a:lnTo>
                  <a:lnTo>
                    <a:pt x="214457" y="381437"/>
                  </a:lnTo>
                  <a:lnTo>
                    <a:pt x="242125" y="345896"/>
                  </a:lnTo>
                  <a:lnTo>
                    <a:pt x="271215" y="311556"/>
                  </a:lnTo>
                  <a:lnTo>
                    <a:pt x="301683" y="278461"/>
                  </a:lnTo>
                  <a:lnTo>
                    <a:pt x="333485" y="246655"/>
                  </a:lnTo>
                  <a:lnTo>
                    <a:pt x="366576" y="216182"/>
                  </a:lnTo>
                  <a:lnTo>
                    <a:pt x="400913" y="187087"/>
                  </a:lnTo>
                  <a:lnTo>
                    <a:pt x="436451" y="159413"/>
                  </a:lnTo>
                  <a:lnTo>
                    <a:pt x="473147" y="133205"/>
                  </a:lnTo>
                  <a:lnTo>
                    <a:pt x="510957" y="108506"/>
                  </a:lnTo>
                  <a:lnTo>
                    <a:pt x="549835" y="85362"/>
                  </a:lnTo>
                  <a:lnTo>
                    <a:pt x="589740" y="63815"/>
                  </a:lnTo>
                  <a:lnTo>
                    <a:pt x="630625" y="43911"/>
                  </a:lnTo>
                  <a:lnTo>
                    <a:pt x="672448" y="25692"/>
                  </a:lnTo>
                  <a:lnTo>
                    <a:pt x="715164" y="9205"/>
                  </a:lnTo>
                  <a:lnTo>
                    <a:pt x="742420" y="0"/>
                  </a:lnTo>
                  <a:lnTo>
                    <a:pt x="1083764" y="0"/>
                  </a:lnTo>
                  <a:lnTo>
                    <a:pt x="1083764" y="1028657"/>
                  </a:lnTo>
                  <a:close/>
                </a:path>
              </a:pathLst>
            </a:custGeom>
            <a:solidFill>
              <a:srgbClr val="FE6D73"/>
            </a:solidFill>
          </p:spPr>
          <p:txBody>
            <a:bodyPr wrap="square" lIns="0" tIns="0" rIns="0" bIns="0" rtlCol="0"/>
            <a:lstStyle/>
            <a:p>
              <a:endParaRPr/>
            </a:p>
          </p:txBody>
        </p:sp>
        <p:sp>
          <p:nvSpPr>
            <p:cNvPr id="6" name="object 6"/>
            <p:cNvSpPr/>
            <p:nvPr/>
          </p:nvSpPr>
          <p:spPr>
            <a:xfrm>
              <a:off x="17204189" y="1028700"/>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7" name="object 7"/>
            <p:cNvSpPr/>
            <p:nvPr/>
          </p:nvSpPr>
          <p:spPr>
            <a:xfrm>
              <a:off x="17204190" y="2112509"/>
              <a:ext cx="1083945" cy="1083945"/>
            </a:xfrm>
            <a:custGeom>
              <a:avLst/>
              <a:gdLst/>
              <a:ahLst/>
              <a:cxnLst/>
              <a:rect l="l" t="t" r="r" b="b"/>
              <a:pathLst>
                <a:path w="1083944" h="1083945">
                  <a:moveTo>
                    <a:pt x="1083766" y="0"/>
                  </a:moveTo>
                  <a:lnTo>
                    <a:pt x="1083766" y="1083766"/>
                  </a:lnTo>
                  <a:lnTo>
                    <a:pt x="1035506" y="1082710"/>
                  </a:lnTo>
                  <a:lnTo>
                    <a:pt x="987786" y="1079572"/>
                  </a:lnTo>
                  <a:lnTo>
                    <a:pt x="940648" y="1074395"/>
                  </a:lnTo>
                  <a:lnTo>
                    <a:pt x="894138" y="1067223"/>
                  </a:lnTo>
                  <a:lnTo>
                    <a:pt x="848299" y="1058102"/>
                  </a:lnTo>
                  <a:lnTo>
                    <a:pt x="803176" y="1047074"/>
                  </a:lnTo>
                  <a:lnTo>
                    <a:pt x="758812" y="1034184"/>
                  </a:lnTo>
                  <a:lnTo>
                    <a:pt x="715253" y="1019475"/>
                  </a:lnTo>
                  <a:lnTo>
                    <a:pt x="672541" y="1002993"/>
                  </a:lnTo>
                  <a:lnTo>
                    <a:pt x="630721" y="984780"/>
                  </a:lnTo>
                  <a:lnTo>
                    <a:pt x="589837" y="964882"/>
                  </a:lnTo>
                  <a:lnTo>
                    <a:pt x="549934" y="943341"/>
                  </a:lnTo>
                  <a:lnTo>
                    <a:pt x="511055" y="920202"/>
                  </a:lnTo>
                  <a:lnTo>
                    <a:pt x="473244" y="895510"/>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217C9D"/>
            </a:solidFill>
          </p:spPr>
          <p:txBody>
            <a:bodyPr wrap="square" lIns="0" tIns="0" rIns="0" bIns="0" rtlCol="0"/>
            <a:lstStyle/>
            <a:p>
              <a:endParaRPr/>
            </a:p>
          </p:txBody>
        </p:sp>
        <p:sp>
          <p:nvSpPr>
            <p:cNvPr id="8" name="object 8"/>
            <p:cNvSpPr/>
            <p:nvPr/>
          </p:nvSpPr>
          <p:spPr>
            <a:xfrm>
              <a:off x="16120382" y="0"/>
              <a:ext cx="1083945" cy="1028700"/>
            </a:xfrm>
            <a:custGeom>
              <a:avLst/>
              <a:gdLst/>
              <a:ahLst/>
              <a:cxnLst/>
              <a:rect l="l" t="t" r="r" b="b"/>
              <a:pathLst>
                <a:path w="1083944" h="1028700">
                  <a:moveTo>
                    <a:pt x="1083765" y="1028657"/>
                  </a:moveTo>
                  <a:lnTo>
                    <a:pt x="0" y="1028657"/>
                  </a:lnTo>
                  <a:lnTo>
                    <a:pt x="1055" y="980397"/>
                  </a:lnTo>
                  <a:lnTo>
                    <a:pt x="4193" y="932676"/>
                  </a:lnTo>
                  <a:lnTo>
                    <a:pt x="9370" y="885539"/>
                  </a:lnTo>
                  <a:lnTo>
                    <a:pt x="16541" y="839029"/>
                  </a:lnTo>
                  <a:lnTo>
                    <a:pt x="25663" y="793190"/>
                  </a:lnTo>
                  <a:lnTo>
                    <a:pt x="36691" y="748067"/>
                  </a:lnTo>
                  <a:lnTo>
                    <a:pt x="49581" y="703703"/>
                  </a:lnTo>
                  <a:lnTo>
                    <a:pt x="64289" y="660143"/>
                  </a:lnTo>
                  <a:lnTo>
                    <a:pt x="80772" y="617432"/>
                  </a:lnTo>
                  <a:lnTo>
                    <a:pt x="98984" y="575612"/>
                  </a:lnTo>
                  <a:lnTo>
                    <a:pt x="118883" y="534728"/>
                  </a:lnTo>
                  <a:lnTo>
                    <a:pt x="140424" y="494825"/>
                  </a:lnTo>
                  <a:lnTo>
                    <a:pt x="163562" y="455946"/>
                  </a:lnTo>
                  <a:lnTo>
                    <a:pt x="188255" y="418135"/>
                  </a:lnTo>
                  <a:lnTo>
                    <a:pt x="214458" y="381437"/>
                  </a:lnTo>
                  <a:lnTo>
                    <a:pt x="242126" y="345896"/>
                  </a:lnTo>
                  <a:lnTo>
                    <a:pt x="271216" y="311556"/>
                  </a:lnTo>
                  <a:lnTo>
                    <a:pt x="301684" y="278461"/>
                  </a:lnTo>
                  <a:lnTo>
                    <a:pt x="333486" y="246655"/>
                  </a:lnTo>
                  <a:lnTo>
                    <a:pt x="366577" y="216182"/>
                  </a:lnTo>
                  <a:lnTo>
                    <a:pt x="400914" y="187087"/>
                  </a:lnTo>
                  <a:lnTo>
                    <a:pt x="436452" y="159413"/>
                  </a:lnTo>
                  <a:lnTo>
                    <a:pt x="473148" y="133205"/>
                  </a:lnTo>
                  <a:lnTo>
                    <a:pt x="510958" y="108506"/>
                  </a:lnTo>
                  <a:lnTo>
                    <a:pt x="549836" y="85362"/>
                  </a:lnTo>
                  <a:lnTo>
                    <a:pt x="589741" y="63815"/>
                  </a:lnTo>
                  <a:lnTo>
                    <a:pt x="630626" y="43911"/>
                  </a:lnTo>
                  <a:lnTo>
                    <a:pt x="672449" y="25692"/>
                  </a:lnTo>
                  <a:lnTo>
                    <a:pt x="715165" y="9205"/>
                  </a:lnTo>
                  <a:lnTo>
                    <a:pt x="742421" y="0"/>
                  </a:lnTo>
                  <a:lnTo>
                    <a:pt x="1083765" y="0"/>
                  </a:lnTo>
                  <a:lnTo>
                    <a:pt x="1083765" y="1028657"/>
                  </a:lnTo>
                  <a:close/>
                </a:path>
              </a:pathLst>
            </a:custGeom>
            <a:solidFill>
              <a:srgbClr val="FFCB77"/>
            </a:solidFill>
          </p:spPr>
          <p:txBody>
            <a:bodyPr wrap="square" lIns="0" tIns="0" rIns="0" bIns="0" rtlCol="0"/>
            <a:lstStyle/>
            <a:p>
              <a:endParaRPr/>
            </a:p>
          </p:txBody>
        </p:sp>
        <p:sp>
          <p:nvSpPr>
            <p:cNvPr id="9" name="object 9"/>
            <p:cNvSpPr/>
            <p:nvPr/>
          </p:nvSpPr>
          <p:spPr>
            <a:xfrm>
              <a:off x="15036572" y="1028699"/>
              <a:ext cx="1083945" cy="1083945"/>
            </a:xfrm>
            <a:custGeom>
              <a:avLst/>
              <a:gdLst/>
              <a:ahLst/>
              <a:cxnLst/>
              <a:rect l="l" t="t" r="r" b="b"/>
              <a:pathLst>
                <a:path w="1083944" h="1083945">
                  <a:moveTo>
                    <a:pt x="0" y="1083766"/>
                  </a:moveTo>
                  <a:lnTo>
                    <a:pt x="0" y="0"/>
                  </a:lnTo>
                  <a:lnTo>
                    <a:pt x="48259" y="1055"/>
                  </a:lnTo>
                  <a:lnTo>
                    <a:pt x="95980" y="4194"/>
                  </a:lnTo>
                  <a:lnTo>
                    <a:pt x="143117" y="9371"/>
                  </a:lnTo>
                  <a:lnTo>
                    <a:pt x="189627" y="16542"/>
                  </a:lnTo>
                  <a:lnTo>
                    <a:pt x="235466" y="25664"/>
                  </a:lnTo>
                  <a:lnTo>
                    <a:pt x="280589" y="36691"/>
                  </a:lnTo>
                  <a:lnTo>
                    <a:pt x="324953" y="49582"/>
                  </a:lnTo>
                  <a:lnTo>
                    <a:pt x="368513" y="64290"/>
                  </a:lnTo>
                  <a:lnTo>
                    <a:pt x="411225" y="80772"/>
                  </a:lnTo>
                  <a:lnTo>
                    <a:pt x="453044" y="98985"/>
                  </a:lnTo>
                  <a:lnTo>
                    <a:pt x="493928" y="118884"/>
                  </a:lnTo>
                  <a:lnTo>
                    <a:pt x="533832" y="140424"/>
                  </a:lnTo>
                  <a:lnTo>
                    <a:pt x="572711" y="163563"/>
                  </a:lnTo>
                  <a:lnTo>
                    <a:pt x="610521" y="188256"/>
                  </a:lnTo>
                  <a:lnTo>
                    <a:pt x="647219" y="214458"/>
                  </a:lnTo>
                  <a:lnTo>
                    <a:pt x="682760" y="242127"/>
                  </a:lnTo>
                  <a:lnTo>
                    <a:pt x="717100" y="271217"/>
                  </a:lnTo>
                  <a:lnTo>
                    <a:pt x="750195" y="301685"/>
                  </a:lnTo>
                  <a:lnTo>
                    <a:pt x="782001" y="333486"/>
                  </a:lnTo>
                  <a:lnTo>
                    <a:pt x="812474" y="366578"/>
                  </a:lnTo>
                  <a:lnTo>
                    <a:pt x="841569" y="400915"/>
                  </a:lnTo>
                  <a:lnTo>
                    <a:pt x="869243" y="436453"/>
                  </a:lnTo>
                  <a:lnTo>
                    <a:pt x="895451" y="473149"/>
                  </a:lnTo>
                  <a:lnTo>
                    <a:pt x="920150" y="510958"/>
                  </a:lnTo>
                  <a:lnTo>
                    <a:pt x="943295" y="549837"/>
                  </a:lnTo>
                  <a:lnTo>
                    <a:pt x="964841" y="589741"/>
                  </a:lnTo>
                  <a:lnTo>
                    <a:pt x="984746" y="630627"/>
                  </a:lnTo>
                  <a:lnTo>
                    <a:pt x="1002964" y="672450"/>
                  </a:lnTo>
                  <a:lnTo>
                    <a:pt x="1019452" y="715166"/>
                  </a:lnTo>
                  <a:lnTo>
                    <a:pt x="1034165" y="758731"/>
                  </a:lnTo>
                  <a:lnTo>
                    <a:pt x="1047060" y="803102"/>
                  </a:lnTo>
                  <a:lnTo>
                    <a:pt x="1058092" y="848233"/>
                  </a:lnTo>
                  <a:lnTo>
                    <a:pt x="1067217" y="894082"/>
                  </a:lnTo>
                  <a:lnTo>
                    <a:pt x="1074391" y="940603"/>
                  </a:lnTo>
                  <a:lnTo>
                    <a:pt x="1079570" y="987754"/>
                  </a:lnTo>
                  <a:lnTo>
                    <a:pt x="1082710" y="1035489"/>
                  </a:lnTo>
                  <a:lnTo>
                    <a:pt x="1083766" y="1083766"/>
                  </a:lnTo>
                  <a:lnTo>
                    <a:pt x="0" y="1083766"/>
                  </a:lnTo>
                  <a:close/>
                </a:path>
              </a:pathLst>
            </a:custGeom>
            <a:solidFill>
              <a:srgbClr val="217C9D"/>
            </a:solidFill>
          </p:spPr>
          <p:txBody>
            <a:bodyPr wrap="square" lIns="0" tIns="0" rIns="0" bIns="0" rtlCol="0"/>
            <a:lstStyle/>
            <a:p>
              <a:endParaRPr/>
            </a:p>
          </p:txBody>
        </p:sp>
        <p:sp>
          <p:nvSpPr>
            <p:cNvPr id="10" name="object 10"/>
            <p:cNvSpPr/>
            <p:nvPr/>
          </p:nvSpPr>
          <p:spPr>
            <a:xfrm>
              <a:off x="16120383" y="2112509"/>
              <a:ext cx="1083945" cy="1083945"/>
            </a:xfrm>
            <a:custGeom>
              <a:avLst/>
              <a:gdLst/>
              <a:ahLst/>
              <a:cxnLst/>
              <a:rect l="l" t="t" r="r" b="b"/>
              <a:pathLst>
                <a:path w="1083944"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FCB77"/>
            </a:solidFill>
          </p:spPr>
          <p:txBody>
            <a:bodyPr wrap="square" lIns="0" tIns="0" rIns="0" bIns="0" rtlCol="0"/>
            <a:lstStyle/>
            <a:p>
              <a:endParaRPr/>
            </a:p>
          </p:txBody>
        </p:sp>
        <p:sp>
          <p:nvSpPr>
            <p:cNvPr id="11" name="object 11"/>
            <p:cNvSpPr/>
            <p:nvPr/>
          </p:nvSpPr>
          <p:spPr>
            <a:xfrm>
              <a:off x="15036572" y="2112509"/>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grpSp>
      <p:grpSp>
        <p:nvGrpSpPr>
          <p:cNvPr id="12" name="object 12"/>
          <p:cNvGrpSpPr/>
          <p:nvPr/>
        </p:nvGrpSpPr>
        <p:grpSpPr>
          <a:xfrm>
            <a:off x="12770703" y="0"/>
            <a:ext cx="1083945" cy="2112645"/>
            <a:chOff x="12770703" y="0"/>
            <a:chExt cx="1083945" cy="2112645"/>
          </a:xfrm>
        </p:grpSpPr>
        <p:sp>
          <p:nvSpPr>
            <p:cNvPr id="13" name="object 13"/>
            <p:cNvSpPr/>
            <p:nvPr/>
          </p:nvSpPr>
          <p:spPr>
            <a:xfrm>
              <a:off x="12772209" y="0"/>
              <a:ext cx="1082675" cy="1028700"/>
            </a:xfrm>
            <a:custGeom>
              <a:avLst/>
              <a:gdLst/>
              <a:ahLst/>
              <a:cxnLst/>
              <a:rect l="l" t="t" r="r" b="b"/>
              <a:pathLst>
                <a:path w="1082675" h="1028700">
                  <a:moveTo>
                    <a:pt x="1082260" y="0"/>
                  </a:moveTo>
                  <a:lnTo>
                    <a:pt x="1082260" y="1028656"/>
                  </a:lnTo>
                  <a:lnTo>
                    <a:pt x="1034000" y="1027601"/>
                  </a:lnTo>
                  <a:lnTo>
                    <a:pt x="986280" y="1024463"/>
                  </a:lnTo>
                  <a:lnTo>
                    <a:pt x="939142" y="1019286"/>
                  </a:lnTo>
                  <a:lnTo>
                    <a:pt x="892632" y="1012114"/>
                  </a:lnTo>
                  <a:lnTo>
                    <a:pt x="846793" y="1002993"/>
                  </a:lnTo>
                  <a:lnTo>
                    <a:pt x="801670" y="991965"/>
                  </a:lnTo>
                  <a:lnTo>
                    <a:pt x="757307" y="979075"/>
                  </a:lnTo>
                  <a:lnTo>
                    <a:pt x="713747" y="964366"/>
                  </a:lnTo>
                  <a:lnTo>
                    <a:pt x="671035" y="947884"/>
                  </a:lnTo>
                  <a:lnTo>
                    <a:pt x="629215" y="929671"/>
                  </a:lnTo>
                  <a:lnTo>
                    <a:pt x="588331" y="909773"/>
                  </a:lnTo>
                  <a:lnTo>
                    <a:pt x="548428" y="888232"/>
                  </a:lnTo>
                  <a:lnTo>
                    <a:pt x="509549" y="865093"/>
                  </a:lnTo>
                  <a:lnTo>
                    <a:pt x="471739" y="840401"/>
                  </a:lnTo>
                  <a:lnTo>
                    <a:pt x="435041" y="814198"/>
                  </a:lnTo>
                  <a:lnTo>
                    <a:pt x="399500" y="786530"/>
                  </a:lnTo>
                  <a:lnTo>
                    <a:pt x="365160" y="757439"/>
                  </a:lnTo>
                  <a:lnTo>
                    <a:pt x="332064" y="726972"/>
                  </a:lnTo>
                  <a:lnTo>
                    <a:pt x="300258" y="695170"/>
                  </a:lnTo>
                  <a:lnTo>
                    <a:pt x="269786" y="662079"/>
                  </a:lnTo>
                  <a:lnTo>
                    <a:pt x="240690" y="627742"/>
                  </a:lnTo>
                  <a:lnTo>
                    <a:pt x="213016" y="592203"/>
                  </a:lnTo>
                  <a:lnTo>
                    <a:pt x="186808" y="555507"/>
                  </a:lnTo>
                  <a:lnTo>
                    <a:pt x="162110" y="517698"/>
                  </a:lnTo>
                  <a:lnTo>
                    <a:pt x="138965" y="478819"/>
                  </a:lnTo>
                  <a:lnTo>
                    <a:pt x="117419" y="438915"/>
                  </a:lnTo>
                  <a:lnTo>
                    <a:pt x="97514" y="398029"/>
                  </a:lnTo>
                  <a:lnTo>
                    <a:pt x="79296" y="356207"/>
                  </a:lnTo>
                  <a:lnTo>
                    <a:pt x="62808" y="313490"/>
                  </a:lnTo>
                  <a:lnTo>
                    <a:pt x="48095" y="269925"/>
                  </a:lnTo>
                  <a:lnTo>
                    <a:pt x="35200" y="225555"/>
                  </a:lnTo>
                  <a:lnTo>
                    <a:pt x="24168" y="180423"/>
                  </a:lnTo>
                  <a:lnTo>
                    <a:pt x="15043" y="134575"/>
                  </a:lnTo>
                  <a:lnTo>
                    <a:pt x="7869" y="88053"/>
                  </a:lnTo>
                  <a:lnTo>
                    <a:pt x="2690" y="40902"/>
                  </a:lnTo>
                  <a:lnTo>
                    <a:pt x="0" y="0"/>
                  </a:lnTo>
                  <a:lnTo>
                    <a:pt x="1082260" y="0"/>
                  </a:lnTo>
                  <a:close/>
                </a:path>
              </a:pathLst>
            </a:custGeom>
            <a:solidFill>
              <a:srgbClr val="FFCB77"/>
            </a:solidFill>
          </p:spPr>
          <p:txBody>
            <a:bodyPr wrap="square" lIns="0" tIns="0" rIns="0" bIns="0" rtlCol="0"/>
            <a:lstStyle/>
            <a:p>
              <a:endParaRPr/>
            </a:p>
          </p:txBody>
        </p:sp>
        <p:sp>
          <p:nvSpPr>
            <p:cNvPr id="14" name="object 14"/>
            <p:cNvSpPr/>
            <p:nvPr/>
          </p:nvSpPr>
          <p:spPr>
            <a:xfrm>
              <a:off x="12770703" y="1028700"/>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217C9D"/>
            </a:solidFill>
          </p:spPr>
          <p:txBody>
            <a:bodyPr wrap="square" lIns="0" tIns="0" rIns="0" bIns="0" rtlCol="0"/>
            <a:lstStyle/>
            <a:p>
              <a:endParaRPr/>
            </a:p>
          </p:txBody>
        </p:sp>
      </p:grpSp>
      <p:grpSp>
        <p:nvGrpSpPr>
          <p:cNvPr id="15" name="object 15"/>
          <p:cNvGrpSpPr/>
          <p:nvPr/>
        </p:nvGrpSpPr>
        <p:grpSpPr>
          <a:xfrm>
            <a:off x="0" y="7044153"/>
            <a:ext cx="2167890" cy="3242945"/>
            <a:chOff x="0" y="7044153"/>
            <a:chExt cx="2167890" cy="3242945"/>
          </a:xfrm>
        </p:grpSpPr>
        <p:sp>
          <p:nvSpPr>
            <p:cNvPr id="16" name="object 16"/>
            <p:cNvSpPr/>
            <p:nvPr/>
          </p:nvSpPr>
          <p:spPr>
            <a:xfrm>
              <a:off x="9524" y="7044153"/>
              <a:ext cx="1083945" cy="1083945"/>
            </a:xfrm>
            <a:custGeom>
              <a:avLst/>
              <a:gdLst/>
              <a:ahLst/>
              <a:cxnLst/>
              <a:rect l="l" t="t" r="r" b="b"/>
              <a:pathLst>
                <a:path w="1083945"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E6D73"/>
            </a:solidFill>
          </p:spPr>
          <p:txBody>
            <a:bodyPr wrap="square" lIns="0" tIns="0" rIns="0" bIns="0" rtlCol="0"/>
            <a:lstStyle/>
            <a:p>
              <a:endParaRPr/>
            </a:p>
          </p:txBody>
        </p:sp>
        <p:sp>
          <p:nvSpPr>
            <p:cNvPr id="17" name="object 17"/>
            <p:cNvSpPr/>
            <p:nvPr/>
          </p:nvSpPr>
          <p:spPr>
            <a:xfrm>
              <a:off x="1083808" y="7072728"/>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18" name="object 18"/>
            <p:cNvSpPr/>
            <p:nvPr/>
          </p:nvSpPr>
          <p:spPr>
            <a:xfrm>
              <a:off x="0" y="8156538"/>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FE6D73"/>
            </a:solidFill>
          </p:spPr>
          <p:txBody>
            <a:bodyPr wrap="square" lIns="0" tIns="0" rIns="0" bIns="0" rtlCol="0"/>
            <a:lstStyle/>
            <a:p>
              <a:endParaRPr/>
            </a:p>
          </p:txBody>
        </p:sp>
        <p:sp>
          <p:nvSpPr>
            <p:cNvPr id="19" name="object 19"/>
            <p:cNvSpPr/>
            <p:nvPr/>
          </p:nvSpPr>
          <p:spPr>
            <a:xfrm>
              <a:off x="0" y="9240347"/>
              <a:ext cx="1083945" cy="1047115"/>
            </a:xfrm>
            <a:custGeom>
              <a:avLst/>
              <a:gdLst/>
              <a:ahLst/>
              <a:cxnLst/>
              <a:rect l="l" t="t" r="r" b="b"/>
              <a:pathLst>
                <a:path w="1083945" h="1047115">
                  <a:moveTo>
                    <a:pt x="0" y="0"/>
                  </a:moveTo>
                  <a:lnTo>
                    <a:pt x="1083766" y="0"/>
                  </a:lnTo>
                  <a:lnTo>
                    <a:pt x="1082710" y="48259"/>
                  </a:lnTo>
                  <a:lnTo>
                    <a:pt x="1079571"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1"/>
                  </a:lnTo>
                  <a:lnTo>
                    <a:pt x="920202" y="572711"/>
                  </a:lnTo>
                  <a:lnTo>
                    <a:pt x="895509"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4"/>
                  </a:lnTo>
                  <a:lnTo>
                    <a:pt x="494024" y="964841"/>
                  </a:lnTo>
                  <a:lnTo>
                    <a:pt x="453138" y="984746"/>
                  </a:lnTo>
                  <a:lnTo>
                    <a:pt x="411315" y="1002964"/>
                  </a:lnTo>
                  <a:lnTo>
                    <a:pt x="368599" y="1019452"/>
                  </a:lnTo>
                  <a:lnTo>
                    <a:pt x="325034" y="1034165"/>
                  </a:lnTo>
                  <a:lnTo>
                    <a:pt x="282069" y="1046651"/>
                  </a:lnTo>
                  <a:lnTo>
                    <a:pt x="0" y="1046651"/>
                  </a:lnTo>
                  <a:lnTo>
                    <a:pt x="0" y="0"/>
                  </a:lnTo>
                  <a:close/>
                </a:path>
              </a:pathLst>
            </a:custGeom>
            <a:solidFill>
              <a:srgbClr val="48CFAE"/>
            </a:solidFill>
          </p:spPr>
          <p:txBody>
            <a:bodyPr wrap="square" lIns="0" tIns="0" rIns="0" bIns="0" rtlCol="0"/>
            <a:lstStyle/>
            <a:p>
              <a:endParaRPr/>
            </a:p>
          </p:txBody>
        </p:sp>
        <p:sp>
          <p:nvSpPr>
            <p:cNvPr id="20" name="object 20"/>
            <p:cNvSpPr/>
            <p:nvPr/>
          </p:nvSpPr>
          <p:spPr>
            <a:xfrm>
              <a:off x="1083808" y="9240347"/>
              <a:ext cx="1083945" cy="1047115"/>
            </a:xfrm>
            <a:custGeom>
              <a:avLst/>
              <a:gdLst/>
              <a:ahLst/>
              <a:cxnLst/>
              <a:rect l="l" t="t" r="r" b="b"/>
              <a:pathLst>
                <a:path w="1083945" h="1047115">
                  <a:moveTo>
                    <a:pt x="1083766" y="0"/>
                  </a:moveTo>
                  <a:lnTo>
                    <a:pt x="1083766" y="1046651"/>
                  </a:lnTo>
                  <a:lnTo>
                    <a:pt x="801721" y="1046651"/>
                  </a:lnTo>
                  <a:lnTo>
                    <a:pt x="758812" y="1034184"/>
                  </a:lnTo>
                  <a:lnTo>
                    <a:pt x="715253" y="1019475"/>
                  </a:lnTo>
                  <a:lnTo>
                    <a:pt x="672541" y="1002993"/>
                  </a:lnTo>
                  <a:lnTo>
                    <a:pt x="630721" y="984780"/>
                  </a:lnTo>
                  <a:lnTo>
                    <a:pt x="589837" y="964882"/>
                  </a:lnTo>
                  <a:lnTo>
                    <a:pt x="549934" y="943341"/>
                  </a:lnTo>
                  <a:lnTo>
                    <a:pt x="511055" y="920202"/>
                  </a:lnTo>
                  <a:lnTo>
                    <a:pt x="473244" y="895509"/>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217C9D"/>
            </a:solidFill>
          </p:spPr>
          <p:txBody>
            <a:bodyPr wrap="square" lIns="0" tIns="0" rIns="0" bIns="0" rtlCol="0"/>
            <a:lstStyle/>
            <a:p>
              <a:endParaRPr/>
            </a:p>
          </p:txBody>
        </p:sp>
      </p:grpSp>
      <p:grpSp>
        <p:nvGrpSpPr>
          <p:cNvPr id="21" name="object 21"/>
          <p:cNvGrpSpPr/>
          <p:nvPr/>
        </p:nvGrpSpPr>
        <p:grpSpPr>
          <a:xfrm>
            <a:off x="3321749" y="8185113"/>
            <a:ext cx="2165985" cy="2102485"/>
            <a:chOff x="3321749" y="8185113"/>
            <a:chExt cx="2165985" cy="2102485"/>
          </a:xfrm>
        </p:grpSpPr>
        <p:sp>
          <p:nvSpPr>
            <p:cNvPr id="22" name="object 22"/>
            <p:cNvSpPr/>
            <p:nvPr/>
          </p:nvSpPr>
          <p:spPr>
            <a:xfrm>
              <a:off x="3321749" y="9268923"/>
              <a:ext cx="1083945" cy="1018540"/>
            </a:xfrm>
            <a:custGeom>
              <a:avLst/>
              <a:gdLst/>
              <a:ahLst/>
              <a:cxnLst/>
              <a:rect l="l" t="t" r="r" b="b"/>
              <a:pathLst>
                <a:path w="1083945" h="1018540">
                  <a:moveTo>
                    <a:pt x="0" y="0"/>
                  </a:moveTo>
                  <a:lnTo>
                    <a:pt x="1083766" y="0"/>
                  </a:lnTo>
                  <a:lnTo>
                    <a:pt x="1082710" y="48259"/>
                  </a:lnTo>
                  <a:lnTo>
                    <a:pt x="1079571"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1"/>
                  </a:lnTo>
                  <a:lnTo>
                    <a:pt x="920202" y="572711"/>
                  </a:lnTo>
                  <a:lnTo>
                    <a:pt x="895509"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4"/>
                  </a:lnTo>
                  <a:lnTo>
                    <a:pt x="494024" y="964841"/>
                  </a:lnTo>
                  <a:lnTo>
                    <a:pt x="453138" y="984746"/>
                  </a:lnTo>
                  <a:lnTo>
                    <a:pt x="411315" y="1002964"/>
                  </a:lnTo>
                  <a:lnTo>
                    <a:pt x="372163" y="1018076"/>
                  </a:lnTo>
                  <a:lnTo>
                    <a:pt x="0" y="1018076"/>
                  </a:lnTo>
                  <a:lnTo>
                    <a:pt x="0" y="0"/>
                  </a:lnTo>
                  <a:close/>
                </a:path>
              </a:pathLst>
            </a:custGeom>
            <a:solidFill>
              <a:srgbClr val="217C9D"/>
            </a:solidFill>
          </p:spPr>
          <p:txBody>
            <a:bodyPr wrap="square" lIns="0" tIns="0" rIns="0" bIns="0" rtlCol="0"/>
            <a:lstStyle/>
            <a:p>
              <a:endParaRPr/>
            </a:p>
          </p:txBody>
        </p:sp>
        <p:sp>
          <p:nvSpPr>
            <p:cNvPr id="23" name="object 23"/>
            <p:cNvSpPr/>
            <p:nvPr/>
          </p:nvSpPr>
          <p:spPr>
            <a:xfrm>
              <a:off x="3321750" y="8185113"/>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24" name="object 24"/>
            <p:cNvSpPr/>
            <p:nvPr/>
          </p:nvSpPr>
          <p:spPr>
            <a:xfrm>
              <a:off x="4405558" y="9268923"/>
              <a:ext cx="1082040" cy="1018540"/>
            </a:xfrm>
            <a:custGeom>
              <a:avLst/>
              <a:gdLst/>
              <a:ahLst/>
              <a:cxnLst/>
              <a:rect l="l" t="t" r="r" b="b"/>
              <a:pathLst>
                <a:path w="1082039" h="1018540">
                  <a:moveTo>
                    <a:pt x="0" y="1018076"/>
                  </a:moveTo>
                  <a:lnTo>
                    <a:pt x="0" y="0"/>
                  </a:lnTo>
                  <a:lnTo>
                    <a:pt x="48259" y="1055"/>
                  </a:lnTo>
                  <a:lnTo>
                    <a:pt x="95980" y="4194"/>
                  </a:lnTo>
                  <a:lnTo>
                    <a:pt x="143117" y="9370"/>
                  </a:lnTo>
                  <a:lnTo>
                    <a:pt x="189627" y="16542"/>
                  </a:lnTo>
                  <a:lnTo>
                    <a:pt x="235466" y="25663"/>
                  </a:lnTo>
                  <a:lnTo>
                    <a:pt x="280589" y="36691"/>
                  </a:lnTo>
                  <a:lnTo>
                    <a:pt x="324953" y="49581"/>
                  </a:lnTo>
                  <a:lnTo>
                    <a:pt x="368513" y="64290"/>
                  </a:lnTo>
                  <a:lnTo>
                    <a:pt x="411225" y="80772"/>
                  </a:lnTo>
                  <a:lnTo>
                    <a:pt x="453044" y="98985"/>
                  </a:lnTo>
                  <a:lnTo>
                    <a:pt x="493928" y="118884"/>
                  </a:lnTo>
                  <a:lnTo>
                    <a:pt x="533831" y="140424"/>
                  </a:lnTo>
                  <a:lnTo>
                    <a:pt x="572711" y="163563"/>
                  </a:lnTo>
                  <a:lnTo>
                    <a:pt x="610521" y="188256"/>
                  </a:lnTo>
                  <a:lnTo>
                    <a:pt x="647219" y="214458"/>
                  </a:lnTo>
                  <a:lnTo>
                    <a:pt x="682760" y="242126"/>
                  </a:lnTo>
                  <a:lnTo>
                    <a:pt x="717100" y="271217"/>
                  </a:lnTo>
                  <a:lnTo>
                    <a:pt x="750195" y="301685"/>
                  </a:lnTo>
                  <a:lnTo>
                    <a:pt x="782001" y="333486"/>
                  </a:lnTo>
                  <a:lnTo>
                    <a:pt x="812474" y="366577"/>
                  </a:lnTo>
                  <a:lnTo>
                    <a:pt x="841569" y="400914"/>
                  </a:lnTo>
                  <a:lnTo>
                    <a:pt x="869243" y="436453"/>
                  </a:lnTo>
                  <a:lnTo>
                    <a:pt x="895451" y="473149"/>
                  </a:lnTo>
                  <a:lnTo>
                    <a:pt x="920150" y="510958"/>
                  </a:lnTo>
                  <a:lnTo>
                    <a:pt x="943294" y="549837"/>
                  </a:lnTo>
                  <a:lnTo>
                    <a:pt x="964841" y="589741"/>
                  </a:lnTo>
                  <a:lnTo>
                    <a:pt x="984746" y="630627"/>
                  </a:lnTo>
                  <a:lnTo>
                    <a:pt x="1002964" y="672450"/>
                  </a:lnTo>
                  <a:lnTo>
                    <a:pt x="1019452" y="715166"/>
                  </a:lnTo>
                  <a:lnTo>
                    <a:pt x="1034165" y="758731"/>
                  </a:lnTo>
                  <a:lnTo>
                    <a:pt x="1047060" y="803101"/>
                  </a:lnTo>
                  <a:lnTo>
                    <a:pt x="1058092" y="848233"/>
                  </a:lnTo>
                  <a:lnTo>
                    <a:pt x="1067217" y="894082"/>
                  </a:lnTo>
                  <a:lnTo>
                    <a:pt x="1074391" y="940603"/>
                  </a:lnTo>
                  <a:lnTo>
                    <a:pt x="1079570" y="987754"/>
                  </a:lnTo>
                  <a:lnTo>
                    <a:pt x="1081564" y="1018076"/>
                  </a:lnTo>
                  <a:lnTo>
                    <a:pt x="0" y="1018076"/>
                  </a:lnTo>
                  <a:close/>
                </a:path>
              </a:pathLst>
            </a:custGeom>
            <a:solidFill>
              <a:srgbClr val="FE6D73"/>
            </a:solidFill>
          </p:spPr>
          <p:txBody>
            <a:bodyPr wrap="square" lIns="0" tIns="0" rIns="0" bIns="0" rtlCol="0"/>
            <a:lstStyle/>
            <a:p>
              <a:endParaRPr/>
            </a:p>
          </p:txBody>
        </p:sp>
      </p:grpSp>
      <p:sp>
        <p:nvSpPr>
          <p:cNvPr id="25" name="object 25"/>
          <p:cNvSpPr/>
          <p:nvPr/>
        </p:nvSpPr>
        <p:spPr>
          <a:xfrm>
            <a:off x="14208717" y="7960588"/>
            <a:ext cx="35560" cy="33655"/>
          </a:xfrm>
          <a:custGeom>
            <a:avLst/>
            <a:gdLst/>
            <a:ahLst/>
            <a:cxnLst/>
            <a:rect l="l" t="t" r="r" b="b"/>
            <a:pathLst>
              <a:path w="35559" h="33654">
                <a:moveTo>
                  <a:pt x="0" y="33487"/>
                </a:moveTo>
                <a:lnTo>
                  <a:pt x="32507" y="2305"/>
                </a:lnTo>
                <a:lnTo>
                  <a:pt x="34981" y="0"/>
                </a:lnTo>
              </a:path>
            </a:pathLst>
          </a:custGeom>
          <a:ln w="57149">
            <a:solidFill>
              <a:srgbClr val="8BA8AC"/>
            </a:solidFill>
          </a:ln>
        </p:spPr>
        <p:txBody>
          <a:bodyPr wrap="square" lIns="0" tIns="0" rIns="0" bIns="0" rtlCol="0"/>
          <a:lstStyle/>
          <a:p>
            <a:endParaRPr/>
          </a:p>
        </p:txBody>
      </p:sp>
      <p:sp>
        <p:nvSpPr>
          <p:cNvPr id="26" name="object 26"/>
          <p:cNvSpPr/>
          <p:nvPr/>
        </p:nvSpPr>
        <p:spPr>
          <a:xfrm>
            <a:off x="13244436" y="8384120"/>
            <a:ext cx="2606675" cy="1903095"/>
          </a:xfrm>
          <a:custGeom>
            <a:avLst/>
            <a:gdLst/>
            <a:ahLst/>
            <a:cxnLst/>
            <a:rect l="l" t="t" r="r" b="b"/>
            <a:pathLst>
              <a:path w="2606675" h="1903095">
                <a:moveTo>
                  <a:pt x="425996" y="1902891"/>
                </a:moveTo>
                <a:lnTo>
                  <a:pt x="20205" y="1497101"/>
                </a:lnTo>
                <a:lnTo>
                  <a:pt x="0" y="1517307"/>
                </a:lnTo>
                <a:lnTo>
                  <a:pt x="385584" y="1902891"/>
                </a:lnTo>
                <a:lnTo>
                  <a:pt x="425996" y="1902891"/>
                </a:lnTo>
                <a:close/>
              </a:path>
              <a:path w="2606675" h="1903095">
                <a:moveTo>
                  <a:pt x="1009472" y="1902879"/>
                </a:moveTo>
                <a:lnTo>
                  <a:pt x="164045" y="1057465"/>
                </a:lnTo>
                <a:lnTo>
                  <a:pt x="143840" y="1077671"/>
                </a:lnTo>
                <a:lnTo>
                  <a:pt x="969060" y="1902879"/>
                </a:lnTo>
                <a:lnTo>
                  <a:pt x="1009472" y="1902879"/>
                </a:lnTo>
                <a:close/>
              </a:path>
              <a:path w="2606675" h="1903095">
                <a:moveTo>
                  <a:pt x="1522437" y="1902891"/>
                </a:moveTo>
                <a:lnTo>
                  <a:pt x="290715" y="671169"/>
                </a:lnTo>
                <a:lnTo>
                  <a:pt x="270510" y="691375"/>
                </a:lnTo>
                <a:lnTo>
                  <a:pt x="1482026" y="1902891"/>
                </a:lnTo>
                <a:lnTo>
                  <a:pt x="1522437" y="1902891"/>
                </a:lnTo>
                <a:close/>
              </a:path>
              <a:path w="2606675" h="1903095">
                <a:moveTo>
                  <a:pt x="2060460" y="1902879"/>
                </a:moveTo>
                <a:lnTo>
                  <a:pt x="470306" y="312737"/>
                </a:lnTo>
                <a:lnTo>
                  <a:pt x="450100" y="332930"/>
                </a:lnTo>
                <a:lnTo>
                  <a:pt x="2020049" y="1902879"/>
                </a:lnTo>
                <a:lnTo>
                  <a:pt x="2060460" y="1902879"/>
                </a:lnTo>
                <a:close/>
              </a:path>
              <a:path w="2606675" h="1903095">
                <a:moveTo>
                  <a:pt x="2606560" y="1902879"/>
                </a:moveTo>
                <a:lnTo>
                  <a:pt x="684199" y="0"/>
                </a:lnTo>
                <a:lnTo>
                  <a:pt x="664095" y="20307"/>
                </a:lnTo>
                <a:lnTo>
                  <a:pt x="2565933" y="1902879"/>
                </a:lnTo>
                <a:lnTo>
                  <a:pt x="2606560" y="1902879"/>
                </a:lnTo>
                <a:close/>
              </a:path>
            </a:pathLst>
          </a:custGeom>
          <a:solidFill>
            <a:srgbClr val="8BA8AC"/>
          </a:solidFill>
        </p:spPr>
        <p:txBody>
          <a:bodyPr wrap="square" lIns="0" tIns="0" rIns="0" bIns="0" rtlCol="0"/>
          <a:lstStyle/>
          <a:p>
            <a:endParaRPr/>
          </a:p>
        </p:txBody>
      </p:sp>
      <p:sp>
        <p:nvSpPr>
          <p:cNvPr id="27" name="object 27"/>
          <p:cNvSpPr/>
          <p:nvPr/>
        </p:nvSpPr>
        <p:spPr>
          <a:xfrm>
            <a:off x="3694405" y="0"/>
            <a:ext cx="973455" cy="2569845"/>
          </a:xfrm>
          <a:custGeom>
            <a:avLst/>
            <a:gdLst/>
            <a:ahLst/>
            <a:cxnLst/>
            <a:rect l="l" t="t" r="r" b="b"/>
            <a:pathLst>
              <a:path w="973454" h="2569845">
                <a:moveTo>
                  <a:pt x="972944" y="0"/>
                </a:moveTo>
                <a:lnTo>
                  <a:pt x="973013" y="3254"/>
                </a:lnTo>
                <a:lnTo>
                  <a:pt x="973451" y="51498"/>
                </a:lnTo>
                <a:lnTo>
                  <a:pt x="973294" y="99722"/>
                </a:lnTo>
                <a:lnTo>
                  <a:pt x="972543" y="147920"/>
                </a:lnTo>
                <a:lnTo>
                  <a:pt x="971199" y="196085"/>
                </a:lnTo>
                <a:lnTo>
                  <a:pt x="969262" y="244207"/>
                </a:lnTo>
                <a:lnTo>
                  <a:pt x="966732" y="292281"/>
                </a:lnTo>
                <a:lnTo>
                  <a:pt x="963610" y="340298"/>
                </a:lnTo>
                <a:lnTo>
                  <a:pt x="959897" y="388251"/>
                </a:lnTo>
                <a:lnTo>
                  <a:pt x="955593" y="436132"/>
                </a:lnTo>
                <a:lnTo>
                  <a:pt x="950698" y="483934"/>
                </a:lnTo>
                <a:lnTo>
                  <a:pt x="945213" y="531649"/>
                </a:lnTo>
                <a:lnTo>
                  <a:pt x="939139" y="579269"/>
                </a:lnTo>
                <a:lnTo>
                  <a:pt x="932476" y="626787"/>
                </a:lnTo>
                <a:lnTo>
                  <a:pt x="925225" y="674196"/>
                </a:lnTo>
                <a:lnTo>
                  <a:pt x="917385" y="721487"/>
                </a:lnTo>
                <a:lnTo>
                  <a:pt x="908959" y="768654"/>
                </a:lnTo>
                <a:lnTo>
                  <a:pt x="899945" y="815688"/>
                </a:lnTo>
                <a:lnTo>
                  <a:pt x="890345" y="862583"/>
                </a:lnTo>
                <a:lnTo>
                  <a:pt x="880159" y="909330"/>
                </a:lnTo>
                <a:lnTo>
                  <a:pt x="869388" y="955921"/>
                </a:lnTo>
                <a:lnTo>
                  <a:pt x="858032" y="1002350"/>
                </a:lnTo>
                <a:lnTo>
                  <a:pt x="846091" y="1048609"/>
                </a:lnTo>
                <a:lnTo>
                  <a:pt x="833567" y="1094690"/>
                </a:lnTo>
                <a:lnTo>
                  <a:pt x="820459" y="1140586"/>
                </a:lnTo>
                <a:lnTo>
                  <a:pt x="806769" y="1186289"/>
                </a:lnTo>
                <a:lnTo>
                  <a:pt x="792496" y="1231791"/>
                </a:lnTo>
                <a:lnTo>
                  <a:pt x="777641" y="1277085"/>
                </a:lnTo>
                <a:lnTo>
                  <a:pt x="762205" y="1322164"/>
                </a:lnTo>
                <a:lnTo>
                  <a:pt x="746189" y="1367019"/>
                </a:lnTo>
                <a:lnTo>
                  <a:pt x="729592" y="1411644"/>
                </a:lnTo>
                <a:lnTo>
                  <a:pt x="712415" y="1456030"/>
                </a:lnTo>
                <a:lnTo>
                  <a:pt x="694659" y="1500170"/>
                </a:lnTo>
                <a:lnTo>
                  <a:pt x="676324" y="1544057"/>
                </a:lnTo>
                <a:lnTo>
                  <a:pt x="657411" y="1587682"/>
                </a:lnTo>
                <a:lnTo>
                  <a:pt x="637921" y="1631039"/>
                </a:lnTo>
                <a:lnTo>
                  <a:pt x="617853" y="1674120"/>
                </a:lnTo>
                <a:lnTo>
                  <a:pt x="597208" y="1716916"/>
                </a:lnTo>
                <a:lnTo>
                  <a:pt x="575987" y="1759422"/>
                </a:lnTo>
                <a:lnTo>
                  <a:pt x="554191" y="1801628"/>
                </a:lnTo>
                <a:lnTo>
                  <a:pt x="531819" y="1843528"/>
                </a:lnTo>
                <a:lnTo>
                  <a:pt x="508872" y="1885114"/>
                </a:lnTo>
                <a:lnTo>
                  <a:pt x="485352" y="1926378"/>
                </a:lnTo>
                <a:lnTo>
                  <a:pt x="461257" y="1967313"/>
                </a:lnTo>
                <a:lnTo>
                  <a:pt x="436590" y="2007911"/>
                </a:lnTo>
                <a:lnTo>
                  <a:pt x="411350" y="2048164"/>
                </a:lnTo>
                <a:lnTo>
                  <a:pt x="385538" y="2088066"/>
                </a:lnTo>
                <a:lnTo>
                  <a:pt x="359154" y="2127608"/>
                </a:lnTo>
                <a:lnTo>
                  <a:pt x="332199" y="2166783"/>
                </a:lnTo>
                <a:lnTo>
                  <a:pt x="304673" y="2205583"/>
                </a:lnTo>
                <a:lnTo>
                  <a:pt x="276577" y="2244001"/>
                </a:lnTo>
                <a:lnTo>
                  <a:pt x="247912" y="2282029"/>
                </a:lnTo>
                <a:lnTo>
                  <a:pt x="218678" y="2319660"/>
                </a:lnTo>
                <a:lnTo>
                  <a:pt x="188875" y="2356886"/>
                </a:lnTo>
                <a:lnTo>
                  <a:pt x="158504" y="2393699"/>
                </a:lnTo>
                <a:lnTo>
                  <a:pt x="127565" y="2430092"/>
                </a:lnTo>
                <a:lnTo>
                  <a:pt x="96059" y="2466057"/>
                </a:lnTo>
                <a:lnTo>
                  <a:pt x="63987" y="2501587"/>
                </a:lnTo>
                <a:lnTo>
                  <a:pt x="31349" y="2536675"/>
                </a:lnTo>
                <a:lnTo>
                  <a:pt x="0" y="2569377"/>
                </a:lnTo>
              </a:path>
            </a:pathLst>
          </a:custGeom>
          <a:ln w="57149">
            <a:solidFill>
              <a:srgbClr val="8BA8AC"/>
            </a:solidFill>
          </a:ln>
        </p:spPr>
        <p:txBody>
          <a:bodyPr wrap="square" lIns="0" tIns="0" rIns="0" bIns="0" rtlCol="0"/>
          <a:lstStyle/>
          <a:p>
            <a:endParaRPr/>
          </a:p>
        </p:txBody>
      </p:sp>
      <p:sp>
        <p:nvSpPr>
          <p:cNvPr id="28" name="object 28"/>
          <p:cNvSpPr/>
          <p:nvPr/>
        </p:nvSpPr>
        <p:spPr>
          <a:xfrm>
            <a:off x="0" y="0"/>
            <a:ext cx="3356610" cy="3663315"/>
          </a:xfrm>
          <a:custGeom>
            <a:avLst/>
            <a:gdLst/>
            <a:ahLst/>
            <a:cxnLst/>
            <a:rect l="l" t="t" r="r" b="b"/>
            <a:pathLst>
              <a:path w="3356610" h="3663315">
                <a:moveTo>
                  <a:pt x="128968" y="3567747"/>
                </a:moveTo>
                <a:lnTo>
                  <a:pt x="0" y="3436658"/>
                </a:lnTo>
                <a:lnTo>
                  <a:pt x="0" y="3477399"/>
                </a:lnTo>
                <a:lnTo>
                  <a:pt x="108597" y="3587788"/>
                </a:lnTo>
                <a:lnTo>
                  <a:pt x="128968" y="3567747"/>
                </a:lnTo>
                <a:close/>
              </a:path>
              <a:path w="3356610" h="3663315">
                <a:moveTo>
                  <a:pt x="789432" y="3578631"/>
                </a:moveTo>
                <a:lnTo>
                  <a:pt x="0" y="2793263"/>
                </a:lnTo>
                <a:lnTo>
                  <a:pt x="0" y="2833560"/>
                </a:lnTo>
                <a:lnTo>
                  <a:pt x="769277" y="3598888"/>
                </a:lnTo>
                <a:lnTo>
                  <a:pt x="789432" y="3578631"/>
                </a:lnTo>
                <a:close/>
              </a:path>
              <a:path w="3356610" h="3663315">
                <a:moveTo>
                  <a:pt x="1349844" y="3642576"/>
                </a:moveTo>
                <a:lnTo>
                  <a:pt x="0" y="2285238"/>
                </a:lnTo>
                <a:lnTo>
                  <a:pt x="0" y="2325763"/>
                </a:lnTo>
                <a:lnTo>
                  <a:pt x="1329575" y="3662718"/>
                </a:lnTo>
                <a:lnTo>
                  <a:pt x="1349844" y="3642576"/>
                </a:lnTo>
                <a:close/>
              </a:path>
              <a:path w="3356610" h="3663315">
                <a:moveTo>
                  <a:pt x="1854708" y="3560902"/>
                </a:moveTo>
                <a:lnTo>
                  <a:pt x="0" y="1706181"/>
                </a:lnTo>
                <a:lnTo>
                  <a:pt x="0" y="1746592"/>
                </a:lnTo>
                <a:lnTo>
                  <a:pt x="1834502" y="3581108"/>
                </a:lnTo>
                <a:lnTo>
                  <a:pt x="1854708" y="3560902"/>
                </a:lnTo>
                <a:close/>
              </a:path>
              <a:path w="3356610" h="3663315">
                <a:moveTo>
                  <a:pt x="2341384" y="3464102"/>
                </a:moveTo>
                <a:lnTo>
                  <a:pt x="0" y="1122718"/>
                </a:lnTo>
                <a:lnTo>
                  <a:pt x="0" y="1163129"/>
                </a:lnTo>
                <a:lnTo>
                  <a:pt x="2321179" y="3484308"/>
                </a:lnTo>
                <a:lnTo>
                  <a:pt x="2341384" y="3464102"/>
                </a:lnTo>
                <a:close/>
              </a:path>
              <a:path w="3356610" h="3663315">
                <a:moveTo>
                  <a:pt x="2644686" y="3254425"/>
                </a:moveTo>
                <a:lnTo>
                  <a:pt x="0" y="609739"/>
                </a:lnTo>
                <a:lnTo>
                  <a:pt x="0" y="650151"/>
                </a:lnTo>
                <a:lnTo>
                  <a:pt x="2624480" y="3274631"/>
                </a:lnTo>
                <a:lnTo>
                  <a:pt x="2644686" y="3254425"/>
                </a:lnTo>
                <a:close/>
              </a:path>
              <a:path w="3356610" h="3663315">
                <a:moveTo>
                  <a:pt x="2995980" y="3067710"/>
                </a:moveTo>
                <a:lnTo>
                  <a:pt x="0" y="71716"/>
                </a:lnTo>
                <a:lnTo>
                  <a:pt x="0" y="112128"/>
                </a:lnTo>
                <a:lnTo>
                  <a:pt x="2975775" y="3087916"/>
                </a:lnTo>
                <a:lnTo>
                  <a:pt x="2995980" y="3067710"/>
                </a:lnTo>
                <a:close/>
              </a:path>
              <a:path w="3356610" h="3663315">
                <a:moveTo>
                  <a:pt x="3356241" y="2848826"/>
                </a:moveTo>
                <a:lnTo>
                  <a:pt x="478282" y="0"/>
                </a:lnTo>
                <a:lnTo>
                  <a:pt x="437654" y="0"/>
                </a:lnTo>
                <a:lnTo>
                  <a:pt x="3336137" y="2869133"/>
                </a:lnTo>
                <a:lnTo>
                  <a:pt x="3356241" y="2848826"/>
                </a:lnTo>
                <a:close/>
              </a:path>
            </a:pathLst>
          </a:custGeom>
          <a:solidFill>
            <a:srgbClr val="8BA8AC"/>
          </a:solidFill>
        </p:spPr>
        <p:txBody>
          <a:bodyPr wrap="square" lIns="0" tIns="0" rIns="0" bIns="0" rtlCol="0"/>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94405" y="0"/>
            <a:ext cx="973455" cy="2569845"/>
          </a:xfrm>
          <a:custGeom>
            <a:avLst/>
            <a:gdLst/>
            <a:ahLst/>
            <a:cxnLst/>
            <a:rect l="l" t="t" r="r" b="b"/>
            <a:pathLst>
              <a:path w="973454" h="2569845">
                <a:moveTo>
                  <a:pt x="972944" y="0"/>
                </a:moveTo>
                <a:lnTo>
                  <a:pt x="973013" y="3254"/>
                </a:lnTo>
                <a:lnTo>
                  <a:pt x="973451" y="51498"/>
                </a:lnTo>
                <a:lnTo>
                  <a:pt x="973294" y="99722"/>
                </a:lnTo>
                <a:lnTo>
                  <a:pt x="972543" y="147920"/>
                </a:lnTo>
                <a:lnTo>
                  <a:pt x="971199" y="196085"/>
                </a:lnTo>
                <a:lnTo>
                  <a:pt x="969262" y="244207"/>
                </a:lnTo>
                <a:lnTo>
                  <a:pt x="966732" y="292281"/>
                </a:lnTo>
                <a:lnTo>
                  <a:pt x="963610" y="340298"/>
                </a:lnTo>
                <a:lnTo>
                  <a:pt x="959897" y="388251"/>
                </a:lnTo>
                <a:lnTo>
                  <a:pt x="955593" y="436132"/>
                </a:lnTo>
                <a:lnTo>
                  <a:pt x="950698" y="483934"/>
                </a:lnTo>
                <a:lnTo>
                  <a:pt x="945213" y="531649"/>
                </a:lnTo>
                <a:lnTo>
                  <a:pt x="939139" y="579269"/>
                </a:lnTo>
                <a:lnTo>
                  <a:pt x="932476" y="626787"/>
                </a:lnTo>
                <a:lnTo>
                  <a:pt x="925225" y="674196"/>
                </a:lnTo>
                <a:lnTo>
                  <a:pt x="917385" y="721487"/>
                </a:lnTo>
                <a:lnTo>
                  <a:pt x="908959" y="768654"/>
                </a:lnTo>
                <a:lnTo>
                  <a:pt x="899945" y="815688"/>
                </a:lnTo>
                <a:lnTo>
                  <a:pt x="890345" y="862583"/>
                </a:lnTo>
                <a:lnTo>
                  <a:pt x="880159" y="909330"/>
                </a:lnTo>
                <a:lnTo>
                  <a:pt x="869388" y="955921"/>
                </a:lnTo>
                <a:lnTo>
                  <a:pt x="858032" y="1002350"/>
                </a:lnTo>
                <a:lnTo>
                  <a:pt x="846091" y="1048609"/>
                </a:lnTo>
                <a:lnTo>
                  <a:pt x="833567" y="1094690"/>
                </a:lnTo>
                <a:lnTo>
                  <a:pt x="820459" y="1140586"/>
                </a:lnTo>
                <a:lnTo>
                  <a:pt x="806769" y="1186289"/>
                </a:lnTo>
                <a:lnTo>
                  <a:pt x="792496" y="1231791"/>
                </a:lnTo>
                <a:lnTo>
                  <a:pt x="777641" y="1277085"/>
                </a:lnTo>
                <a:lnTo>
                  <a:pt x="762205" y="1322164"/>
                </a:lnTo>
                <a:lnTo>
                  <a:pt x="746189" y="1367019"/>
                </a:lnTo>
                <a:lnTo>
                  <a:pt x="729592" y="1411644"/>
                </a:lnTo>
                <a:lnTo>
                  <a:pt x="712415" y="1456030"/>
                </a:lnTo>
                <a:lnTo>
                  <a:pt x="694659" y="1500170"/>
                </a:lnTo>
                <a:lnTo>
                  <a:pt x="676324" y="1544057"/>
                </a:lnTo>
                <a:lnTo>
                  <a:pt x="657411" y="1587682"/>
                </a:lnTo>
                <a:lnTo>
                  <a:pt x="637921" y="1631039"/>
                </a:lnTo>
                <a:lnTo>
                  <a:pt x="617853" y="1674120"/>
                </a:lnTo>
                <a:lnTo>
                  <a:pt x="597208" y="1716916"/>
                </a:lnTo>
                <a:lnTo>
                  <a:pt x="575987" y="1759422"/>
                </a:lnTo>
                <a:lnTo>
                  <a:pt x="554191" y="1801628"/>
                </a:lnTo>
                <a:lnTo>
                  <a:pt x="531819" y="1843528"/>
                </a:lnTo>
                <a:lnTo>
                  <a:pt x="508872" y="1885114"/>
                </a:lnTo>
                <a:lnTo>
                  <a:pt x="485352" y="1926378"/>
                </a:lnTo>
                <a:lnTo>
                  <a:pt x="461257" y="1967313"/>
                </a:lnTo>
                <a:lnTo>
                  <a:pt x="436590" y="2007911"/>
                </a:lnTo>
                <a:lnTo>
                  <a:pt x="411350" y="2048164"/>
                </a:lnTo>
                <a:lnTo>
                  <a:pt x="385538" y="2088066"/>
                </a:lnTo>
                <a:lnTo>
                  <a:pt x="359154" y="2127608"/>
                </a:lnTo>
                <a:lnTo>
                  <a:pt x="332199" y="2166783"/>
                </a:lnTo>
                <a:lnTo>
                  <a:pt x="304673" y="2205583"/>
                </a:lnTo>
                <a:lnTo>
                  <a:pt x="276577" y="2244001"/>
                </a:lnTo>
                <a:lnTo>
                  <a:pt x="247912" y="2282029"/>
                </a:lnTo>
                <a:lnTo>
                  <a:pt x="218678" y="2319660"/>
                </a:lnTo>
                <a:lnTo>
                  <a:pt x="188875" y="2356886"/>
                </a:lnTo>
                <a:lnTo>
                  <a:pt x="158504" y="2393699"/>
                </a:lnTo>
                <a:lnTo>
                  <a:pt x="127565" y="2430092"/>
                </a:lnTo>
                <a:lnTo>
                  <a:pt x="96059" y="2466057"/>
                </a:lnTo>
                <a:lnTo>
                  <a:pt x="63987" y="2501587"/>
                </a:lnTo>
                <a:lnTo>
                  <a:pt x="31349" y="2536675"/>
                </a:lnTo>
                <a:lnTo>
                  <a:pt x="0" y="2569377"/>
                </a:lnTo>
              </a:path>
            </a:pathLst>
          </a:custGeom>
          <a:ln w="57149">
            <a:solidFill>
              <a:srgbClr val="8BA8AC"/>
            </a:solidFill>
          </a:ln>
        </p:spPr>
        <p:txBody>
          <a:bodyPr wrap="square" lIns="0" tIns="0" rIns="0" bIns="0" rtlCol="0"/>
          <a:lstStyle/>
          <a:p>
            <a:endParaRPr/>
          </a:p>
        </p:txBody>
      </p:sp>
      <p:sp>
        <p:nvSpPr>
          <p:cNvPr id="3" name="object 3"/>
          <p:cNvSpPr/>
          <p:nvPr/>
        </p:nvSpPr>
        <p:spPr>
          <a:xfrm>
            <a:off x="0" y="0"/>
            <a:ext cx="3356610" cy="3663315"/>
          </a:xfrm>
          <a:custGeom>
            <a:avLst/>
            <a:gdLst/>
            <a:ahLst/>
            <a:cxnLst/>
            <a:rect l="l" t="t" r="r" b="b"/>
            <a:pathLst>
              <a:path w="3356610" h="3663315">
                <a:moveTo>
                  <a:pt x="128968" y="3567747"/>
                </a:moveTo>
                <a:lnTo>
                  <a:pt x="0" y="3436658"/>
                </a:lnTo>
                <a:lnTo>
                  <a:pt x="0" y="3477399"/>
                </a:lnTo>
                <a:lnTo>
                  <a:pt x="108597" y="3587788"/>
                </a:lnTo>
                <a:lnTo>
                  <a:pt x="128968" y="3567747"/>
                </a:lnTo>
                <a:close/>
              </a:path>
              <a:path w="3356610" h="3663315">
                <a:moveTo>
                  <a:pt x="789432" y="3578631"/>
                </a:moveTo>
                <a:lnTo>
                  <a:pt x="0" y="2793263"/>
                </a:lnTo>
                <a:lnTo>
                  <a:pt x="0" y="2833560"/>
                </a:lnTo>
                <a:lnTo>
                  <a:pt x="769277" y="3598888"/>
                </a:lnTo>
                <a:lnTo>
                  <a:pt x="789432" y="3578631"/>
                </a:lnTo>
                <a:close/>
              </a:path>
              <a:path w="3356610" h="3663315">
                <a:moveTo>
                  <a:pt x="1349844" y="3642576"/>
                </a:moveTo>
                <a:lnTo>
                  <a:pt x="0" y="2285238"/>
                </a:lnTo>
                <a:lnTo>
                  <a:pt x="0" y="2325763"/>
                </a:lnTo>
                <a:lnTo>
                  <a:pt x="1329575" y="3662718"/>
                </a:lnTo>
                <a:lnTo>
                  <a:pt x="1349844" y="3642576"/>
                </a:lnTo>
                <a:close/>
              </a:path>
              <a:path w="3356610" h="3663315">
                <a:moveTo>
                  <a:pt x="1854708" y="3560902"/>
                </a:moveTo>
                <a:lnTo>
                  <a:pt x="0" y="1706181"/>
                </a:lnTo>
                <a:lnTo>
                  <a:pt x="0" y="1746592"/>
                </a:lnTo>
                <a:lnTo>
                  <a:pt x="1834502" y="3581108"/>
                </a:lnTo>
                <a:lnTo>
                  <a:pt x="1854708" y="3560902"/>
                </a:lnTo>
                <a:close/>
              </a:path>
              <a:path w="3356610" h="3663315">
                <a:moveTo>
                  <a:pt x="2341384" y="3464102"/>
                </a:moveTo>
                <a:lnTo>
                  <a:pt x="0" y="1122718"/>
                </a:lnTo>
                <a:lnTo>
                  <a:pt x="0" y="1163129"/>
                </a:lnTo>
                <a:lnTo>
                  <a:pt x="2321179" y="3484308"/>
                </a:lnTo>
                <a:lnTo>
                  <a:pt x="2341384" y="3464102"/>
                </a:lnTo>
                <a:close/>
              </a:path>
              <a:path w="3356610" h="3663315">
                <a:moveTo>
                  <a:pt x="2644686" y="3254425"/>
                </a:moveTo>
                <a:lnTo>
                  <a:pt x="0" y="609739"/>
                </a:lnTo>
                <a:lnTo>
                  <a:pt x="0" y="650151"/>
                </a:lnTo>
                <a:lnTo>
                  <a:pt x="2624480" y="3274631"/>
                </a:lnTo>
                <a:lnTo>
                  <a:pt x="2644686" y="3254425"/>
                </a:lnTo>
                <a:close/>
              </a:path>
              <a:path w="3356610" h="3663315">
                <a:moveTo>
                  <a:pt x="2995980" y="3067710"/>
                </a:moveTo>
                <a:lnTo>
                  <a:pt x="0" y="71716"/>
                </a:lnTo>
                <a:lnTo>
                  <a:pt x="0" y="112128"/>
                </a:lnTo>
                <a:lnTo>
                  <a:pt x="2975775" y="3087916"/>
                </a:lnTo>
                <a:lnTo>
                  <a:pt x="2995980" y="3067710"/>
                </a:lnTo>
                <a:close/>
              </a:path>
              <a:path w="3356610" h="3663315">
                <a:moveTo>
                  <a:pt x="3356241" y="2848826"/>
                </a:moveTo>
                <a:lnTo>
                  <a:pt x="478282" y="0"/>
                </a:lnTo>
                <a:lnTo>
                  <a:pt x="437654" y="0"/>
                </a:lnTo>
                <a:lnTo>
                  <a:pt x="3336137" y="2869133"/>
                </a:lnTo>
                <a:lnTo>
                  <a:pt x="3356241" y="2848826"/>
                </a:lnTo>
                <a:close/>
              </a:path>
            </a:pathLst>
          </a:custGeom>
          <a:solidFill>
            <a:srgbClr val="8BA8AC"/>
          </a:solidFill>
        </p:spPr>
        <p:txBody>
          <a:bodyPr wrap="square" lIns="0" tIns="0" rIns="0" bIns="0" rtlCol="0"/>
          <a:lstStyle/>
          <a:p>
            <a:endParaRPr/>
          </a:p>
        </p:txBody>
      </p:sp>
      <p:sp>
        <p:nvSpPr>
          <p:cNvPr id="4" name="object 4"/>
          <p:cNvSpPr txBox="1">
            <a:spLocks noGrp="1"/>
          </p:cNvSpPr>
          <p:nvPr>
            <p:ph type="title"/>
          </p:nvPr>
        </p:nvSpPr>
        <p:spPr>
          <a:xfrm>
            <a:off x="3677938" y="380607"/>
            <a:ext cx="10485326" cy="1391022"/>
          </a:xfrm>
          <a:prstGeom prst="rect">
            <a:avLst/>
          </a:prstGeom>
        </p:spPr>
        <p:txBody>
          <a:bodyPr vert="horz" wrap="square" lIns="0" tIns="213360" rIns="0" bIns="0" rtlCol="0">
            <a:spAutoFit/>
          </a:bodyPr>
          <a:lstStyle/>
          <a:p>
            <a:pPr marL="12065" marR="5080" algn="ctr">
              <a:lnSpc>
                <a:spcPts val="10020"/>
              </a:lnSpc>
              <a:spcBef>
                <a:spcPts val="1680"/>
              </a:spcBef>
            </a:pPr>
            <a:r>
              <a:rPr lang="en-US" sz="7200" spc="-515" dirty="0" smtClean="0">
                <a:solidFill>
                  <a:schemeClr val="accent5">
                    <a:lumMod val="50000"/>
                  </a:schemeClr>
                </a:solidFill>
                <a:latin typeface="Georgia" panose="02040502050405020303" pitchFamily="18" charset="0"/>
              </a:rPr>
              <a:t>Introduction</a:t>
            </a:r>
            <a:endParaRPr sz="7200" dirty="0">
              <a:solidFill>
                <a:schemeClr val="accent5">
                  <a:lumMod val="50000"/>
                </a:schemeClr>
              </a:solidFill>
              <a:latin typeface="Georgia" panose="02040502050405020303" pitchFamily="18" charset="0"/>
            </a:endParaRPr>
          </a:p>
        </p:txBody>
      </p:sp>
      <p:sp>
        <p:nvSpPr>
          <p:cNvPr id="5" name="object 5"/>
          <p:cNvSpPr/>
          <p:nvPr/>
        </p:nvSpPr>
        <p:spPr>
          <a:xfrm>
            <a:off x="17949388" y="6944916"/>
            <a:ext cx="339090" cy="166370"/>
          </a:xfrm>
          <a:custGeom>
            <a:avLst/>
            <a:gdLst/>
            <a:ahLst/>
            <a:cxnLst/>
            <a:rect l="l" t="t" r="r" b="b"/>
            <a:pathLst>
              <a:path w="339090" h="166370">
                <a:moveTo>
                  <a:pt x="0" y="0"/>
                </a:moveTo>
                <a:lnTo>
                  <a:pt x="43624" y="18912"/>
                </a:lnTo>
                <a:lnTo>
                  <a:pt x="86981" y="38403"/>
                </a:lnTo>
                <a:lnTo>
                  <a:pt x="130062" y="58471"/>
                </a:lnTo>
                <a:lnTo>
                  <a:pt x="172858" y="79115"/>
                </a:lnTo>
                <a:lnTo>
                  <a:pt x="215364" y="100336"/>
                </a:lnTo>
                <a:lnTo>
                  <a:pt x="257570" y="122133"/>
                </a:lnTo>
                <a:lnTo>
                  <a:pt x="299470" y="144505"/>
                </a:lnTo>
                <a:lnTo>
                  <a:pt x="338611" y="166102"/>
                </a:lnTo>
              </a:path>
            </a:pathLst>
          </a:custGeom>
          <a:ln w="57149">
            <a:solidFill>
              <a:srgbClr val="8BA8AC"/>
            </a:solidFill>
          </a:ln>
        </p:spPr>
        <p:txBody>
          <a:bodyPr wrap="square" lIns="0" tIns="0" rIns="0" bIns="0" rtlCol="0"/>
          <a:lstStyle/>
          <a:p>
            <a:endParaRPr/>
          </a:p>
        </p:txBody>
      </p:sp>
      <p:sp>
        <p:nvSpPr>
          <p:cNvPr id="6" name="object 6"/>
          <p:cNvSpPr/>
          <p:nvPr/>
        </p:nvSpPr>
        <p:spPr>
          <a:xfrm>
            <a:off x="16950042" y="8935363"/>
            <a:ext cx="1337945" cy="1351915"/>
          </a:xfrm>
          <a:custGeom>
            <a:avLst/>
            <a:gdLst/>
            <a:ahLst/>
            <a:cxnLst/>
            <a:rect l="l" t="t" r="r" b="b"/>
            <a:pathLst>
              <a:path w="1337944" h="1351915">
                <a:moveTo>
                  <a:pt x="1337945" y="1107363"/>
                </a:moveTo>
                <a:lnTo>
                  <a:pt x="1093673" y="1351635"/>
                </a:lnTo>
                <a:lnTo>
                  <a:pt x="1134084" y="1351635"/>
                </a:lnTo>
                <a:lnTo>
                  <a:pt x="1337945" y="1147775"/>
                </a:lnTo>
                <a:lnTo>
                  <a:pt x="1337945" y="1107363"/>
                </a:lnTo>
                <a:close/>
              </a:path>
              <a:path w="1337944" h="1351915">
                <a:moveTo>
                  <a:pt x="1337945" y="569252"/>
                </a:moveTo>
                <a:lnTo>
                  <a:pt x="555561" y="1351635"/>
                </a:lnTo>
                <a:lnTo>
                  <a:pt x="595972" y="1351635"/>
                </a:lnTo>
                <a:lnTo>
                  <a:pt x="1337945" y="609663"/>
                </a:lnTo>
                <a:lnTo>
                  <a:pt x="1337945" y="569252"/>
                </a:lnTo>
                <a:close/>
              </a:path>
              <a:path w="1337944" h="1351915">
                <a:moveTo>
                  <a:pt x="1337945" y="0"/>
                </a:moveTo>
                <a:lnTo>
                  <a:pt x="0" y="1351648"/>
                </a:lnTo>
                <a:lnTo>
                  <a:pt x="40208" y="1351648"/>
                </a:lnTo>
                <a:lnTo>
                  <a:pt x="1337945" y="40614"/>
                </a:lnTo>
                <a:lnTo>
                  <a:pt x="1337945" y="0"/>
                </a:lnTo>
                <a:close/>
              </a:path>
            </a:pathLst>
          </a:custGeom>
          <a:solidFill>
            <a:srgbClr val="8BA8AC"/>
          </a:solidFill>
        </p:spPr>
        <p:txBody>
          <a:bodyPr wrap="square" lIns="0" tIns="0" rIns="0" bIns="0" rtlCol="0"/>
          <a:lstStyle/>
          <a:p>
            <a:endParaRPr/>
          </a:p>
        </p:txBody>
      </p:sp>
      <p:sp>
        <p:nvSpPr>
          <p:cNvPr id="7" name="Rectangle 6"/>
          <p:cNvSpPr/>
          <p:nvPr/>
        </p:nvSpPr>
        <p:spPr>
          <a:xfrm>
            <a:off x="643334" y="3546693"/>
            <a:ext cx="9206840" cy="6186309"/>
          </a:xfrm>
          <a:prstGeom prst="rect">
            <a:avLst/>
          </a:prstGeom>
        </p:spPr>
        <p:txBody>
          <a:bodyPr wrap="square">
            <a:spAutoFit/>
          </a:bodyPr>
          <a:lstStyle/>
          <a:p>
            <a:pPr algn="just"/>
            <a:r>
              <a:rPr lang="en-US" sz="3600" b="1" dirty="0">
                <a:solidFill>
                  <a:schemeClr val="accent5">
                    <a:lumMod val="50000"/>
                  </a:schemeClr>
                </a:solidFill>
                <a:latin typeface="Times New Roman" panose="02020603050405020304" pitchFamily="18" charset="0"/>
                <a:ea typeface="Calibri" panose="020F0502020204030204" pitchFamily="34" charset="0"/>
              </a:rPr>
              <a:t>“</a:t>
            </a:r>
            <a:r>
              <a:rPr lang="en-US" sz="3600" dirty="0">
                <a:solidFill>
                  <a:schemeClr val="accent5">
                    <a:lumMod val="50000"/>
                  </a:schemeClr>
                </a:solidFill>
                <a:latin typeface="Times New Roman" panose="02020603050405020304" pitchFamily="18" charset="0"/>
                <a:ea typeface="Calibri" panose="020F0502020204030204" pitchFamily="34" charset="0"/>
              </a:rPr>
              <a:t>Education is backbone of a nation” since our childhood we are memorizing this universal statement. This statement is capable enough to be self-defined</a:t>
            </a:r>
            <a:r>
              <a:rPr lang="en-US" sz="3600" dirty="0" smtClean="0">
                <a:solidFill>
                  <a:schemeClr val="accent5">
                    <a:lumMod val="50000"/>
                  </a:schemeClr>
                </a:solidFill>
                <a:latin typeface="Times New Roman" panose="02020603050405020304" pitchFamily="18" charset="0"/>
                <a:ea typeface="Calibri" panose="020F0502020204030204" pitchFamily="34" charset="0"/>
              </a:rPr>
              <a:t>.</a:t>
            </a:r>
            <a:r>
              <a:rPr lang="en-US" sz="3600" dirty="0">
                <a:solidFill>
                  <a:schemeClr val="accent5">
                    <a:lumMod val="50000"/>
                  </a:schemeClr>
                </a:solidFill>
              </a:rPr>
              <a:t> </a:t>
            </a:r>
            <a:r>
              <a:rPr lang="en-US" sz="3600" dirty="0" smtClean="0">
                <a:solidFill>
                  <a:schemeClr val="accent5">
                    <a:lumMod val="50000"/>
                  </a:schemeClr>
                </a:solidFill>
              </a:rPr>
              <a:t>However</a:t>
            </a:r>
            <a:r>
              <a:rPr lang="en-US" sz="3600" dirty="0">
                <a:solidFill>
                  <a:schemeClr val="accent5">
                    <a:lumMod val="50000"/>
                  </a:schemeClr>
                </a:solidFill>
              </a:rPr>
              <a:t>, in our cultural is has been widely practiced that our guardian selects everything for us sometimes even without knowing our desires, even though when it comes to choosing subject or field of studies the practice is remain same in most cases. That is the first steps makes a breakdown on the studies of a major group of students. </a:t>
            </a:r>
          </a:p>
        </p:txBody>
      </p:sp>
      <p:grpSp>
        <p:nvGrpSpPr>
          <p:cNvPr id="14" name="Group 13"/>
          <p:cNvGrpSpPr/>
          <p:nvPr/>
        </p:nvGrpSpPr>
        <p:grpSpPr>
          <a:xfrm>
            <a:off x="10329383" y="3425126"/>
            <a:ext cx="7686865" cy="5886523"/>
            <a:chOff x="10262523" y="3676015"/>
            <a:chExt cx="7686865" cy="5886523"/>
          </a:xfrm>
        </p:grpSpPr>
        <p:pic>
          <p:nvPicPr>
            <p:cNvPr id="8" name="Picture 7"/>
            <p:cNvPicPr>
              <a:picLocks noChangeAspect="1"/>
            </p:cNvPicPr>
            <p:nvPr/>
          </p:nvPicPr>
          <p:blipFill>
            <a:blip r:embed="rId2"/>
            <a:stretch>
              <a:fillRect/>
            </a:stretch>
          </p:blipFill>
          <p:spPr>
            <a:xfrm>
              <a:off x="10262523" y="3838786"/>
              <a:ext cx="7518310" cy="5723752"/>
            </a:xfrm>
            <a:prstGeom prst="rect">
              <a:avLst/>
            </a:prstGeom>
            <a:effectLst>
              <a:glow rad="228600">
                <a:schemeClr val="accent5">
                  <a:satMod val="175000"/>
                  <a:alpha val="40000"/>
                </a:schemeClr>
              </a:glow>
            </a:effectLst>
          </p:spPr>
        </p:pic>
        <p:pic>
          <p:nvPicPr>
            <p:cNvPr id="9" name="Picture 8"/>
            <p:cNvPicPr>
              <a:picLocks noChangeAspect="1"/>
            </p:cNvPicPr>
            <p:nvPr/>
          </p:nvPicPr>
          <p:blipFill>
            <a:blip r:embed="rId3">
              <a:extLst>
                <a:ext uri="{BEBA8EAE-BF5A-486C-A8C5-ECC9F3942E4B}">
                  <a14:imgProps xmlns:a14="http://schemas.microsoft.com/office/drawing/2010/main">
                    <a14:imgLayer r:embed="rId4">
                      <a14:imgEffect>
                        <a14:backgroundRemoval t="0" b="100000" l="0" r="96246"/>
                      </a14:imgEffect>
                    </a14:imgLayer>
                  </a14:imgProps>
                </a:ext>
              </a:extLst>
            </a:blip>
            <a:stretch>
              <a:fillRect/>
            </a:stretch>
          </p:blipFill>
          <p:spPr>
            <a:xfrm>
              <a:off x="13078119" y="3838786"/>
              <a:ext cx="1557859" cy="1292013"/>
            </a:xfrm>
            <a:prstGeom prst="rect">
              <a:avLst/>
            </a:prstGeom>
          </p:spPr>
        </p:pic>
        <p:grpSp>
          <p:nvGrpSpPr>
            <p:cNvPr id="13" name="Group 12"/>
            <p:cNvGrpSpPr/>
            <p:nvPr/>
          </p:nvGrpSpPr>
          <p:grpSpPr>
            <a:xfrm>
              <a:off x="16349405" y="3676015"/>
              <a:ext cx="1599983" cy="1425998"/>
              <a:chOff x="16349405" y="3676015"/>
              <a:chExt cx="1599983" cy="1425998"/>
            </a:xfrm>
          </p:grpSpPr>
          <p:pic>
            <p:nvPicPr>
              <p:cNvPr id="11" name="Picture 10"/>
              <p:cNvPicPr>
                <a:picLocks noChangeAspect="1"/>
              </p:cNvPicPr>
              <p:nvPr/>
            </p:nvPicPr>
            <p:blipFill>
              <a:blip r:embed="rId3">
                <a:extLst>
                  <a:ext uri="{BEBA8EAE-BF5A-486C-A8C5-ECC9F3942E4B}">
                    <a14:imgProps xmlns:a14="http://schemas.microsoft.com/office/drawing/2010/main">
                      <a14:imgLayer r:embed="rId4">
                        <a14:imgEffect>
                          <a14:backgroundRemoval t="0" b="100000" l="0" r="96246"/>
                        </a14:imgEffect>
                      </a14:imgLayer>
                    </a14:imgProps>
                  </a:ext>
                </a:extLst>
              </a:blip>
              <a:stretch>
                <a:fillRect/>
              </a:stretch>
            </p:blipFill>
            <p:spPr>
              <a:xfrm flipH="1">
                <a:off x="16349405" y="3810000"/>
                <a:ext cx="1599983" cy="1292013"/>
              </a:xfrm>
              <a:prstGeom prst="rect">
                <a:avLst/>
              </a:prstGeom>
            </p:spPr>
          </p:pic>
          <p:pic>
            <p:nvPicPr>
              <p:cNvPr id="12" name="Picture 11"/>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16588949" y="3676015"/>
                <a:ext cx="1171739" cy="1333686"/>
              </a:xfrm>
              <a:prstGeom prst="rect">
                <a:avLst/>
              </a:prstGeom>
            </p:spPr>
          </p:pic>
        </p:grpSp>
      </p:grpSp>
      <p:grpSp>
        <p:nvGrpSpPr>
          <p:cNvPr id="16" name="object 9"/>
          <p:cNvGrpSpPr/>
          <p:nvPr/>
        </p:nvGrpSpPr>
        <p:grpSpPr>
          <a:xfrm rot="16200000">
            <a:off x="14895766" y="-99678"/>
            <a:ext cx="3251835" cy="3532607"/>
            <a:chOff x="15036572" y="7053681"/>
            <a:chExt cx="3251835" cy="3233420"/>
          </a:xfrm>
        </p:grpSpPr>
        <p:sp>
          <p:nvSpPr>
            <p:cNvPr id="17" name="object 10"/>
            <p:cNvSpPr/>
            <p:nvPr/>
          </p:nvSpPr>
          <p:spPr>
            <a:xfrm>
              <a:off x="17204188" y="8137489"/>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FE6D73"/>
            </a:solidFill>
          </p:spPr>
          <p:txBody>
            <a:bodyPr wrap="square" lIns="0" tIns="0" rIns="0" bIns="0" rtlCol="0"/>
            <a:lstStyle/>
            <a:p>
              <a:endParaRPr/>
            </a:p>
          </p:txBody>
        </p:sp>
        <p:sp>
          <p:nvSpPr>
            <p:cNvPr id="18" name="object 11"/>
            <p:cNvSpPr/>
            <p:nvPr/>
          </p:nvSpPr>
          <p:spPr>
            <a:xfrm>
              <a:off x="17204583" y="9221298"/>
              <a:ext cx="1083945" cy="1066165"/>
            </a:xfrm>
            <a:custGeom>
              <a:avLst/>
              <a:gdLst/>
              <a:ahLst/>
              <a:cxnLst/>
              <a:rect l="l" t="t" r="r" b="b"/>
              <a:pathLst>
                <a:path w="1083944" h="1066165">
                  <a:moveTo>
                    <a:pt x="1083371" y="1065701"/>
                  </a:moveTo>
                  <a:lnTo>
                    <a:pt x="0" y="1065701"/>
                  </a:lnTo>
                  <a:lnTo>
                    <a:pt x="660" y="1035506"/>
                  </a:lnTo>
                  <a:lnTo>
                    <a:pt x="3799" y="987785"/>
                  </a:lnTo>
                  <a:lnTo>
                    <a:pt x="8975" y="940648"/>
                  </a:lnTo>
                  <a:lnTo>
                    <a:pt x="16147" y="894138"/>
                  </a:lnTo>
                  <a:lnTo>
                    <a:pt x="25268" y="848299"/>
                  </a:lnTo>
                  <a:lnTo>
                    <a:pt x="36296" y="803176"/>
                  </a:lnTo>
                  <a:lnTo>
                    <a:pt x="49186" y="758812"/>
                  </a:lnTo>
                  <a:lnTo>
                    <a:pt x="63895" y="715252"/>
                  </a:lnTo>
                  <a:lnTo>
                    <a:pt x="80377" y="672540"/>
                  </a:lnTo>
                  <a:lnTo>
                    <a:pt x="98590" y="630721"/>
                  </a:lnTo>
                  <a:lnTo>
                    <a:pt x="118488" y="589837"/>
                  </a:lnTo>
                  <a:lnTo>
                    <a:pt x="140029" y="549934"/>
                  </a:lnTo>
                  <a:lnTo>
                    <a:pt x="163168" y="511055"/>
                  </a:lnTo>
                  <a:lnTo>
                    <a:pt x="187861" y="473244"/>
                  </a:lnTo>
                  <a:lnTo>
                    <a:pt x="214063" y="436546"/>
                  </a:lnTo>
                  <a:lnTo>
                    <a:pt x="241731" y="401005"/>
                  </a:lnTo>
                  <a:lnTo>
                    <a:pt x="270822" y="366665"/>
                  </a:lnTo>
                  <a:lnTo>
                    <a:pt x="301290" y="333570"/>
                  </a:lnTo>
                  <a:lnTo>
                    <a:pt x="333091" y="301764"/>
                  </a:lnTo>
                  <a:lnTo>
                    <a:pt x="366182" y="271291"/>
                  </a:lnTo>
                  <a:lnTo>
                    <a:pt x="400519" y="242196"/>
                  </a:lnTo>
                  <a:lnTo>
                    <a:pt x="436058" y="214522"/>
                  </a:lnTo>
                  <a:lnTo>
                    <a:pt x="472754" y="188314"/>
                  </a:lnTo>
                  <a:lnTo>
                    <a:pt x="510563" y="163615"/>
                  </a:lnTo>
                  <a:lnTo>
                    <a:pt x="549442" y="140471"/>
                  </a:lnTo>
                  <a:lnTo>
                    <a:pt x="589346" y="118924"/>
                  </a:lnTo>
                  <a:lnTo>
                    <a:pt x="630232" y="99019"/>
                  </a:lnTo>
                  <a:lnTo>
                    <a:pt x="672055" y="80801"/>
                  </a:lnTo>
                  <a:lnTo>
                    <a:pt x="714771" y="64313"/>
                  </a:lnTo>
                  <a:lnTo>
                    <a:pt x="758336" y="49600"/>
                  </a:lnTo>
                  <a:lnTo>
                    <a:pt x="802706" y="36705"/>
                  </a:lnTo>
                  <a:lnTo>
                    <a:pt x="847838" y="25673"/>
                  </a:lnTo>
                  <a:lnTo>
                    <a:pt x="893687" y="16548"/>
                  </a:lnTo>
                  <a:lnTo>
                    <a:pt x="940208" y="9374"/>
                  </a:lnTo>
                  <a:lnTo>
                    <a:pt x="987359" y="4195"/>
                  </a:lnTo>
                  <a:lnTo>
                    <a:pt x="1035094" y="1056"/>
                  </a:lnTo>
                  <a:lnTo>
                    <a:pt x="1083355" y="0"/>
                  </a:lnTo>
                  <a:lnTo>
                    <a:pt x="1083371" y="1065701"/>
                  </a:lnTo>
                  <a:close/>
                </a:path>
              </a:pathLst>
            </a:custGeom>
            <a:solidFill>
              <a:srgbClr val="48CFAE"/>
            </a:solidFill>
          </p:spPr>
          <p:txBody>
            <a:bodyPr wrap="square" lIns="0" tIns="0" rIns="0" bIns="0" rtlCol="0"/>
            <a:lstStyle/>
            <a:p>
              <a:endParaRPr/>
            </a:p>
          </p:txBody>
        </p:sp>
        <p:sp>
          <p:nvSpPr>
            <p:cNvPr id="19" name="object 12"/>
            <p:cNvSpPr/>
            <p:nvPr/>
          </p:nvSpPr>
          <p:spPr>
            <a:xfrm>
              <a:off x="16120380" y="7053681"/>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217C9D"/>
            </a:solidFill>
          </p:spPr>
          <p:txBody>
            <a:bodyPr wrap="square" lIns="0" tIns="0" rIns="0" bIns="0" rtlCol="0"/>
            <a:lstStyle/>
            <a:p>
              <a:endParaRPr/>
            </a:p>
          </p:txBody>
        </p:sp>
        <p:sp>
          <p:nvSpPr>
            <p:cNvPr id="20" name="object 13"/>
            <p:cNvSpPr/>
            <p:nvPr/>
          </p:nvSpPr>
          <p:spPr>
            <a:xfrm>
              <a:off x="16120380" y="8137489"/>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FFCB77"/>
            </a:solidFill>
          </p:spPr>
          <p:txBody>
            <a:bodyPr wrap="square" lIns="0" tIns="0" rIns="0" bIns="0" rtlCol="0"/>
            <a:lstStyle/>
            <a:p>
              <a:endParaRPr/>
            </a:p>
          </p:txBody>
        </p:sp>
        <p:sp>
          <p:nvSpPr>
            <p:cNvPr id="21" name="object 14"/>
            <p:cNvSpPr/>
            <p:nvPr/>
          </p:nvSpPr>
          <p:spPr>
            <a:xfrm>
              <a:off x="15036572" y="9221298"/>
              <a:ext cx="1083945" cy="1066165"/>
            </a:xfrm>
            <a:custGeom>
              <a:avLst/>
              <a:gdLst/>
              <a:ahLst/>
              <a:cxnLst/>
              <a:rect l="l" t="t" r="r" b="b"/>
              <a:pathLst>
                <a:path w="1083944" h="1066165">
                  <a:moveTo>
                    <a:pt x="0" y="1065701"/>
                  </a:moveTo>
                  <a:lnTo>
                    <a:pt x="0" y="0"/>
                  </a:lnTo>
                  <a:lnTo>
                    <a:pt x="48259" y="1055"/>
                  </a:lnTo>
                  <a:lnTo>
                    <a:pt x="95980" y="4194"/>
                  </a:lnTo>
                  <a:lnTo>
                    <a:pt x="143117" y="9370"/>
                  </a:lnTo>
                  <a:lnTo>
                    <a:pt x="189627" y="16542"/>
                  </a:lnTo>
                  <a:lnTo>
                    <a:pt x="235466" y="25663"/>
                  </a:lnTo>
                  <a:lnTo>
                    <a:pt x="280589" y="36691"/>
                  </a:lnTo>
                  <a:lnTo>
                    <a:pt x="324953" y="49581"/>
                  </a:lnTo>
                  <a:lnTo>
                    <a:pt x="368513" y="64290"/>
                  </a:lnTo>
                  <a:lnTo>
                    <a:pt x="411225" y="80772"/>
                  </a:lnTo>
                  <a:lnTo>
                    <a:pt x="453044" y="98985"/>
                  </a:lnTo>
                  <a:lnTo>
                    <a:pt x="493928" y="118884"/>
                  </a:lnTo>
                  <a:lnTo>
                    <a:pt x="533831" y="140424"/>
                  </a:lnTo>
                  <a:lnTo>
                    <a:pt x="572711" y="163563"/>
                  </a:lnTo>
                  <a:lnTo>
                    <a:pt x="610521" y="188256"/>
                  </a:lnTo>
                  <a:lnTo>
                    <a:pt x="647219" y="214458"/>
                  </a:lnTo>
                  <a:lnTo>
                    <a:pt x="682760" y="242126"/>
                  </a:lnTo>
                  <a:lnTo>
                    <a:pt x="717100" y="271217"/>
                  </a:lnTo>
                  <a:lnTo>
                    <a:pt x="750195" y="301685"/>
                  </a:lnTo>
                  <a:lnTo>
                    <a:pt x="782001" y="333486"/>
                  </a:lnTo>
                  <a:lnTo>
                    <a:pt x="812474" y="366577"/>
                  </a:lnTo>
                  <a:lnTo>
                    <a:pt x="841569" y="400914"/>
                  </a:lnTo>
                  <a:lnTo>
                    <a:pt x="869243" y="436453"/>
                  </a:lnTo>
                  <a:lnTo>
                    <a:pt x="895451" y="473149"/>
                  </a:lnTo>
                  <a:lnTo>
                    <a:pt x="920150" y="510958"/>
                  </a:lnTo>
                  <a:lnTo>
                    <a:pt x="943294" y="549837"/>
                  </a:lnTo>
                  <a:lnTo>
                    <a:pt x="964841" y="589741"/>
                  </a:lnTo>
                  <a:lnTo>
                    <a:pt x="984746" y="630627"/>
                  </a:lnTo>
                  <a:lnTo>
                    <a:pt x="1002964" y="672450"/>
                  </a:lnTo>
                  <a:lnTo>
                    <a:pt x="1019452" y="715166"/>
                  </a:lnTo>
                  <a:lnTo>
                    <a:pt x="1034165" y="758731"/>
                  </a:lnTo>
                  <a:lnTo>
                    <a:pt x="1047060" y="803101"/>
                  </a:lnTo>
                  <a:lnTo>
                    <a:pt x="1058092" y="848233"/>
                  </a:lnTo>
                  <a:lnTo>
                    <a:pt x="1067217" y="894082"/>
                  </a:lnTo>
                  <a:lnTo>
                    <a:pt x="1074391" y="940603"/>
                  </a:lnTo>
                  <a:lnTo>
                    <a:pt x="1079570" y="987754"/>
                  </a:lnTo>
                  <a:lnTo>
                    <a:pt x="1082709" y="1035489"/>
                  </a:lnTo>
                  <a:lnTo>
                    <a:pt x="1083371" y="1065701"/>
                  </a:lnTo>
                  <a:lnTo>
                    <a:pt x="0" y="1065701"/>
                  </a:lnTo>
                  <a:close/>
                </a:path>
              </a:pathLst>
            </a:custGeom>
            <a:solidFill>
              <a:srgbClr val="217C9D"/>
            </a:solidFill>
          </p:spPr>
          <p:txBody>
            <a:bodyPr wrap="square" lIns="0" tIns="0" rIns="0" bIns="0" rtlCol="0"/>
            <a:lstStyle/>
            <a:p>
              <a:endParaRPr/>
            </a:p>
          </p:txBody>
        </p:sp>
      </p:grpSp>
      <p:grpSp>
        <p:nvGrpSpPr>
          <p:cNvPr id="22" name="object 4"/>
          <p:cNvGrpSpPr/>
          <p:nvPr/>
        </p:nvGrpSpPr>
        <p:grpSpPr>
          <a:xfrm>
            <a:off x="-19810" y="-7827"/>
            <a:ext cx="2158365" cy="2044064"/>
            <a:chOff x="9524" y="8243164"/>
            <a:chExt cx="2158365" cy="2044064"/>
          </a:xfrm>
        </p:grpSpPr>
        <p:sp>
          <p:nvSpPr>
            <p:cNvPr id="23" name="object 5"/>
            <p:cNvSpPr/>
            <p:nvPr/>
          </p:nvSpPr>
          <p:spPr>
            <a:xfrm>
              <a:off x="9524" y="8243164"/>
              <a:ext cx="1083945" cy="1083945"/>
            </a:xfrm>
            <a:custGeom>
              <a:avLst/>
              <a:gdLst/>
              <a:ahLst/>
              <a:cxnLst/>
              <a:rect l="l" t="t" r="r" b="b"/>
              <a:pathLst>
                <a:path w="1083945"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E6D73"/>
            </a:solidFill>
          </p:spPr>
          <p:txBody>
            <a:bodyPr wrap="square" lIns="0" tIns="0" rIns="0" bIns="0" rtlCol="0"/>
            <a:lstStyle/>
            <a:p>
              <a:endParaRPr/>
            </a:p>
          </p:txBody>
        </p:sp>
        <p:sp>
          <p:nvSpPr>
            <p:cNvPr id="24" name="object 6"/>
            <p:cNvSpPr/>
            <p:nvPr/>
          </p:nvSpPr>
          <p:spPr>
            <a:xfrm>
              <a:off x="1083808" y="8271739"/>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25" name="object 7"/>
            <p:cNvSpPr/>
            <p:nvPr/>
          </p:nvSpPr>
          <p:spPr>
            <a:xfrm>
              <a:off x="10789" y="9355547"/>
              <a:ext cx="1073150" cy="931544"/>
            </a:xfrm>
            <a:custGeom>
              <a:avLst/>
              <a:gdLst/>
              <a:ahLst/>
              <a:cxnLst/>
              <a:rect l="l" t="t" r="r" b="b"/>
              <a:pathLst>
                <a:path w="1073150" h="931545">
                  <a:moveTo>
                    <a:pt x="1072977" y="931452"/>
                  </a:moveTo>
                  <a:lnTo>
                    <a:pt x="0" y="931452"/>
                  </a:lnTo>
                  <a:lnTo>
                    <a:pt x="5753" y="894138"/>
                  </a:lnTo>
                  <a:lnTo>
                    <a:pt x="14874" y="848299"/>
                  </a:lnTo>
                  <a:lnTo>
                    <a:pt x="25902" y="803176"/>
                  </a:lnTo>
                  <a:lnTo>
                    <a:pt x="38793" y="758812"/>
                  </a:lnTo>
                  <a:lnTo>
                    <a:pt x="53501" y="715252"/>
                  </a:lnTo>
                  <a:lnTo>
                    <a:pt x="69983" y="672540"/>
                  </a:lnTo>
                  <a:lnTo>
                    <a:pt x="88196" y="630721"/>
                  </a:lnTo>
                  <a:lnTo>
                    <a:pt x="108095" y="589837"/>
                  </a:lnTo>
                  <a:lnTo>
                    <a:pt x="129635" y="549934"/>
                  </a:lnTo>
                  <a:lnTo>
                    <a:pt x="152774" y="511055"/>
                  </a:lnTo>
                  <a:lnTo>
                    <a:pt x="177467" y="473244"/>
                  </a:lnTo>
                  <a:lnTo>
                    <a:pt x="203669" y="436546"/>
                  </a:lnTo>
                  <a:lnTo>
                    <a:pt x="231338" y="401005"/>
                  </a:lnTo>
                  <a:lnTo>
                    <a:pt x="260428" y="366665"/>
                  </a:lnTo>
                  <a:lnTo>
                    <a:pt x="290896" y="333570"/>
                  </a:lnTo>
                  <a:lnTo>
                    <a:pt x="322697" y="301764"/>
                  </a:lnTo>
                  <a:lnTo>
                    <a:pt x="355789" y="271291"/>
                  </a:lnTo>
                  <a:lnTo>
                    <a:pt x="390125" y="242196"/>
                  </a:lnTo>
                  <a:lnTo>
                    <a:pt x="425664" y="214522"/>
                  </a:lnTo>
                  <a:lnTo>
                    <a:pt x="462360" y="188314"/>
                  </a:lnTo>
                  <a:lnTo>
                    <a:pt x="500169" y="163615"/>
                  </a:lnTo>
                  <a:lnTo>
                    <a:pt x="539048" y="140471"/>
                  </a:lnTo>
                  <a:lnTo>
                    <a:pt x="578952" y="118924"/>
                  </a:lnTo>
                  <a:lnTo>
                    <a:pt x="619838" y="99020"/>
                  </a:lnTo>
                  <a:lnTo>
                    <a:pt x="661661" y="80801"/>
                  </a:lnTo>
                  <a:lnTo>
                    <a:pt x="704377" y="64313"/>
                  </a:lnTo>
                  <a:lnTo>
                    <a:pt x="747942" y="49600"/>
                  </a:lnTo>
                  <a:lnTo>
                    <a:pt x="792313" y="36705"/>
                  </a:lnTo>
                  <a:lnTo>
                    <a:pt x="837444" y="25673"/>
                  </a:lnTo>
                  <a:lnTo>
                    <a:pt x="883293" y="16548"/>
                  </a:lnTo>
                  <a:lnTo>
                    <a:pt x="929814" y="9374"/>
                  </a:lnTo>
                  <a:lnTo>
                    <a:pt x="976965" y="4195"/>
                  </a:lnTo>
                  <a:lnTo>
                    <a:pt x="1024700" y="1056"/>
                  </a:lnTo>
                  <a:lnTo>
                    <a:pt x="1072961" y="0"/>
                  </a:lnTo>
                  <a:lnTo>
                    <a:pt x="1072977" y="931452"/>
                  </a:lnTo>
                  <a:close/>
                </a:path>
              </a:pathLst>
            </a:custGeom>
            <a:solidFill>
              <a:srgbClr val="FE6D73"/>
            </a:solidFill>
          </p:spPr>
          <p:txBody>
            <a:bodyPr wrap="square" lIns="0" tIns="0" rIns="0" bIns="0" rtlCol="0"/>
            <a:lstStyle/>
            <a:p>
              <a:endParaRPr/>
            </a:p>
          </p:txBody>
        </p:sp>
      </p:grpSp>
      <p:sp>
        <p:nvSpPr>
          <p:cNvPr id="26" name="object 8"/>
          <p:cNvSpPr/>
          <p:nvPr/>
        </p:nvSpPr>
        <p:spPr>
          <a:xfrm rot="10800000">
            <a:off x="2295342" y="40586"/>
            <a:ext cx="1192212" cy="1063969"/>
          </a:xfrm>
          <a:custGeom>
            <a:avLst/>
            <a:gdLst/>
            <a:ahLst/>
            <a:cxnLst/>
            <a:rect l="l" t="t" r="r" b="b"/>
            <a:pathLst>
              <a:path w="1068704" h="902970">
                <a:moveTo>
                  <a:pt x="1068571" y="902877"/>
                </a:moveTo>
                <a:lnTo>
                  <a:pt x="0" y="902877"/>
                </a:lnTo>
                <a:lnTo>
                  <a:pt x="1347" y="894138"/>
                </a:lnTo>
                <a:lnTo>
                  <a:pt x="10469" y="848299"/>
                </a:lnTo>
                <a:lnTo>
                  <a:pt x="21496" y="803176"/>
                </a:lnTo>
                <a:lnTo>
                  <a:pt x="34387" y="758812"/>
                </a:lnTo>
                <a:lnTo>
                  <a:pt x="49095" y="715252"/>
                </a:lnTo>
                <a:lnTo>
                  <a:pt x="65577" y="672540"/>
                </a:lnTo>
                <a:lnTo>
                  <a:pt x="83790" y="630721"/>
                </a:lnTo>
                <a:lnTo>
                  <a:pt x="103689" y="589837"/>
                </a:lnTo>
                <a:lnTo>
                  <a:pt x="125230" y="549934"/>
                </a:lnTo>
                <a:lnTo>
                  <a:pt x="148368" y="511055"/>
                </a:lnTo>
                <a:lnTo>
                  <a:pt x="173061" y="473244"/>
                </a:lnTo>
                <a:lnTo>
                  <a:pt x="199263" y="436546"/>
                </a:lnTo>
                <a:lnTo>
                  <a:pt x="226932" y="401005"/>
                </a:lnTo>
                <a:lnTo>
                  <a:pt x="256022" y="366665"/>
                </a:lnTo>
                <a:lnTo>
                  <a:pt x="286490" y="333570"/>
                </a:lnTo>
                <a:lnTo>
                  <a:pt x="318291" y="301764"/>
                </a:lnTo>
                <a:lnTo>
                  <a:pt x="351383" y="271291"/>
                </a:lnTo>
                <a:lnTo>
                  <a:pt x="385720" y="242196"/>
                </a:lnTo>
                <a:lnTo>
                  <a:pt x="421258" y="214522"/>
                </a:lnTo>
                <a:lnTo>
                  <a:pt x="457954" y="188314"/>
                </a:lnTo>
                <a:lnTo>
                  <a:pt x="495763" y="163615"/>
                </a:lnTo>
                <a:lnTo>
                  <a:pt x="534642" y="140471"/>
                </a:lnTo>
                <a:lnTo>
                  <a:pt x="574546" y="118924"/>
                </a:lnTo>
                <a:lnTo>
                  <a:pt x="615432" y="99020"/>
                </a:lnTo>
                <a:lnTo>
                  <a:pt x="657255" y="80801"/>
                </a:lnTo>
                <a:lnTo>
                  <a:pt x="699971" y="64314"/>
                </a:lnTo>
                <a:lnTo>
                  <a:pt x="743536" y="49600"/>
                </a:lnTo>
                <a:lnTo>
                  <a:pt x="787907" y="36705"/>
                </a:lnTo>
                <a:lnTo>
                  <a:pt x="833038" y="25674"/>
                </a:lnTo>
                <a:lnTo>
                  <a:pt x="878887" y="16548"/>
                </a:lnTo>
                <a:lnTo>
                  <a:pt x="925408" y="9374"/>
                </a:lnTo>
                <a:lnTo>
                  <a:pt x="972559" y="4195"/>
                </a:lnTo>
                <a:lnTo>
                  <a:pt x="1020295" y="1056"/>
                </a:lnTo>
                <a:lnTo>
                  <a:pt x="1068557" y="0"/>
                </a:lnTo>
                <a:lnTo>
                  <a:pt x="1068571" y="902877"/>
                </a:lnTo>
                <a:close/>
              </a:path>
            </a:pathLst>
          </a:custGeom>
          <a:solidFill>
            <a:srgbClr val="48CFAE"/>
          </a:solidFill>
        </p:spPr>
        <p:txBody>
          <a:bodyPr wrap="square" lIns="0" tIns="0" rIns="0" bIns="0" rtlCol="0"/>
          <a:lstStyle/>
          <a:p>
            <a:endParaRPr/>
          </a:p>
        </p:txBody>
      </p:sp>
      <p:grpSp>
        <p:nvGrpSpPr>
          <p:cNvPr id="27" name="object 15"/>
          <p:cNvGrpSpPr/>
          <p:nvPr/>
        </p:nvGrpSpPr>
        <p:grpSpPr>
          <a:xfrm rot="16200000">
            <a:off x="14322445" y="-506631"/>
            <a:ext cx="1083945" cy="2150110"/>
            <a:chOff x="12770704" y="8137490"/>
            <a:chExt cx="1083945" cy="2150110"/>
          </a:xfrm>
        </p:grpSpPr>
        <p:sp>
          <p:nvSpPr>
            <p:cNvPr id="28" name="object 16"/>
            <p:cNvSpPr/>
            <p:nvPr/>
          </p:nvSpPr>
          <p:spPr>
            <a:xfrm>
              <a:off x="12770704" y="8137490"/>
              <a:ext cx="1083945" cy="1083945"/>
            </a:xfrm>
            <a:custGeom>
              <a:avLst/>
              <a:gdLst/>
              <a:ahLst/>
              <a:cxnLst/>
              <a:rect l="l" t="t" r="r" b="b"/>
              <a:pathLst>
                <a:path w="1083944" h="1083945">
                  <a:moveTo>
                    <a:pt x="1083766" y="0"/>
                  </a:moveTo>
                  <a:lnTo>
                    <a:pt x="1083766" y="1083766"/>
                  </a:lnTo>
                  <a:lnTo>
                    <a:pt x="1035506" y="1082710"/>
                  </a:lnTo>
                  <a:lnTo>
                    <a:pt x="987786" y="1079572"/>
                  </a:lnTo>
                  <a:lnTo>
                    <a:pt x="940648" y="1074395"/>
                  </a:lnTo>
                  <a:lnTo>
                    <a:pt x="894138" y="1067223"/>
                  </a:lnTo>
                  <a:lnTo>
                    <a:pt x="848299" y="1058102"/>
                  </a:lnTo>
                  <a:lnTo>
                    <a:pt x="803176" y="1047074"/>
                  </a:lnTo>
                  <a:lnTo>
                    <a:pt x="758812" y="1034184"/>
                  </a:lnTo>
                  <a:lnTo>
                    <a:pt x="715253" y="1019475"/>
                  </a:lnTo>
                  <a:lnTo>
                    <a:pt x="672541" y="1002993"/>
                  </a:lnTo>
                  <a:lnTo>
                    <a:pt x="630721" y="984780"/>
                  </a:lnTo>
                  <a:lnTo>
                    <a:pt x="589837" y="964882"/>
                  </a:lnTo>
                  <a:lnTo>
                    <a:pt x="549934" y="943341"/>
                  </a:lnTo>
                  <a:lnTo>
                    <a:pt x="511055" y="920202"/>
                  </a:lnTo>
                  <a:lnTo>
                    <a:pt x="473244" y="895510"/>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FFCB77"/>
            </a:solidFill>
          </p:spPr>
          <p:txBody>
            <a:bodyPr wrap="square" lIns="0" tIns="0" rIns="0" bIns="0" rtlCol="0"/>
            <a:lstStyle/>
            <a:p>
              <a:endParaRPr/>
            </a:p>
          </p:txBody>
        </p:sp>
        <p:sp>
          <p:nvSpPr>
            <p:cNvPr id="29" name="object 17"/>
            <p:cNvSpPr/>
            <p:nvPr/>
          </p:nvSpPr>
          <p:spPr>
            <a:xfrm>
              <a:off x="12771098" y="9221298"/>
              <a:ext cx="1083945" cy="1066165"/>
            </a:xfrm>
            <a:custGeom>
              <a:avLst/>
              <a:gdLst/>
              <a:ahLst/>
              <a:cxnLst/>
              <a:rect l="l" t="t" r="r" b="b"/>
              <a:pathLst>
                <a:path w="1083944" h="1066165">
                  <a:moveTo>
                    <a:pt x="1083371" y="1065701"/>
                  </a:moveTo>
                  <a:lnTo>
                    <a:pt x="0" y="1065701"/>
                  </a:lnTo>
                  <a:lnTo>
                    <a:pt x="660" y="1035506"/>
                  </a:lnTo>
                  <a:lnTo>
                    <a:pt x="3799" y="987785"/>
                  </a:lnTo>
                  <a:lnTo>
                    <a:pt x="8975" y="940648"/>
                  </a:lnTo>
                  <a:lnTo>
                    <a:pt x="16147" y="894138"/>
                  </a:lnTo>
                  <a:lnTo>
                    <a:pt x="25268" y="848299"/>
                  </a:lnTo>
                  <a:lnTo>
                    <a:pt x="36296" y="803176"/>
                  </a:lnTo>
                  <a:lnTo>
                    <a:pt x="49186" y="758812"/>
                  </a:lnTo>
                  <a:lnTo>
                    <a:pt x="63895" y="715252"/>
                  </a:lnTo>
                  <a:lnTo>
                    <a:pt x="80377" y="672540"/>
                  </a:lnTo>
                  <a:lnTo>
                    <a:pt x="98590" y="630721"/>
                  </a:lnTo>
                  <a:lnTo>
                    <a:pt x="118488" y="589837"/>
                  </a:lnTo>
                  <a:lnTo>
                    <a:pt x="140029" y="549934"/>
                  </a:lnTo>
                  <a:lnTo>
                    <a:pt x="163168" y="511055"/>
                  </a:lnTo>
                  <a:lnTo>
                    <a:pt x="187861" y="473244"/>
                  </a:lnTo>
                  <a:lnTo>
                    <a:pt x="214063" y="436546"/>
                  </a:lnTo>
                  <a:lnTo>
                    <a:pt x="241731" y="401005"/>
                  </a:lnTo>
                  <a:lnTo>
                    <a:pt x="270822" y="366665"/>
                  </a:lnTo>
                  <a:lnTo>
                    <a:pt x="301290" y="333570"/>
                  </a:lnTo>
                  <a:lnTo>
                    <a:pt x="333091" y="301764"/>
                  </a:lnTo>
                  <a:lnTo>
                    <a:pt x="366182" y="271291"/>
                  </a:lnTo>
                  <a:lnTo>
                    <a:pt x="400519" y="242196"/>
                  </a:lnTo>
                  <a:lnTo>
                    <a:pt x="436058" y="214522"/>
                  </a:lnTo>
                  <a:lnTo>
                    <a:pt x="472754" y="188314"/>
                  </a:lnTo>
                  <a:lnTo>
                    <a:pt x="510563" y="163615"/>
                  </a:lnTo>
                  <a:lnTo>
                    <a:pt x="549442" y="140471"/>
                  </a:lnTo>
                  <a:lnTo>
                    <a:pt x="589346" y="118924"/>
                  </a:lnTo>
                  <a:lnTo>
                    <a:pt x="630232" y="99019"/>
                  </a:lnTo>
                  <a:lnTo>
                    <a:pt x="672055" y="80801"/>
                  </a:lnTo>
                  <a:lnTo>
                    <a:pt x="714771" y="64313"/>
                  </a:lnTo>
                  <a:lnTo>
                    <a:pt x="758336" y="49600"/>
                  </a:lnTo>
                  <a:lnTo>
                    <a:pt x="802706" y="36705"/>
                  </a:lnTo>
                  <a:lnTo>
                    <a:pt x="847838" y="25673"/>
                  </a:lnTo>
                  <a:lnTo>
                    <a:pt x="893687" y="16548"/>
                  </a:lnTo>
                  <a:lnTo>
                    <a:pt x="940208" y="9374"/>
                  </a:lnTo>
                  <a:lnTo>
                    <a:pt x="987359" y="4195"/>
                  </a:lnTo>
                  <a:lnTo>
                    <a:pt x="1035094" y="1056"/>
                  </a:lnTo>
                  <a:lnTo>
                    <a:pt x="1083355" y="0"/>
                  </a:lnTo>
                  <a:lnTo>
                    <a:pt x="1083371" y="1065701"/>
                  </a:lnTo>
                  <a:close/>
                </a:path>
              </a:pathLst>
            </a:custGeom>
            <a:solidFill>
              <a:srgbClr val="217C9D"/>
            </a:solidFill>
          </p:spPr>
          <p:txBody>
            <a:bodyPr wrap="square" lIns="0" tIns="0" rIns="0" bIns="0" rtlCol="0"/>
            <a:lstStyle/>
            <a:p>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object 4"/>
          <p:cNvGrpSpPr/>
          <p:nvPr/>
        </p:nvGrpSpPr>
        <p:grpSpPr>
          <a:xfrm>
            <a:off x="9524" y="8243164"/>
            <a:ext cx="2158365" cy="2044064"/>
            <a:chOff x="9524" y="8243164"/>
            <a:chExt cx="2158365" cy="2044064"/>
          </a:xfrm>
        </p:grpSpPr>
        <p:sp>
          <p:nvSpPr>
            <p:cNvPr id="5" name="object 5"/>
            <p:cNvSpPr/>
            <p:nvPr/>
          </p:nvSpPr>
          <p:spPr>
            <a:xfrm>
              <a:off x="9524" y="8243164"/>
              <a:ext cx="1083945" cy="1083945"/>
            </a:xfrm>
            <a:custGeom>
              <a:avLst/>
              <a:gdLst/>
              <a:ahLst/>
              <a:cxnLst/>
              <a:rect l="l" t="t" r="r" b="b"/>
              <a:pathLst>
                <a:path w="1083945"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E6D73"/>
            </a:solidFill>
          </p:spPr>
          <p:txBody>
            <a:bodyPr wrap="square" lIns="0" tIns="0" rIns="0" bIns="0" rtlCol="0"/>
            <a:lstStyle/>
            <a:p>
              <a:endParaRPr/>
            </a:p>
          </p:txBody>
        </p:sp>
        <p:sp>
          <p:nvSpPr>
            <p:cNvPr id="6" name="object 6"/>
            <p:cNvSpPr/>
            <p:nvPr/>
          </p:nvSpPr>
          <p:spPr>
            <a:xfrm>
              <a:off x="1083808" y="8271739"/>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7" name="object 7"/>
            <p:cNvSpPr/>
            <p:nvPr/>
          </p:nvSpPr>
          <p:spPr>
            <a:xfrm>
              <a:off x="10789" y="9355547"/>
              <a:ext cx="1073150" cy="931544"/>
            </a:xfrm>
            <a:custGeom>
              <a:avLst/>
              <a:gdLst/>
              <a:ahLst/>
              <a:cxnLst/>
              <a:rect l="l" t="t" r="r" b="b"/>
              <a:pathLst>
                <a:path w="1073150" h="931545">
                  <a:moveTo>
                    <a:pt x="1072977" y="931452"/>
                  </a:moveTo>
                  <a:lnTo>
                    <a:pt x="0" y="931452"/>
                  </a:lnTo>
                  <a:lnTo>
                    <a:pt x="5753" y="894138"/>
                  </a:lnTo>
                  <a:lnTo>
                    <a:pt x="14874" y="848299"/>
                  </a:lnTo>
                  <a:lnTo>
                    <a:pt x="25902" y="803176"/>
                  </a:lnTo>
                  <a:lnTo>
                    <a:pt x="38793" y="758812"/>
                  </a:lnTo>
                  <a:lnTo>
                    <a:pt x="53501" y="715252"/>
                  </a:lnTo>
                  <a:lnTo>
                    <a:pt x="69983" y="672540"/>
                  </a:lnTo>
                  <a:lnTo>
                    <a:pt x="88196" y="630721"/>
                  </a:lnTo>
                  <a:lnTo>
                    <a:pt x="108095" y="589837"/>
                  </a:lnTo>
                  <a:lnTo>
                    <a:pt x="129635" y="549934"/>
                  </a:lnTo>
                  <a:lnTo>
                    <a:pt x="152774" y="511055"/>
                  </a:lnTo>
                  <a:lnTo>
                    <a:pt x="177467" y="473244"/>
                  </a:lnTo>
                  <a:lnTo>
                    <a:pt x="203669" y="436546"/>
                  </a:lnTo>
                  <a:lnTo>
                    <a:pt x="231338" y="401005"/>
                  </a:lnTo>
                  <a:lnTo>
                    <a:pt x="260428" y="366665"/>
                  </a:lnTo>
                  <a:lnTo>
                    <a:pt x="290896" y="333570"/>
                  </a:lnTo>
                  <a:lnTo>
                    <a:pt x="322697" y="301764"/>
                  </a:lnTo>
                  <a:lnTo>
                    <a:pt x="355789" y="271291"/>
                  </a:lnTo>
                  <a:lnTo>
                    <a:pt x="390125" y="242196"/>
                  </a:lnTo>
                  <a:lnTo>
                    <a:pt x="425664" y="214522"/>
                  </a:lnTo>
                  <a:lnTo>
                    <a:pt x="462360" y="188314"/>
                  </a:lnTo>
                  <a:lnTo>
                    <a:pt x="500169" y="163615"/>
                  </a:lnTo>
                  <a:lnTo>
                    <a:pt x="539048" y="140471"/>
                  </a:lnTo>
                  <a:lnTo>
                    <a:pt x="578952" y="118924"/>
                  </a:lnTo>
                  <a:lnTo>
                    <a:pt x="619838" y="99020"/>
                  </a:lnTo>
                  <a:lnTo>
                    <a:pt x="661661" y="80801"/>
                  </a:lnTo>
                  <a:lnTo>
                    <a:pt x="704377" y="64313"/>
                  </a:lnTo>
                  <a:lnTo>
                    <a:pt x="747942" y="49600"/>
                  </a:lnTo>
                  <a:lnTo>
                    <a:pt x="792313" y="36705"/>
                  </a:lnTo>
                  <a:lnTo>
                    <a:pt x="837444" y="25673"/>
                  </a:lnTo>
                  <a:lnTo>
                    <a:pt x="883293" y="16548"/>
                  </a:lnTo>
                  <a:lnTo>
                    <a:pt x="929814" y="9374"/>
                  </a:lnTo>
                  <a:lnTo>
                    <a:pt x="976965" y="4195"/>
                  </a:lnTo>
                  <a:lnTo>
                    <a:pt x="1024700" y="1056"/>
                  </a:lnTo>
                  <a:lnTo>
                    <a:pt x="1072961" y="0"/>
                  </a:lnTo>
                  <a:lnTo>
                    <a:pt x="1072977" y="931452"/>
                  </a:lnTo>
                  <a:close/>
                </a:path>
              </a:pathLst>
            </a:custGeom>
            <a:solidFill>
              <a:srgbClr val="FE6D73"/>
            </a:solidFill>
          </p:spPr>
          <p:txBody>
            <a:bodyPr wrap="square" lIns="0" tIns="0" rIns="0" bIns="0" rtlCol="0"/>
            <a:lstStyle/>
            <a:p>
              <a:endParaRPr/>
            </a:p>
          </p:txBody>
        </p:sp>
      </p:grpSp>
      <p:sp>
        <p:nvSpPr>
          <p:cNvPr id="8" name="object 8"/>
          <p:cNvSpPr/>
          <p:nvPr/>
        </p:nvSpPr>
        <p:spPr>
          <a:xfrm>
            <a:off x="3336944" y="9384121"/>
            <a:ext cx="1068705" cy="902969"/>
          </a:xfrm>
          <a:custGeom>
            <a:avLst/>
            <a:gdLst/>
            <a:ahLst/>
            <a:cxnLst/>
            <a:rect l="l" t="t" r="r" b="b"/>
            <a:pathLst>
              <a:path w="1068704" h="902970">
                <a:moveTo>
                  <a:pt x="1068571" y="902877"/>
                </a:moveTo>
                <a:lnTo>
                  <a:pt x="0" y="902877"/>
                </a:lnTo>
                <a:lnTo>
                  <a:pt x="1347" y="894138"/>
                </a:lnTo>
                <a:lnTo>
                  <a:pt x="10469" y="848299"/>
                </a:lnTo>
                <a:lnTo>
                  <a:pt x="21496" y="803176"/>
                </a:lnTo>
                <a:lnTo>
                  <a:pt x="34387" y="758812"/>
                </a:lnTo>
                <a:lnTo>
                  <a:pt x="49095" y="715252"/>
                </a:lnTo>
                <a:lnTo>
                  <a:pt x="65577" y="672540"/>
                </a:lnTo>
                <a:lnTo>
                  <a:pt x="83790" y="630721"/>
                </a:lnTo>
                <a:lnTo>
                  <a:pt x="103689" y="589837"/>
                </a:lnTo>
                <a:lnTo>
                  <a:pt x="125230" y="549934"/>
                </a:lnTo>
                <a:lnTo>
                  <a:pt x="148368" y="511055"/>
                </a:lnTo>
                <a:lnTo>
                  <a:pt x="173061" y="473244"/>
                </a:lnTo>
                <a:lnTo>
                  <a:pt x="199263" y="436546"/>
                </a:lnTo>
                <a:lnTo>
                  <a:pt x="226932" y="401005"/>
                </a:lnTo>
                <a:lnTo>
                  <a:pt x="256022" y="366665"/>
                </a:lnTo>
                <a:lnTo>
                  <a:pt x="286490" y="333570"/>
                </a:lnTo>
                <a:lnTo>
                  <a:pt x="318291" y="301764"/>
                </a:lnTo>
                <a:lnTo>
                  <a:pt x="351383" y="271291"/>
                </a:lnTo>
                <a:lnTo>
                  <a:pt x="385720" y="242196"/>
                </a:lnTo>
                <a:lnTo>
                  <a:pt x="421258" y="214522"/>
                </a:lnTo>
                <a:lnTo>
                  <a:pt x="457954" y="188314"/>
                </a:lnTo>
                <a:lnTo>
                  <a:pt x="495763" y="163615"/>
                </a:lnTo>
                <a:lnTo>
                  <a:pt x="534642" y="140471"/>
                </a:lnTo>
                <a:lnTo>
                  <a:pt x="574546" y="118924"/>
                </a:lnTo>
                <a:lnTo>
                  <a:pt x="615432" y="99020"/>
                </a:lnTo>
                <a:lnTo>
                  <a:pt x="657255" y="80801"/>
                </a:lnTo>
                <a:lnTo>
                  <a:pt x="699971" y="64314"/>
                </a:lnTo>
                <a:lnTo>
                  <a:pt x="743536" y="49600"/>
                </a:lnTo>
                <a:lnTo>
                  <a:pt x="787907" y="36705"/>
                </a:lnTo>
                <a:lnTo>
                  <a:pt x="833038" y="25674"/>
                </a:lnTo>
                <a:lnTo>
                  <a:pt x="878887" y="16548"/>
                </a:lnTo>
                <a:lnTo>
                  <a:pt x="925408" y="9374"/>
                </a:lnTo>
                <a:lnTo>
                  <a:pt x="972559" y="4195"/>
                </a:lnTo>
                <a:lnTo>
                  <a:pt x="1020295" y="1056"/>
                </a:lnTo>
                <a:lnTo>
                  <a:pt x="1068557" y="0"/>
                </a:lnTo>
                <a:lnTo>
                  <a:pt x="1068571" y="902877"/>
                </a:lnTo>
                <a:close/>
              </a:path>
            </a:pathLst>
          </a:custGeom>
          <a:solidFill>
            <a:srgbClr val="48CFAE"/>
          </a:solidFill>
        </p:spPr>
        <p:txBody>
          <a:bodyPr wrap="square" lIns="0" tIns="0" rIns="0" bIns="0" rtlCol="0"/>
          <a:lstStyle/>
          <a:p>
            <a:endParaRPr/>
          </a:p>
        </p:txBody>
      </p:sp>
      <p:grpSp>
        <p:nvGrpSpPr>
          <p:cNvPr id="9" name="object 9"/>
          <p:cNvGrpSpPr/>
          <p:nvPr/>
        </p:nvGrpSpPr>
        <p:grpSpPr>
          <a:xfrm>
            <a:off x="15036572" y="7053681"/>
            <a:ext cx="3251835" cy="3233420"/>
            <a:chOff x="15036572" y="7053681"/>
            <a:chExt cx="3251835" cy="3233420"/>
          </a:xfrm>
        </p:grpSpPr>
        <p:sp>
          <p:nvSpPr>
            <p:cNvPr id="10" name="object 10"/>
            <p:cNvSpPr/>
            <p:nvPr/>
          </p:nvSpPr>
          <p:spPr>
            <a:xfrm>
              <a:off x="17204188" y="8137489"/>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FE6D73"/>
            </a:solidFill>
          </p:spPr>
          <p:txBody>
            <a:bodyPr wrap="square" lIns="0" tIns="0" rIns="0" bIns="0" rtlCol="0"/>
            <a:lstStyle/>
            <a:p>
              <a:endParaRPr/>
            </a:p>
          </p:txBody>
        </p:sp>
        <p:sp>
          <p:nvSpPr>
            <p:cNvPr id="11" name="object 11"/>
            <p:cNvSpPr/>
            <p:nvPr/>
          </p:nvSpPr>
          <p:spPr>
            <a:xfrm>
              <a:off x="17204583" y="9221298"/>
              <a:ext cx="1083945" cy="1066165"/>
            </a:xfrm>
            <a:custGeom>
              <a:avLst/>
              <a:gdLst/>
              <a:ahLst/>
              <a:cxnLst/>
              <a:rect l="l" t="t" r="r" b="b"/>
              <a:pathLst>
                <a:path w="1083944" h="1066165">
                  <a:moveTo>
                    <a:pt x="1083371" y="1065701"/>
                  </a:moveTo>
                  <a:lnTo>
                    <a:pt x="0" y="1065701"/>
                  </a:lnTo>
                  <a:lnTo>
                    <a:pt x="660" y="1035506"/>
                  </a:lnTo>
                  <a:lnTo>
                    <a:pt x="3799" y="987785"/>
                  </a:lnTo>
                  <a:lnTo>
                    <a:pt x="8975" y="940648"/>
                  </a:lnTo>
                  <a:lnTo>
                    <a:pt x="16147" y="894138"/>
                  </a:lnTo>
                  <a:lnTo>
                    <a:pt x="25268" y="848299"/>
                  </a:lnTo>
                  <a:lnTo>
                    <a:pt x="36296" y="803176"/>
                  </a:lnTo>
                  <a:lnTo>
                    <a:pt x="49186" y="758812"/>
                  </a:lnTo>
                  <a:lnTo>
                    <a:pt x="63895" y="715252"/>
                  </a:lnTo>
                  <a:lnTo>
                    <a:pt x="80377" y="672540"/>
                  </a:lnTo>
                  <a:lnTo>
                    <a:pt x="98590" y="630721"/>
                  </a:lnTo>
                  <a:lnTo>
                    <a:pt x="118488" y="589837"/>
                  </a:lnTo>
                  <a:lnTo>
                    <a:pt x="140029" y="549934"/>
                  </a:lnTo>
                  <a:lnTo>
                    <a:pt x="163168" y="511055"/>
                  </a:lnTo>
                  <a:lnTo>
                    <a:pt x="187861" y="473244"/>
                  </a:lnTo>
                  <a:lnTo>
                    <a:pt x="214063" y="436546"/>
                  </a:lnTo>
                  <a:lnTo>
                    <a:pt x="241731" y="401005"/>
                  </a:lnTo>
                  <a:lnTo>
                    <a:pt x="270822" y="366665"/>
                  </a:lnTo>
                  <a:lnTo>
                    <a:pt x="301290" y="333570"/>
                  </a:lnTo>
                  <a:lnTo>
                    <a:pt x="333091" y="301764"/>
                  </a:lnTo>
                  <a:lnTo>
                    <a:pt x="366182" y="271291"/>
                  </a:lnTo>
                  <a:lnTo>
                    <a:pt x="400519" y="242196"/>
                  </a:lnTo>
                  <a:lnTo>
                    <a:pt x="436058" y="214522"/>
                  </a:lnTo>
                  <a:lnTo>
                    <a:pt x="472754" y="188314"/>
                  </a:lnTo>
                  <a:lnTo>
                    <a:pt x="510563" y="163615"/>
                  </a:lnTo>
                  <a:lnTo>
                    <a:pt x="549442" y="140471"/>
                  </a:lnTo>
                  <a:lnTo>
                    <a:pt x="589346" y="118924"/>
                  </a:lnTo>
                  <a:lnTo>
                    <a:pt x="630232" y="99019"/>
                  </a:lnTo>
                  <a:lnTo>
                    <a:pt x="672055" y="80801"/>
                  </a:lnTo>
                  <a:lnTo>
                    <a:pt x="714771" y="64313"/>
                  </a:lnTo>
                  <a:lnTo>
                    <a:pt x="758336" y="49600"/>
                  </a:lnTo>
                  <a:lnTo>
                    <a:pt x="802706" y="36705"/>
                  </a:lnTo>
                  <a:lnTo>
                    <a:pt x="847838" y="25673"/>
                  </a:lnTo>
                  <a:lnTo>
                    <a:pt x="893687" y="16548"/>
                  </a:lnTo>
                  <a:lnTo>
                    <a:pt x="940208" y="9374"/>
                  </a:lnTo>
                  <a:lnTo>
                    <a:pt x="987359" y="4195"/>
                  </a:lnTo>
                  <a:lnTo>
                    <a:pt x="1035094" y="1056"/>
                  </a:lnTo>
                  <a:lnTo>
                    <a:pt x="1083355" y="0"/>
                  </a:lnTo>
                  <a:lnTo>
                    <a:pt x="1083371" y="1065701"/>
                  </a:lnTo>
                  <a:close/>
                </a:path>
              </a:pathLst>
            </a:custGeom>
            <a:solidFill>
              <a:srgbClr val="48CFAE"/>
            </a:solidFill>
          </p:spPr>
          <p:txBody>
            <a:bodyPr wrap="square" lIns="0" tIns="0" rIns="0" bIns="0" rtlCol="0"/>
            <a:lstStyle/>
            <a:p>
              <a:endParaRPr/>
            </a:p>
          </p:txBody>
        </p:sp>
        <p:sp>
          <p:nvSpPr>
            <p:cNvPr id="12" name="object 12"/>
            <p:cNvSpPr/>
            <p:nvPr/>
          </p:nvSpPr>
          <p:spPr>
            <a:xfrm>
              <a:off x="16120380" y="7053681"/>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217C9D"/>
            </a:solidFill>
          </p:spPr>
          <p:txBody>
            <a:bodyPr wrap="square" lIns="0" tIns="0" rIns="0" bIns="0" rtlCol="0"/>
            <a:lstStyle/>
            <a:p>
              <a:endParaRPr/>
            </a:p>
          </p:txBody>
        </p:sp>
        <p:sp>
          <p:nvSpPr>
            <p:cNvPr id="13" name="object 13"/>
            <p:cNvSpPr/>
            <p:nvPr/>
          </p:nvSpPr>
          <p:spPr>
            <a:xfrm>
              <a:off x="16120380" y="8137489"/>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FFCB77"/>
            </a:solidFill>
          </p:spPr>
          <p:txBody>
            <a:bodyPr wrap="square" lIns="0" tIns="0" rIns="0" bIns="0" rtlCol="0"/>
            <a:lstStyle/>
            <a:p>
              <a:endParaRPr/>
            </a:p>
          </p:txBody>
        </p:sp>
        <p:sp>
          <p:nvSpPr>
            <p:cNvPr id="14" name="object 14"/>
            <p:cNvSpPr/>
            <p:nvPr/>
          </p:nvSpPr>
          <p:spPr>
            <a:xfrm>
              <a:off x="15036572" y="9221298"/>
              <a:ext cx="1083945" cy="1066165"/>
            </a:xfrm>
            <a:custGeom>
              <a:avLst/>
              <a:gdLst/>
              <a:ahLst/>
              <a:cxnLst/>
              <a:rect l="l" t="t" r="r" b="b"/>
              <a:pathLst>
                <a:path w="1083944" h="1066165">
                  <a:moveTo>
                    <a:pt x="0" y="1065701"/>
                  </a:moveTo>
                  <a:lnTo>
                    <a:pt x="0" y="0"/>
                  </a:lnTo>
                  <a:lnTo>
                    <a:pt x="48259" y="1055"/>
                  </a:lnTo>
                  <a:lnTo>
                    <a:pt x="95980" y="4194"/>
                  </a:lnTo>
                  <a:lnTo>
                    <a:pt x="143117" y="9370"/>
                  </a:lnTo>
                  <a:lnTo>
                    <a:pt x="189627" y="16542"/>
                  </a:lnTo>
                  <a:lnTo>
                    <a:pt x="235466" y="25663"/>
                  </a:lnTo>
                  <a:lnTo>
                    <a:pt x="280589" y="36691"/>
                  </a:lnTo>
                  <a:lnTo>
                    <a:pt x="324953" y="49581"/>
                  </a:lnTo>
                  <a:lnTo>
                    <a:pt x="368513" y="64290"/>
                  </a:lnTo>
                  <a:lnTo>
                    <a:pt x="411225" y="80772"/>
                  </a:lnTo>
                  <a:lnTo>
                    <a:pt x="453044" y="98985"/>
                  </a:lnTo>
                  <a:lnTo>
                    <a:pt x="493928" y="118884"/>
                  </a:lnTo>
                  <a:lnTo>
                    <a:pt x="533831" y="140424"/>
                  </a:lnTo>
                  <a:lnTo>
                    <a:pt x="572711" y="163563"/>
                  </a:lnTo>
                  <a:lnTo>
                    <a:pt x="610521" y="188256"/>
                  </a:lnTo>
                  <a:lnTo>
                    <a:pt x="647219" y="214458"/>
                  </a:lnTo>
                  <a:lnTo>
                    <a:pt x="682760" y="242126"/>
                  </a:lnTo>
                  <a:lnTo>
                    <a:pt x="717100" y="271217"/>
                  </a:lnTo>
                  <a:lnTo>
                    <a:pt x="750195" y="301685"/>
                  </a:lnTo>
                  <a:lnTo>
                    <a:pt x="782001" y="333486"/>
                  </a:lnTo>
                  <a:lnTo>
                    <a:pt x="812474" y="366577"/>
                  </a:lnTo>
                  <a:lnTo>
                    <a:pt x="841569" y="400914"/>
                  </a:lnTo>
                  <a:lnTo>
                    <a:pt x="869243" y="436453"/>
                  </a:lnTo>
                  <a:lnTo>
                    <a:pt x="895451" y="473149"/>
                  </a:lnTo>
                  <a:lnTo>
                    <a:pt x="920150" y="510958"/>
                  </a:lnTo>
                  <a:lnTo>
                    <a:pt x="943294" y="549837"/>
                  </a:lnTo>
                  <a:lnTo>
                    <a:pt x="964841" y="589741"/>
                  </a:lnTo>
                  <a:lnTo>
                    <a:pt x="984746" y="630627"/>
                  </a:lnTo>
                  <a:lnTo>
                    <a:pt x="1002964" y="672450"/>
                  </a:lnTo>
                  <a:lnTo>
                    <a:pt x="1019452" y="715166"/>
                  </a:lnTo>
                  <a:lnTo>
                    <a:pt x="1034165" y="758731"/>
                  </a:lnTo>
                  <a:lnTo>
                    <a:pt x="1047060" y="803101"/>
                  </a:lnTo>
                  <a:lnTo>
                    <a:pt x="1058092" y="848233"/>
                  </a:lnTo>
                  <a:lnTo>
                    <a:pt x="1067217" y="894082"/>
                  </a:lnTo>
                  <a:lnTo>
                    <a:pt x="1074391" y="940603"/>
                  </a:lnTo>
                  <a:lnTo>
                    <a:pt x="1079570" y="987754"/>
                  </a:lnTo>
                  <a:lnTo>
                    <a:pt x="1082709" y="1035489"/>
                  </a:lnTo>
                  <a:lnTo>
                    <a:pt x="1083371" y="1065701"/>
                  </a:lnTo>
                  <a:lnTo>
                    <a:pt x="0" y="1065701"/>
                  </a:lnTo>
                  <a:close/>
                </a:path>
              </a:pathLst>
            </a:custGeom>
            <a:solidFill>
              <a:srgbClr val="217C9D"/>
            </a:solidFill>
          </p:spPr>
          <p:txBody>
            <a:bodyPr wrap="square" lIns="0" tIns="0" rIns="0" bIns="0" rtlCol="0"/>
            <a:lstStyle/>
            <a:p>
              <a:endParaRPr/>
            </a:p>
          </p:txBody>
        </p:sp>
      </p:grpSp>
      <p:grpSp>
        <p:nvGrpSpPr>
          <p:cNvPr id="15" name="object 15"/>
          <p:cNvGrpSpPr/>
          <p:nvPr/>
        </p:nvGrpSpPr>
        <p:grpSpPr>
          <a:xfrm>
            <a:off x="12770704" y="8137490"/>
            <a:ext cx="1083945" cy="2150110"/>
            <a:chOff x="12770704" y="8137490"/>
            <a:chExt cx="1083945" cy="2150110"/>
          </a:xfrm>
        </p:grpSpPr>
        <p:sp>
          <p:nvSpPr>
            <p:cNvPr id="16" name="object 16"/>
            <p:cNvSpPr/>
            <p:nvPr/>
          </p:nvSpPr>
          <p:spPr>
            <a:xfrm>
              <a:off x="12770704" y="8137490"/>
              <a:ext cx="1083945" cy="1083945"/>
            </a:xfrm>
            <a:custGeom>
              <a:avLst/>
              <a:gdLst/>
              <a:ahLst/>
              <a:cxnLst/>
              <a:rect l="l" t="t" r="r" b="b"/>
              <a:pathLst>
                <a:path w="1083944" h="1083945">
                  <a:moveTo>
                    <a:pt x="1083766" y="0"/>
                  </a:moveTo>
                  <a:lnTo>
                    <a:pt x="1083766" y="1083766"/>
                  </a:lnTo>
                  <a:lnTo>
                    <a:pt x="1035506" y="1082710"/>
                  </a:lnTo>
                  <a:lnTo>
                    <a:pt x="987786" y="1079572"/>
                  </a:lnTo>
                  <a:lnTo>
                    <a:pt x="940648" y="1074395"/>
                  </a:lnTo>
                  <a:lnTo>
                    <a:pt x="894138" y="1067223"/>
                  </a:lnTo>
                  <a:lnTo>
                    <a:pt x="848299" y="1058102"/>
                  </a:lnTo>
                  <a:lnTo>
                    <a:pt x="803176" y="1047074"/>
                  </a:lnTo>
                  <a:lnTo>
                    <a:pt x="758812" y="1034184"/>
                  </a:lnTo>
                  <a:lnTo>
                    <a:pt x="715253" y="1019475"/>
                  </a:lnTo>
                  <a:lnTo>
                    <a:pt x="672541" y="1002993"/>
                  </a:lnTo>
                  <a:lnTo>
                    <a:pt x="630721" y="984780"/>
                  </a:lnTo>
                  <a:lnTo>
                    <a:pt x="589837" y="964882"/>
                  </a:lnTo>
                  <a:lnTo>
                    <a:pt x="549934" y="943341"/>
                  </a:lnTo>
                  <a:lnTo>
                    <a:pt x="511055" y="920202"/>
                  </a:lnTo>
                  <a:lnTo>
                    <a:pt x="473244" y="895510"/>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FFCB77"/>
            </a:solidFill>
          </p:spPr>
          <p:txBody>
            <a:bodyPr wrap="square" lIns="0" tIns="0" rIns="0" bIns="0" rtlCol="0"/>
            <a:lstStyle/>
            <a:p>
              <a:endParaRPr/>
            </a:p>
          </p:txBody>
        </p:sp>
        <p:sp>
          <p:nvSpPr>
            <p:cNvPr id="17" name="object 17"/>
            <p:cNvSpPr/>
            <p:nvPr/>
          </p:nvSpPr>
          <p:spPr>
            <a:xfrm>
              <a:off x="12771098" y="9221298"/>
              <a:ext cx="1083945" cy="1066165"/>
            </a:xfrm>
            <a:custGeom>
              <a:avLst/>
              <a:gdLst/>
              <a:ahLst/>
              <a:cxnLst/>
              <a:rect l="l" t="t" r="r" b="b"/>
              <a:pathLst>
                <a:path w="1083944" h="1066165">
                  <a:moveTo>
                    <a:pt x="1083371" y="1065701"/>
                  </a:moveTo>
                  <a:lnTo>
                    <a:pt x="0" y="1065701"/>
                  </a:lnTo>
                  <a:lnTo>
                    <a:pt x="660" y="1035506"/>
                  </a:lnTo>
                  <a:lnTo>
                    <a:pt x="3799" y="987785"/>
                  </a:lnTo>
                  <a:lnTo>
                    <a:pt x="8975" y="940648"/>
                  </a:lnTo>
                  <a:lnTo>
                    <a:pt x="16147" y="894138"/>
                  </a:lnTo>
                  <a:lnTo>
                    <a:pt x="25268" y="848299"/>
                  </a:lnTo>
                  <a:lnTo>
                    <a:pt x="36296" y="803176"/>
                  </a:lnTo>
                  <a:lnTo>
                    <a:pt x="49186" y="758812"/>
                  </a:lnTo>
                  <a:lnTo>
                    <a:pt x="63895" y="715252"/>
                  </a:lnTo>
                  <a:lnTo>
                    <a:pt x="80377" y="672540"/>
                  </a:lnTo>
                  <a:lnTo>
                    <a:pt x="98590" y="630721"/>
                  </a:lnTo>
                  <a:lnTo>
                    <a:pt x="118488" y="589837"/>
                  </a:lnTo>
                  <a:lnTo>
                    <a:pt x="140029" y="549934"/>
                  </a:lnTo>
                  <a:lnTo>
                    <a:pt x="163168" y="511055"/>
                  </a:lnTo>
                  <a:lnTo>
                    <a:pt x="187861" y="473244"/>
                  </a:lnTo>
                  <a:lnTo>
                    <a:pt x="214063" y="436546"/>
                  </a:lnTo>
                  <a:lnTo>
                    <a:pt x="241731" y="401005"/>
                  </a:lnTo>
                  <a:lnTo>
                    <a:pt x="270822" y="366665"/>
                  </a:lnTo>
                  <a:lnTo>
                    <a:pt x="301290" y="333570"/>
                  </a:lnTo>
                  <a:lnTo>
                    <a:pt x="333091" y="301764"/>
                  </a:lnTo>
                  <a:lnTo>
                    <a:pt x="366182" y="271291"/>
                  </a:lnTo>
                  <a:lnTo>
                    <a:pt x="400519" y="242196"/>
                  </a:lnTo>
                  <a:lnTo>
                    <a:pt x="436058" y="214522"/>
                  </a:lnTo>
                  <a:lnTo>
                    <a:pt x="472754" y="188314"/>
                  </a:lnTo>
                  <a:lnTo>
                    <a:pt x="510563" y="163615"/>
                  </a:lnTo>
                  <a:lnTo>
                    <a:pt x="549442" y="140471"/>
                  </a:lnTo>
                  <a:lnTo>
                    <a:pt x="589346" y="118924"/>
                  </a:lnTo>
                  <a:lnTo>
                    <a:pt x="630232" y="99019"/>
                  </a:lnTo>
                  <a:lnTo>
                    <a:pt x="672055" y="80801"/>
                  </a:lnTo>
                  <a:lnTo>
                    <a:pt x="714771" y="64313"/>
                  </a:lnTo>
                  <a:lnTo>
                    <a:pt x="758336" y="49600"/>
                  </a:lnTo>
                  <a:lnTo>
                    <a:pt x="802706" y="36705"/>
                  </a:lnTo>
                  <a:lnTo>
                    <a:pt x="847838" y="25673"/>
                  </a:lnTo>
                  <a:lnTo>
                    <a:pt x="893687" y="16548"/>
                  </a:lnTo>
                  <a:lnTo>
                    <a:pt x="940208" y="9374"/>
                  </a:lnTo>
                  <a:lnTo>
                    <a:pt x="987359" y="4195"/>
                  </a:lnTo>
                  <a:lnTo>
                    <a:pt x="1035094" y="1056"/>
                  </a:lnTo>
                  <a:lnTo>
                    <a:pt x="1083355" y="0"/>
                  </a:lnTo>
                  <a:lnTo>
                    <a:pt x="1083371" y="1065701"/>
                  </a:lnTo>
                  <a:close/>
                </a:path>
              </a:pathLst>
            </a:custGeom>
            <a:solidFill>
              <a:srgbClr val="217C9D"/>
            </a:solidFill>
          </p:spPr>
          <p:txBody>
            <a:bodyPr wrap="square" lIns="0" tIns="0" rIns="0" bIns="0" rtlCol="0"/>
            <a:lstStyle/>
            <a:p>
              <a:endParaRPr/>
            </a:p>
          </p:txBody>
        </p:sp>
      </p:grpSp>
      <p:sp>
        <p:nvSpPr>
          <p:cNvPr id="19" name="object 19"/>
          <p:cNvSpPr txBox="1"/>
          <p:nvPr/>
        </p:nvSpPr>
        <p:spPr>
          <a:xfrm>
            <a:off x="4180612" y="732750"/>
            <a:ext cx="10744200" cy="1120820"/>
          </a:xfrm>
          <a:prstGeom prst="rect">
            <a:avLst/>
          </a:prstGeom>
        </p:spPr>
        <p:txBody>
          <a:bodyPr vert="horz" wrap="square" lIns="0" tIns="12700" rIns="0" bIns="0" rtlCol="0">
            <a:spAutoFit/>
          </a:bodyPr>
          <a:lstStyle/>
          <a:p>
            <a:pPr marL="12700">
              <a:lnSpc>
                <a:spcPct val="100000"/>
              </a:lnSpc>
              <a:spcBef>
                <a:spcPts val="100"/>
              </a:spcBef>
            </a:pPr>
            <a:r>
              <a:rPr kumimoji="0" lang="en-US" altLang="en-US" sz="7200" b="1" i="0" strike="noStrike" cap="none" normalizeH="0" baseline="0" dirty="0" smtClean="0">
                <a:ln>
                  <a:noFill/>
                </a:ln>
                <a:solidFill>
                  <a:schemeClr val="accent5">
                    <a:lumMod val="50000"/>
                  </a:schemeClr>
                </a:solidFill>
                <a:effectLst/>
                <a:latin typeface="Georgia" panose="02040502050405020303" pitchFamily="18" charset="0"/>
                <a:ea typeface="Calibri" panose="020F0502020204030204" pitchFamily="34" charset="0"/>
                <a:cs typeface="Times New Roman" panose="02020603050405020304" pitchFamily="18" charset="0"/>
              </a:rPr>
              <a:t>Research</a:t>
            </a:r>
            <a:r>
              <a:rPr kumimoji="0" lang="en-US" altLang="en-US" sz="4400" b="1" i="0" strike="noStrike" cap="none" normalizeH="0" baseline="0" dirty="0" smtClean="0">
                <a:ln>
                  <a:noFill/>
                </a:ln>
                <a:solidFill>
                  <a:schemeClr val="accent5">
                    <a:lumMod val="50000"/>
                  </a:schemeClr>
                </a:solidFill>
                <a:effectLst/>
                <a:latin typeface="Georgia" panose="02040502050405020303" pitchFamily="18" charset="0"/>
                <a:ea typeface="Calibri" panose="020F0502020204030204" pitchFamily="34" charset="0"/>
                <a:cs typeface="Times New Roman" panose="02020603050405020304" pitchFamily="18" charset="0"/>
              </a:rPr>
              <a:t> </a:t>
            </a:r>
            <a:r>
              <a:rPr kumimoji="0" lang="en-US" altLang="en-US" sz="7200" b="1" i="0" strike="noStrike" cap="none" normalizeH="0" baseline="0" dirty="0" smtClean="0">
                <a:ln>
                  <a:noFill/>
                </a:ln>
                <a:solidFill>
                  <a:schemeClr val="accent5">
                    <a:lumMod val="50000"/>
                  </a:schemeClr>
                </a:solidFill>
                <a:effectLst/>
                <a:latin typeface="Georgia" panose="02040502050405020303" pitchFamily="18" charset="0"/>
                <a:ea typeface="Calibri" panose="020F0502020204030204" pitchFamily="34" charset="0"/>
                <a:cs typeface="Times New Roman" panose="02020603050405020304" pitchFamily="18" charset="0"/>
              </a:rPr>
              <a:t>Objectives</a:t>
            </a:r>
            <a:endParaRPr sz="4400" b="1" dirty="0">
              <a:solidFill>
                <a:schemeClr val="accent5">
                  <a:lumMod val="50000"/>
                </a:schemeClr>
              </a:solidFill>
              <a:latin typeface="Georgia" panose="02040502050405020303" pitchFamily="18" charset="0"/>
              <a:cs typeface="Arial"/>
            </a:endParaRPr>
          </a:p>
        </p:txBody>
      </p:sp>
      <p:sp>
        <p:nvSpPr>
          <p:cNvPr id="25" name="Rectangle 2"/>
          <p:cNvSpPr>
            <a:spLocks noChangeArrowheads="1"/>
          </p:cNvSpPr>
          <p:nvPr/>
        </p:nvSpPr>
        <p:spPr bwMode="auto">
          <a:xfrm>
            <a:off x="1083807" y="3141325"/>
            <a:ext cx="16235721"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400" b="0" i="0" u="none" strike="noStrike" cap="none" normalizeH="0" baseline="0" dirty="0" smtClean="0">
                <a:ln>
                  <a:noFill/>
                </a:ln>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My research objectives were to knew what percentage of people had the privilege to choose their subject for themselves. Moreover, how much they are enjoying their studies. </a:t>
            </a:r>
            <a:endParaRPr kumimoji="0" lang="en-US" altLang="en-US" sz="3400" b="0" i="0" u="none" strike="noStrike" cap="none" normalizeH="0" baseline="0" dirty="0" smtClean="0">
              <a:ln>
                <a:noFill/>
              </a:ln>
              <a:solidFill>
                <a:schemeClr val="accent5">
                  <a:lumMod val="50000"/>
                </a:schemeClr>
              </a:solidFill>
              <a:effectLst/>
              <a:latin typeface="Arial" panose="020B0604020202020204" pitchFamily="34" charset="0"/>
            </a:endParaRPr>
          </a:p>
        </p:txBody>
      </p:sp>
      <p:grpSp>
        <p:nvGrpSpPr>
          <p:cNvPr id="30" name="Group 29"/>
          <p:cNvGrpSpPr/>
          <p:nvPr/>
        </p:nvGrpSpPr>
        <p:grpSpPr>
          <a:xfrm>
            <a:off x="4405649" y="4796340"/>
            <a:ext cx="8364660" cy="4590321"/>
            <a:chOff x="4405649" y="4796340"/>
            <a:chExt cx="8364660" cy="4590321"/>
          </a:xfrm>
        </p:grpSpPr>
        <p:pic>
          <p:nvPicPr>
            <p:cNvPr id="28" name="Picture 27"/>
            <p:cNvPicPr>
              <a:picLocks noChangeAspect="1"/>
            </p:cNvPicPr>
            <p:nvPr/>
          </p:nvPicPr>
          <p:blipFill rotWithShape="1">
            <a:blip r:embed="rId2"/>
            <a:srcRect r="15227"/>
            <a:stretch/>
          </p:blipFill>
          <p:spPr>
            <a:xfrm>
              <a:off x="4405649" y="4826463"/>
              <a:ext cx="4395347" cy="4560198"/>
            </a:xfrm>
            <a:prstGeom prst="rect">
              <a:avLst/>
            </a:prstGeom>
          </p:spPr>
        </p:pic>
        <p:pic>
          <p:nvPicPr>
            <p:cNvPr id="29" name="Picture 28"/>
            <p:cNvPicPr>
              <a:picLocks noChangeAspect="1"/>
            </p:cNvPicPr>
            <p:nvPr/>
          </p:nvPicPr>
          <p:blipFill rotWithShape="1">
            <a:blip r:embed="rId3"/>
            <a:srcRect l="14841" r="14865"/>
            <a:stretch/>
          </p:blipFill>
          <p:spPr>
            <a:xfrm>
              <a:off x="8963992" y="4796340"/>
              <a:ext cx="3806317" cy="4413976"/>
            </a:xfrm>
            <a:prstGeom prst="rect">
              <a:avLst/>
            </a:prstGeom>
          </p:spPr>
        </p:pic>
      </p:grpSp>
      <p:grpSp>
        <p:nvGrpSpPr>
          <p:cNvPr id="31" name="object 4"/>
          <p:cNvGrpSpPr/>
          <p:nvPr/>
        </p:nvGrpSpPr>
        <p:grpSpPr>
          <a:xfrm>
            <a:off x="5080" y="8199266"/>
            <a:ext cx="2158365" cy="2044064"/>
            <a:chOff x="9524" y="8243164"/>
            <a:chExt cx="2158365" cy="2044064"/>
          </a:xfrm>
        </p:grpSpPr>
        <p:sp>
          <p:nvSpPr>
            <p:cNvPr id="32" name="object 5"/>
            <p:cNvSpPr/>
            <p:nvPr/>
          </p:nvSpPr>
          <p:spPr>
            <a:xfrm>
              <a:off x="9524" y="8243164"/>
              <a:ext cx="1083945" cy="1083945"/>
            </a:xfrm>
            <a:custGeom>
              <a:avLst/>
              <a:gdLst/>
              <a:ahLst/>
              <a:cxnLst/>
              <a:rect l="l" t="t" r="r" b="b"/>
              <a:pathLst>
                <a:path w="1083945"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E6D73"/>
            </a:solidFill>
          </p:spPr>
          <p:txBody>
            <a:bodyPr wrap="square" lIns="0" tIns="0" rIns="0" bIns="0" rtlCol="0"/>
            <a:lstStyle/>
            <a:p>
              <a:endParaRPr/>
            </a:p>
          </p:txBody>
        </p:sp>
        <p:sp>
          <p:nvSpPr>
            <p:cNvPr id="33" name="object 6"/>
            <p:cNvSpPr/>
            <p:nvPr/>
          </p:nvSpPr>
          <p:spPr>
            <a:xfrm>
              <a:off x="1083808" y="8271739"/>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34" name="object 7"/>
            <p:cNvSpPr/>
            <p:nvPr/>
          </p:nvSpPr>
          <p:spPr>
            <a:xfrm>
              <a:off x="10789" y="9355547"/>
              <a:ext cx="1073150" cy="931544"/>
            </a:xfrm>
            <a:custGeom>
              <a:avLst/>
              <a:gdLst/>
              <a:ahLst/>
              <a:cxnLst/>
              <a:rect l="l" t="t" r="r" b="b"/>
              <a:pathLst>
                <a:path w="1073150" h="931545">
                  <a:moveTo>
                    <a:pt x="1072977" y="931452"/>
                  </a:moveTo>
                  <a:lnTo>
                    <a:pt x="0" y="931452"/>
                  </a:lnTo>
                  <a:lnTo>
                    <a:pt x="5753" y="894138"/>
                  </a:lnTo>
                  <a:lnTo>
                    <a:pt x="14874" y="848299"/>
                  </a:lnTo>
                  <a:lnTo>
                    <a:pt x="25902" y="803176"/>
                  </a:lnTo>
                  <a:lnTo>
                    <a:pt x="38793" y="758812"/>
                  </a:lnTo>
                  <a:lnTo>
                    <a:pt x="53501" y="715252"/>
                  </a:lnTo>
                  <a:lnTo>
                    <a:pt x="69983" y="672540"/>
                  </a:lnTo>
                  <a:lnTo>
                    <a:pt x="88196" y="630721"/>
                  </a:lnTo>
                  <a:lnTo>
                    <a:pt x="108095" y="589837"/>
                  </a:lnTo>
                  <a:lnTo>
                    <a:pt x="129635" y="549934"/>
                  </a:lnTo>
                  <a:lnTo>
                    <a:pt x="152774" y="511055"/>
                  </a:lnTo>
                  <a:lnTo>
                    <a:pt x="177467" y="473244"/>
                  </a:lnTo>
                  <a:lnTo>
                    <a:pt x="203669" y="436546"/>
                  </a:lnTo>
                  <a:lnTo>
                    <a:pt x="231338" y="401005"/>
                  </a:lnTo>
                  <a:lnTo>
                    <a:pt x="260428" y="366665"/>
                  </a:lnTo>
                  <a:lnTo>
                    <a:pt x="290896" y="333570"/>
                  </a:lnTo>
                  <a:lnTo>
                    <a:pt x="322697" y="301764"/>
                  </a:lnTo>
                  <a:lnTo>
                    <a:pt x="355789" y="271291"/>
                  </a:lnTo>
                  <a:lnTo>
                    <a:pt x="390125" y="242196"/>
                  </a:lnTo>
                  <a:lnTo>
                    <a:pt x="425664" y="214522"/>
                  </a:lnTo>
                  <a:lnTo>
                    <a:pt x="462360" y="188314"/>
                  </a:lnTo>
                  <a:lnTo>
                    <a:pt x="500169" y="163615"/>
                  </a:lnTo>
                  <a:lnTo>
                    <a:pt x="539048" y="140471"/>
                  </a:lnTo>
                  <a:lnTo>
                    <a:pt x="578952" y="118924"/>
                  </a:lnTo>
                  <a:lnTo>
                    <a:pt x="619838" y="99020"/>
                  </a:lnTo>
                  <a:lnTo>
                    <a:pt x="661661" y="80801"/>
                  </a:lnTo>
                  <a:lnTo>
                    <a:pt x="704377" y="64313"/>
                  </a:lnTo>
                  <a:lnTo>
                    <a:pt x="747942" y="49600"/>
                  </a:lnTo>
                  <a:lnTo>
                    <a:pt x="792313" y="36705"/>
                  </a:lnTo>
                  <a:lnTo>
                    <a:pt x="837444" y="25673"/>
                  </a:lnTo>
                  <a:lnTo>
                    <a:pt x="883293" y="16548"/>
                  </a:lnTo>
                  <a:lnTo>
                    <a:pt x="929814" y="9374"/>
                  </a:lnTo>
                  <a:lnTo>
                    <a:pt x="976965" y="4195"/>
                  </a:lnTo>
                  <a:lnTo>
                    <a:pt x="1024700" y="1056"/>
                  </a:lnTo>
                  <a:lnTo>
                    <a:pt x="1072961" y="0"/>
                  </a:lnTo>
                  <a:lnTo>
                    <a:pt x="1072977" y="931452"/>
                  </a:lnTo>
                  <a:close/>
                </a:path>
              </a:pathLst>
            </a:custGeom>
            <a:solidFill>
              <a:srgbClr val="FE6D73"/>
            </a:solidFill>
          </p:spPr>
          <p:txBody>
            <a:bodyPr wrap="square" lIns="0" tIns="0" rIns="0" bIns="0" rtlCol="0"/>
            <a:lstStyle/>
            <a:p>
              <a:endParaRPr/>
            </a:p>
          </p:txBody>
        </p:sp>
      </p:grpSp>
      <p:sp>
        <p:nvSpPr>
          <p:cNvPr id="35" name="object 8"/>
          <p:cNvSpPr/>
          <p:nvPr/>
        </p:nvSpPr>
        <p:spPr>
          <a:xfrm>
            <a:off x="3332500" y="9340223"/>
            <a:ext cx="1068705" cy="902969"/>
          </a:xfrm>
          <a:custGeom>
            <a:avLst/>
            <a:gdLst/>
            <a:ahLst/>
            <a:cxnLst/>
            <a:rect l="l" t="t" r="r" b="b"/>
            <a:pathLst>
              <a:path w="1068704" h="902970">
                <a:moveTo>
                  <a:pt x="1068571" y="902877"/>
                </a:moveTo>
                <a:lnTo>
                  <a:pt x="0" y="902877"/>
                </a:lnTo>
                <a:lnTo>
                  <a:pt x="1347" y="894138"/>
                </a:lnTo>
                <a:lnTo>
                  <a:pt x="10469" y="848299"/>
                </a:lnTo>
                <a:lnTo>
                  <a:pt x="21496" y="803176"/>
                </a:lnTo>
                <a:lnTo>
                  <a:pt x="34387" y="758812"/>
                </a:lnTo>
                <a:lnTo>
                  <a:pt x="49095" y="715252"/>
                </a:lnTo>
                <a:lnTo>
                  <a:pt x="65577" y="672540"/>
                </a:lnTo>
                <a:lnTo>
                  <a:pt x="83790" y="630721"/>
                </a:lnTo>
                <a:lnTo>
                  <a:pt x="103689" y="589837"/>
                </a:lnTo>
                <a:lnTo>
                  <a:pt x="125230" y="549934"/>
                </a:lnTo>
                <a:lnTo>
                  <a:pt x="148368" y="511055"/>
                </a:lnTo>
                <a:lnTo>
                  <a:pt x="173061" y="473244"/>
                </a:lnTo>
                <a:lnTo>
                  <a:pt x="199263" y="436546"/>
                </a:lnTo>
                <a:lnTo>
                  <a:pt x="226932" y="401005"/>
                </a:lnTo>
                <a:lnTo>
                  <a:pt x="256022" y="366665"/>
                </a:lnTo>
                <a:lnTo>
                  <a:pt x="286490" y="333570"/>
                </a:lnTo>
                <a:lnTo>
                  <a:pt x="318291" y="301764"/>
                </a:lnTo>
                <a:lnTo>
                  <a:pt x="351383" y="271291"/>
                </a:lnTo>
                <a:lnTo>
                  <a:pt x="385720" y="242196"/>
                </a:lnTo>
                <a:lnTo>
                  <a:pt x="421258" y="214522"/>
                </a:lnTo>
                <a:lnTo>
                  <a:pt x="457954" y="188314"/>
                </a:lnTo>
                <a:lnTo>
                  <a:pt x="495763" y="163615"/>
                </a:lnTo>
                <a:lnTo>
                  <a:pt x="534642" y="140471"/>
                </a:lnTo>
                <a:lnTo>
                  <a:pt x="574546" y="118924"/>
                </a:lnTo>
                <a:lnTo>
                  <a:pt x="615432" y="99020"/>
                </a:lnTo>
                <a:lnTo>
                  <a:pt x="657255" y="80801"/>
                </a:lnTo>
                <a:lnTo>
                  <a:pt x="699971" y="64314"/>
                </a:lnTo>
                <a:lnTo>
                  <a:pt x="743536" y="49600"/>
                </a:lnTo>
                <a:lnTo>
                  <a:pt x="787907" y="36705"/>
                </a:lnTo>
                <a:lnTo>
                  <a:pt x="833038" y="25674"/>
                </a:lnTo>
                <a:lnTo>
                  <a:pt x="878887" y="16548"/>
                </a:lnTo>
                <a:lnTo>
                  <a:pt x="925408" y="9374"/>
                </a:lnTo>
                <a:lnTo>
                  <a:pt x="972559" y="4195"/>
                </a:lnTo>
                <a:lnTo>
                  <a:pt x="1020295" y="1056"/>
                </a:lnTo>
                <a:lnTo>
                  <a:pt x="1068557" y="0"/>
                </a:lnTo>
                <a:lnTo>
                  <a:pt x="1068571" y="902877"/>
                </a:lnTo>
                <a:close/>
              </a:path>
            </a:pathLst>
          </a:custGeom>
          <a:solidFill>
            <a:srgbClr val="48CFAE"/>
          </a:solidFill>
        </p:spPr>
        <p:txBody>
          <a:bodyPr wrap="square" lIns="0" tIns="0" rIns="0" bIns="0" rtlCol="0"/>
          <a:lstStyle/>
          <a:p>
            <a:endParaRPr/>
          </a:p>
        </p:txBody>
      </p:sp>
      <p:grpSp>
        <p:nvGrpSpPr>
          <p:cNvPr id="36" name="object 15"/>
          <p:cNvGrpSpPr/>
          <p:nvPr/>
        </p:nvGrpSpPr>
        <p:grpSpPr>
          <a:xfrm>
            <a:off x="12766260" y="8093592"/>
            <a:ext cx="1083945" cy="2150110"/>
            <a:chOff x="12770704" y="8137490"/>
            <a:chExt cx="1083945" cy="2150110"/>
          </a:xfrm>
        </p:grpSpPr>
        <p:sp>
          <p:nvSpPr>
            <p:cNvPr id="37" name="object 16"/>
            <p:cNvSpPr/>
            <p:nvPr/>
          </p:nvSpPr>
          <p:spPr>
            <a:xfrm>
              <a:off x="12770704" y="8137490"/>
              <a:ext cx="1083945" cy="1083945"/>
            </a:xfrm>
            <a:custGeom>
              <a:avLst/>
              <a:gdLst/>
              <a:ahLst/>
              <a:cxnLst/>
              <a:rect l="l" t="t" r="r" b="b"/>
              <a:pathLst>
                <a:path w="1083944" h="1083945">
                  <a:moveTo>
                    <a:pt x="1083766" y="0"/>
                  </a:moveTo>
                  <a:lnTo>
                    <a:pt x="1083766" y="1083766"/>
                  </a:lnTo>
                  <a:lnTo>
                    <a:pt x="1035506" y="1082710"/>
                  </a:lnTo>
                  <a:lnTo>
                    <a:pt x="987786" y="1079572"/>
                  </a:lnTo>
                  <a:lnTo>
                    <a:pt x="940648" y="1074395"/>
                  </a:lnTo>
                  <a:lnTo>
                    <a:pt x="894138" y="1067223"/>
                  </a:lnTo>
                  <a:lnTo>
                    <a:pt x="848299" y="1058102"/>
                  </a:lnTo>
                  <a:lnTo>
                    <a:pt x="803176" y="1047074"/>
                  </a:lnTo>
                  <a:lnTo>
                    <a:pt x="758812" y="1034184"/>
                  </a:lnTo>
                  <a:lnTo>
                    <a:pt x="715253" y="1019475"/>
                  </a:lnTo>
                  <a:lnTo>
                    <a:pt x="672541" y="1002993"/>
                  </a:lnTo>
                  <a:lnTo>
                    <a:pt x="630721" y="984780"/>
                  </a:lnTo>
                  <a:lnTo>
                    <a:pt x="589837" y="964882"/>
                  </a:lnTo>
                  <a:lnTo>
                    <a:pt x="549934" y="943341"/>
                  </a:lnTo>
                  <a:lnTo>
                    <a:pt x="511055" y="920202"/>
                  </a:lnTo>
                  <a:lnTo>
                    <a:pt x="473244" y="895510"/>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FFCB77"/>
            </a:solidFill>
          </p:spPr>
          <p:txBody>
            <a:bodyPr wrap="square" lIns="0" tIns="0" rIns="0" bIns="0" rtlCol="0"/>
            <a:lstStyle/>
            <a:p>
              <a:endParaRPr/>
            </a:p>
          </p:txBody>
        </p:sp>
        <p:sp>
          <p:nvSpPr>
            <p:cNvPr id="38" name="object 17"/>
            <p:cNvSpPr/>
            <p:nvPr/>
          </p:nvSpPr>
          <p:spPr>
            <a:xfrm>
              <a:off x="12771098" y="9221298"/>
              <a:ext cx="1083945" cy="1066165"/>
            </a:xfrm>
            <a:custGeom>
              <a:avLst/>
              <a:gdLst/>
              <a:ahLst/>
              <a:cxnLst/>
              <a:rect l="l" t="t" r="r" b="b"/>
              <a:pathLst>
                <a:path w="1083944" h="1066165">
                  <a:moveTo>
                    <a:pt x="1083371" y="1065701"/>
                  </a:moveTo>
                  <a:lnTo>
                    <a:pt x="0" y="1065701"/>
                  </a:lnTo>
                  <a:lnTo>
                    <a:pt x="660" y="1035506"/>
                  </a:lnTo>
                  <a:lnTo>
                    <a:pt x="3799" y="987785"/>
                  </a:lnTo>
                  <a:lnTo>
                    <a:pt x="8975" y="940648"/>
                  </a:lnTo>
                  <a:lnTo>
                    <a:pt x="16147" y="894138"/>
                  </a:lnTo>
                  <a:lnTo>
                    <a:pt x="25268" y="848299"/>
                  </a:lnTo>
                  <a:lnTo>
                    <a:pt x="36296" y="803176"/>
                  </a:lnTo>
                  <a:lnTo>
                    <a:pt x="49186" y="758812"/>
                  </a:lnTo>
                  <a:lnTo>
                    <a:pt x="63895" y="715252"/>
                  </a:lnTo>
                  <a:lnTo>
                    <a:pt x="80377" y="672540"/>
                  </a:lnTo>
                  <a:lnTo>
                    <a:pt x="98590" y="630721"/>
                  </a:lnTo>
                  <a:lnTo>
                    <a:pt x="118488" y="589837"/>
                  </a:lnTo>
                  <a:lnTo>
                    <a:pt x="140029" y="549934"/>
                  </a:lnTo>
                  <a:lnTo>
                    <a:pt x="163168" y="511055"/>
                  </a:lnTo>
                  <a:lnTo>
                    <a:pt x="187861" y="473244"/>
                  </a:lnTo>
                  <a:lnTo>
                    <a:pt x="214063" y="436546"/>
                  </a:lnTo>
                  <a:lnTo>
                    <a:pt x="241731" y="401005"/>
                  </a:lnTo>
                  <a:lnTo>
                    <a:pt x="270822" y="366665"/>
                  </a:lnTo>
                  <a:lnTo>
                    <a:pt x="301290" y="333570"/>
                  </a:lnTo>
                  <a:lnTo>
                    <a:pt x="333091" y="301764"/>
                  </a:lnTo>
                  <a:lnTo>
                    <a:pt x="366182" y="271291"/>
                  </a:lnTo>
                  <a:lnTo>
                    <a:pt x="400519" y="242196"/>
                  </a:lnTo>
                  <a:lnTo>
                    <a:pt x="436058" y="214522"/>
                  </a:lnTo>
                  <a:lnTo>
                    <a:pt x="472754" y="188314"/>
                  </a:lnTo>
                  <a:lnTo>
                    <a:pt x="510563" y="163615"/>
                  </a:lnTo>
                  <a:lnTo>
                    <a:pt x="549442" y="140471"/>
                  </a:lnTo>
                  <a:lnTo>
                    <a:pt x="589346" y="118924"/>
                  </a:lnTo>
                  <a:lnTo>
                    <a:pt x="630232" y="99019"/>
                  </a:lnTo>
                  <a:lnTo>
                    <a:pt x="672055" y="80801"/>
                  </a:lnTo>
                  <a:lnTo>
                    <a:pt x="714771" y="64313"/>
                  </a:lnTo>
                  <a:lnTo>
                    <a:pt x="758336" y="49600"/>
                  </a:lnTo>
                  <a:lnTo>
                    <a:pt x="802706" y="36705"/>
                  </a:lnTo>
                  <a:lnTo>
                    <a:pt x="847838" y="25673"/>
                  </a:lnTo>
                  <a:lnTo>
                    <a:pt x="893687" y="16548"/>
                  </a:lnTo>
                  <a:lnTo>
                    <a:pt x="940208" y="9374"/>
                  </a:lnTo>
                  <a:lnTo>
                    <a:pt x="987359" y="4195"/>
                  </a:lnTo>
                  <a:lnTo>
                    <a:pt x="1035094" y="1056"/>
                  </a:lnTo>
                  <a:lnTo>
                    <a:pt x="1083355" y="0"/>
                  </a:lnTo>
                  <a:lnTo>
                    <a:pt x="1083371" y="1065701"/>
                  </a:lnTo>
                  <a:close/>
                </a:path>
              </a:pathLst>
            </a:custGeom>
            <a:solidFill>
              <a:srgbClr val="217C9D"/>
            </a:solidFill>
          </p:spPr>
          <p:txBody>
            <a:bodyPr wrap="square" lIns="0" tIns="0" rIns="0" bIns="0" rtlCol="0"/>
            <a:lstStyle/>
            <a:p>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fltVal val="0"/>
                                          </p:val>
                                        </p:tav>
                                        <p:tav tm="100000">
                                          <p:val>
                                            <p:strVal val="#ppt_w"/>
                                          </p:val>
                                        </p:tav>
                                      </p:tavLst>
                                    </p:anim>
                                    <p:anim calcmode="lin" valueType="num">
                                      <p:cBhvr>
                                        <p:cTn id="8" dur="1000" fill="hold"/>
                                        <p:tgtEl>
                                          <p:spTgt spid="30"/>
                                        </p:tgtEl>
                                        <p:attrNameLst>
                                          <p:attrName>ppt_h</p:attrName>
                                        </p:attrNameLst>
                                      </p:cBhvr>
                                      <p:tavLst>
                                        <p:tav tm="0">
                                          <p:val>
                                            <p:fltVal val="0"/>
                                          </p:val>
                                        </p:tav>
                                        <p:tav tm="100000">
                                          <p:val>
                                            <p:strVal val="#ppt_h"/>
                                          </p:val>
                                        </p:tav>
                                      </p:tavLst>
                                    </p:anim>
                                    <p:anim calcmode="lin" valueType="num">
                                      <p:cBhvr>
                                        <p:cTn id="9" dur="1000" fill="hold"/>
                                        <p:tgtEl>
                                          <p:spTgt spid="30"/>
                                        </p:tgtEl>
                                        <p:attrNameLst>
                                          <p:attrName>style.rotation</p:attrName>
                                        </p:attrNameLst>
                                      </p:cBhvr>
                                      <p:tavLst>
                                        <p:tav tm="0">
                                          <p:val>
                                            <p:fltVal val="90"/>
                                          </p:val>
                                        </p:tav>
                                        <p:tav tm="100000">
                                          <p:val>
                                            <p:fltVal val="0"/>
                                          </p:val>
                                        </p:tav>
                                      </p:tavLst>
                                    </p:anim>
                                    <p:animEffect transition="in" filter="fade">
                                      <p:cBhvr>
                                        <p:cTn id="10"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130" y="0"/>
            <a:ext cx="2167890" cy="4364355"/>
            <a:chOff x="0" y="5913663"/>
            <a:chExt cx="2167890" cy="4364355"/>
          </a:xfrm>
        </p:grpSpPr>
        <p:sp>
          <p:nvSpPr>
            <p:cNvPr id="4" name="object 4"/>
            <p:cNvSpPr/>
            <p:nvPr/>
          </p:nvSpPr>
          <p:spPr>
            <a:xfrm>
              <a:off x="9524" y="5913663"/>
              <a:ext cx="1083945" cy="1083945"/>
            </a:xfrm>
            <a:custGeom>
              <a:avLst/>
              <a:gdLst/>
              <a:ahLst/>
              <a:cxnLst/>
              <a:rect l="l" t="t" r="r" b="b"/>
              <a:pathLst>
                <a:path w="1083945"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E6D73"/>
            </a:solidFill>
          </p:spPr>
          <p:txBody>
            <a:bodyPr wrap="square" lIns="0" tIns="0" rIns="0" bIns="0" rtlCol="0"/>
            <a:lstStyle/>
            <a:p>
              <a:endParaRPr/>
            </a:p>
          </p:txBody>
        </p:sp>
        <p:sp>
          <p:nvSpPr>
            <p:cNvPr id="5" name="object 5"/>
            <p:cNvSpPr/>
            <p:nvPr/>
          </p:nvSpPr>
          <p:spPr>
            <a:xfrm>
              <a:off x="1083808" y="5942238"/>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6" name="object 6"/>
            <p:cNvSpPr/>
            <p:nvPr/>
          </p:nvSpPr>
          <p:spPr>
            <a:xfrm>
              <a:off x="0" y="7026048"/>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FE6D73"/>
            </a:solidFill>
          </p:spPr>
          <p:txBody>
            <a:bodyPr wrap="square" lIns="0" tIns="0" rIns="0" bIns="0" rtlCol="0"/>
            <a:lstStyle/>
            <a:p>
              <a:endParaRPr/>
            </a:p>
          </p:txBody>
        </p:sp>
        <p:sp>
          <p:nvSpPr>
            <p:cNvPr id="7" name="object 7"/>
            <p:cNvSpPr/>
            <p:nvPr/>
          </p:nvSpPr>
          <p:spPr>
            <a:xfrm>
              <a:off x="0" y="8109857"/>
              <a:ext cx="1083945" cy="1083945"/>
            </a:xfrm>
            <a:custGeom>
              <a:avLst/>
              <a:gdLst/>
              <a:ahLst/>
              <a:cxnLst/>
              <a:rect l="l" t="t" r="r" b="b"/>
              <a:pathLst>
                <a:path w="1083945"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48CFAE"/>
            </a:solidFill>
          </p:spPr>
          <p:txBody>
            <a:bodyPr wrap="square" lIns="0" tIns="0" rIns="0" bIns="0" rtlCol="0"/>
            <a:lstStyle/>
            <a:p>
              <a:endParaRPr/>
            </a:p>
          </p:txBody>
        </p:sp>
        <p:sp>
          <p:nvSpPr>
            <p:cNvPr id="8" name="object 8"/>
            <p:cNvSpPr/>
            <p:nvPr/>
          </p:nvSpPr>
          <p:spPr>
            <a:xfrm>
              <a:off x="1083808" y="8109857"/>
              <a:ext cx="1083945" cy="1083945"/>
            </a:xfrm>
            <a:custGeom>
              <a:avLst/>
              <a:gdLst/>
              <a:ahLst/>
              <a:cxnLst/>
              <a:rect l="l" t="t" r="r" b="b"/>
              <a:pathLst>
                <a:path w="1083945" h="1083945">
                  <a:moveTo>
                    <a:pt x="1083766" y="0"/>
                  </a:moveTo>
                  <a:lnTo>
                    <a:pt x="1083766" y="1083766"/>
                  </a:lnTo>
                  <a:lnTo>
                    <a:pt x="1035506" y="1082710"/>
                  </a:lnTo>
                  <a:lnTo>
                    <a:pt x="987786" y="1079572"/>
                  </a:lnTo>
                  <a:lnTo>
                    <a:pt x="940648" y="1074395"/>
                  </a:lnTo>
                  <a:lnTo>
                    <a:pt x="894138" y="1067223"/>
                  </a:lnTo>
                  <a:lnTo>
                    <a:pt x="848299" y="1058102"/>
                  </a:lnTo>
                  <a:lnTo>
                    <a:pt x="803176" y="1047074"/>
                  </a:lnTo>
                  <a:lnTo>
                    <a:pt x="758812" y="1034184"/>
                  </a:lnTo>
                  <a:lnTo>
                    <a:pt x="715253" y="1019475"/>
                  </a:lnTo>
                  <a:lnTo>
                    <a:pt x="672541" y="1002993"/>
                  </a:lnTo>
                  <a:lnTo>
                    <a:pt x="630721" y="984780"/>
                  </a:lnTo>
                  <a:lnTo>
                    <a:pt x="589837" y="964882"/>
                  </a:lnTo>
                  <a:lnTo>
                    <a:pt x="549934" y="943341"/>
                  </a:lnTo>
                  <a:lnTo>
                    <a:pt x="511055" y="920202"/>
                  </a:lnTo>
                  <a:lnTo>
                    <a:pt x="473244" y="895510"/>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217C9D"/>
            </a:solidFill>
          </p:spPr>
          <p:txBody>
            <a:bodyPr wrap="square" lIns="0" tIns="0" rIns="0" bIns="0" rtlCol="0"/>
            <a:lstStyle/>
            <a:p>
              <a:endParaRPr/>
            </a:p>
          </p:txBody>
        </p:sp>
        <p:sp>
          <p:nvSpPr>
            <p:cNvPr id="9" name="object 9"/>
            <p:cNvSpPr/>
            <p:nvPr/>
          </p:nvSpPr>
          <p:spPr>
            <a:xfrm>
              <a:off x="1083808" y="9193666"/>
              <a:ext cx="1083945" cy="1083945"/>
            </a:xfrm>
            <a:custGeom>
              <a:avLst/>
              <a:gdLst/>
              <a:ahLst/>
              <a:cxnLst/>
              <a:rect l="l" t="t" r="r" b="b"/>
              <a:pathLst>
                <a:path w="1083945"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FCB77"/>
            </a:solidFill>
          </p:spPr>
          <p:txBody>
            <a:bodyPr wrap="square" lIns="0" tIns="0" rIns="0" bIns="0" rtlCol="0"/>
            <a:lstStyle/>
            <a:p>
              <a:endParaRPr/>
            </a:p>
          </p:txBody>
        </p:sp>
        <p:sp>
          <p:nvSpPr>
            <p:cNvPr id="10" name="object 10"/>
            <p:cNvSpPr/>
            <p:nvPr/>
          </p:nvSpPr>
          <p:spPr>
            <a:xfrm>
              <a:off x="0" y="9193665"/>
              <a:ext cx="1083945" cy="1083945"/>
            </a:xfrm>
            <a:custGeom>
              <a:avLst/>
              <a:gdLst/>
              <a:ahLst/>
              <a:cxnLst/>
              <a:rect l="l" t="t" r="r" b="b"/>
              <a:pathLst>
                <a:path w="1083945" h="1083945">
                  <a:moveTo>
                    <a:pt x="0" y="1083766"/>
                  </a:moveTo>
                  <a:lnTo>
                    <a:pt x="0" y="0"/>
                  </a:lnTo>
                  <a:lnTo>
                    <a:pt x="48259" y="1055"/>
                  </a:lnTo>
                  <a:lnTo>
                    <a:pt x="95980" y="4194"/>
                  </a:lnTo>
                  <a:lnTo>
                    <a:pt x="143117" y="9371"/>
                  </a:lnTo>
                  <a:lnTo>
                    <a:pt x="189627" y="16542"/>
                  </a:lnTo>
                  <a:lnTo>
                    <a:pt x="235466" y="25664"/>
                  </a:lnTo>
                  <a:lnTo>
                    <a:pt x="280589" y="36691"/>
                  </a:lnTo>
                  <a:lnTo>
                    <a:pt x="324953" y="49582"/>
                  </a:lnTo>
                  <a:lnTo>
                    <a:pt x="368513" y="64290"/>
                  </a:lnTo>
                  <a:lnTo>
                    <a:pt x="411225" y="80772"/>
                  </a:lnTo>
                  <a:lnTo>
                    <a:pt x="453044" y="98985"/>
                  </a:lnTo>
                  <a:lnTo>
                    <a:pt x="493928" y="118884"/>
                  </a:lnTo>
                  <a:lnTo>
                    <a:pt x="533832" y="140424"/>
                  </a:lnTo>
                  <a:lnTo>
                    <a:pt x="572711" y="163563"/>
                  </a:lnTo>
                  <a:lnTo>
                    <a:pt x="610521" y="188256"/>
                  </a:lnTo>
                  <a:lnTo>
                    <a:pt x="647219" y="214458"/>
                  </a:lnTo>
                  <a:lnTo>
                    <a:pt x="682760" y="242127"/>
                  </a:lnTo>
                  <a:lnTo>
                    <a:pt x="717100" y="271217"/>
                  </a:lnTo>
                  <a:lnTo>
                    <a:pt x="750195" y="301685"/>
                  </a:lnTo>
                  <a:lnTo>
                    <a:pt x="782001" y="333486"/>
                  </a:lnTo>
                  <a:lnTo>
                    <a:pt x="812474" y="366578"/>
                  </a:lnTo>
                  <a:lnTo>
                    <a:pt x="841569" y="400915"/>
                  </a:lnTo>
                  <a:lnTo>
                    <a:pt x="869243" y="436453"/>
                  </a:lnTo>
                  <a:lnTo>
                    <a:pt x="895451" y="473149"/>
                  </a:lnTo>
                  <a:lnTo>
                    <a:pt x="920150" y="510958"/>
                  </a:lnTo>
                  <a:lnTo>
                    <a:pt x="943295" y="549837"/>
                  </a:lnTo>
                  <a:lnTo>
                    <a:pt x="964841" y="589741"/>
                  </a:lnTo>
                  <a:lnTo>
                    <a:pt x="984746" y="630627"/>
                  </a:lnTo>
                  <a:lnTo>
                    <a:pt x="1002964" y="672450"/>
                  </a:lnTo>
                  <a:lnTo>
                    <a:pt x="1019452" y="715166"/>
                  </a:lnTo>
                  <a:lnTo>
                    <a:pt x="1034165" y="758731"/>
                  </a:lnTo>
                  <a:lnTo>
                    <a:pt x="1047060" y="803102"/>
                  </a:lnTo>
                  <a:lnTo>
                    <a:pt x="1058092" y="848233"/>
                  </a:lnTo>
                  <a:lnTo>
                    <a:pt x="1067217" y="894082"/>
                  </a:lnTo>
                  <a:lnTo>
                    <a:pt x="1074391" y="940603"/>
                  </a:lnTo>
                  <a:lnTo>
                    <a:pt x="1079570" y="987754"/>
                  </a:lnTo>
                  <a:lnTo>
                    <a:pt x="1082710" y="1035489"/>
                  </a:lnTo>
                  <a:lnTo>
                    <a:pt x="1083766" y="1083766"/>
                  </a:lnTo>
                  <a:lnTo>
                    <a:pt x="0" y="1083766"/>
                  </a:lnTo>
                  <a:close/>
                </a:path>
              </a:pathLst>
            </a:custGeom>
            <a:solidFill>
              <a:srgbClr val="217C9D"/>
            </a:solidFill>
          </p:spPr>
          <p:txBody>
            <a:bodyPr wrap="square" lIns="0" tIns="0" rIns="0" bIns="0" rtlCol="0"/>
            <a:lstStyle/>
            <a:p>
              <a:endParaRPr/>
            </a:p>
          </p:txBody>
        </p:sp>
      </p:grpSp>
      <p:grpSp>
        <p:nvGrpSpPr>
          <p:cNvPr id="11" name="object 11"/>
          <p:cNvGrpSpPr/>
          <p:nvPr/>
        </p:nvGrpSpPr>
        <p:grpSpPr>
          <a:xfrm>
            <a:off x="15036165" y="7070626"/>
            <a:ext cx="3251835" cy="3251835"/>
            <a:chOff x="2237940" y="7035573"/>
            <a:chExt cx="3251835" cy="3251835"/>
          </a:xfrm>
        </p:grpSpPr>
        <p:sp>
          <p:nvSpPr>
            <p:cNvPr id="12" name="object 12"/>
            <p:cNvSpPr/>
            <p:nvPr/>
          </p:nvSpPr>
          <p:spPr>
            <a:xfrm>
              <a:off x="3321749" y="8119382"/>
              <a:ext cx="1083945" cy="1083945"/>
            </a:xfrm>
            <a:custGeom>
              <a:avLst/>
              <a:gdLst/>
              <a:ahLst/>
              <a:cxnLst/>
              <a:rect l="l" t="t" r="r" b="b"/>
              <a:pathLst>
                <a:path w="1083945"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217C9D"/>
            </a:solidFill>
          </p:spPr>
          <p:txBody>
            <a:bodyPr wrap="square" lIns="0" tIns="0" rIns="0" bIns="0" rtlCol="0"/>
            <a:lstStyle/>
            <a:p>
              <a:endParaRPr/>
            </a:p>
          </p:txBody>
        </p:sp>
        <p:sp>
          <p:nvSpPr>
            <p:cNvPr id="13" name="object 13"/>
            <p:cNvSpPr/>
            <p:nvPr/>
          </p:nvSpPr>
          <p:spPr>
            <a:xfrm>
              <a:off x="3321749" y="7035573"/>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14" name="object 14"/>
            <p:cNvSpPr/>
            <p:nvPr/>
          </p:nvSpPr>
          <p:spPr>
            <a:xfrm>
              <a:off x="4405558" y="8119382"/>
              <a:ext cx="1083945" cy="1083945"/>
            </a:xfrm>
            <a:custGeom>
              <a:avLst/>
              <a:gdLst/>
              <a:ahLst/>
              <a:cxnLst/>
              <a:rect l="l" t="t" r="r" b="b"/>
              <a:pathLst>
                <a:path w="1083945" h="1083945">
                  <a:moveTo>
                    <a:pt x="0" y="1083766"/>
                  </a:moveTo>
                  <a:lnTo>
                    <a:pt x="0" y="0"/>
                  </a:lnTo>
                  <a:lnTo>
                    <a:pt x="48259" y="1055"/>
                  </a:lnTo>
                  <a:lnTo>
                    <a:pt x="95980" y="4194"/>
                  </a:lnTo>
                  <a:lnTo>
                    <a:pt x="143117" y="9371"/>
                  </a:lnTo>
                  <a:lnTo>
                    <a:pt x="189627" y="16542"/>
                  </a:lnTo>
                  <a:lnTo>
                    <a:pt x="235466" y="25664"/>
                  </a:lnTo>
                  <a:lnTo>
                    <a:pt x="280589" y="36691"/>
                  </a:lnTo>
                  <a:lnTo>
                    <a:pt x="324953" y="49582"/>
                  </a:lnTo>
                  <a:lnTo>
                    <a:pt x="368513" y="64290"/>
                  </a:lnTo>
                  <a:lnTo>
                    <a:pt x="411225" y="80772"/>
                  </a:lnTo>
                  <a:lnTo>
                    <a:pt x="453044" y="98985"/>
                  </a:lnTo>
                  <a:lnTo>
                    <a:pt x="493928" y="118884"/>
                  </a:lnTo>
                  <a:lnTo>
                    <a:pt x="533832" y="140424"/>
                  </a:lnTo>
                  <a:lnTo>
                    <a:pt x="572711" y="163563"/>
                  </a:lnTo>
                  <a:lnTo>
                    <a:pt x="610521" y="188256"/>
                  </a:lnTo>
                  <a:lnTo>
                    <a:pt x="647219" y="214458"/>
                  </a:lnTo>
                  <a:lnTo>
                    <a:pt x="682760" y="242127"/>
                  </a:lnTo>
                  <a:lnTo>
                    <a:pt x="717100" y="271217"/>
                  </a:lnTo>
                  <a:lnTo>
                    <a:pt x="750195" y="301685"/>
                  </a:lnTo>
                  <a:lnTo>
                    <a:pt x="782001" y="333486"/>
                  </a:lnTo>
                  <a:lnTo>
                    <a:pt x="812474" y="366578"/>
                  </a:lnTo>
                  <a:lnTo>
                    <a:pt x="841569" y="400915"/>
                  </a:lnTo>
                  <a:lnTo>
                    <a:pt x="869243" y="436453"/>
                  </a:lnTo>
                  <a:lnTo>
                    <a:pt x="895451" y="473149"/>
                  </a:lnTo>
                  <a:lnTo>
                    <a:pt x="920150" y="510958"/>
                  </a:lnTo>
                  <a:lnTo>
                    <a:pt x="943295" y="549837"/>
                  </a:lnTo>
                  <a:lnTo>
                    <a:pt x="964841" y="589741"/>
                  </a:lnTo>
                  <a:lnTo>
                    <a:pt x="984746" y="630627"/>
                  </a:lnTo>
                  <a:lnTo>
                    <a:pt x="1002964" y="672450"/>
                  </a:lnTo>
                  <a:lnTo>
                    <a:pt x="1019452" y="715166"/>
                  </a:lnTo>
                  <a:lnTo>
                    <a:pt x="1034165" y="758731"/>
                  </a:lnTo>
                  <a:lnTo>
                    <a:pt x="1047060" y="803102"/>
                  </a:lnTo>
                  <a:lnTo>
                    <a:pt x="1058092" y="848233"/>
                  </a:lnTo>
                  <a:lnTo>
                    <a:pt x="1067217" y="894082"/>
                  </a:lnTo>
                  <a:lnTo>
                    <a:pt x="1074391" y="940603"/>
                  </a:lnTo>
                  <a:lnTo>
                    <a:pt x="1079570" y="987754"/>
                  </a:lnTo>
                  <a:lnTo>
                    <a:pt x="1082710" y="1035489"/>
                  </a:lnTo>
                  <a:lnTo>
                    <a:pt x="1083766" y="1083766"/>
                  </a:lnTo>
                  <a:lnTo>
                    <a:pt x="0" y="1083766"/>
                  </a:lnTo>
                  <a:close/>
                </a:path>
              </a:pathLst>
            </a:custGeom>
            <a:solidFill>
              <a:srgbClr val="FE6D73"/>
            </a:solidFill>
          </p:spPr>
          <p:txBody>
            <a:bodyPr wrap="square" lIns="0" tIns="0" rIns="0" bIns="0" rtlCol="0"/>
            <a:lstStyle/>
            <a:p>
              <a:endParaRPr/>
            </a:p>
          </p:txBody>
        </p:sp>
        <p:sp>
          <p:nvSpPr>
            <p:cNvPr id="15" name="object 15"/>
            <p:cNvSpPr/>
            <p:nvPr/>
          </p:nvSpPr>
          <p:spPr>
            <a:xfrm>
              <a:off x="2237940" y="9203191"/>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16" name="object 16"/>
            <p:cNvSpPr/>
            <p:nvPr/>
          </p:nvSpPr>
          <p:spPr>
            <a:xfrm>
              <a:off x="3321749" y="9203191"/>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FFCB77"/>
            </a:solidFill>
          </p:spPr>
          <p:txBody>
            <a:bodyPr wrap="square" lIns="0" tIns="0" rIns="0" bIns="0" rtlCol="0"/>
            <a:lstStyle/>
            <a:p>
              <a:endParaRPr/>
            </a:p>
          </p:txBody>
        </p:sp>
      </p:grpSp>
      <p:sp>
        <p:nvSpPr>
          <p:cNvPr id="23" name="object 23"/>
          <p:cNvSpPr/>
          <p:nvPr/>
        </p:nvSpPr>
        <p:spPr>
          <a:xfrm>
            <a:off x="14208717" y="7299190"/>
            <a:ext cx="1057910" cy="695325"/>
          </a:xfrm>
          <a:custGeom>
            <a:avLst/>
            <a:gdLst/>
            <a:ahLst/>
            <a:cxnLst/>
            <a:rect l="l" t="t" r="r" b="b"/>
            <a:pathLst>
              <a:path w="1057909" h="695325">
                <a:moveTo>
                  <a:pt x="0" y="694886"/>
                </a:moveTo>
                <a:lnTo>
                  <a:pt x="32506" y="663704"/>
                </a:lnTo>
                <a:lnTo>
                  <a:pt x="67376" y="631218"/>
                </a:lnTo>
                <a:lnTo>
                  <a:pt x="102668" y="599283"/>
                </a:lnTo>
                <a:lnTo>
                  <a:pt x="138374" y="567899"/>
                </a:lnTo>
                <a:lnTo>
                  <a:pt x="174489" y="537067"/>
                </a:lnTo>
                <a:lnTo>
                  <a:pt x="211005" y="506788"/>
                </a:lnTo>
                <a:lnTo>
                  <a:pt x="247914" y="477063"/>
                </a:lnTo>
                <a:lnTo>
                  <a:pt x="285210" y="447892"/>
                </a:lnTo>
                <a:lnTo>
                  <a:pt x="322886" y="419276"/>
                </a:lnTo>
                <a:lnTo>
                  <a:pt x="360935" y="391216"/>
                </a:lnTo>
                <a:lnTo>
                  <a:pt x="399348" y="363713"/>
                </a:lnTo>
                <a:lnTo>
                  <a:pt x="438120" y="336767"/>
                </a:lnTo>
                <a:lnTo>
                  <a:pt x="477243" y="310379"/>
                </a:lnTo>
                <a:lnTo>
                  <a:pt x="516711" y="284551"/>
                </a:lnTo>
                <a:lnTo>
                  <a:pt x="556515" y="259282"/>
                </a:lnTo>
                <a:lnTo>
                  <a:pt x="596649" y="234574"/>
                </a:lnTo>
                <a:lnTo>
                  <a:pt x="637106" y="210427"/>
                </a:lnTo>
                <a:lnTo>
                  <a:pt x="677879" y="186842"/>
                </a:lnTo>
                <a:lnTo>
                  <a:pt x="718960" y="163820"/>
                </a:lnTo>
                <a:lnTo>
                  <a:pt x="760343" y="141362"/>
                </a:lnTo>
                <a:lnTo>
                  <a:pt x="802020" y="119468"/>
                </a:lnTo>
                <a:lnTo>
                  <a:pt x="843984" y="98139"/>
                </a:lnTo>
                <a:lnTo>
                  <a:pt x="886229" y="77377"/>
                </a:lnTo>
                <a:lnTo>
                  <a:pt x="928747" y="57180"/>
                </a:lnTo>
                <a:lnTo>
                  <a:pt x="971531" y="37552"/>
                </a:lnTo>
                <a:lnTo>
                  <a:pt x="1014574" y="18491"/>
                </a:lnTo>
                <a:lnTo>
                  <a:pt x="1057868" y="0"/>
                </a:lnTo>
              </a:path>
            </a:pathLst>
          </a:custGeom>
          <a:ln w="57149">
            <a:solidFill>
              <a:srgbClr val="8BA8AC"/>
            </a:solidFill>
          </a:ln>
        </p:spPr>
        <p:txBody>
          <a:bodyPr wrap="square" lIns="0" tIns="0" rIns="0" bIns="0" rtlCol="0"/>
          <a:lstStyle/>
          <a:p>
            <a:endParaRPr/>
          </a:p>
        </p:txBody>
      </p:sp>
      <p:sp>
        <p:nvSpPr>
          <p:cNvPr id="24" name="object 24"/>
          <p:cNvSpPr/>
          <p:nvPr/>
        </p:nvSpPr>
        <p:spPr>
          <a:xfrm rot="20742019">
            <a:off x="-253937" y="5624547"/>
            <a:ext cx="3477860" cy="5167251"/>
          </a:xfrm>
          <a:custGeom>
            <a:avLst/>
            <a:gdLst/>
            <a:ahLst/>
            <a:cxnLst/>
            <a:rect l="l" t="t" r="r" b="b"/>
            <a:pathLst>
              <a:path w="2606675" h="1903095">
                <a:moveTo>
                  <a:pt x="425996" y="1902879"/>
                </a:moveTo>
                <a:lnTo>
                  <a:pt x="20205" y="1497101"/>
                </a:lnTo>
                <a:lnTo>
                  <a:pt x="0" y="1517307"/>
                </a:lnTo>
                <a:lnTo>
                  <a:pt x="385584" y="1902879"/>
                </a:lnTo>
                <a:lnTo>
                  <a:pt x="425996" y="1902879"/>
                </a:lnTo>
                <a:close/>
              </a:path>
              <a:path w="2606675" h="1903095">
                <a:moveTo>
                  <a:pt x="1009459" y="1902879"/>
                </a:moveTo>
                <a:lnTo>
                  <a:pt x="164045" y="1057465"/>
                </a:lnTo>
                <a:lnTo>
                  <a:pt x="143840" y="1077671"/>
                </a:lnTo>
                <a:lnTo>
                  <a:pt x="969048" y="1902879"/>
                </a:lnTo>
                <a:lnTo>
                  <a:pt x="1009459" y="1902879"/>
                </a:lnTo>
                <a:close/>
              </a:path>
              <a:path w="2606675" h="1903095">
                <a:moveTo>
                  <a:pt x="1522437" y="1902879"/>
                </a:moveTo>
                <a:lnTo>
                  <a:pt x="290715" y="671169"/>
                </a:lnTo>
                <a:lnTo>
                  <a:pt x="270510" y="691375"/>
                </a:lnTo>
                <a:lnTo>
                  <a:pt x="1482026" y="1902879"/>
                </a:lnTo>
                <a:lnTo>
                  <a:pt x="1522437" y="1902879"/>
                </a:lnTo>
                <a:close/>
              </a:path>
              <a:path w="2606675" h="1903095">
                <a:moveTo>
                  <a:pt x="2060460" y="1902879"/>
                </a:moveTo>
                <a:lnTo>
                  <a:pt x="470306" y="312737"/>
                </a:lnTo>
                <a:lnTo>
                  <a:pt x="450100" y="332930"/>
                </a:lnTo>
                <a:lnTo>
                  <a:pt x="2020049" y="1902879"/>
                </a:lnTo>
                <a:lnTo>
                  <a:pt x="2060460" y="1902879"/>
                </a:lnTo>
                <a:close/>
              </a:path>
              <a:path w="2606675" h="1903095">
                <a:moveTo>
                  <a:pt x="2606560" y="1902879"/>
                </a:moveTo>
                <a:lnTo>
                  <a:pt x="684199" y="0"/>
                </a:lnTo>
                <a:lnTo>
                  <a:pt x="664095" y="20307"/>
                </a:lnTo>
                <a:lnTo>
                  <a:pt x="2565933" y="1902879"/>
                </a:lnTo>
                <a:lnTo>
                  <a:pt x="2606560" y="1902879"/>
                </a:lnTo>
                <a:close/>
              </a:path>
            </a:pathLst>
          </a:custGeom>
          <a:solidFill>
            <a:srgbClr val="8BA8AC"/>
          </a:solidFill>
        </p:spPr>
        <p:txBody>
          <a:bodyPr wrap="square" lIns="0" tIns="0" rIns="0" bIns="0" rtlCol="0"/>
          <a:lstStyle/>
          <a:p>
            <a:endParaRPr/>
          </a:p>
        </p:txBody>
      </p:sp>
      <p:sp>
        <p:nvSpPr>
          <p:cNvPr id="29" name="Rectangle 28"/>
          <p:cNvSpPr/>
          <p:nvPr/>
        </p:nvSpPr>
        <p:spPr>
          <a:xfrm>
            <a:off x="6477000" y="227646"/>
            <a:ext cx="4980851" cy="1200329"/>
          </a:xfrm>
          <a:prstGeom prst="rect">
            <a:avLst/>
          </a:prstGeom>
        </p:spPr>
        <p:txBody>
          <a:bodyPr wrap="none">
            <a:spAutoFit/>
          </a:bodyPr>
          <a:lstStyle/>
          <a:p>
            <a:r>
              <a:rPr lang="en-US" sz="7200" b="1" dirty="0" smtClean="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Description </a:t>
            </a:r>
            <a:endParaRPr lang="en-US" sz="7200" dirty="0"/>
          </a:p>
        </p:txBody>
      </p:sp>
      <p:graphicFrame>
        <p:nvGraphicFramePr>
          <p:cNvPr id="32" name="Diagram 31"/>
          <p:cNvGraphicFramePr/>
          <p:nvPr>
            <p:extLst>
              <p:ext uri="{D42A27DB-BD31-4B8C-83A1-F6EECF244321}">
                <p14:modId xmlns:p14="http://schemas.microsoft.com/office/powerpoint/2010/main" val="2460470574"/>
              </p:ext>
            </p:extLst>
          </p:nvPr>
        </p:nvGraphicFramePr>
        <p:xfrm>
          <a:off x="2447916" y="1654357"/>
          <a:ext cx="13914765" cy="8287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13904605" y="8460341"/>
            <a:ext cx="2481580" cy="482600"/>
          </a:xfrm>
          <a:prstGeom prst="rect">
            <a:avLst/>
          </a:prstGeom>
        </p:spPr>
        <p:txBody>
          <a:bodyPr vert="horz" wrap="square" lIns="0" tIns="12700" rIns="0" bIns="0" rtlCol="0">
            <a:spAutoFit/>
          </a:bodyPr>
          <a:lstStyle/>
          <a:p>
            <a:pPr marL="12700">
              <a:lnSpc>
                <a:spcPct val="100000"/>
              </a:lnSpc>
              <a:spcBef>
                <a:spcPts val="100"/>
              </a:spcBef>
            </a:pPr>
            <a:r>
              <a:rPr sz="3000" b="1" spc="110" dirty="0">
                <a:solidFill>
                  <a:srgbClr val="FFFFFF"/>
                </a:solidFill>
                <a:latin typeface="Arial"/>
                <a:cs typeface="Arial"/>
              </a:rPr>
              <a:t>02</a:t>
            </a:r>
            <a:r>
              <a:rPr sz="3000" b="1" spc="-45" dirty="0">
                <a:solidFill>
                  <a:srgbClr val="FFFFFF"/>
                </a:solidFill>
                <a:latin typeface="Arial"/>
                <a:cs typeface="Arial"/>
              </a:rPr>
              <a:t> </a:t>
            </a:r>
            <a:r>
              <a:rPr sz="3000" b="1" spc="165" dirty="0">
                <a:solidFill>
                  <a:srgbClr val="FFFFFF"/>
                </a:solidFill>
                <a:latin typeface="Arial"/>
                <a:cs typeface="Arial"/>
              </a:rPr>
              <a:t>-</a:t>
            </a:r>
            <a:r>
              <a:rPr sz="3000" b="1" spc="-40" dirty="0">
                <a:solidFill>
                  <a:srgbClr val="FFFFFF"/>
                </a:solidFill>
                <a:latin typeface="Arial"/>
                <a:cs typeface="Arial"/>
              </a:rPr>
              <a:t> </a:t>
            </a:r>
            <a:r>
              <a:rPr sz="3000" b="1" spc="-105" dirty="0">
                <a:solidFill>
                  <a:srgbClr val="FFFFFF"/>
                </a:solidFill>
                <a:latin typeface="Arial"/>
                <a:cs typeface="Arial"/>
              </a:rPr>
              <a:t>WEBSITE</a:t>
            </a:r>
            <a:endParaRPr sz="3000" dirty="0">
              <a:latin typeface="Arial"/>
              <a:cs typeface="Arial"/>
            </a:endParaRPr>
          </a:p>
        </p:txBody>
      </p:sp>
      <p:sp>
        <p:nvSpPr>
          <p:cNvPr id="7" name="object 7"/>
          <p:cNvSpPr txBox="1"/>
          <p:nvPr/>
        </p:nvSpPr>
        <p:spPr>
          <a:xfrm>
            <a:off x="1964840" y="8581367"/>
            <a:ext cx="2781300" cy="482600"/>
          </a:xfrm>
          <a:prstGeom prst="rect">
            <a:avLst/>
          </a:prstGeom>
        </p:spPr>
        <p:txBody>
          <a:bodyPr vert="horz" wrap="square" lIns="0" tIns="12700" rIns="0" bIns="0" rtlCol="0">
            <a:spAutoFit/>
          </a:bodyPr>
          <a:lstStyle/>
          <a:p>
            <a:pPr marL="12700">
              <a:lnSpc>
                <a:spcPct val="100000"/>
              </a:lnSpc>
              <a:spcBef>
                <a:spcPts val="100"/>
              </a:spcBef>
            </a:pPr>
            <a:r>
              <a:rPr sz="3000" b="1" spc="204" dirty="0">
                <a:solidFill>
                  <a:srgbClr val="FFFFFF"/>
                </a:solidFill>
                <a:latin typeface="Arial"/>
                <a:cs typeface="Arial"/>
              </a:rPr>
              <a:t>0</a:t>
            </a:r>
            <a:r>
              <a:rPr sz="3000" b="1" spc="-570" dirty="0">
                <a:solidFill>
                  <a:srgbClr val="FFFFFF"/>
                </a:solidFill>
                <a:latin typeface="Arial"/>
                <a:cs typeface="Arial"/>
              </a:rPr>
              <a:t>1</a:t>
            </a:r>
            <a:r>
              <a:rPr sz="3000" b="1" spc="-10" dirty="0">
                <a:solidFill>
                  <a:srgbClr val="FFFFFF"/>
                </a:solidFill>
                <a:latin typeface="Arial"/>
                <a:cs typeface="Arial"/>
              </a:rPr>
              <a:t> </a:t>
            </a:r>
            <a:r>
              <a:rPr sz="3000" b="1" spc="165" dirty="0">
                <a:solidFill>
                  <a:srgbClr val="FFFFFF"/>
                </a:solidFill>
                <a:latin typeface="Arial"/>
                <a:cs typeface="Arial"/>
              </a:rPr>
              <a:t>-</a:t>
            </a:r>
            <a:r>
              <a:rPr sz="3000" b="1" spc="-10" dirty="0">
                <a:solidFill>
                  <a:srgbClr val="FFFFFF"/>
                </a:solidFill>
                <a:latin typeface="Arial"/>
                <a:cs typeface="Arial"/>
              </a:rPr>
              <a:t> </a:t>
            </a:r>
            <a:r>
              <a:rPr sz="3000" b="1" spc="-310" dirty="0">
                <a:solidFill>
                  <a:srgbClr val="FFFFFF"/>
                </a:solidFill>
                <a:latin typeface="Arial"/>
                <a:cs typeface="Arial"/>
              </a:rPr>
              <a:t>B</a:t>
            </a:r>
            <a:r>
              <a:rPr sz="3000" b="1" spc="-110" dirty="0">
                <a:solidFill>
                  <a:srgbClr val="FFFFFF"/>
                </a:solidFill>
                <a:latin typeface="Arial"/>
                <a:cs typeface="Arial"/>
              </a:rPr>
              <a:t>R</a:t>
            </a:r>
            <a:r>
              <a:rPr sz="3000" b="1" spc="235" dirty="0">
                <a:solidFill>
                  <a:srgbClr val="FFFFFF"/>
                </a:solidFill>
                <a:latin typeface="Arial"/>
                <a:cs typeface="Arial"/>
              </a:rPr>
              <a:t>A</a:t>
            </a:r>
            <a:r>
              <a:rPr sz="3000" b="1" spc="20" dirty="0">
                <a:solidFill>
                  <a:srgbClr val="FFFFFF"/>
                </a:solidFill>
                <a:latin typeface="Arial"/>
                <a:cs typeface="Arial"/>
              </a:rPr>
              <a:t>N</a:t>
            </a:r>
            <a:r>
              <a:rPr sz="3000" b="1" spc="-120" dirty="0">
                <a:solidFill>
                  <a:srgbClr val="FFFFFF"/>
                </a:solidFill>
                <a:latin typeface="Arial"/>
                <a:cs typeface="Arial"/>
              </a:rPr>
              <a:t>D</a:t>
            </a:r>
            <a:r>
              <a:rPr sz="3000" b="1" spc="215" dirty="0">
                <a:solidFill>
                  <a:srgbClr val="FFFFFF"/>
                </a:solidFill>
                <a:latin typeface="Arial"/>
                <a:cs typeface="Arial"/>
              </a:rPr>
              <a:t>I</a:t>
            </a:r>
            <a:r>
              <a:rPr sz="3000" b="1" spc="20" dirty="0">
                <a:solidFill>
                  <a:srgbClr val="FFFFFF"/>
                </a:solidFill>
                <a:latin typeface="Arial"/>
                <a:cs typeface="Arial"/>
              </a:rPr>
              <a:t>N</a:t>
            </a:r>
            <a:r>
              <a:rPr sz="3000" b="1" spc="-235" dirty="0">
                <a:solidFill>
                  <a:srgbClr val="FFFFFF"/>
                </a:solidFill>
                <a:latin typeface="Arial"/>
                <a:cs typeface="Arial"/>
              </a:rPr>
              <a:t>G</a:t>
            </a:r>
            <a:endParaRPr sz="3000">
              <a:latin typeface="Arial"/>
              <a:cs typeface="Arial"/>
            </a:endParaRPr>
          </a:p>
        </p:txBody>
      </p:sp>
      <p:sp>
        <p:nvSpPr>
          <p:cNvPr id="21" name="object 21"/>
          <p:cNvSpPr/>
          <p:nvPr/>
        </p:nvSpPr>
        <p:spPr>
          <a:xfrm>
            <a:off x="3164366" y="1186687"/>
            <a:ext cx="694690" cy="1069340"/>
          </a:xfrm>
          <a:custGeom>
            <a:avLst/>
            <a:gdLst/>
            <a:ahLst/>
            <a:cxnLst/>
            <a:rect l="l" t="t" r="r" b="b"/>
            <a:pathLst>
              <a:path w="694689" h="1069339">
                <a:moveTo>
                  <a:pt x="694660" y="0"/>
                </a:moveTo>
                <a:lnTo>
                  <a:pt x="676325" y="43885"/>
                </a:lnTo>
                <a:lnTo>
                  <a:pt x="657412" y="87511"/>
                </a:lnTo>
                <a:lnTo>
                  <a:pt x="637921" y="130868"/>
                </a:lnTo>
                <a:lnTo>
                  <a:pt x="617854" y="173948"/>
                </a:lnTo>
                <a:lnTo>
                  <a:pt x="597209" y="216745"/>
                </a:lnTo>
                <a:lnTo>
                  <a:pt x="575988" y="259251"/>
                </a:lnTo>
                <a:lnTo>
                  <a:pt x="554191" y="301457"/>
                </a:lnTo>
                <a:lnTo>
                  <a:pt x="531820" y="343357"/>
                </a:lnTo>
                <a:lnTo>
                  <a:pt x="508873" y="384943"/>
                </a:lnTo>
                <a:lnTo>
                  <a:pt x="485353" y="426207"/>
                </a:lnTo>
                <a:lnTo>
                  <a:pt x="461258" y="467142"/>
                </a:lnTo>
                <a:lnTo>
                  <a:pt x="436591" y="507740"/>
                </a:lnTo>
                <a:lnTo>
                  <a:pt x="411351" y="547993"/>
                </a:lnTo>
                <a:lnTo>
                  <a:pt x="385538" y="587895"/>
                </a:lnTo>
                <a:lnTo>
                  <a:pt x="359155" y="627437"/>
                </a:lnTo>
                <a:lnTo>
                  <a:pt x="332200" y="666612"/>
                </a:lnTo>
                <a:lnTo>
                  <a:pt x="304674" y="705412"/>
                </a:lnTo>
                <a:lnTo>
                  <a:pt x="276578" y="743830"/>
                </a:lnTo>
                <a:lnTo>
                  <a:pt x="247913" y="781858"/>
                </a:lnTo>
                <a:lnTo>
                  <a:pt x="218678" y="819489"/>
                </a:lnTo>
                <a:lnTo>
                  <a:pt x="188875" y="856715"/>
                </a:lnTo>
                <a:lnTo>
                  <a:pt x="158504" y="893528"/>
                </a:lnTo>
                <a:lnTo>
                  <a:pt x="127566" y="929921"/>
                </a:lnTo>
                <a:lnTo>
                  <a:pt x="96060" y="965886"/>
                </a:lnTo>
                <a:lnTo>
                  <a:pt x="63988" y="1001416"/>
                </a:lnTo>
                <a:lnTo>
                  <a:pt x="31350" y="1036503"/>
                </a:lnTo>
                <a:lnTo>
                  <a:pt x="0" y="1069207"/>
                </a:lnTo>
              </a:path>
            </a:pathLst>
          </a:custGeom>
          <a:ln w="57149">
            <a:solidFill>
              <a:srgbClr val="8BA8AC"/>
            </a:solidFill>
          </a:ln>
        </p:spPr>
        <p:txBody>
          <a:bodyPr wrap="square" lIns="0" tIns="0" rIns="0" bIns="0" rtlCol="0"/>
          <a:lstStyle/>
          <a:p>
            <a:endParaRPr/>
          </a:p>
        </p:txBody>
      </p:sp>
      <p:sp>
        <p:nvSpPr>
          <p:cNvPr id="22" name="object 22"/>
          <p:cNvSpPr/>
          <p:nvPr/>
        </p:nvSpPr>
        <p:spPr>
          <a:xfrm>
            <a:off x="0" y="0"/>
            <a:ext cx="2826385" cy="3349625"/>
          </a:xfrm>
          <a:custGeom>
            <a:avLst/>
            <a:gdLst/>
            <a:ahLst/>
            <a:cxnLst/>
            <a:rect l="l" t="t" r="r" b="b"/>
            <a:pathLst>
              <a:path w="2826385" h="3349625">
                <a:moveTo>
                  <a:pt x="259397" y="3265144"/>
                </a:moveTo>
                <a:lnTo>
                  <a:pt x="0" y="3007080"/>
                </a:lnTo>
                <a:lnTo>
                  <a:pt x="0" y="3047390"/>
                </a:lnTo>
                <a:lnTo>
                  <a:pt x="239242" y="3285401"/>
                </a:lnTo>
                <a:lnTo>
                  <a:pt x="259397" y="3265144"/>
                </a:lnTo>
                <a:close/>
              </a:path>
              <a:path w="2826385" h="3349625">
                <a:moveTo>
                  <a:pt x="819797" y="3329089"/>
                </a:moveTo>
                <a:lnTo>
                  <a:pt x="0" y="2504732"/>
                </a:lnTo>
                <a:lnTo>
                  <a:pt x="0" y="2545257"/>
                </a:lnTo>
                <a:lnTo>
                  <a:pt x="799541" y="3349244"/>
                </a:lnTo>
                <a:lnTo>
                  <a:pt x="819797" y="3329089"/>
                </a:lnTo>
                <a:close/>
              </a:path>
              <a:path w="2826385" h="3349625">
                <a:moveTo>
                  <a:pt x="1324673" y="3247415"/>
                </a:moveTo>
                <a:lnTo>
                  <a:pt x="0" y="1922741"/>
                </a:lnTo>
                <a:lnTo>
                  <a:pt x="0" y="1963153"/>
                </a:lnTo>
                <a:lnTo>
                  <a:pt x="1304467" y="3267621"/>
                </a:lnTo>
                <a:lnTo>
                  <a:pt x="1324673" y="3247415"/>
                </a:lnTo>
                <a:close/>
              </a:path>
              <a:path w="2826385" h="3349625">
                <a:moveTo>
                  <a:pt x="1811350" y="3150628"/>
                </a:moveTo>
                <a:lnTo>
                  <a:pt x="0" y="1339265"/>
                </a:lnTo>
                <a:lnTo>
                  <a:pt x="0" y="1379677"/>
                </a:lnTo>
                <a:lnTo>
                  <a:pt x="1791144" y="3170834"/>
                </a:lnTo>
                <a:lnTo>
                  <a:pt x="1811350" y="3150628"/>
                </a:lnTo>
                <a:close/>
              </a:path>
              <a:path w="2826385" h="3349625">
                <a:moveTo>
                  <a:pt x="2114639" y="2940951"/>
                </a:moveTo>
                <a:lnTo>
                  <a:pt x="0" y="826300"/>
                </a:lnTo>
                <a:lnTo>
                  <a:pt x="0" y="866711"/>
                </a:lnTo>
                <a:lnTo>
                  <a:pt x="2094433" y="2961157"/>
                </a:lnTo>
                <a:lnTo>
                  <a:pt x="2114639" y="2940951"/>
                </a:lnTo>
                <a:close/>
              </a:path>
              <a:path w="2826385" h="3349625">
                <a:moveTo>
                  <a:pt x="2465946" y="2754223"/>
                </a:moveTo>
                <a:lnTo>
                  <a:pt x="0" y="288277"/>
                </a:lnTo>
                <a:lnTo>
                  <a:pt x="0" y="328688"/>
                </a:lnTo>
                <a:lnTo>
                  <a:pt x="2445740" y="2774429"/>
                </a:lnTo>
                <a:lnTo>
                  <a:pt x="2465946" y="2754223"/>
                </a:lnTo>
                <a:close/>
              </a:path>
              <a:path w="2826385" h="3349625">
                <a:moveTo>
                  <a:pt x="2826207" y="2535339"/>
                </a:moveTo>
                <a:lnTo>
                  <a:pt x="264922" y="0"/>
                </a:lnTo>
                <a:lnTo>
                  <a:pt x="224307" y="0"/>
                </a:lnTo>
                <a:lnTo>
                  <a:pt x="2806103" y="2555646"/>
                </a:lnTo>
                <a:lnTo>
                  <a:pt x="2826207" y="2535339"/>
                </a:lnTo>
                <a:close/>
              </a:path>
            </a:pathLst>
          </a:custGeom>
          <a:solidFill>
            <a:srgbClr val="8BA8AC"/>
          </a:solidFill>
        </p:spPr>
        <p:txBody>
          <a:bodyPr wrap="square" lIns="0" tIns="0" rIns="0" bIns="0" rtlCol="0"/>
          <a:lstStyle/>
          <a:p>
            <a:endParaRPr/>
          </a:p>
        </p:txBody>
      </p:sp>
      <p:grpSp>
        <p:nvGrpSpPr>
          <p:cNvPr id="23" name="object 23"/>
          <p:cNvGrpSpPr/>
          <p:nvPr/>
        </p:nvGrpSpPr>
        <p:grpSpPr>
          <a:xfrm>
            <a:off x="13904605" y="0"/>
            <a:ext cx="2167890" cy="2167890"/>
            <a:chOff x="13904605" y="0"/>
            <a:chExt cx="2167890" cy="2167890"/>
          </a:xfrm>
        </p:grpSpPr>
        <p:sp>
          <p:nvSpPr>
            <p:cNvPr id="24" name="object 24"/>
            <p:cNvSpPr/>
            <p:nvPr/>
          </p:nvSpPr>
          <p:spPr>
            <a:xfrm>
              <a:off x="13904606" y="0"/>
              <a:ext cx="1083945" cy="1083945"/>
            </a:xfrm>
            <a:custGeom>
              <a:avLst/>
              <a:gdLst/>
              <a:ahLst/>
              <a:cxnLst/>
              <a:rect l="l" t="t" r="r" b="b"/>
              <a:pathLst>
                <a:path w="1083944"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48CFAE"/>
            </a:solidFill>
          </p:spPr>
          <p:txBody>
            <a:bodyPr wrap="square" lIns="0" tIns="0" rIns="0" bIns="0" rtlCol="0"/>
            <a:lstStyle/>
            <a:p>
              <a:endParaRPr/>
            </a:p>
          </p:txBody>
        </p:sp>
        <p:sp>
          <p:nvSpPr>
            <p:cNvPr id="25" name="object 25"/>
            <p:cNvSpPr/>
            <p:nvPr/>
          </p:nvSpPr>
          <p:spPr>
            <a:xfrm>
              <a:off x="14988414" y="0"/>
              <a:ext cx="1083945" cy="1083945"/>
            </a:xfrm>
            <a:custGeom>
              <a:avLst/>
              <a:gdLst/>
              <a:ahLst/>
              <a:cxnLst/>
              <a:rect l="l" t="t" r="r" b="b"/>
              <a:pathLst>
                <a:path w="1083944" h="1083945">
                  <a:moveTo>
                    <a:pt x="1083766" y="0"/>
                  </a:moveTo>
                  <a:lnTo>
                    <a:pt x="1083766" y="1083766"/>
                  </a:lnTo>
                  <a:lnTo>
                    <a:pt x="1035506" y="1082710"/>
                  </a:lnTo>
                  <a:lnTo>
                    <a:pt x="987786" y="1079572"/>
                  </a:lnTo>
                  <a:lnTo>
                    <a:pt x="940648" y="1074395"/>
                  </a:lnTo>
                  <a:lnTo>
                    <a:pt x="894138" y="1067223"/>
                  </a:lnTo>
                  <a:lnTo>
                    <a:pt x="848299" y="1058102"/>
                  </a:lnTo>
                  <a:lnTo>
                    <a:pt x="803176" y="1047074"/>
                  </a:lnTo>
                  <a:lnTo>
                    <a:pt x="758812" y="1034184"/>
                  </a:lnTo>
                  <a:lnTo>
                    <a:pt x="715253" y="1019475"/>
                  </a:lnTo>
                  <a:lnTo>
                    <a:pt x="672541" y="1002993"/>
                  </a:lnTo>
                  <a:lnTo>
                    <a:pt x="630721" y="984780"/>
                  </a:lnTo>
                  <a:lnTo>
                    <a:pt x="589837" y="964882"/>
                  </a:lnTo>
                  <a:lnTo>
                    <a:pt x="549934" y="943341"/>
                  </a:lnTo>
                  <a:lnTo>
                    <a:pt x="511055" y="920202"/>
                  </a:lnTo>
                  <a:lnTo>
                    <a:pt x="473244" y="895510"/>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217C9D"/>
            </a:solidFill>
          </p:spPr>
          <p:txBody>
            <a:bodyPr wrap="square" lIns="0" tIns="0" rIns="0" bIns="0" rtlCol="0"/>
            <a:lstStyle/>
            <a:p>
              <a:endParaRPr/>
            </a:p>
          </p:txBody>
        </p:sp>
        <p:sp>
          <p:nvSpPr>
            <p:cNvPr id="26" name="object 26"/>
            <p:cNvSpPr/>
            <p:nvPr/>
          </p:nvSpPr>
          <p:spPr>
            <a:xfrm>
              <a:off x="14988415" y="1069172"/>
              <a:ext cx="1083945" cy="1083945"/>
            </a:xfrm>
            <a:custGeom>
              <a:avLst/>
              <a:gdLst/>
              <a:ahLst/>
              <a:cxnLst/>
              <a:rect l="l" t="t" r="r" b="b"/>
              <a:pathLst>
                <a:path w="1083944"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FCB77"/>
            </a:solidFill>
          </p:spPr>
          <p:txBody>
            <a:bodyPr wrap="square" lIns="0" tIns="0" rIns="0" bIns="0" rtlCol="0"/>
            <a:lstStyle/>
            <a:p>
              <a:endParaRPr/>
            </a:p>
          </p:txBody>
        </p:sp>
        <p:sp>
          <p:nvSpPr>
            <p:cNvPr id="27" name="object 27"/>
            <p:cNvSpPr/>
            <p:nvPr/>
          </p:nvSpPr>
          <p:spPr>
            <a:xfrm>
              <a:off x="13904605" y="1083808"/>
              <a:ext cx="1083945" cy="1083945"/>
            </a:xfrm>
            <a:custGeom>
              <a:avLst/>
              <a:gdLst/>
              <a:ahLst/>
              <a:cxnLst/>
              <a:rect l="l" t="t" r="r" b="b"/>
              <a:pathLst>
                <a:path w="1083944" h="1083945">
                  <a:moveTo>
                    <a:pt x="0" y="1083766"/>
                  </a:moveTo>
                  <a:lnTo>
                    <a:pt x="0" y="0"/>
                  </a:lnTo>
                  <a:lnTo>
                    <a:pt x="48259" y="1055"/>
                  </a:lnTo>
                  <a:lnTo>
                    <a:pt x="95980" y="4194"/>
                  </a:lnTo>
                  <a:lnTo>
                    <a:pt x="143117" y="9371"/>
                  </a:lnTo>
                  <a:lnTo>
                    <a:pt x="189627" y="16542"/>
                  </a:lnTo>
                  <a:lnTo>
                    <a:pt x="235466" y="25664"/>
                  </a:lnTo>
                  <a:lnTo>
                    <a:pt x="280589" y="36691"/>
                  </a:lnTo>
                  <a:lnTo>
                    <a:pt x="324953" y="49582"/>
                  </a:lnTo>
                  <a:lnTo>
                    <a:pt x="368513" y="64290"/>
                  </a:lnTo>
                  <a:lnTo>
                    <a:pt x="411225" y="80772"/>
                  </a:lnTo>
                  <a:lnTo>
                    <a:pt x="453044" y="98985"/>
                  </a:lnTo>
                  <a:lnTo>
                    <a:pt x="493928" y="118884"/>
                  </a:lnTo>
                  <a:lnTo>
                    <a:pt x="533832" y="140424"/>
                  </a:lnTo>
                  <a:lnTo>
                    <a:pt x="572711" y="163563"/>
                  </a:lnTo>
                  <a:lnTo>
                    <a:pt x="610521" y="188256"/>
                  </a:lnTo>
                  <a:lnTo>
                    <a:pt x="647219" y="214458"/>
                  </a:lnTo>
                  <a:lnTo>
                    <a:pt x="682760" y="242127"/>
                  </a:lnTo>
                  <a:lnTo>
                    <a:pt x="717100" y="271217"/>
                  </a:lnTo>
                  <a:lnTo>
                    <a:pt x="750195" y="301685"/>
                  </a:lnTo>
                  <a:lnTo>
                    <a:pt x="782001" y="333486"/>
                  </a:lnTo>
                  <a:lnTo>
                    <a:pt x="812474" y="366578"/>
                  </a:lnTo>
                  <a:lnTo>
                    <a:pt x="841569" y="400915"/>
                  </a:lnTo>
                  <a:lnTo>
                    <a:pt x="869243" y="436453"/>
                  </a:lnTo>
                  <a:lnTo>
                    <a:pt x="895451" y="473149"/>
                  </a:lnTo>
                  <a:lnTo>
                    <a:pt x="920150" y="510958"/>
                  </a:lnTo>
                  <a:lnTo>
                    <a:pt x="943295" y="549837"/>
                  </a:lnTo>
                  <a:lnTo>
                    <a:pt x="964841" y="589741"/>
                  </a:lnTo>
                  <a:lnTo>
                    <a:pt x="984746" y="630627"/>
                  </a:lnTo>
                  <a:lnTo>
                    <a:pt x="1002964" y="672450"/>
                  </a:lnTo>
                  <a:lnTo>
                    <a:pt x="1019452" y="715166"/>
                  </a:lnTo>
                  <a:lnTo>
                    <a:pt x="1034165" y="758731"/>
                  </a:lnTo>
                  <a:lnTo>
                    <a:pt x="1047060" y="803102"/>
                  </a:lnTo>
                  <a:lnTo>
                    <a:pt x="1058092" y="848233"/>
                  </a:lnTo>
                  <a:lnTo>
                    <a:pt x="1067217" y="894082"/>
                  </a:lnTo>
                  <a:lnTo>
                    <a:pt x="1074391" y="940603"/>
                  </a:lnTo>
                  <a:lnTo>
                    <a:pt x="1079570" y="987754"/>
                  </a:lnTo>
                  <a:lnTo>
                    <a:pt x="1082710" y="1035489"/>
                  </a:lnTo>
                  <a:lnTo>
                    <a:pt x="1083766" y="1083766"/>
                  </a:lnTo>
                  <a:lnTo>
                    <a:pt x="0" y="1083766"/>
                  </a:lnTo>
                  <a:close/>
                </a:path>
              </a:pathLst>
            </a:custGeom>
            <a:solidFill>
              <a:srgbClr val="217C9D"/>
            </a:solidFill>
          </p:spPr>
          <p:txBody>
            <a:bodyPr wrap="square" lIns="0" tIns="0" rIns="0" bIns="0" rtlCol="0"/>
            <a:lstStyle/>
            <a:p>
              <a:endParaRPr/>
            </a:p>
          </p:txBody>
        </p:sp>
      </p:grpSp>
      <p:grpSp>
        <p:nvGrpSpPr>
          <p:cNvPr id="28" name="object 28"/>
          <p:cNvGrpSpPr/>
          <p:nvPr/>
        </p:nvGrpSpPr>
        <p:grpSpPr>
          <a:xfrm>
            <a:off x="16161768" y="0"/>
            <a:ext cx="2145665" cy="2196465"/>
            <a:chOff x="16142546" y="0"/>
            <a:chExt cx="2145665" cy="2196465"/>
          </a:xfrm>
        </p:grpSpPr>
        <p:sp>
          <p:nvSpPr>
            <p:cNvPr id="29" name="object 29"/>
            <p:cNvSpPr/>
            <p:nvPr/>
          </p:nvSpPr>
          <p:spPr>
            <a:xfrm>
              <a:off x="17226355" y="28574"/>
              <a:ext cx="1061720" cy="1083945"/>
            </a:xfrm>
            <a:custGeom>
              <a:avLst/>
              <a:gdLst/>
              <a:ahLst/>
              <a:cxnLst/>
              <a:rect l="l" t="t" r="r" b="b"/>
              <a:pathLst>
                <a:path w="1061719" h="1083945">
                  <a:moveTo>
                    <a:pt x="0" y="0"/>
                  </a:moveTo>
                  <a:lnTo>
                    <a:pt x="1061644" y="0"/>
                  </a:lnTo>
                  <a:lnTo>
                    <a:pt x="1061644" y="217663"/>
                  </a:lnTo>
                  <a:lnTo>
                    <a:pt x="1047074" y="280589"/>
                  </a:lnTo>
                  <a:lnTo>
                    <a:pt x="1034184" y="324953"/>
                  </a:lnTo>
                  <a:lnTo>
                    <a:pt x="1019475" y="368513"/>
                  </a:lnTo>
                  <a:lnTo>
                    <a:pt x="1002993" y="411225"/>
                  </a:lnTo>
                  <a:lnTo>
                    <a:pt x="984780" y="453044"/>
                  </a:lnTo>
                  <a:lnTo>
                    <a:pt x="964882" y="493928"/>
                  </a:lnTo>
                  <a:lnTo>
                    <a:pt x="943341" y="533831"/>
                  </a:lnTo>
                  <a:lnTo>
                    <a:pt x="920202" y="572711"/>
                  </a:lnTo>
                  <a:lnTo>
                    <a:pt x="895509"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4"/>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09"/>
                  </a:lnTo>
                  <a:lnTo>
                    <a:pt x="20" y="1083765"/>
                  </a:lnTo>
                  <a:lnTo>
                    <a:pt x="0" y="0"/>
                  </a:lnTo>
                  <a:close/>
                </a:path>
              </a:pathLst>
            </a:custGeom>
            <a:solidFill>
              <a:srgbClr val="217C9D"/>
            </a:solidFill>
          </p:spPr>
          <p:txBody>
            <a:bodyPr wrap="square" lIns="0" tIns="0" rIns="0" bIns="0" rtlCol="0"/>
            <a:lstStyle/>
            <a:p>
              <a:endParaRPr/>
            </a:p>
          </p:txBody>
        </p:sp>
        <p:sp>
          <p:nvSpPr>
            <p:cNvPr id="30" name="object 30"/>
            <p:cNvSpPr/>
            <p:nvPr/>
          </p:nvSpPr>
          <p:spPr>
            <a:xfrm>
              <a:off x="16142539" y="11"/>
              <a:ext cx="2145665" cy="2196465"/>
            </a:xfrm>
            <a:custGeom>
              <a:avLst/>
              <a:gdLst/>
              <a:ahLst/>
              <a:cxnLst/>
              <a:rect l="l" t="t" r="r" b="b"/>
              <a:pathLst>
                <a:path w="2145665" h="2196465">
                  <a:moveTo>
                    <a:pt x="1083767" y="1112380"/>
                  </a:moveTo>
                  <a:lnTo>
                    <a:pt x="1035494" y="1113434"/>
                  </a:lnTo>
                  <a:lnTo>
                    <a:pt x="987755" y="1116571"/>
                  </a:lnTo>
                  <a:lnTo>
                    <a:pt x="940600" y="1121752"/>
                  </a:lnTo>
                  <a:lnTo>
                    <a:pt x="894080" y="1128928"/>
                  </a:lnTo>
                  <a:lnTo>
                    <a:pt x="848233" y="1138047"/>
                  </a:lnTo>
                  <a:lnTo>
                    <a:pt x="803097" y="1149083"/>
                  </a:lnTo>
                  <a:lnTo>
                    <a:pt x="758736" y="1161973"/>
                  </a:lnTo>
                  <a:lnTo>
                    <a:pt x="715162" y="1176693"/>
                  </a:lnTo>
                  <a:lnTo>
                    <a:pt x="672452" y="1193177"/>
                  </a:lnTo>
                  <a:lnTo>
                    <a:pt x="630631" y="1211402"/>
                  </a:lnTo>
                  <a:lnTo>
                    <a:pt x="589737" y="1231303"/>
                  </a:lnTo>
                  <a:lnTo>
                    <a:pt x="549833" y="1252842"/>
                  </a:lnTo>
                  <a:lnTo>
                    <a:pt x="510959" y="1275994"/>
                  </a:lnTo>
                  <a:lnTo>
                    <a:pt x="473151" y="1300695"/>
                  </a:lnTo>
                  <a:lnTo>
                    <a:pt x="436460" y="1326896"/>
                  </a:lnTo>
                  <a:lnTo>
                    <a:pt x="400913" y="1354569"/>
                  </a:lnTo>
                  <a:lnTo>
                    <a:pt x="366585" y="1383665"/>
                  </a:lnTo>
                  <a:lnTo>
                    <a:pt x="333489" y="1414145"/>
                  </a:lnTo>
                  <a:lnTo>
                    <a:pt x="301688" y="1445945"/>
                  </a:lnTo>
                  <a:lnTo>
                    <a:pt x="271221" y="1479042"/>
                  </a:lnTo>
                  <a:lnTo>
                    <a:pt x="242125" y="1513382"/>
                  </a:lnTo>
                  <a:lnTo>
                    <a:pt x="214464" y="1548930"/>
                  </a:lnTo>
                  <a:lnTo>
                    <a:pt x="188252" y="1585620"/>
                  </a:lnTo>
                  <a:lnTo>
                    <a:pt x="163563" y="1623428"/>
                  </a:lnTo>
                  <a:lnTo>
                    <a:pt x="140423" y="1662315"/>
                  </a:lnTo>
                  <a:lnTo>
                    <a:pt x="118884" y="1702219"/>
                  </a:lnTo>
                  <a:lnTo>
                    <a:pt x="98983" y="1743100"/>
                  </a:lnTo>
                  <a:lnTo>
                    <a:pt x="80772" y="1784921"/>
                  </a:lnTo>
                  <a:lnTo>
                    <a:pt x="64287" y="1827631"/>
                  </a:lnTo>
                  <a:lnTo>
                    <a:pt x="49580" y="1871192"/>
                  </a:lnTo>
                  <a:lnTo>
                    <a:pt x="36690" y="1915553"/>
                  </a:lnTo>
                  <a:lnTo>
                    <a:pt x="25666" y="1960676"/>
                  </a:lnTo>
                  <a:lnTo>
                    <a:pt x="16548" y="2006511"/>
                  </a:lnTo>
                  <a:lnTo>
                    <a:pt x="9372" y="2053031"/>
                  </a:lnTo>
                  <a:lnTo>
                    <a:pt x="4191" y="2100160"/>
                  </a:lnTo>
                  <a:lnTo>
                    <a:pt x="1054" y="2147887"/>
                  </a:lnTo>
                  <a:lnTo>
                    <a:pt x="0" y="2196147"/>
                  </a:lnTo>
                  <a:lnTo>
                    <a:pt x="1083767" y="2196147"/>
                  </a:lnTo>
                  <a:lnTo>
                    <a:pt x="1083767" y="1112380"/>
                  </a:lnTo>
                  <a:close/>
                </a:path>
                <a:path w="2145665" h="2196465">
                  <a:moveTo>
                    <a:pt x="2145461" y="0"/>
                  </a:moveTo>
                  <a:lnTo>
                    <a:pt x="1084427" y="0"/>
                  </a:lnTo>
                  <a:lnTo>
                    <a:pt x="1083805" y="28524"/>
                  </a:lnTo>
                  <a:lnTo>
                    <a:pt x="2145461" y="28524"/>
                  </a:lnTo>
                  <a:lnTo>
                    <a:pt x="2145461" y="0"/>
                  </a:lnTo>
                  <a:close/>
                </a:path>
              </a:pathLst>
            </a:custGeom>
            <a:solidFill>
              <a:srgbClr val="48CFAE"/>
            </a:solidFill>
          </p:spPr>
          <p:txBody>
            <a:bodyPr wrap="square" lIns="0" tIns="0" rIns="0" bIns="0" rtlCol="0"/>
            <a:lstStyle/>
            <a:p>
              <a:endParaRPr/>
            </a:p>
          </p:txBody>
        </p:sp>
        <p:sp>
          <p:nvSpPr>
            <p:cNvPr id="31" name="object 31"/>
            <p:cNvSpPr/>
            <p:nvPr/>
          </p:nvSpPr>
          <p:spPr>
            <a:xfrm>
              <a:off x="17226356" y="1112867"/>
              <a:ext cx="1061720" cy="1083310"/>
            </a:xfrm>
            <a:custGeom>
              <a:avLst/>
              <a:gdLst/>
              <a:ahLst/>
              <a:cxnLst/>
              <a:rect l="l" t="t" r="r" b="b"/>
              <a:pathLst>
                <a:path w="1061719" h="1083310">
                  <a:moveTo>
                    <a:pt x="1061644" y="1083282"/>
                  </a:moveTo>
                  <a:lnTo>
                    <a:pt x="0" y="1083282"/>
                  </a:lnTo>
                  <a:lnTo>
                    <a:pt x="1054" y="1035022"/>
                  </a:lnTo>
                  <a:lnTo>
                    <a:pt x="4192" y="987302"/>
                  </a:lnTo>
                  <a:lnTo>
                    <a:pt x="9369" y="940164"/>
                  </a:lnTo>
                  <a:lnTo>
                    <a:pt x="16540" y="893654"/>
                  </a:lnTo>
                  <a:lnTo>
                    <a:pt x="25662" y="847815"/>
                  </a:lnTo>
                  <a:lnTo>
                    <a:pt x="36690" y="802692"/>
                  </a:lnTo>
                  <a:lnTo>
                    <a:pt x="49580" y="758328"/>
                  </a:lnTo>
                  <a:lnTo>
                    <a:pt x="64288" y="714769"/>
                  </a:lnTo>
                  <a:lnTo>
                    <a:pt x="80771" y="672057"/>
                  </a:lnTo>
                  <a:lnTo>
                    <a:pt x="98984" y="630237"/>
                  </a:lnTo>
                  <a:lnTo>
                    <a:pt x="118882" y="589353"/>
                  </a:lnTo>
                  <a:lnTo>
                    <a:pt x="140423" y="549450"/>
                  </a:lnTo>
                  <a:lnTo>
                    <a:pt x="163562" y="510571"/>
                  </a:lnTo>
                  <a:lnTo>
                    <a:pt x="188254" y="472760"/>
                  </a:lnTo>
                  <a:lnTo>
                    <a:pt x="214457" y="436063"/>
                  </a:lnTo>
                  <a:lnTo>
                    <a:pt x="242125" y="400521"/>
                  </a:lnTo>
                  <a:lnTo>
                    <a:pt x="271215" y="366181"/>
                  </a:lnTo>
                  <a:lnTo>
                    <a:pt x="301683" y="333086"/>
                  </a:lnTo>
                  <a:lnTo>
                    <a:pt x="333485" y="301280"/>
                  </a:lnTo>
                  <a:lnTo>
                    <a:pt x="366576" y="270807"/>
                  </a:lnTo>
                  <a:lnTo>
                    <a:pt x="400913" y="241712"/>
                  </a:lnTo>
                  <a:lnTo>
                    <a:pt x="436451" y="214038"/>
                  </a:lnTo>
                  <a:lnTo>
                    <a:pt x="473147" y="187830"/>
                  </a:lnTo>
                  <a:lnTo>
                    <a:pt x="510957" y="163131"/>
                  </a:lnTo>
                  <a:lnTo>
                    <a:pt x="549836" y="139987"/>
                  </a:lnTo>
                  <a:lnTo>
                    <a:pt x="589740" y="118440"/>
                  </a:lnTo>
                  <a:lnTo>
                    <a:pt x="630626" y="98536"/>
                  </a:lnTo>
                  <a:lnTo>
                    <a:pt x="672448" y="80318"/>
                  </a:lnTo>
                  <a:lnTo>
                    <a:pt x="715164" y="63830"/>
                  </a:lnTo>
                  <a:lnTo>
                    <a:pt x="758730" y="49116"/>
                  </a:lnTo>
                  <a:lnTo>
                    <a:pt x="803100" y="36222"/>
                  </a:lnTo>
                  <a:lnTo>
                    <a:pt x="848232" y="25190"/>
                  </a:lnTo>
                  <a:lnTo>
                    <a:pt x="894080" y="16065"/>
                  </a:lnTo>
                  <a:lnTo>
                    <a:pt x="940602" y="8891"/>
                  </a:lnTo>
                  <a:lnTo>
                    <a:pt x="987752" y="3712"/>
                  </a:lnTo>
                  <a:lnTo>
                    <a:pt x="1035488" y="572"/>
                  </a:lnTo>
                  <a:lnTo>
                    <a:pt x="1061644" y="0"/>
                  </a:lnTo>
                  <a:lnTo>
                    <a:pt x="1061644" y="1083282"/>
                  </a:lnTo>
                  <a:close/>
                </a:path>
              </a:pathLst>
            </a:custGeom>
            <a:solidFill>
              <a:srgbClr val="FFCB77"/>
            </a:solidFill>
          </p:spPr>
          <p:txBody>
            <a:bodyPr wrap="square" lIns="0" tIns="0" rIns="0" bIns="0" rtlCol="0"/>
            <a:lstStyle/>
            <a:p>
              <a:endParaRPr/>
            </a:p>
          </p:txBody>
        </p:sp>
      </p:grpSp>
      <p:sp>
        <p:nvSpPr>
          <p:cNvPr id="33" name="Rectangle 32"/>
          <p:cNvSpPr/>
          <p:nvPr/>
        </p:nvSpPr>
        <p:spPr>
          <a:xfrm>
            <a:off x="2826385" y="287124"/>
            <a:ext cx="10857459" cy="1323439"/>
          </a:xfrm>
          <a:prstGeom prst="rect">
            <a:avLst/>
          </a:prstGeom>
        </p:spPr>
        <p:txBody>
          <a:bodyPr wrap="none">
            <a:spAutoFit/>
          </a:bodyPr>
          <a:lstStyle/>
          <a:p>
            <a:r>
              <a:rPr lang="en-US" sz="8000" b="1" dirty="0">
                <a:solidFill>
                  <a:schemeClr val="accent5">
                    <a:lumMod val="50000"/>
                  </a:schemeClr>
                </a:solidFill>
                <a:latin typeface="Georgia" panose="02040502050405020303" pitchFamily="18" charset="0"/>
                <a:ea typeface="Times New Roman" panose="02020603050405020304" pitchFamily="18" charset="0"/>
              </a:rPr>
              <a:t>Data </a:t>
            </a:r>
            <a:r>
              <a:rPr lang="en-US" sz="8000" b="1" dirty="0" smtClean="0">
                <a:solidFill>
                  <a:schemeClr val="accent5">
                    <a:lumMod val="50000"/>
                  </a:schemeClr>
                </a:solidFill>
                <a:latin typeface="Georgia" panose="02040502050405020303" pitchFamily="18" charset="0"/>
                <a:ea typeface="Times New Roman" panose="02020603050405020304" pitchFamily="18" charset="0"/>
              </a:rPr>
              <a:t>Presentations</a:t>
            </a:r>
            <a:r>
              <a:rPr lang="en-US" sz="7200" b="1" dirty="0" smtClean="0">
                <a:solidFill>
                  <a:schemeClr val="accent5">
                    <a:lumMod val="50000"/>
                  </a:schemeClr>
                </a:solidFill>
                <a:effectLst/>
                <a:latin typeface="Georgia" panose="02040502050405020303" pitchFamily="18" charset="0"/>
                <a:ea typeface="Times New Roman" panose="02020603050405020304" pitchFamily="18" charset="0"/>
              </a:rPr>
              <a:t> </a:t>
            </a:r>
            <a:endParaRPr lang="en-US" sz="8000" b="1" dirty="0">
              <a:solidFill>
                <a:schemeClr val="accent5">
                  <a:lumMod val="50000"/>
                </a:schemeClr>
              </a:solidFill>
              <a:latin typeface="Georgia" panose="02040502050405020303" pitchFamily="18" charset="0"/>
            </a:endParaRPr>
          </a:p>
        </p:txBody>
      </p:sp>
      <p:grpSp>
        <p:nvGrpSpPr>
          <p:cNvPr id="42" name="object 15"/>
          <p:cNvGrpSpPr/>
          <p:nvPr/>
        </p:nvGrpSpPr>
        <p:grpSpPr>
          <a:xfrm>
            <a:off x="0" y="7044153"/>
            <a:ext cx="2167890" cy="3242945"/>
            <a:chOff x="0" y="7044153"/>
            <a:chExt cx="2167890" cy="3242945"/>
          </a:xfrm>
        </p:grpSpPr>
        <p:sp>
          <p:nvSpPr>
            <p:cNvPr id="43" name="object 16"/>
            <p:cNvSpPr/>
            <p:nvPr/>
          </p:nvSpPr>
          <p:spPr>
            <a:xfrm>
              <a:off x="9524" y="7044153"/>
              <a:ext cx="1083945" cy="1083945"/>
            </a:xfrm>
            <a:custGeom>
              <a:avLst/>
              <a:gdLst/>
              <a:ahLst/>
              <a:cxnLst/>
              <a:rect l="l" t="t" r="r" b="b"/>
              <a:pathLst>
                <a:path w="1083945"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E6D73"/>
            </a:solidFill>
          </p:spPr>
          <p:txBody>
            <a:bodyPr wrap="square" lIns="0" tIns="0" rIns="0" bIns="0" rtlCol="0"/>
            <a:lstStyle/>
            <a:p>
              <a:endParaRPr/>
            </a:p>
          </p:txBody>
        </p:sp>
        <p:sp>
          <p:nvSpPr>
            <p:cNvPr id="44" name="object 17"/>
            <p:cNvSpPr/>
            <p:nvPr/>
          </p:nvSpPr>
          <p:spPr>
            <a:xfrm>
              <a:off x="1083808" y="7072728"/>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45" name="object 18"/>
            <p:cNvSpPr/>
            <p:nvPr/>
          </p:nvSpPr>
          <p:spPr>
            <a:xfrm>
              <a:off x="0" y="8156538"/>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FE6D73"/>
            </a:solidFill>
          </p:spPr>
          <p:txBody>
            <a:bodyPr wrap="square" lIns="0" tIns="0" rIns="0" bIns="0" rtlCol="0"/>
            <a:lstStyle/>
            <a:p>
              <a:endParaRPr/>
            </a:p>
          </p:txBody>
        </p:sp>
        <p:sp>
          <p:nvSpPr>
            <p:cNvPr id="46" name="object 19"/>
            <p:cNvSpPr/>
            <p:nvPr/>
          </p:nvSpPr>
          <p:spPr>
            <a:xfrm>
              <a:off x="0" y="9240347"/>
              <a:ext cx="1083945" cy="1047115"/>
            </a:xfrm>
            <a:custGeom>
              <a:avLst/>
              <a:gdLst/>
              <a:ahLst/>
              <a:cxnLst/>
              <a:rect l="l" t="t" r="r" b="b"/>
              <a:pathLst>
                <a:path w="1083945" h="1047115">
                  <a:moveTo>
                    <a:pt x="0" y="0"/>
                  </a:moveTo>
                  <a:lnTo>
                    <a:pt x="1083766" y="0"/>
                  </a:lnTo>
                  <a:lnTo>
                    <a:pt x="1082710" y="48259"/>
                  </a:lnTo>
                  <a:lnTo>
                    <a:pt x="1079571"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1"/>
                  </a:lnTo>
                  <a:lnTo>
                    <a:pt x="920202" y="572711"/>
                  </a:lnTo>
                  <a:lnTo>
                    <a:pt x="895509"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4"/>
                  </a:lnTo>
                  <a:lnTo>
                    <a:pt x="494024" y="964841"/>
                  </a:lnTo>
                  <a:lnTo>
                    <a:pt x="453138" y="984746"/>
                  </a:lnTo>
                  <a:lnTo>
                    <a:pt x="411315" y="1002964"/>
                  </a:lnTo>
                  <a:lnTo>
                    <a:pt x="368599" y="1019452"/>
                  </a:lnTo>
                  <a:lnTo>
                    <a:pt x="325034" y="1034165"/>
                  </a:lnTo>
                  <a:lnTo>
                    <a:pt x="282069" y="1046651"/>
                  </a:lnTo>
                  <a:lnTo>
                    <a:pt x="0" y="1046651"/>
                  </a:lnTo>
                  <a:lnTo>
                    <a:pt x="0" y="0"/>
                  </a:lnTo>
                  <a:close/>
                </a:path>
              </a:pathLst>
            </a:custGeom>
            <a:solidFill>
              <a:srgbClr val="48CFAE"/>
            </a:solidFill>
          </p:spPr>
          <p:txBody>
            <a:bodyPr wrap="square" lIns="0" tIns="0" rIns="0" bIns="0" rtlCol="0"/>
            <a:lstStyle/>
            <a:p>
              <a:endParaRPr/>
            </a:p>
          </p:txBody>
        </p:sp>
        <p:sp>
          <p:nvSpPr>
            <p:cNvPr id="47" name="object 20"/>
            <p:cNvSpPr/>
            <p:nvPr/>
          </p:nvSpPr>
          <p:spPr>
            <a:xfrm>
              <a:off x="1083808" y="9240347"/>
              <a:ext cx="1083945" cy="1047115"/>
            </a:xfrm>
            <a:custGeom>
              <a:avLst/>
              <a:gdLst/>
              <a:ahLst/>
              <a:cxnLst/>
              <a:rect l="l" t="t" r="r" b="b"/>
              <a:pathLst>
                <a:path w="1083945" h="1047115">
                  <a:moveTo>
                    <a:pt x="1083766" y="0"/>
                  </a:moveTo>
                  <a:lnTo>
                    <a:pt x="1083766" y="1046651"/>
                  </a:lnTo>
                  <a:lnTo>
                    <a:pt x="801721" y="1046651"/>
                  </a:lnTo>
                  <a:lnTo>
                    <a:pt x="758812" y="1034184"/>
                  </a:lnTo>
                  <a:lnTo>
                    <a:pt x="715253" y="1019475"/>
                  </a:lnTo>
                  <a:lnTo>
                    <a:pt x="672541" y="1002993"/>
                  </a:lnTo>
                  <a:lnTo>
                    <a:pt x="630721" y="984780"/>
                  </a:lnTo>
                  <a:lnTo>
                    <a:pt x="589837" y="964882"/>
                  </a:lnTo>
                  <a:lnTo>
                    <a:pt x="549934" y="943341"/>
                  </a:lnTo>
                  <a:lnTo>
                    <a:pt x="511055" y="920202"/>
                  </a:lnTo>
                  <a:lnTo>
                    <a:pt x="473244" y="895509"/>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217C9D"/>
            </a:solidFill>
          </p:spPr>
          <p:txBody>
            <a:bodyPr wrap="square" lIns="0" tIns="0" rIns="0" bIns="0" rtlCol="0"/>
            <a:lstStyle/>
            <a:p>
              <a:endParaRPr/>
            </a:p>
          </p:txBody>
        </p:sp>
      </p:grpSp>
      <p:grpSp>
        <p:nvGrpSpPr>
          <p:cNvPr id="48" name="object 21"/>
          <p:cNvGrpSpPr/>
          <p:nvPr/>
        </p:nvGrpSpPr>
        <p:grpSpPr>
          <a:xfrm>
            <a:off x="2167753" y="8156538"/>
            <a:ext cx="2165985" cy="2102485"/>
            <a:chOff x="3321749" y="8185113"/>
            <a:chExt cx="2165985" cy="2102485"/>
          </a:xfrm>
        </p:grpSpPr>
        <p:sp>
          <p:nvSpPr>
            <p:cNvPr id="49" name="object 22"/>
            <p:cNvSpPr/>
            <p:nvPr/>
          </p:nvSpPr>
          <p:spPr>
            <a:xfrm>
              <a:off x="3321749" y="9268923"/>
              <a:ext cx="1083945" cy="1018540"/>
            </a:xfrm>
            <a:custGeom>
              <a:avLst/>
              <a:gdLst/>
              <a:ahLst/>
              <a:cxnLst/>
              <a:rect l="l" t="t" r="r" b="b"/>
              <a:pathLst>
                <a:path w="1083945" h="1018540">
                  <a:moveTo>
                    <a:pt x="0" y="0"/>
                  </a:moveTo>
                  <a:lnTo>
                    <a:pt x="1083766" y="0"/>
                  </a:lnTo>
                  <a:lnTo>
                    <a:pt x="1082710" y="48259"/>
                  </a:lnTo>
                  <a:lnTo>
                    <a:pt x="1079571"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1"/>
                  </a:lnTo>
                  <a:lnTo>
                    <a:pt x="920202" y="572711"/>
                  </a:lnTo>
                  <a:lnTo>
                    <a:pt x="895509"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4"/>
                  </a:lnTo>
                  <a:lnTo>
                    <a:pt x="494024" y="964841"/>
                  </a:lnTo>
                  <a:lnTo>
                    <a:pt x="453138" y="984746"/>
                  </a:lnTo>
                  <a:lnTo>
                    <a:pt x="411315" y="1002964"/>
                  </a:lnTo>
                  <a:lnTo>
                    <a:pt x="372163" y="1018076"/>
                  </a:lnTo>
                  <a:lnTo>
                    <a:pt x="0" y="1018076"/>
                  </a:lnTo>
                  <a:lnTo>
                    <a:pt x="0" y="0"/>
                  </a:lnTo>
                  <a:close/>
                </a:path>
              </a:pathLst>
            </a:custGeom>
            <a:solidFill>
              <a:srgbClr val="217C9D"/>
            </a:solidFill>
          </p:spPr>
          <p:txBody>
            <a:bodyPr wrap="square" lIns="0" tIns="0" rIns="0" bIns="0" rtlCol="0"/>
            <a:lstStyle/>
            <a:p>
              <a:endParaRPr/>
            </a:p>
          </p:txBody>
        </p:sp>
        <p:sp>
          <p:nvSpPr>
            <p:cNvPr id="50" name="object 23"/>
            <p:cNvSpPr/>
            <p:nvPr/>
          </p:nvSpPr>
          <p:spPr>
            <a:xfrm>
              <a:off x="3321750" y="8185113"/>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51" name="object 24"/>
            <p:cNvSpPr/>
            <p:nvPr/>
          </p:nvSpPr>
          <p:spPr>
            <a:xfrm>
              <a:off x="4405558" y="9268923"/>
              <a:ext cx="1082040" cy="1018540"/>
            </a:xfrm>
            <a:custGeom>
              <a:avLst/>
              <a:gdLst/>
              <a:ahLst/>
              <a:cxnLst/>
              <a:rect l="l" t="t" r="r" b="b"/>
              <a:pathLst>
                <a:path w="1082039" h="1018540">
                  <a:moveTo>
                    <a:pt x="0" y="1018076"/>
                  </a:moveTo>
                  <a:lnTo>
                    <a:pt x="0" y="0"/>
                  </a:lnTo>
                  <a:lnTo>
                    <a:pt x="48259" y="1055"/>
                  </a:lnTo>
                  <a:lnTo>
                    <a:pt x="95980" y="4194"/>
                  </a:lnTo>
                  <a:lnTo>
                    <a:pt x="143117" y="9370"/>
                  </a:lnTo>
                  <a:lnTo>
                    <a:pt x="189627" y="16542"/>
                  </a:lnTo>
                  <a:lnTo>
                    <a:pt x="235466" y="25663"/>
                  </a:lnTo>
                  <a:lnTo>
                    <a:pt x="280589" y="36691"/>
                  </a:lnTo>
                  <a:lnTo>
                    <a:pt x="324953" y="49581"/>
                  </a:lnTo>
                  <a:lnTo>
                    <a:pt x="368513" y="64290"/>
                  </a:lnTo>
                  <a:lnTo>
                    <a:pt x="411225" y="80772"/>
                  </a:lnTo>
                  <a:lnTo>
                    <a:pt x="453044" y="98985"/>
                  </a:lnTo>
                  <a:lnTo>
                    <a:pt x="493928" y="118884"/>
                  </a:lnTo>
                  <a:lnTo>
                    <a:pt x="533831" y="140424"/>
                  </a:lnTo>
                  <a:lnTo>
                    <a:pt x="572711" y="163563"/>
                  </a:lnTo>
                  <a:lnTo>
                    <a:pt x="610521" y="188256"/>
                  </a:lnTo>
                  <a:lnTo>
                    <a:pt x="647219" y="214458"/>
                  </a:lnTo>
                  <a:lnTo>
                    <a:pt x="682760" y="242126"/>
                  </a:lnTo>
                  <a:lnTo>
                    <a:pt x="717100" y="271217"/>
                  </a:lnTo>
                  <a:lnTo>
                    <a:pt x="750195" y="301685"/>
                  </a:lnTo>
                  <a:lnTo>
                    <a:pt x="782001" y="333486"/>
                  </a:lnTo>
                  <a:lnTo>
                    <a:pt x="812474" y="366577"/>
                  </a:lnTo>
                  <a:lnTo>
                    <a:pt x="841569" y="400914"/>
                  </a:lnTo>
                  <a:lnTo>
                    <a:pt x="869243" y="436453"/>
                  </a:lnTo>
                  <a:lnTo>
                    <a:pt x="895451" y="473149"/>
                  </a:lnTo>
                  <a:lnTo>
                    <a:pt x="920150" y="510958"/>
                  </a:lnTo>
                  <a:lnTo>
                    <a:pt x="943294" y="549837"/>
                  </a:lnTo>
                  <a:lnTo>
                    <a:pt x="964841" y="589741"/>
                  </a:lnTo>
                  <a:lnTo>
                    <a:pt x="984746" y="630627"/>
                  </a:lnTo>
                  <a:lnTo>
                    <a:pt x="1002964" y="672450"/>
                  </a:lnTo>
                  <a:lnTo>
                    <a:pt x="1019452" y="715166"/>
                  </a:lnTo>
                  <a:lnTo>
                    <a:pt x="1034165" y="758731"/>
                  </a:lnTo>
                  <a:lnTo>
                    <a:pt x="1047060" y="803101"/>
                  </a:lnTo>
                  <a:lnTo>
                    <a:pt x="1058092" y="848233"/>
                  </a:lnTo>
                  <a:lnTo>
                    <a:pt x="1067217" y="894082"/>
                  </a:lnTo>
                  <a:lnTo>
                    <a:pt x="1074391" y="940603"/>
                  </a:lnTo>
                  <a:lnTo>
                    <a:pt x="1079570" y="987754"/>
                  </a:lnTo>
                  <a:lnTo>
                    <a:pt x="1081564" y="1018076"/>
                  </a:lnTo>
                  <a:lnTo>
                    <a:pt x="0" y="1018076"/>
                  </a:lnTo>
                  <a:close/>
                </a:path>
              </a:pathLst>
            </a:custGeom>
            <a:solidFill>
              <a:srgbClr val="FE6D73"/>
            </a:solidFill>
          </p:spPr>
          <p:txBody>
            <a:bodyPr wrap="square" lIns="0" tIns="0" rIns="0" bIns="0" rtlCol="0"/>
            <a:lstStyle/>
            <a:p>
              <a:endParaRPr/>
            </a:p>
          </p:txBody>
        </p:sp>
      </p:grpSp>
      <p:grpSp>
        <p:nvGrpSpPr>
          <p:cNvPr id="52" name="object 4"/>
          <p:cNvGrpSpPr/>
          <p:nvPr/>
        </p:nvGrpSpPr>
        <p:grpSpPr>
          <a:xfrm rot="5400000" flipH="1">
            <a:off x="15257854" y="2094057"/>
            <a:ext cx="2842744" cy="3256142"/>
            <a:chOff x="15036572" y="0"/>
            <a:chExt cx="3251835" cy="3196590"/>
          </a:xfrm>
        </p:grpSpPr>
        <p:sp>
          <p:nvSpPr>
            <p:cNvPr id="53" name="object 5"/>
            <p:cNvSpPr/>
            <p:nvPr/>
          </p:nvSpPr>
          <p:spPr>
            <a:xfrm>
              <a:off x="17204191" y="0"/>
              <a:ext cx="1083945" cy="1028700"/>
            </a:xfrm>
            <a:custGeom>
              <a:avLst/>
              <a:gdLst/>
              <a:ahLst/>
              <a:cxnLst/>
              <a:rect l="l" t="t" r="r" b="b"/>
              <a:pathLst>
                <a:path w="1083944" h="1028700">
                  <a:moveTo>
                    <a:pt x="1083764" y="1028657"/>
                  </a:moveTo>
                  <a:lnTo>
                    <a:pt x="0" y="1028657"/>
                  </a:lnTo>
                  <a:lnTo>
                    <a:pt x="1054" y="980397"/>
                  </a:lnTo>
                  <a:lnTo>
                    <a:pt x="4192" y="932676"/>
                  </a:lnTo>
                  <a:lnTo>
                    <a:pt x="9369" y="885539"/>
                  </a:lnTo>
                  <a:lnTo>
                    <a:pt x="16540" y="839029"/>
                  </a:lnTo>
                  <a:lnTo>
                    <a:pt x="25662" y="793190"/>
                  </a:lnTo>
                  <a:lnTo>
                    <a:pt x="36690" y="748067"/>
                  </a:lnTo>
                  <a:lnTo>
                    <a:pt x="49580" y="703703"/>
                  </a:lnTo>
                  <a:lnTo>
                    <a:pt x="64288" y="660143"/>
                  </a:lnTo>
                  <a:lnTo>
                    <a:pt x="80771" y="617432"/>
                  </a:lnTo>
                  <a:lnTo>
                    <a:pt x="98983" y="575612"/>
                  </a:lnTo>
                  <a:lnTo>
                    <a:pt x="118882" y="534728"/>
                  </a:lnTo>
                  <a:lnTo>
                    <a:pt x="140423" y="494825"/>
                  </a:lnTo>
                  <a:lnTo>
                    <a:pt x="163561" y="455946"/>
                  </a:lnTo>
                  <a:lnTo>
                    <a:pt x="188254" y="418135"/>
                  </a:lnTo>
                  <a:lnTo>
                    <a:pt x="214457" y="381437"/>
                  </a:lnTo>
                  <a:lnTo>
                    <a:pt x="242125" y="345896"/>
                  </a:lnTo>
                  <a:lnTo>
                    <a:pt x="271215" y="311556"/>
                  </a:lnTo>
                  <a:lnTo>
                    <a:pt x="301683" y="278461"/>
                  </a:lnTo>
                  <a:lnTo>
                    <a:pt x="333485" y="246655"/>
                  </a:lnTo>
                  <a:lnTo>
                    <a:pt x="366576" y="216182"/>
                  </a:lnTo>
                  <a:lnTo>
                    <a:pt x="400913" y="187087"/>
                  </a:lnTo>
                  <a:lnTo>
                    <a:pt x="436451" y="159413"/>
                  </a:lnTo>
                  <a:lnTo>
                    <a:pt x="473147" y="133205"/>
                  </a:lnTo>
                  <a:lnTo>
                    <a:pt x="510957" y="108506"/>
                  </a:lnTo>
                  <a:lnTo>
                    <a:pt x="549835" y="85362"/>
                  </a:lnTo>
                  <a:lnTo>
                    <a:pt x="589740" y="63815"/>
                  </a:lnTo>
                  <a:lnTo>
                    <a:pt x="630625" y="43911"/>
                  </a:lnTo>
                  <a:lnTo>
                    <a:pt x="672448" y="25692"/>
                  </a:lnTo>
                  <a:lnTo>
                    <a:pt x="715164" y="9205"/>
                  </a:lnTo>
                  <a:lnTo>
                    <a:pt x="742420" y="0"/>
                  </a:lnTo>
                  <a:lnTo>
                    <a:pt x="1083764" y="0"/>
                  </a:lnTo>
                  <a:lnTo>
                    <a:pt x="1083764" y="1028657"/>
                  </a:lnTo>
                  <a:close/>
                </a:path>
              </a:pathLst>
            </a:custGeom>
            <a:solidFill>
              <a:srgbClr val="FE6D73"/>
            </a:solidFill>
          </p:spPr>
          <p:txBody>
            <a:bodyPr wrap="square" lIns="0" tIns="0" rIns="0" bIns="0" rtlCol="0"/>
            <a:lstStyle/>
            <a:p>
              <a:endParaRPr/>
            </a:p>
          </p:txBody>
        </p:sp>
        <p:sp>
          <p:nvSpPr>
            <p:cNvPr id="54" name="object 6"/>
            <p:cNvSpPr/>
            <p:nvPr/>
          </p:nvSpPr>
          <p:spPr>
            <a:xfrm>
              <a:off x="17204189" y="1028700"/>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55" name="object 7"/>
            <p:cNvSpPr/>
            <p:nvPr/>
          </p:nvSpPr>
          <p:spPr>
            <a:xfrm>
              <a:off x="17204190" y="2112509"/>
              <a:ext cx="1083945" cy="1083945"/>
            </a:xfrm>
            <a:custGeom>
              <a:avLst/>
              <a:gdLst/>
              <a:ahLst/>
              <a:cxnLst/>
              <a:rect l="l" t="t" r="r" b="b"/>
              <a:pathLst>
                <a:path w="1083944" h="1083945">
                  <a:moveTo>
                    <a:pt x="1083766" y="0"/>
                  </a:moveTo>
                  <a:lnTo>
                    <a:pt x="1083766" y="1083766"/>
                  </a:lnTo>
                  <a:lnTo>
                    <a:pt x="1035506" y="1082710"/>
                  </a:lnTo>
                  <a:lnTo>
                    <a:pt x="987786" y="1079572"/>
                  </a:lnTo>
                  <a:lnTo>
                    <a:pt x="940648" y="1074395"/>
                  </a:lnTo>
                  <a:lnTo>
                    <a:pt x="894138" y="1067223"/>
                  </a:lnTo>
                  <a:lnTo>
                    <a:pt x="848299" y="1058102"/>
                  </a:lnTo>
                  <a:lnTo>
                    <a:pt x="803176" y="1047074"/>
                  </a:lnTo>
                  <a:lnTo>
                    <a:pt x="758812" y="1034184"/>
                  </a:lnTo>
                  <a:lnTo>
                    <a:pt x="715253" y="1019475"/>
                  </a:lnTo>
                  <a:lnTo>
                    <a:pt x="672541" y="1002993"/>
                  </a:lnTo>
                  <a:lnTo>
                    <a:pt x="630721" y="984780"/>
                  </a:lnTo>
                  <a:lnTo>
                    <a:pt x="589837" y="964882"/>
                  </a:lnTo>
                  <a:lnTo>
                    <a:pt x="549934" y="943341"/>
                  </a:lnTo>
                  <a:lnTo>
                    <a:pt x="511055" y="920202"/>
                  </a:lnTo>
                  <a:lnTo>
                    <a:pt x="473244" y="895510"/>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217C9D"/>
            </a:solidFill>
          </p:spPr>
          <p:txBody>
            <a:bodyPr wrap="square" lIns="0" tIns="0" rIns="0" bIns="0" rtlCol="0"/>
            <a:lstStyle/>
            <a:p>
              <a:endParaRPr/>
            </a:p>
          </p:txBody>
        </p:sp>
        <p:sp>
          <p:nvSpPr>
            <p:cNvPr id="56" name="object 8"/>
            <p:cNvSpPr/>
            <p:nvPr/>
          </p:nvSpPr>
          <p:spPr>
            <a:xfrm>
              <a:off x="16120382" y="0"/>
              <a:ext cx="1083945" cy="1028700"/>
            </a:xfrm>
            <a:custGeom>
              <a:avLst/>
              <a:gdLst/>
              <a:ahLst/>
              <a:cxnLst/>
              <a:rect l="l" t="t" r="r" b="b"/>
              <a:pathLst>
                <a:path w="1083944" h="1028700">
                  <a:moveTo>
                    <a:pt x="1083765" y="1028657"/>
                  </a:moveTo>
                  <a:lnTo>
                    <a:pt x="0" y="1028657"/>
                  </a:lnTo>
                  <a:lnTo>
                    <a:pt x="1055" y="980397"/>
                  </a:lnTo>
                  <a:lnTo>
                    <a:pt x="4193" y="932676"/>
                  </a:lnTo>
                  <a:lnTo>
                    <a:pt x="9370" y="885539"/>
                  </a:lnTo>
                  <a:lnTo>
                    <a:pt x="16541" y="839029"/>
                  </a:lnTo>
                  <a:lnTo>
                    <a:pt x="25663" y="793190"/>
                  </a:lnTo>
                  <a:lnTo>
                    <a:pt x="36691" y="748067"/>
                  </a:lnTo>
                  <a:lnTo>
                    <a:pt x="49581" y="703703"/>
                  </a:lnTo>
                  <a:lnTo>
                    <a:pt x="64289" y="660143"/>
                  </a:lnTo>
                  <a:lnTo>
                    <a:pt x="80772" y="617432"/>
                  </a:lnTo>
                  <a:lnTo>
                    <a:pt x="98984" y="575612"/>
                  </a:lnTo>
                  <a:lnTo>
                    <a:pt x="118883" y="534728"/>
                  </a:lnTo>
                  <a:lnTo>
                    <a:pt x="140424" y="494825"/>
                  </a:lnTo>
                  <a:lnTo>
                    <a:pt x="163562" y="455946"/>
                  </a:lnTo>
                  <a:lnTo>
                    <a:pt x="188255" y="418135"/>
                  </a:lnTo>
                  <a:lnTo>
                    <a:pt x="214458" y="381437"/>
                  </a:lnTo>
                  <a:lnTo>
                    <a:pt x="242126" y="345896"/>
                  </a:lnTo>
                  <a:lnTo>
                    <a:pt x="271216" y="311556"/>
                  </a:lnTo>
                  <a:lnTo>
                    <a:pt x="301684" y="278461"/>
                  </a:lnTo>
                  <a:lnTo>
                    <a:pt x="333486" y="246655"/>
                  </a:lnTo>
                  <a:lnTo>
                    <a:pt x="366577" y="216182"/>
                  </a:lnTo>
                  <a:lnTo>
                    <a:pt x="400914" y="187087"/>
                  </a:lnTo>
                  <a:lnTo>
                    <a:pt x="436452" y="159413"/>
                  </a:lnTo>
                  <a:lnTo>
                    <a:pt x="473148" y="133205"/>
                  </a:lnTo>
                  <a:lnTo>
                    <a:pt x="510958" y="108506"/>
                  </a:lnTo>
                  <a:lnTo>
                    <a:pt x="549836" y="85362"/>
                  </a:lnTo>
                  <a:lnTo>
                    <a:pt x="589741" y="63815"/>
                  </a:lnTo>
                  <a:lnTo>
                    <a:pt x="630626" y="43911"/>
                  </a:lnTo>
                  <a:lnTo>
                    <a:pt x="672449" y="25692"/>
                  </a:lnTo>
                  <a:lnTo>
                    <a:pt x="715165" y="9205"/>
                  </a:lnTo>
                  <a:lnTo>
                    <a:pt x="742421" y="0"/>
                  </a:lnTo>
                  <a:lnTo>
                    <a:pt x="1083765" y="0"/>
                  </a:lnTo>
                  <a:lnTo>
                    <a:pt x="1083765" y="1028657"/>
                  </a:lnTo>
                  <a:close/>
                </a:path>
              </a:pathLst>
            </a:custGeom>
            <a:solidFill>
              <a:srgbClr val="FFCB77"/>
            </a:solidFill>
          </p:spPr>
          <p:txBody>
            <a:bodyPr wrap="square" lIns="0" tIns="0" rIns="0" bIns="0" rtlCol="0"/>
            <a:lstStyle/>
            <a:p>
              <a:endParaRPr/>
            </a:p>
          </p:txBody>
        </p:sp>
        <p:sp>
          <p:nvSpPr>
            <p:cNvPr id="57" name="object 9"/>
            <p:cNvSpPr/>
            <p:nvPr/>
          </p:nvSpPr>
          <p:spPr>
            <a:xfrm>
              <a:off x="15036572" y="1028699"/>
              <a:ext cx="1083945" cy="1083945"/>
            </a:xfrm>
            <a:custGeom>
              <a:avLst/>
              <a:gdLst/>
              <a:ahLst/>
              <a:cxnLst/>
              <a:rect l="l" t="t" r="r" b="b"/>
              <a:pathLst>
                <a:path w="1083944" h="1083945">
                  <a:moveTo>
                    <a:pt x="0" y="1083766"/>
                  </a:moveTo>
                  <a:lnTo>
                    <a:pt x="0" y="0"/>
                  </a:lnTo>
                  <a:lnTo>
                    <a:pt x="48259" y="1055"/>
                  </a:lnTo>
                  <a:lnTo>
                    <a:pt x="95980" y="4194"/>
                  </a:lnTo>
                  <a:lnTo>
                    <a:pt x="143117" y="9371"/>
                  </a:lnTo>
                  <a:lnTo>
                    <a:pt x="189627" y="16542"/>
                  </a:lnTo>
                  <a:lnTo>
                    <a:pt x="235466" y="25664"/>
                  </a:lnTo>
                  <a:lnTo>
                    <a:pt x="280589" y="36691"/>
                  </a:lnTo>
                  <a:lnTo>
                    <a:pt x="324953" y="49582"/>
                  </a:lnTo>
                  <a:lnTo>
                    <a:pt x="368513" y="64290"/>
                  </a:lnTo>
                  <a:lnTo>
                    <a:pt x="411225" y="80772"/>
                  </a:lnTo>
                  <a:lnTo>
                    <a:pt x="453044" y="98985"/>
                  </a:lnTo>
                  <a:lnTo>
                    <a:pt x="493928" y="118884"/>
                  </a:lnTo>
                  <a:lnTo>
                    <a:pt x="533832" y="140424"/>
                  </a:lnTo>
                  <a:lnTo>
                    <a:pt x="572711" y="163563"/>
                  </a:lnTo>
                  <a:lnTo>
                    <a:pt x="610521" y="188256"/>
                  </a:lnTo>
                  <a:lnTo>
                    <a:pt x="647219" y="214458"/>
                  </a:lnTo>
                  <a:lnTo>
                    <a:pt x="682760" y="242127"/>
                  </a:lnTo>
                  <a:lnTo>
                    <a:pt x="717100" y="271217"/>
                  </a:lnTo>
                  <a:lnTo>
                    <a:pt x="750195" y="301685"/>
                  </a:lnTo>
                  <a:lnTo>
                    <a:pt x="782001" y="333486"/>
                  </a:lnTo>
                  <a:lnTo>
                    <a:pt x="812474" y="366578"/>
                  </a:lnTo>
                  <a:lnTo>
                    <a:pt x="841569" y="400915"/>
                  </a:lnTo>
                  <a:lnTo>
                    <a:pt x="869243" y="436453"/>
                  </a:lnTo>
                  <a:lnTo>
                    <a:pt x="895451" y="473149"/>
                  </a:lnTo>
                  <a:lnTo>
                    <a:pt x="920150" y="510958"/>
                  </a:lnTo>
                  <a:lnTo>
                    <a:pt x="943295" y="549837"/>
                  </a:lnTo>
                  <a:lnTo>
                    <a:pt x="964841" y="589741"/>
                  </a:lnTo>
                  <a:lnTo>
                    <a:pt x="984746" y="630627"/>
                  </a:lnTo>
                  <a:lnTo>
                    <a:pt x="1002964" y="672450"/>
                  </a:lnTo>
                  <a:lnTo>
                    <a:pt x="1019452" y="715166"/>
                  </a:lnTo>
                  <a:lnTo>
                    <a:pt x="1034165" y="758731"/>
                  </a:lnTo>
                  <a:lnTo>
                    <a:pt x="1047060" y="803102"/>
                  </a:lnTo>
                  <a:lnTo>
                    <a:pt x="1058092" y="848233"/>
                  </a:lnTo>
                  <a:lnTo>
                    <a:pt x="1067217" y="894082"/>
                  </a:lnTo>
                  <a:lnTo>
                    <a:pt x="1074391" y="940603"/>
                  </a:lnTo>
                  <a:lnTo>
                    <a:pt x="1079570" y="987754"/>
                  </a:lnTo>
                  <a:lnTo>
                    <a:pt x="1082710" y="1035489"/>
                  </a:lnTo>
                  <a:lnTo>
                    <a:pt x="1083766" y="1083766"/>
                  </a:lnTo>
                  <a:lnTo>
                    <a:pt x="0" y="1083766"/>
                  </a:lnTo>
                  <a:close/>
                </a:path>
              </a:pathLst>
            </a:custGeom>
            <a:solidFill>
              <a:srgbClr val="217C9D"/>
            </a:solidFill>
          </p:spPr>
          <p:txBody>
            <a:bodyPr wrap="square" lIns="0" tIns="0" rIns="0" bIns="0" rtlCol="0"/>
            <a:lstStyle/>
            <a:p>
              <a:endParaRPr/>
            </a:p>
          </p:txBody>
        </p:sp>
        <p:sp>
          <p:nvSpPr>
            <p:cNvPr id="58" name="object 10"/>
            <p:cNvSpPr/>
            <p:nvPr/>
          </p:nvSpPr>
          <p:spPr>
            <a:xfrm>
              <a:off x="16120383" y="2112509"/>
              <a:ext cx="1083945" cy="1083945"/>
            </a:xfrm>
            <a:custGeom>
              <a:avLst/>
              <a:gdLst/>
              <a:ahLst/>
              <a:cxnLst/>
              <a:rect l="l" t="t" r="r" b="b"/>
              <a:pathLst>
                <a:path w="1083944"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FCB77"/>
            </a:solidFill>
          </p:spPr>
          <p:txBody>
            <a:bodyPr wrap="square" lIns="0" tIns="0" rIns="0" bIns="0" rtlCol="0"/>
            <a:lstStyle/>
            <a:p>
              <a:endParaRPr/>
            </a:p>
          </p:txBody>
        </p:sp>
        <p:sp>
          <p:nvSpPr>
            <p:cNvPr id="59" name="object 11"/>
            <p:cNvSpPr/>
            <p:nvPr/>
          </p:nvSpPr>
          <p:spPr>
            <a:xfrm>
              <a:off x="15036572" y="2112509"/>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grpSp>
      <p:grpSp>
        <p:nvGrpSpPr>
          <p:cNvPr id="60" name="object 12"/>
          <p:cNvGrpSpPr/>
          <p:nvPr/>
        </p:nvGrpSpPr>
        <p:grpSpPr>
          <a:xfrm rot="5400000">
            <a:off x="492205" y="5262018"/>
            <a:ext cx="1083945" cy="2112645"/>
            <a:chOff x="12770703" y="0"/>
            <a:chExt cx="1083945" cy="2112645"/>
          </a:xfrm>
        </p:grpSpPr>
        <p:sp>
          <p:nvSpPr>
            <p:cNvPr id="61" name="object 13"/>
            <p:cNvSpPr/>
            <p:nvPr/>
          </p:nvSpPr>
          <p:spPr>
            <a:xfrm>
              <a:off x="12772209" y="0"/>
              <a:ext cx="1082675" cy="1028700"/>
            </a:xfrm>
            <a:custGeom>
              <a:avLst/>
              <a:gdLst/>
              <a:ahLst/>
              <a:cxnLst/>
              <a:rect l="l" t="t" r="r" b="b"/>
              <a:pathLst>
                <a:path w="1082675" h="1028700">
                  <a:moveTo>
                    <a:pt x="1082260" y="0"/>
                  </a:moveTo>
                  <a:lnTo>
                    <a:pt x="1082260" y="1028656"/>
                  </a:lnTo>
                  <a:lnTo>
                    <a:pt x="1034000" y="1027601"/>
                  </a:lnTo>
                  <a:lnTo>
                    <a:pt x="986280" y="1024463"/>
                  </a:lnTo>
                  <a:lnTo>
                    <a:pt x="939142" y="1019286"/>
                  </a:lnTo>
                  <a:lnTo>
                    <a:pt x="892632" y="1012114"/>
                  </a:lnTo>
                  <a:lnTo>
                    <a:pt x="846793" y="1002993"/>
                  </a:lnTo>
                  <a:lnTo>
                    <a:pt x="801670" y="991965"/>
                  </a:lnTo>
                  <a:lnTo>
                    <a:pt x="757307" y="979075"/>
                  </a:lnTo>
                  <a:lnTo>
                    <a:pt x="713747" y="964366"/>
                  </a:lnTo>
                  <a:lnTo>
                    <a:pt x="671035" y="947884"/>
                  </a:lnTo>
                  <a:lnTo>
                    <a:pt x="629215" y="929671"/>
                  </a:lnTo>
                  <a:lnTo>
                    <a:pt x="588331" y="909773"/>
                  </a:lnTo>
                  <a:lnTo>
                    <a:pt x="548428" y="888232"/>
                  </a:lnTo>
                  <a:lnTo>
                    <a:pt x="509549" y="865093"/>
                  </a:lnTo>
                  <a:lnTo>
                    <a:pt x="471739" y="840401"/>
                  </a:lnTo>
                  <a:lnTo>
                    <a:pt x="435041" y="814198"/>
                  </a:lnTo>
                  <a:lnTo>
                    <a:pt x="399500" y="786530"/>
                  </a:lnTo>
                  <a:lnTo>
                    <a:pt x="365160" y="757439"/>
                  </a:lnTo>
                  <a:lnTo>
                    <a:pt x="332064" y="726972"/>
                  </a:lnTo>
                  <a:lnTo>
                    <a:pt x="300258" y="695170"/>
                  </a:lnTo>
                  <a:lnTo>
                    <a:pt x="269786" y="662079"/>
                  </a:lnTo>
                  <a:lnTo>
                    <a:pt x="240690" y="627742"/>
                  </a:lnTo>
                  <a:lnTo>
                    <a:pt x="213016" y="592203"/>
                  </a:lnTo>
                  <a:lnTo>
                    <a:pt x="186808" y="555507"/>
                  </a:lnTo>
                  <a:lnTo>
                    <a:pt x="162110" y="517698"/>
                  </a:lnTo>
                  <a:lnTo>
                    <a:pt x="138965" y="478819"/>
                  </a:lnTo>
                  <a:lnTo>
                    <a:pt x="117419" y="438915"/>
                  </a:lnTo>
                  <a:lnTo>
                    <a:pt x="97514" y="398029"/>
                  </a:lnTo>
                  <a:lnTo>
                    <a:pt x="79296" y="356207"/>
                  </a:lnTo>
                  <a:lnTo>
                    <a:pt x="62808" y="313490"/>
                  </a:lnTo>
                  <a:lnTo>
                    <a:pt x="48095" y="269925"/>
                  </a:lnTo>
                  <a:lnTo>
                    <a:pt x="35200" y="225555"/>
                  </a:lnTo>
                  <a:lnTo>
                    <a:pt x="24168" y="180423"/>
                  </a:lnTo>
                  <a:lnTo>
                    <a:pt x="15043" y="134575"/>
                  </a:lnTo>
                  <a:lnTo>
                    <a:pt x="7869" y="88053"/>
                  </a:lnTo>
                  <a:lnTo>
                    <a:pt x="2690" y="40902"/>
                  </a:lnTo>
                  <a:lnTo>
                    <a:pt x="0" y="0"/>
                  </a:lnTo>
                  <a:lnTo>
                    <a:pt x="1082260" y="0"/>
                  </a:lnTo>
                  <a:close/>
                </a:path>
              </a:pathLst>
            </a:custGeom>
            <a:solidFill>
              <a:srgbClr val="FFCB77"/>
            </a:solidFill>
          </p:spPr>
          <p:txBody>
            <a:bodyPr wrap="square" lIns="0" tIns="0" rIns="0" bIns="0" rtlCol="0"/>
            <a:lstStyle/>
            <a:p>
              <a:endParaRPr/>
            </a:p>
          </p:txBody>
        </p:sp>
        <p:sp>
          <p:nvSpPr>
            <p:cNvPr id="62" name="object 14"/>
            <p:cNvSpPr/>
            <p:nvPr/>
          </p:nvSpPr>
          <p:spPr>
            <a:xfrm>
              <a:off x="12770703" y="1028700"/>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217C9D"/>
            </a:solidFill>
          </p:spPr>
          <p:txBody>
            <a:bodyPr wrap="square" lIns="0" tIns="0" rIns="0" bIns="0" rtlCol="0"/>
            <a:lstStyle/>
            <a:p>
              <a:endParaRPr/>
            </a:p>
          </p:txBody>
        </p:sp>
      </p:grpSp>
      <p:pic>
        <p:nvPicPr>
          <p:cNvPr id="63" name="Picture 62"/>
          <p:cNvPicPr/>
          <p:nvPr/>
        </p:nvPicPr>
        <p:blipFill>
          <a:blip r:embed="rId3">
            <a:extLst>
              <a:ext uri="{28A0092B-C50C-407E-A947-70E740481C1C}">
                <a14:useLocalDpi xmlns:a14="http://schemas.microsoft.com/office/drawing/2010/main" val="0"/>
              </a:ext>
            </a:extLst>
          </a:blip>
          <a:stretch>
            <a:fillRect/>
          </a:stretch>
        </p:blipFill>
        <p:spPr>
          <a:xfrm>
            <a:off x="609599" y="1822741"/>
            <a:ext cx="8227463" cy="4345798"/>
          </a:xfrm>
          <a:prstGeom prst="rect">
            <a:avLst/>
          </a:prstGeom>
          <a:effectLst>
            <a:glow rad="228600">
              <a:schemeClr val="accent5">
                <a:satMod val="175000"/>
                <a:alpha val="40000"/>
              </a:schemeClr>
            </a:glow>
          </a:effectLst>
        </p:spPr>
      </p:pic>
      <p:pic>
        <p:nvPicPr>
          <p:cNvPr id="64" name="Picture 63"/>
          <p:cNvPicPr/>
          <p:nvPr/>
        </p:nvPicPr>
        <p:blipFill>
          <a:blip r:embed="rId4">
            <a:extLst>
              <a:ext uri="{28A0092B-C50C-407E-A947-70E740481C1C}">
                <a14:useLocalDpi xmlns:a14="http://schemas.microsoft.com/office/drawing/2010/main" val="0"/>
              </a:ext>
            </a:extLst>
          </a:blip>
          <a:stretch>
            <a:fillRect/>
          </a:stretch>
        </p:blipFill>
        <p:spPr>
          <a:xfrm>
            <a:off x="9248302" y="5524500"/>
            <a:ext cx="7997276" cy="4419600"/>
          </a:xfrm>
          <a:prstGeom prst="rect">
            <a:avLst/>
          </a:prstGeom>
          <a:effectLst>
            <a:glow rad="228600">
              <a:schemeClr val="accent1">
                <a:satMod val="175000"/>
                <a:alpha val="40000"/>
              </a:schemeClr>
            </a:glow>
          </a:effectLst>
        </p:spPr>
      </p:pic>
      <p:sp>
        <p:nvSpPr>
          <p:cNvPr id="65" name="object 29"/>
          <p:cNvSpPr/>
          <p:nvPr/>
        </p:nvSpPr>
        <p:spPr>
          <a:xfrm rot="7121252">
            <a:off x="7879317" y="6121565"/>
            <a:ext cx="973455" cy="2569845"/>
          </a:xfrm>
          <a:custGeom>
            <a:avLst/>
            <a:gdLst/>
            <a:ahLst/>
            <a:cxnLst/>
            <a:rect l="l" t="t" r="r" b="b"/>
            <a:pathLst>
              <a:path w="973454" h="2569845">
                <a:moveTo>
                  <a:pt x="972944" y="0"/>
                </a:moveTo>
                <a:lnTo>
                  <a:pt x="973013" y="3254"/>
                </a:lnTo>
                <a:lnTo>
                  <a:pt x="973451" y="51498"/>
                </a:lnTo>
                <a:lnTo>
                  <a:pt x="973294" y="99722"/>
                </a:lnTo>
                <a:lnTo>
                  <a:pt x="972543" y="147920"/>
                </a:lnTo>
                <a:lnTo>
                  <a:pt x="971199" y="196085"/>
                </a:lnTo>
                <a:lnTo>
                  <a:pt x="969262" y="244207"/>
                </a:lnTo>
                <a:lnTo>
                  <a:pt x="966732" y="292281"/>
                </a:lnTo>
                <a:lnTo>
                  <a:pt x="963610" y="340298"/>
                </a:lnTo>
                <a:lnTo>
                  <a:pt x="959897" y="388251"/>
                </a:lnTo>
                <a:lnTo>
                  <a:pt x="955593" y="436132"/>
                </a:lnTo>
                <a:lnTo>
                  <a:pt x="950698" y="483934"/>
                </a:lnTo>
                <a:lnTo>
                  <a:pt x="945213" y="531649"/>
                </a:lnTo>
                <a:lnTo>
                  <a:pt x="939139" y="579269"/>
                </a:lnTo>
                <a:lnTo>
                  <a:pt x="932476" y="626787"/>
                </a:lnTo>
                <a:lnTo>
                  <a:pt x="925225" y="674196"/>
                </a:lnTo>
                <a:lnTo>
                  <a:pt x="917385" y="721487"/>
                </a:lnTo>
                <a:lnTo>
                  <a:pt x="908959" y="768654"/>
                </a:lnTo>
                <a:lnTo>
                  <a:pt x="899945" y="815688"/>
                </a:lnTo>
                <a:lnTo>
                  <a:pt x="890345" y="862583"/>
                </a:lnTo>
                <a:lnTo>
                  <a:pt x="880159" y="909330"/>
                </a:lnTo>
                <a:lnTo>
                  <a:pt x="869388" y="955921"/>
                </a:lnTo>
                <a:lnTo>
                  <a:pt x="858032" y="1002350"/>
                </a:lnTo>
                <a:lnTo>
                  <a:pt x="846091" y="1048609"/>
                </a:lnTo>
                <a:lnTo>
                  <a:pt x="833567" y="1094690"/>
                </a:lnTo>
                <a:lnTo>
                  <a:pt x="820459" y="1140586"/>
                </a:lnTo>
                <a:lnTo>
                  <a:pt x="806769" y="1186289"/>
                </a:lnTo>
                <a:lnTo>
                  <a:pt x="792496" y="1231791"/>
                </a:lnTo>
                <a:lnTo>
                  <a:pt x="777641" y="1277085"/>
                </a:lnTo>
                <a:lnTo>
                  <a:pt x="762205" y="1322164"/>
                </a:lnTo>
                <a:lnTo>
                  <a:pt x="746189" y="1367019"/>
                </a:lnTo>
                <a:lnTo>
                  <a:pt x="729592" y="1411644"/>
                </a:lnTo>
                <a:lnTo>
                  <a:pt x="712415" y="1456030"/>
                </a:lnTo>
                <a:lnTo>
                  <a:pt x="694659" y="1500170"/>
                </a:lnTo>
                <a:lnTo>
                  <a:pt x="676324" y="1544057"/>
                </a:lnTo>
                <a:lnTo>
                  <a:pt x="657411" y="1587682"/>
                </a:lnTo>
                <a:lnTo>
                  <a:pt x="637921" y="1631039"/>
                </a:lnTo>
                <a:lnTo>
                  <a:pt x="617853" y="1674120"/>
                </a:lnTo>
                <a:lnTo>
                  <a:pt x="597208" y="1716916"/>
                </a:lnTo>
                <a:lnTo>
                  <a:pt x="575987" y="1759422"/>
                </a:lnTo>
                <a:lnTo>
                  <a:pt x="554191" y="1801628"/>
                </a:lnTo>
                <a:lnTo>
                  <a:pt x="531819" y="1843528"/>
                </a:lnTo>
                <a:lnTo>
                  <a:pt x="508872" y="1885114"/>
                </a:lnTo>
                <a:lnTo>
                  <a:pt x="485352" y="1926378"/>
                </a:lnTo>
                <a:lnTo>
                  <a:pt x="461257" y="1967313"/>
                </a:lnTo>
                <a:lnTo>
                  <a:pt x="436590" y="2007911"/>
                </a:lnTo>
                <a:lnTo>
                  <a:pt x="411350" y="2048164"/>
                </a:lnTo>
                <a:lnTo>
                  <a:pt x="385538" y="2088066"/>
                </a:lnTo>
                <a:lnTo>
                  <a:pt x="359154" y="2127608"/>
                </a:lnTo>
                <a:lnTo>
                  <a:pt x="332199" y="2166783"/>
                </a:lnTo>
                <a:lnTo>
                  <a:pt x="304673" y="2205583"/>
                </a:lnTo>
                <a:lnTo>
                  <a:pt x="276577" y="2244001"/>
                </a:lnTo>
                <a:lnTo>
                  <a:pt x="247912" y="2282029"/>
                </a:lnTo>
                <a:lnTo>
                  <a:pt x="218678" y="2319660"/>
                </a:lnTo>
                <a:lnTo>
                  <a:pt x="188875" y="2356886"/>
                </a:lnTo>
                <a:lnTo>
                  <a:pt x="158504" y="2393699"/>
                </a:lnTo>
                <a:lnTo>
                  <a:pt x="127565" y="2430092"/>
                </a:lnTo>
                <a:lnTo>
                  <a:pt x="96059" y="2466057"/>
                </a:lnTo>
                <a:lnTo>
                  <a:pt x="63987" y="2501587"/>
                </a:lnTo>
                <a:lnTo>
                  <a:pt x="31349" y="2536675"/>
                </a:lnTo>
                <a:lnTo>
                  <a:pt x="0" y="2569377"/>
                </a:lnTo>
              </a:path>
            </a:pathLst>
          </a:custGeom>
          <a:ln w="57149">
            <a:solidFill>
              <a:srgbClr val="8BA8AC"/>
            </a:solidFill>
          </a:ln>
        </p:spPr>
        <p:txBody>
          <a:bodyPr wrap="square" lIns="0" tIns="0" rIns="0" bIns="0" rtlCol="0"/>
          <a:lstStyle/>
          <a:p>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ppt_x"/>
                                          </p:val>
                                        </p:tav>
                                        <p:tav tm="100000">
                                          <p:val>
                                            <p:strVal val="#ppt_x"/>
                                          </p:val>
                                        </p:tav>
                                      </p:tavLst>
                                    </p:anim>
                                    <p:anim calcmode="lin" valueType="num">
                                      <p:cBhvr additive="base">
                                        <p:cTn id="8" dur="500" fill="hold"/>
                                        <p:tgtEl>
                                          <p:spTgt spid="63"/>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fade">
                                      <p:cBhvr>
                                        <p:cTn id="11" dur="1000"/>
                                        <p:tgtEl>
                                          <p:spTgt spid="64"/>
                                        </p:tgtEl>
                                      </p:cBhvr>
                                    </p:animEffect>
                                    <p:anim calcmode="lin" valueType="num">
                                      <p:cBhvr>
                                        <p:cTn id="12" dur="1000" fill="hold"/>
                                        <p:tgtEl>
                                          <p:spTgt spid="64"/>
                                        </p:tgtEl>
                                        <p:attrNameLst>
                                          <p:attrName>ppt_x</p:attrName>
                                        </p:attrNameLst>
                                      </p:cBhvr>
                                      <p:tavLst>
                                        <p:tav tm="0">
                                          <p:val>
                                            <p:strVal val="#ppt_x"/>
                                          </p:val>
                                        </p:tav>
                                        <p:tav tm="100000">
                                          <p:val>
                                            <p:strVal val="#ppt_x"/>
                                          </p:val>
                                        </p:tav>
                                      </p:tavLst>
                                    </p:anim>
                                    <p:anim calcmode="lin" valueType="num">
                                      <p:cBhvr>
                                        <p:cTn id="13"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3904605" y="8460341"/>
            <a:ext cx="2481580" cy="482600"/>
          </a:xfrm>
          <a:prstGeom prst="rect">
            <a:avLst/>
          </a:prstGeom>
        </p:spPr>
        <p:txBody>
          <a:bodyPr vert="horz" wrap="square" lIns="0" tIns="12700" rIns="0" bIns="0" rtlCol="0">
            <a:spAutoFit/>
          </a:bodyPr>
          <a:lstStyle/>
          <a:p>
            <a:pPr marL="12700">
              <a:lnSpc>
                <a:spcPct val="100000"/>
              </a:lnSpc>
              <a:spcBef>
                <a:spcPts val="100"/>
              </a:spcBef>
            </a:pPr>
            <a:r>
              <a:rPr sz="3000" b="1" spc="110" dirty="0">
                <a:solidFill>
                  <a:srgbClr val="FFFFFF"/>
                </a:solidFill>
                <a:latin typeface="Arial"/>
                <a:cs typeface="Arial"/>
              </a:rPr>
              <a:t>02</a:t>
            </a:r>
            <a:r>
              <a:rPr sz="3000" b="1" spc="-45" dirty="0">
                <a:solidFill>
                  <a:srgbClr val="FFFFFF"/>
                </a:solidFill>
                <a:latin typeface="Arial"/>
                <a:cs typeface="Arial"/>
              </a:rPr>
              <a:t> </a:t>
            </a:r>
            <a:r>
              <a:rPr sz="3000" b="1" spc="165" dirty="0">
                <a:solidFill>
                  <a:srgbClr val="FFFFFF"/>
                </a:solidFill>
                <a:latin typeface="Arial"/>
                <a:cs typeface="Arial"/>
              </a:rPr>
              <a:t>-</a:t>
            </a:r>
            <a:r>
              <a:rPr sz="3000" b="1" spc="-40" dirty="0">
                <a:solidFill>
                  <a:srgbClr val="FFFFFF"/>
                </a:solidFill>
                <a:latin typeface="Arial"/>
                <a:cs typeface="Arial"/>
              </a:rPr>
              <a:t> </a:t>
            </a:r>
            <a:r>
              <a:rPr sz="3000" b="1" spc="-105" dirty="0">
                <a:solidFill>
                  <a:srgbClr val="FFFFFF"/>
                </a:solidFill>
                <a:latin typeface="Arial"/>
                <a:cs typeface="Arial"/>
              </a:rPr>
              <a:t>WEBSITE</a:t>
            </a:r>
            <a:endParaRPr sz="3000" dirty="0">
              <a:latin typeface="Arial"/>
              <a:cs typeface="Arial"/>
            </a:endParaRPr>
          </a:p>
        </p:txBody>
      </p:sp>
      <p:sp>
        <p:nvSpPr>
          <p:cNvPr id="7" name="object 7"/>
          <p:cNvSpPr txBox="1"/>
          <p:nvPr/>
        </p:nvSpPr>
        <p:spPr>
          <a:xfrm>
            <a:off x="1964840" y="8581367"/>
            <a:ext cx="2781300" cy="482600"/>
          </a:xfrm>
          <a:prstGeom prst="rect">
            <a:avLst/>
          </a:prstGeom>
        </p:spPr>
        <p:txBody>
          <a:bodyPr vert="horz" wrap="square" lIns="0" tIns="12700" rIns="0" bIns="0" rtlCol="0">
            <a:spAutoFit/>
          </a:bodyPr>
          <a:lstStyle/>
          <a:p>
            <a:pPr marL="12700">
              <a:lnSpc>
                <a:spcPct val="100000"/>
              </a:lnSpc>
              <a:spcBef>
                <a:spcPts val="100"/>
              </a:spcBef>
            </a:pPr>
            <a:r>
              <a:rPr sz="3000" b="1" spc="204" dirty="0">
                <a:solidFill>
                  <a:srgbClr val="FFFFFF"/>
                </a:solidFill>
                <a:latin typeface="Arial"/>
                <a:cs typeface="Arial"/>
              </a:rPr>
              <a:t>0</a:t>
            </a:r>
            <a:r>
              <a:rPr sz="3000" b="1" spc="-570" dirty="0">
                <a:solidFill>
                  <a:srgbClr val="FFFFFF"/>
                </a:solidFill>
                <a:latin typeface="Arial"/>
                <a:cs typeface="Arial"/>
              </a:rPr>
              <a:t>1</a:t>
            </a:r>
            <a:r>
              <a:rPr sz="3000" b="1" spc="-10" dirty="0">
                <a:solidFill>
                  <a:srgbClr val="FFFFFF"/>
                </a:solidFill>
                <a:latin typeface="Arial"/>
                <a:cs typeface="Arial"/>
              </a:rPr>
              <a:t> </a:t>
            </a:r>
            <a:r>
              <a:rPr sz="3000" b="1" spc="165" dirty="0">
                <a:solidFill>
                  <a:srgbClr val="FFFFFF"/>
                </a:solidFill>
                <a:latin typeface="Arial"/>
                <a:cs typeface="Arial"/>
              </a:rPr>
              <a:t>-</a:t>
            </a:r>
            <a:r>
              <a:rPr sz="3000" b="1" spc="-10" dirty="0">
                <a:solidFill>
                  <a:srgbClr val="FFFFFF"/>
                </a:solidFill>
                <a:latin typeface="Arial"/>
                <a:cs typeface="Arial"/>
              </a:rPr>
              <a:t> </a:t>
            </a:r>
            <a:r>
              <a:rPr sz="3000" b="1" spc="-310" dirty="0">
                <a:solidFill>
                  <a:srgbClr val="FFFFFF"/>
                </a:solidFill>
                <a:latin typeface="Arial"/>
                <a:cs typeface="Arial"/>
              </a:rPr>
              <a:t>B</a:t>
            </a:r>
            <a:r>
              <a:rPr sz="3000" b="1" spc="-110" dirty="0">
                <a:solidFill>
                  <a:srgbClr val="FFFFFF"/>
                </a:solidFill>
                <a:latin typeface="Arial"/>
                <a:cs typeface="Arial"/>
              </a:rPr>
              <a:t>R</a:t>
            </a:r>
            <a:r>
              <a:rPr sz="3000" b="1" spc="235" dirty="0">
                <a:solidFill>
                  <a:srgbClr val="FFFFFF"/>
                </a:solidFill>
                <a:latin typeface="Arial"/>
                <a:cs typeface="Arial"/>
              </a:rPr>
              <a:t>A</a:t>
            </a:r>
            <a:r>
              <a:rPr sz="3000" b="1" spc="20" dirty="0">
                <a:solidFill>
                  <a:srgbClr val="FFFFFF"/>
                </a:solidFill>
                <a:latin typeface="Arial"/>
                <a:cs typeface="Arial"/>
              </a:rPr>
              <a:t>N</a:t>
            </a:r>
            <a:r>
              <a:rPr sz="3000" b="1" spc="-120" dirty="0">
                <a:solidFill>
                  <a:srgbClr val="FFFFFF"/>
                </a:solidFill>
                <a:latin typeface="Arial"/>
                <a:cs typeface="Arial"/>
              </a:rPr>
              <a:t>D</a:t>
            </a:r>
            <a:r>
              <a:rPr sz="3000" b="1" spc="215" dirty="0">
                <a:solidFill>
                  <a:srgbClr val="FFFFFF"/>
                </a:solidFill>
                <a:latin typeface="Arial"/>
                <a:cs typeface="Arial"/>
              </a:rPr>
              <a:t>I</a:t>
            </a:r>
            <a:r>
              <a:rPr sz="3000" b="1" spc="20" dirty="0">
                <a:solidFill>
                  <a:srgbClr val="FFFFFF"/>
                </a:solidFill>
                <a:latin typeface="Arial"/>
                <a:cs typeface="Arial"/>
              </a:rPr>
              <a:t>N</a:t>
            </a:r>
            <a:r>
              <a:rPr sz="3000" b="1" spc="-235" dirty="0">
                <a:solidFill>
                  <a:srgbClr val="FFFFFF"/>
                </a:solidFill>
                <a:latin typeface="Arial"/>
                <a:cs typeface="Arial"/>
              </a:rPr>
              <a:t>G</a:t>
            </a:r>
            <a:endParaRPr sz="3000">
              <a:latin typeface="Arial"/>
              <a:cs typeface="Arial"/>
            </a:endParaRPr>
          </a:p>
        </p:txBody>
      </p:sp>
      <p:sp>
        <p:nvSpPr>
          <p:cNvPr id="21" name="object 21"/>
          <p:cNvSpPr/>
          <p:nvPr/>
        </p:nvSpPr>
        <p:spPr>
          <a:xfrm>
            <a:off x="3164366" y="1186687"/>
            <a:ext cx="694690" cy="1069340"/>
          </a:xfrm>
          <a:custGeom>
            <a:avLst/>
            <a:gdLst/>
            <a:ahLst/>
            <a:cxnLst/>
            <a:rect l="l" t="t" r="r" b="b"/>
            <a:pathLst>
              <a:path w="694689" h="1069339">
                <a:moveTo>
                  <a:pt x="694660" y="0"/>
                </a:moveTo>
                <a:lnTo>
                  <a:pt x="676325" y="43885"/>
                </a:lnTo>
                <a:lnTo>
                  <a:pt x="657412" y="87511"/>
                </a:lnTo>
                <a:lnTo>
                  <a:pt x="637921" y="130868"/>
                </a:lnTo>
                <a:lnTo>
                  <a:pt x="617854" y="173948"/>
                </a:lnTo>
                <a:lnTo>
                  <a:pt x="597209" y="216745"/>
                </a:lnTo>
                <a:lnTo>
                  <a:pt x="575988" y="259251"/>
                </a:lnTo>
                <a:lnTo>
                  <a:pt x="554191" y="301457"/>
                </a:lnTo>
                <a:lnTo>
                  <a:pt x="531820" y="343357"/>
                </a:lnTo>
                <a:lnTo>
                  <a:pt x="508873" y="384943"/>
                </a:lnTo>
                <a:lnTo>
                  <a:pt x="485353" y="426207"/>
                </a:lnTo>
                <a:lnTo>
                  <a:pt x="461258" y="467142"/>
                </a:lnTo>
                <a:lnTo>
                  <a:pt x="436591" y="507740"/>
                </a:lnTo>
                <a:lnTo>
                  <a:pt x="411351" y="547993"/>
                </a:lnTo>
                <a:lnTo>
                  <a:pt x="385538" y="587895"/>
                </a:lnTo>
                <a:lnTo>
                  <a:pt x="359155" y="627437"/>
                </a:lnTo>
                <a:lnTo>
                  <a:pt x="332200" y="666612"/>
                </a:lnTo>
                <a:lnTo>
                  <a:pt x="304674" y="705412"/>
                </a:lnTo>
                <a:lnTo>
                  <a:pt x="276578" y="743830"/>
                </a:lnTo>
                <a:lnTo>
                  <a:pt x="247913" y="781858"/>
                </a:lnTo>
                <a:lnTo>
                  <a:pt x="218678" y="819489"/>
                </a:lnTo>
                <a:lnTo>
                  <a:pt x="188875" y="856715"/>
                </a:lnTo>
                <a:lnTo>
                  <a:pt x="158504" y="893528"/>
                </a:lnTo>
                <a:lnTo>
                  <a:pt x="127566" y="929921"/>
                </a:lnTo>
                <a:lnTo>
                  <a:pt x="96060" y="965886"/>
                </a:lnTo>
                <a:lnTo>
                  <a:pt x="63988" y="1001416"/>
                </a:lnTo>
                <a:lnTo>
                  <a:pt x="31350" y="1036503"/>
                </a:lnTo>
                <a:lnTo>
                  <a:pt x="0" y="1069207"/>
                </a:lnTo>
              </a:path>
            </a:pathLst>
          </a:custGeom>
          <a:ln w="57149">
            <a:solidFill>
              <a:srgbClr val="8BA8AC"/>
            </a:solidFill>
          </a:ln>
        </p:spPr>
        <p:txBody>
          <a:bodyPr wrap="square" lIns="0" tIns="0" rIns="0" bIns="0" rtlCol="0"/>
          <a:lstStyle/>
          <a:p>
            <a:endParaRPr/>
          </a:p>
        </p:txBody>
      </p:sp>
      <p:sp>
        <p:nvSpPr>
          <p:cNvPr id="22" name="object 22"/>
          <p:cNvSpPr/>
          <p:nvPr/>
        </p:nvSpPr>
        <p:spPr>
          <a:xfrm>
            <a:off x="0" y="0"/>
            <a:ext cx="2826385" cy="3349625"/>
          </a:xfrm>
          <a:custGeom>
            <a:avLst/>
            <a:gdLst/>
            <a:ahLst/>
            <a:cxnLst/>
            <a:rect l="l" t="t" r="r" b="b"/>
            <a:pathLst>
              <a:path w="2826385" h="3349625">
                <a:moveTo>
                  <a:pt x="259397" y="3265144"/>
                </a:moveTo>
                <a:lnTo>
                  <a:pt x="0" y="3007080"/>
                </a:lnTo>
                <a:lnTo>
                  <a:pt x="0" y="3047390"/>
                </a:lnTo>
                <a:lnTo>
                  <a:pt x="239242" y="3285401"/>
                </a:lnTo>
                <a:lnTo>
                  <a:pt x="259397" y="3265144"/>
                </a:lnTo>
                <a:close/>
              </a:path>
              <a:path w="2826385" h="3349625">
                <a:moveTo>
                  <a:pt x="819797" y="3329089"/>
                </a:moveTo>
                <a:lnTo>
                  <a:pt x="0" y="2504732"/>
                </a:lnTo>
                <a:lnTo>
                  <a:pt x="0" y="2545257"/>
                </a:lnTo>
                <a:lnTo>
                  <a:pt x="799541" y="3349244"/>
                </a:lnTo>
                <a:lnTo>
                  <a:pt x="819797" y="3329089"/>
                </a:lnTo>
                <a:close/>
              </a:path>
              <a:path w="2826385" h="3349625">
                <a:moveTo>
                  <a:pt x="1324673" y="3247415"/>
                </a:moveTo>
                <a:lnTo>
                  <a:pt x="0" y="1922741"/>
                </a:lnTo>
                <a:lnTo>
                  <a:pt x="0" y="1963153"/>
                </a:lnTo>
                <a:lnTo>
                  <a:pt x="1304467" y="3267621"/>
                </a:lnTo>
                <a:lnTo>
                  <a:pt x="1324673" y="3247415"/>
                </a:lnTo>
                <a:close/>
              </a:path>
              <a:path w="2826385" h="3349625">
                <a:moveTo>
                  <a:pt x="1811350" y="3150628"/>
                </a:moveTo>
                <a:lnTo>
                  <a:pt x="0" y="1339265"/>
                </a:lnTo>
                <a:lnTo>
                  <a:pt x="0" y="1379677"/>
                </a:lnTo>
                <a:lnTo>
                  <a:pt x="1791144" y="3170834"/>
                </a:lnTo>
                <a:lnTo>
                  <a:pt x="1811350" y="3150628"/>
                </a:lnTo>
                <a:close/>
              </a:path>
              <a:path w="2826385" h="3349625">
                <a:moveTo>
                  <a:pt x="2114639" y="2940951"/>
                </a:moveTo>
                <a:lnTo>
                  <a:pt x="0" y="826300"/>
                </a:lnTo>
                <a:lnTo>
                  <a:pt x="0" y="866711"/>
                </a:lnTo>
                <a:lnTo>
                  <a:pt x="2094433" y="2961157"/>
                </a:lnTo>
                <a:lnTo>
                  <a:pt x="2114639" y="2940951"/>
                </a:lnTo>
                <a:close/>
              </a:path>
              <a:path w="2826385" h="3349625">
                <a:moveTo>
                  <a:pt x="2465946" y="2754223"/>
                </a:moveTo>
                <a:lnTo>
                  <a:pt x="0" y="288277"/>
                </a:lnTo>
                <a:lnTo>
                  <a:pt x="0" y="328688"/>
                </a:lnTo>
                <a:lnTo>
                  <a:pt x="2445740" y="2774429"/>
                </a:lnTo>
                <a:lnTo>
                  <a:pt x="2465946" y="2754223"/>
                </a:lnTo>
                <a:close/>
              </a:path>
              <a:path w="2826385" h="3349625">
                <a:moveTo>
                  <a:pt x="2826207" y="2535339"/>
                </a:moveTo>
                <a:lnTo>
                  <a:pt x="264922" y="0"/>
                </a:lnTo>
                <a:lnTo>
                  <a:pt x="224307" y="0"/>
                </a:lnTo>
                <a:lnTo>
                  <a:pt x="2806103" y="2555646"/>
                </a:lnTo>
                <a:lnTo>
                  <a:pt x="2826207" y="2535339"/>
                </a:lnTo>
                <a:close/>
              </a:path>
            </a:pathLst>
          </a:custGeom>
          <a:solidFill>
            <a:srgbClr val="8BA8AC"/>
          </a:solidFill>
        </p:spPr>
        <p:txBody>
          <a:bodyPr wrap="square" lIns="0" tIns="0" rIns="0" bIns="0" rtlCol="0"/>
          <a:lstStyle/>
          <a:p>
            <a:endParaRPr/>
          </a:p>
        </p:txBody>
      </p:sp>
      <p:grpSp>
        <p:nvGrpSpPr>
          <p:cNvPr id="23" name="object 23"/>
          <p:cNvGrpSpPr/>
          <p:nvPr/>
        </p:nvGrpSpPr>
        <p:grpSpPr>
          <a:xfrm>
            <a:off x="13904605" y="0"/>
            <a:ext cx="2167890" cy="2167890"/>
            <a:chOff x="13904605" y="0"/>
            <a:chExt cx="2167890" cy="2167890"/>
          </a:xfrm>
        </p:grpSpPr>
        <p:sp>
          <p:nvSpPr>
            <p:cNvPr id="24" name="object 24"/>
            <p:cNvSpPr/>
            <p:nvPr/>
          </p:nvSpPr>
          <p:spPr>
            <a:xfrm>
              <a:off x="13904606" y="0"/>
              <a:ext cx="1083945" cy="1083945"/>
            </a:xfrm>
            <a:custGeom>
              <a:avLst/>
              <a:gdLst/>
              <a:ahLst/>
              <a:cxnLst/>
              <a:rect l="l" t="t" r="r" b="b"/>
              <a:pathLst>
                <a:path w="1083944"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48CFAE"/>
            </a:solidFill>
          </p:spPr>
          <p:txBody>
            <a:bodyPr wrap="square" lIns="0" tIns="0" rIns="0" bIns="0" rtlCol="0"/>
            <a:lstStyle/>
            <a:p>
              <a:endParaRPr/>
            </a:p>
          </p:txBody>
        </p:sp>
        <p:sp>
          <p:nvSpPr>
            <p:cNvPr id="25" name="object 25"/>
            <p:cNvSpPr/>
            <p:nvPr/>
          </p:nvSpPr>
          <p:spPr>
            <a:xfrm>
              <a:off x="14988414" y="0"/>
              <a:ext cx="1083945" cy="1083945"/>
            </a:xfrm>
            <a:custGeom>
              <a:avLst/>
              <a:gdLst/>
              <a:ahLst/>
              <a:cxnLst/>
              <a:rect l="l" t="t" r="r" b="b"/>
              <a:pathLst>
                <a:path w="1083944" h="1083945">
                  <a:moveTo>
                    <a:pt x="1083766" y="0"/>
                  </a:moveTo>
                  <a:lnTo>
                    <a:pt x="1083766" y="1083766"/>
                  </a:lnTo>
                  <a:lnTo>
                    <a:pt x="1035506" y="1082710"/>
                  </a:lnTo>
                  <a:lnTo>
                    <a:pt x="987786" y="1079572"/>
                  </a:lnTo>
                  <a:lnTo>
                    <a:pt x="940648" y="1074395"/>
                  </a:lnTo>
                  <a:lnTo>
                    <a:pt x="894138" y="1067223"/>
                  </a:lnTo>
                  <a:lnTo>
                    <a:pt x="848299" y="1058102"/>
                  </a:lnTo>
                  <a:lnTo>
                    <a:pt x="803176" y="1047074"/>
                  </a:lnTo>
                  <a:lnTo>
                    <a:pt x="758812" y="1034184"/>
                  </a:lnTo>
                  <a:lnTo>
                    <a:pt x="715253" y="1019475"/>
                  </a:lnTo>
                  <a:lnTo>
                    <a:pt x="672541" y="1002993"/>
                  </a:lnTo>
                  <a:lnTo>
                    <a:pt x="630721" y="984780"/>
                  </a:lnTo>
                  <a:lnTo>
                    <a:pt x="589837" y="964882"/>
                  </a:lnTo>
                  <a:lnTo>
                    <a:pt x="549934" y="943341"/>
                  </a:lnTo>
                  <a:lnTo>
                    <a:pt x="511055" y="920202"/>
                  </a:lnTo>
                  <a:lnTo>
                    <a:pt x="473244" y="895510"/>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217C9D"/>
            </a:solidFill>
          </p:spPr>
          <p:txBody>
            <a:bodyPr wrap="square" lIns="0" tIns="0" rIns="0" bIns="0" rtlCol="0"/>
            <a:lstStyle/>
            <a:p>
              <a:endParaRPr/>
            </a:p>
          </p:txBody>
        </p:sp>
        <p:sp>
          <p:nvSpPr>
            <p:cNvPr id="26" name="object 26"/>
            <p:cNvSpPr/>
            <p:nvPr/>
          </p:nvSpPr>
          <p:spPr>
            <a:xfrm>
              <a:off x="14988415" y="1069172"/>
              <a:ext cx="1083945" cy="1083945"/>
            </a:xfrm>
            <a:custGeom>
              <a:avLst/>
              <a:gdLst/>
              <a:ahLst/>
              <a:cxnLst/>
              <a:rect l="l" t="t" r="r" b="b"/>
              <a:pathLst>
                <a:path w="1083944"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FCB77"/>
            </a:solidFill>
          </p:spPr>
          <p:txBody>
            <a:bodyPr wrap="square" lIns="0" tIns="0" rIns="0" bIns="0" rtlCol="0"/>
            <a:lstStyle/>
            <a:p>
              <a:endParaRPr/>
            </a:p>
          </p:txBody>
        </p:sp>
        <p:sp>
          <p:nvSpPr>
            <p:cNvPr id="27" name="object 27"/>
            <p:cNvSpPr/>
            <p:nvPr/>
          </p:nvSpPr>
          <p:spPr>
            <a:xfrm>
              <a:off x="13904605" y="1083808"/>
              <a:ext cx="1083945" cy="1083945"/>
            </a:xfrm>
            <a:custGeom>
              <a:avLst/>
              <a:gdLst/>
              <a:ahLst/>
              <a:cxnLst/>
              <a:rect l="l" t="t" r="r" b="b"/>
              <a:pathLst>
                <a:path w="1083944" h="1083945">
                  <a:moveTo>
                    <a:pt x="0" y="1083766"/>
                  </a:moveTo>
                  <a:lnTo>
                    <a:pt x="0" y="0"/>
                  </a:lnTo>
                  <a:lnTo>
                    <a:pt x="48259" y="1055"/>
                  </a:lnTo>
                  <a:lnTo>
                    <a:pt x="95980" y="4194"/>
                  </a:lnTo>
                  <a:lnTo>
                    <a:pt x="143117" y="9371"/>
                  </a:lnTo>
                  <a:lnTo>
                    <a:pt x="189627" y="16542"/>
                  </a:lnTo>
                  <a:lnTo>
                    <a:pt x="235466" y="25664"/>
                  </a:lnTo>
                  <a:lnTo>
                    <a:pt x="280589" y="36691"/>
                  </a:lnTo>
                  <a:lnTo>
                    <a:pt x="324953" y="49582"/>
                  </a:lnTo>
                  <a:lnTo>
                    <a:pt x="368513" y="64290"/>
                  </a:lnTo>
                  <a:lnTo>
                    <a:pt x="411225" y="80772"/>
                  </a:lnTo>
                  <a:lnTo>
                    <a:pt x="453044" y="98985"/>
                  </a:lnTo>
                  <a:lnTo>
                    <a:pt x="493928" y="118884"/>
                  </a:lnTo>
                  <a:lnTo>
                    <a:pt x="533832" y="140424"/>
                  </a:lnTo>
                  <a:lnTo>
                    <a:pt x="572711" y="163563"/>
                  </a:lnTo>
                  <a:lnTo>
                    <a:pt x="610521" y="188256"/>
                  </a:lnTo>
                  <a:lnTo>
                    <a:pt x="647219" y="214458"/>
                  </a:lnTo>
                  <a:lnTo>
                    <a:pt x="682760" y="242127"/>
                  </a:lnTo>
                  <a:lnTo>
                    <a:pt x="717100" y="271217"/>
                  </a:lnTo>
                  <a:lnTo>
                    <a:pt x="750195" y="301685"/>
                  </a:lnTo>
                  <a:lnTo>
                    <a:pt x="782001" y="333486"/>
                  </a:lnTo>
                  <a:lnTo>
                    <a:pt x="812474" y="366578"/>
                  </a:lnTo>
                  <a:lnTo>
                    <a:pt x="841569" y="400915"/>
                  </a:lnTo>
                  <a:lnTo>
                    <a:pt x="869243" y="436453"/>
                  </a:lnTo>
                  <a:lnTo>
                    <a:pt x="895451" y="473149"/>
                  </a:lnTo>
                  <a:lnTo>
                    <a:pt x="920150" y="510958"/>
                  </a:lnTo>
                  <a:lnTo>
                    <a:pt x="943295" y="549837"/>
                  </a:lnTo>
                  <a:lnTo>
                    <a:pt x="964841" y="589741"/>
                  </a:lnTo>
                  <a:lnTo>
                    <a:pt x="984746" y="630627"/>
                  </a:lnTo>
                  <a:lnTo>
                    <a:pt x="1002964" y="672450"/>
                  </a:lnTo>
                  <a:lnTo>
                    <a:pt x="1019452" y="715166"/>
                  </a:lnTo>
                  <a:lnTo>
                    <a:pt x="1034165" y="758731"/>
                  </a:lnTo>
                  <a:lnTo>
                    <a:pt x="1047060" y="803102"/>
                  </a:lnTo>
                  <a:lnTo>
                    <a:pt x="1058092" y="848233"/>
                  </a:lnTo>
                  <a:lnTo>
                    <a:pt x="1067217" y="894082"/>
                  </a:lnTo>
                  <a:lnTo>
                    <a:pt x="1074391" y="940603"/>
                  </a:lnTo>
                  <a:lnTo>
                    <a:pt x="1079570" y="987754"/>
                  </a:lnTo>
                  <a:lnTo>
                    <a:pt x="1082710" y="1035489"/>
                  </a:lnTo>
                  <a:lnTo>
                    <a:pt x="1083766" y="1083766"/>
                  </a:lnTo>
                  <a:lnTo>
                    <a:pt x="0" y="1083766"/>
                  </a:lnTo>
                  <a:close/>
                </a:path>
              </a:pathLst>
            </a:custGeom>
            <a:solidFill>
              <a:srgbClr val="217C9D"/>
            </a:solidFill>
          </p:spPr>
          <p:txBody>
            <a:bodyPr wrap="square" lIns="0" tIns="0" rIns="0" bIns="0" rtlCol="0"/>
            <a:lstStyle/>
            <a:p>
              <a:endParaRPr/>
            </a:p>
          </p:txBody>
        </p:sp>
      </p:grpSp>
      <p:grpSp>
        <p:nvGrpSpPr>
          <p:cNvPr id="28" name="object 28"/>
          <p:cNvGrpSpPr/>
          <p:nvPr/>
        </p:nvGrpSpPr>
        <p:grpSpPr>
          <a:xfrm>
            <a:off x="16161768" y="0"/>
            <a:ext cx="2145665" cy="2196465"/>
            <a:chOff x="16142546" y="0"/>
            <a:chExt cx="2145665" cy="2196465"/>
          </a:xfrm>
        </p:grpSpPr>
        <p:sp>
          <p:nvSpPr>
            <p:cNvPr id="29" name="object 29"/>
            <p:cNvSpPr/>
            <p:nvPr/>
          </p:nvSpPr>
          <p:spPr>
            <a:xfrm>
              <a:off x="17226355" y="28574"/>
              <a:ext cx="1061720" cy="1083945"/>
            </a:xfrm>
            <a:custGeom>
              <a:avLst/>
              <a:gdLst/>
              <a:ahLst/>
              <a:cxnLst/>
              <a:rect l="l" t="t" r="r" b="b"/>
              <a:pathLst>
                <a:path w="1061719" h="1083945">
                  <a:moveTo>
                    <a:pt x="0" y="0"/>
                  </a:moveTo>
                  <a:lnTo>
                    <a:pt x="1061644" y="0"/>
                  </a:lnTo>
                  <a:lnTo>
                    <a:pt x="1061644" y="217663"/>
                  </a:lnTo>
                  <a:lnTo>
                    <a:pt x="1047074" y="280589"/>
                  </a:lnTo>
                  <a:lnTo>
                    <a:pt x="1034184" y="324953"/>
                  </a:lnTo>
                  <a:lnTo>
                    <a:pt x="1019475" y="368513"/>
                  </a:lnTo>
                  <a:lnTo>
                    <a:pt x="1002993" y="411225"/>
                  </a:lnTo>
                  <a:lnTo>
                    <a:pt x="984780" y="453044"/>
                  </a:lnTo>
                  <a:lnTo>
                    <a:pt x="964882" y="493928"/>
                  </a:lnTo>
                  <a:lnTo>
                    <a:pt x="943341" y="533831"/>
                  </a:lnTo>
                  <a:lnTo>
                    <a:pt x="920202" y="572711"/>
                  </a:lnTo>
                  <a:lnTo>
                    <a:pt x="895509"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4"/>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09"/>
                  </a:lnTo>
                  <a:lnTo>
                    <a:pt x="20" y="1083765"/>
                  </a:lnTo>
                  <a:lnTo>
                    <a:pt x="0" y="0"/>
                  </a:lnTo>
                  <a:close/>
                </a:path>
              </a:pathLst>
            </a:custGeom>
            <a:solidFill>
              <a:srgbClr val="217C9D"/>
            </a:solidFill>
          </p:spPr>
          <p:txBody>
            <a:bodyPr wrap="square" lIns="0" tIns="0" rIns="0" bIns="0" rtlCol="0"/>
            <a:lstStyle/>
            <a:p>
              <a:endParaRPr/>
            </a:p>
          </p:txBody>
        </p:sp>
        <p:sp>
          <p:nvSpPr>
            <p:cNvPr id="30" name="object 30"/>
            <p:cNvSpPr/>
            <p:nvPr/>
          </p:nvSpPr>
          <p:spPr>
            <a:xfrm>
              <a:off x="16142539" y="11"/>
              <a:ext cx="2145665" cy="2196465"/>
            </a:xfrm>
            <a:custGeom>
              <a:avLst/>
              <a:gdLst/>
              <a:ahLst/>
              <a:cxnLst/>
              <a:rect l="l" t="t" r="r" b="b"/>
              <a:pathLst>
                <a:path w="2145665" h="2196465">
                  <a:moveTo>
                    <a:pt x="1083767" y="1112380"/>
                  </a:moveTo>
                  <a:lnTo>
                    <a:pt x="1035494" y="1113434"/>
                  </a:lnTo>
                  <a:lnTo>
                    <a:pt x="987755" y="1116571"/>
                  </a:lnTo>
                  <a:lnTo>
                    <a:pt x="940600" y="1121752"/>
                  </a:lnTo>
                  <a:lnTo>
                    <a:pt x="894080" y="1128928"/>
                  </a:lnTo>
                  <a:lnTo>
                    <a:pt x="848233" y="1138047"/>
                  </a:lnTo>
                  <a:lnTo>
                    <a:pt x="803097" y="1149083"/>
                  </a:lnTo>
                  <a:lnTo>
                    <a:pt x="758736" y="1161973"/>
                  </a:lnTo>
                  <a:lnTo>
                    <a:pt x="715162" y="1176693"/>
                  </a:lnTo>
                  <a:lnTo>
                    <a:pt x="672452" y="1193177"/>
                  </a:lnTo>
                  <a:lnTo>
                    <a:pt x="630631" y="1211402"/>
                  </a:lnTo>
                  <a:lnTo>
                    <a:pt x="589737" y="1231303"/>
                  </a:lnTo>
                  <a:lnTo>
                    <a:pt x="549833" y="1252842"/>
                  </a:lnTo>
                  <a:lnTo>
                    <a:pt x="510959" y="1275994"/>
                  </a:lnTo>
                  <a:lnTo>
                    <a:pt x="473151" y="1300695"/>
                  </a:lnTo>
                  <a:lnTo>
                    <a:pt x="436460" y="1326896"/>
                  </a:lnTo>
                  <a:lnTo>
                    <a:pt x="400913" y="1354569"/>
                  </a:lnTo>
                  <a:lnTo>
                    <a:pt x="366585" y="1383665"/>
                  </a:lnTo>
                  <a:lnTo>
                    <a:pt x="333489" y="1414145"/>
                  </a:lnTo>
                  <a:lnTo>
                    <a:pt x="301688" y="1445945"/>
                  </a:lnTo>
                  <a:lnTo>
                    <a:pt x="271221" y="1479042"/>
                  </a:lnTo>
                  <a:lnTo>
                    <a:pt x="242125" y="1513382"/>
                  </a:lnTo>
                  <a:lnTo>
                    <a:pt x="214464" y="1548930"/>
                  </a:lnTo>
                  <a:lnTo>
                    <a:pt x="188252" y="1585620"/>
                  </a:lnTo>
                  <a:lnTo>
                    <a:pt x="163563" y="1623428"/>
                  </a:lnTo>
                  <a:lnTo>
                    <a:pt x="140423" y="1662315"/>
                  </a:lnTo>
                  <a:lnTo>
                    <a:pt x="118884" y="1702219"/>
                  </a:lnTo>
                  <a:lnTo>
                    <a:pt x="98983" y="1743100"/>
                  </a:lnTo>
                  <a:lnTo>
                    <a:pt x="80772" y="1784921"/>
                  </a:lnTo>
                  <a:lnTo>
                    <a:pt x="64287" y="1827631"/>
                  </a:lnTo>
                  <a:lnTo>
                    <a:pt x="49580" y="1871192"/>
                  </a:lnTo>
                  <a:lnTo>
                    <a:pt x="36690" y="1915553"/>
                  </a:lnTo>
                  <a:lnTo>
                    <a:pt x="25666" y="1960676"/>
                  </a:lnTo>
                  <a:lnTo>
                    <a:pt x="16548" y="2006511"/>
                  </a:lnTo>
                  <a:lnTo>
                    <a:pt x="9372" y="2053031"/>
                  </a:lnTo>
                  <a:lnTo>
                    <a:pt x="4191" y="2100160"/>
                  </a:lnTo>
                  <a:lnTo>
                    <a:pt x="1054" y="2147887"/>
                  </a:lnTo>
                  <a:lnTo>
                    <a:pt x="0" y="2196147"/>
                  </a:lnTo>
                  <a:lnTo>
                    <a:pt x="1083767" y="2196147"/>
                  </a:lnTo>
                  <a:lnTo>
                    <a:pt x="1083767" y="1112380"/>
                  </a:lnTo>
                  <a:close/>
                </a:path>
                <a:path w="2145665" h="2196465">
                  <a:moveTo>
                    <a:pt x="2145461" y="0"/>
                  </a:moveTo>
                  <a:lnTo>
                    <a:pt x="1084427" y="0"/>
                  </a:lnTo>
                  <a:lnTo>
                    <a:pt x="1083805" y="28524"/>
                  </a:lnTo>
                  <a:lnTo>
                    <a:pt x="2145461" y="28524"/>
                  </a:lnTo>
                  <a:lnTo>
                    <a:pt x="2145461" y="0"/>
                  </a:lnTo>
                  <a:close/>
                </a:path>
              </a:pathLst>
            </a:custGeom>
            <a:solidFill>
              <a:srgbClr val="48CFAE"/>
            </a:solidFill>
          </p:spPr>
          <p:txBody>
            <a:bodyPr wrap="square" lIns="0" tIns="0" rIns="0" bIns="0" rtlCol="0"/>
            <a:lstStyle/>
            <a:p>
              <a:endParaRPr/>
            </a:p>
          </p:txBody>
        </p:sp>
        <p:sp>
          <p:nvSpPr>
            <p:cNvPr id="31" name="object 31"/>
            <p:cNvSpPr/>
            <p:nvPr/>
          </p:nvSpPr>
          <p:spPr>
            <a:xfrm>
              <a:off x="17226356" y="1112867"/>
              <a:ext cx="1061720" cy="1083310"/>
            </a:xfrm>
            <a:custGeom>
              <a:avLst/>
              <a:gdLst/>
              <a:ahLst/>
              <a:cxnLst/>
              <a:rect l="l" t="t" r="r" b="b"/>
              <a:pathLst>
                <a:path w="1061719" h="1083310">
                  <a:moveTo>
                    <a:pt x="1061644" y="1083282"/>
                  </a:moveTo>
                  <a:lnTo>
                    <a:pt x="0" y="1083282"/>
                  </a:lnTo>
                  <a:lnTo>
                    <a:pt x="1054" y="1035022"/>
                  </a:lnTo>
                  <a:lnTo>
                    <a:pt x="4192" y="987302"/>
                  </a:lnTo>
                  <a:lnTo>
                    <a:pt x="9369" y="940164"/>
                  </a:lnTo>
                  <a:lnTo>
                    <a:pt x="16540" y="893654"/>
                  </a:lnTo>
                  <a:lnTo>
                    <a:pt x="25662" y="847815"/>
                  </a:lnTo>
                  <a:lnTo>
                    <a:pt x="36690" y="802692"/>
                  </a:lnTo>
                  <a:lnTo>
                    <a:pt x="49580" y="758328"/>
                  </a:lnTo>
                  <a:lnTo>
                    <a:pt x="64288" y="714769"/>
                  </a:lnTo>
                  <a:lnTo>
                    <a:pt x="80771" y="672057"/>
                  </a:lnTo>
                  <a:lnTo>
                    <a:pt x="98984" y="630237"/>
                  </a:lnTo>
                  <a:lnTo>
                    <a:pt x="118882" y="589353"/>
                  </a:lnTo>
                  <a:lnTo>
                    <a:pt x="140423" y="549450"/>
                  </a:lnTo>
                  <a:lnTo>
                    <a:pt x="163562" y="510571"/>
                  </a:lnTo>
                  <a:lnTo>
                    <a:pt x="188254" y="472760"/>
                  </a:lnTo>
                  <a:lnTo>
                    <a:pt x="214457" y="436063"/>
                  </a:lnTo>
                  <a:lnTo>
                    <a:pt x="242125" y="400521"/>
                  </a:lnTo>
                  <a:lnTo>
                    <a:pt x="271215" y="366181"/>
                  </a:lnTo>
                  <a:lnTo>
                    <a:pt x="301683" y="333086"/>
                  </a:lnTo>
                  <a:lnTo>
                    <a:pt x="333485" y="301280"/>
                  </a:lnTo>
                  <a:lnTo>
                    <a:pt x="366576" y="270807"/>
                  </a:lnTo>
                  <a:lnTo>
                    <a:pt x="400913" y="241712"/>
                  </a:lnTo>
                  <a:lnTo>
                    <a:pt x="436451" y="214038"/>
                  </a:lnTo>
                  <a:lnTo>
                    <a:pt x="473147" y="187830"/>
                  </a:lnTo>
                  <a:lnTo>
                    <a:pt x="510957" y="163131"/>
                  </a:lnTo>
                  <a:lnTo>
                    <a:pt x="549836" y="139987"/>
                  </a:lnTo>
                  <a:lnTo>
                    <a:pt x="589740" y="118440"/>
                  </a:lnTo>
                  <a:lnTo>
                    <a:pt x="630626" y="98536"/>
                  </a:lnTo>
                  <a:lnTo>
                    <a:pt x="672448" y="80318"/>
                  </a:lnTo>
                  <a:lnTo>
                    <a:pt x="715164" y="63830"/>
                  </a:lnTo>
                  <a:lnTo>
                    <a:pt x="758730" y="49116"/>
                  </a:lnTo>
                  <a:lnTo>
                    <a:pt x="803100" y="36222"/>
                  </a:lnTo>
                  <a:lnTo>
                    <a:pt x="848232" y="25190"/>
                  </a:lnTo>
                  <a:lnTo>
                    <a:pt x="894080" y="16065"/>
                  </a:lnTo>
                  <a:lnTo>
                    <a:pt x="940602" y="8891"/>
                  </a:lnTo>
                  <a:lnTo>
                    <a:pt x="987752" y="3712"/>
                  </a:lnTo>
                  <a:lnTo>
                    <a:pt x="1035488" y="572"/>
                  </a:lnTo>
                  <a:lnTo>
                    <a:pt x="1061644" y="0"/>
                  </a:lnTo>
                  <a:lnTo>
                    <a:pt x="1061644" y="1083282"/>
                  </a:lnTo>
                  <a:close/>
                </a:path>
              </a:pathLst>
            </a:custGeom>
            <a:solidFill>
              <a:srgbClr val="FFCB77"/>
            </a:solidFill>
          </p:spPr>
          <p:txBody>
            <a:bodyPr wrap="square" lIns="0" tIns="0" rIns="0" bIns="0" rtlCol="0"/>
            <a:lstStyle/>
            <a:p>
              <a:endParaRPr/>
            </a:p>
          </p:txBody>
        </p:sp>
      </p:grpSp>
      <p:sp>
        <p:nvSpPr>
          <p:cNvPr id="33" name="Rectangle 32"/>
          <p:cNvSpPr/>
          <p:nvPr/>
        </p:nvSpPr>
        <p:spPr>
          <a:xfrm>
            <a:off x="2826385" y="287124"/>
            <a:ext cx="10857459" cy="1323439"/>
          </a:xfrm>
          <a:prstGeom prst="rect">
            <a:avLst/>
          </a:prstGeom>
        </p:spPr>
        <p:txBody>
          <a:bodyPr wrap="none">
            <a:spAutoFit/>
          </a:bodyPr>
          <a:lstStyle/>
          <a:p>
            <a:r>
              <a:rPr lang="en-US" sz="8000" b="1" dirty="0">
                <a:solidFill>
                  <a:schemeClr val="accent5">
                    <a:lumMod val="50000"/>
                  </a:schemeClr>
                </a:solidFill>
                <a:latin typeface="Georgia" panose="02040502050405020303" pitchFamily="18" charset="0"/>
                <a:ea typeface="Times New Roman" panose="02020603050405020304" pitchFamily="18" charset="0"/>
              </a:rPr>
              <a:t>Data </a:t>
            </a:r>
            <a:r>
              <a:rPr lang="en-US" sz="8000" b="1" dirty="0" smtClean="0">
                <a:solidFill>
                  <a:schemeClr val="accent5">
                    <a:lumMod val="50000"/>
                  </a:schemeClr>
                </a:solidFill>
                <a:latin typeface="Georgia" panose="02040502050405020303" pitchFamily="18" charset="0"/>
                <a:ea typeface="Times New Roman" panose="02020603050405020304" pitchFamily="18" charset="0"/>
              </a:rPr>
              <a:t>Presentations</a:t>
            </a:r>
            <a:r>
              <a:rPr lang="en-US" sz="7200" b="1" dirty="0" smtClean="0">
                <a:solidFill>
                  <a:schemeClr val="accent5">
                    <a:lumMod val="50000"/>
                  </a:schemeClr>
                </a:solidFill>
                <a:effectLst/>
                <a:latin typeface="Georgia" panose="02040502050405020303" pitchFamily="18" charset="0"/>
                <a:ea typeface="Times New Roman" panose="02020603050405020304" pitchFamily="18" charset="0"/>
              </a:rPr>
              <a:t> </a:t>
            </a:r>
            <a:endParaRPr lang="en-US" sz="8000" b="1" dirty="0">
              <a:solidFill>
                <a:schemeClr val="accent5">
                  <a:lumMod val="50000"/>
                </a:schemeClr>
              </a:solidFill>
              <a:latin typeface="Georgia" panose="02040502050405020303" pitchFamily="18" charset="0"/>
            </a:endParaRPr>
          </a:p>
        </p:txBody>
      </p:sp>
      <p:grpSp>
        <p:nvGrpSpPr>
          <p:cNvPr id="42" name="object 15"/>
          <p:cNvGrpSpPr/>
          <p:nvPr/>
        </p:nvGrpSpPr>
        <p:grpSpPr>
          <a:xfrm>
            <a:off x="0" y="7044153"/>
            <a:ext cx="2167890" cy="3242945"/>
            <a:chOff x="0" y="7044153"/>
            <a:chExt cx="2167890" cy="3242945"/>
          </a:xfrm>
        </p:grpSpPr>
        <p:sp>
          <p:nvSpPr>
            <p:cNvPr id="43" name="object 16"/>
            <p:cNvSpPr/>
            <p:nvPr/>
          </p:nvSpPr>
          <p:spPr>
            <a:xfrm>
              <a:off x="9524" y="7044153"/>
              <a:ext cx="1083945" cy="1083945"/>
            </a:xfrm>
            <a:custGeom>
              <a:avLst/>
              <a:gdLst/>
              <a:ahLst/>
              <a:cxnLst/>
              <a:rect l="l" t="t" r="r" b="b"/>
              <a:pathLst>
                <a:path w="1083945"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E6D73"/>
            </a:solidFill>
          </p:spPr>
          <p:txBody>
            <a:bodyPr wrap="square" lIns="0" tIns="0" rIns="0" bIns="0" rtlCol="0"/>
            <a:lstStyle/>
            <a:p>
              <a:endParaRPr/>
            </a:p>
          </p:txBody>
        </p:sp>
        <p:sp>
          <p:nvSpPr>
            <p:cNvPr id="44" name="object 17"/>
            <p:cNvSpPr/>
            <p:nvPr/>
          </p:nvSpPr>
          <p:spPr>
            <a:xfrm>
              <a:off x="1083808" y="7072728"/>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45" name="object 18"/>
            <p:cNvSpPr/>
            <p:nvPr/>
          </p:nvSpPr>
          <p:spPr>
            <a:xfrm>
              <a:off x="0" y="8156538"/>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FE6D73"/>
            </a:solidFill>
          </p:spPr>
          <p:txBody>
            <a:bodyPr wrap="square" lIns="0" tIns="0" rIns="0" bIns="0" rtlCol="0"/>
            <a:lstStyle/>
            <a:p>
              <a:endParaRPr/>
            </a:p>
          </p:txBody>
        </p:sp>
        <p:sp>
          <p:nvSpPr>
            <p:cNvPr id="46" name="object 19"/>
            <p:cNvSpPr/>
            <p:nvPr/>
          </p:nvSpPr>
          <p:spPr>
            <a:xfrm>
              <a:off x="0" y="9240347"/>
              <a:ext cx="1083945" cy="1047115"/>
            </a:xfrm>
            <a:custGeom>
              <a:avLst/>
              <a:gdLst/>
              <a:ahLst/>
              <a:cxnLst/>
              <a:rect l="l" t="t" r="r" b="b"/>
              <a:pathLst>
                <a:path w="1083945" h="1047115">
                  <a:moveTo>
                    <a:pt x="0" y="0"/>
                  </a:moveTo>
                  <a:lnTo>
                    <a:pt x="1083766" y="0"/>
                  </a:lnTo>
                  <a:lnTo>
                    <a:pt x="1082710" y="48259"/>
                  </a:lnTo>
                  <a:lnTo>
                    <a:pt x="1079571"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1"/>
                  </a:lnTo>
                  <a:lnTo>
                    <a:pt x="920202" y="572711"/>
                  </a:lnTo>
                  <a:lnTo>
                    <a:pt x="895509"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4"/>
                  </a:lnTo>
                  <a:lnTo>
                    <a:pt x="494024" y="964841"/>
                  </a:lnTo>
                  <a:lnTo>
                    <a:pt x="453138" y="984746"/>
                  </a:lnTo>
                  <a:lnTo>
                    <a:pt x="411315" y="1002964"/>
                  </a:lnTo>
                  <a:lnTo>
                    <a:pt x="368599" y="1019452"/>
                  </a:lnTo>
                  <a:lnTo>
                    <a:pt x="325034" y="1034165"/>
                  </a:lnTo>
                  <a:lnTo>
                    <a:pt x="282069" y="1046651"/>
                  </a:lnTo>
                  <a:lnTo>
                    <a:pt x="0" y="1046651"/>
                  </a:lnTo>
                  <a:lnTo>
                    <a:pt x="0" y="0"/>
                  </a:lnTo>
                  <a:close/>
                </a:path>
              </a:pathLst>
            </a:custGeom>
            <a:solidFill>
              <a:srgbClr val="48CFAE"/>
            </a:solidFill>
          </p:spPr>
          <p:txBody>
            <a:bodyPr wrap="square" lIns="0" tIns="0" rIns="0" bIns="0" rtlCol="0"/>
            <a:lstStyle/>
            <a:p>
              <a:endParaRPr/>
            </a:p>
          </p:txBody>
        </p:sp>
        <p:sp>
          <p:nvSpPr>
            <p:cNvPr id="47" name="object 20"/>
            <p:cNvSpPr/>
            <p:nvPr/>
          </p:nvSpPr>
          <p:spPr>
            <a:xfrm>
              <a:off x="1083808" y="9240347"/>
              <a:ext cx="1083945" cy="1047115"/>
            </a:xfrm>
            <a:custGeom>
              <a:avLst/>
              <a:gdLst/>
              <a:ahLst/>
              <a:cxnLst/>
              <a:rect l="l" t="t" r="r" b="b"/>
              <a:pathLst>
                <a:path w="1083945" h="1047115">
                  <a:moveTo>
                    <a:pt x="1083766" y="0"/>
                  </a:moveTo>
                  <a:lnTo>
                    <a:pt x="1083766" y="1046651"/>
                  </a:lnTo>
                  <a:lnTo>
                    <a:pt x="801721" y="1046651"/>
                  </a:lnTo>
                  <a:lnTo>
                    <a:pt x="758812" y="1034184"/>
                  </a:lnTo>
                  <a:lnTo>
                    <a:pt x="715253" y="1019475"/>
                  </a:lnTo>
                  <a:lnTo>
                    <a:pt x="672541" y="1002993"/>
                  </a:lnTo>
                  <a:lnTo>
                    <a:pt x="630721" y="984780"/>
                  </a:lnTo>
                  <a:lnTo>
                    <a:pt x="589837" y="964882"/>
                  </a:lnTo>
                  <a:lnTo>
                    <a:pt x="549934" y="943341"/>
                  </a:lnTo>
                  <a:lnTo>
                    <a:pt x="511055" y="920202"/>
                  </a:lnTo>
                  <a:lnTo>
                    <a:pt x="473244" y="895509"/>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217C9D"/>
            </a:solidFill>
          </p:spPr>
          <p:txBody>
            <a:bodyPr wrap="square" lIns="0" tIns="0" rIns="0" bIns="0" rtlCol="0"/>
            <a:lstStyle/>
            <a:p>
              <a:endParaRPr/>
            </a:p>
          </p:txBody>
        </p:sp>
      </p:grpSp>
      <p:grpSp>
        <p:nvGrpSpPr>
          <p:cNvPr id="48" name="object 21"/>
          <p:cNvGrpSpPr/>
          <p:nvPr/>
        </p:nvGrpSpPr>
        <p:grpSpPr>
          <a:xfrm>
            <a:off x="2167753" y="8156538"/>
            <a:ext cx="2165985" cy="2102485"/>
            <a:chOff x="3321749" y="8185113"/>
            <a:chExt cx="2165985" cy="2102485"/>
          </a:xfrm>
        </p:grpSpPr>
        <p:sp>
          <p:nvSpPr>
            <p:cNvPr id="49" name="object 22"/>
            <p:cNvSpPr/>
            <p:nvPr/>
          </p:nvSpPr>
          <p:spPr>
            <a:xfrm>
              <a:off x="3321749" y="9268923"/>
              <a:ext cx="1083945" cy="1018540"/>
            </a:xfrm>
            <a:custGeom>
              <a:avLst/>
              <a:gdLst/>
              <a:ahLst/>
              <a:cxnLst/>
              <a:rect l="l" t="t" r="r" b="b"/>
              <a:pathLst>
                <a:path w="1083945" h="1018540">
                  <a:moveTo>
                    <a:pt x="0" y="0"/>
                  </a:moveTo>
                  <a:lnTo>
                    <a:pt x="1083766" y="0"/>
                  </a:lnTo>
                  <a:lnTo>
                    <a:pt x="1082710" y="48259"/>
                  </a:lnTo>
                  <a:lnTo>
                    <a:pt x="1079571"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1"/>
                  </a:lnTo>
                  <a:lnTo>
                    <a:pt x="920202" y="572711"/>
                  </a:lnTo>
                  <a:lnTo>
                    <a:pt x="895509"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4"/>
                  </a:lnTo>
                  <a:lnTo>
                    <a:pt x="494024" y="964841"/>
                  </a:lnTo>
                  <a:lnTo>
                    <a:pt x="453138" y="984746"/>
                  </a:lnTo>
                  <a:lnTo>
                    <a:pt x="411315" y="1002964"/>
                  </a:lnTo>
                  <a:lnTo>
                    <a:pt x="372163" y="1018076"/>
                  </a:lnTo>
                  <a:lnTo>
                    <a:pt x="0" y="1018076"/>
                  </a:lnTo>
                  <a:lnTo>
                    <a:pt x="0" y="0"/>
                  </a:lnTo>
                  <a:close/>
                </a:path>
              </a:pathLst>
            </a:custGeom>
            <a:solidFill>
              <a:srgbClr val="217C9D"/>
            </a:solidFill>
          </p:spPr>
          <p:txBody>
            <a:bodyPr wrap="square" lIns="0" tIns="0" rIns="0" bIns="0" rtlCol="0"/>
            <a:lstStyle/>
            <a:p>
              <a:endParaRPr/>
            </a:p>
          </p:txBody>
        </p:sp>
        <p:sp>
          <p:nvSpPr>
            <p:cNvPr id="50" name="object 23"/>
            <p:cNvSpPr/>
            <p:nvPr/>
          </p:nvSpPr>
          <p:spPr>
            <a:xfrm>
              <a:off x="3321750" y="8185113"/>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51" name="object 24"/>
            <p:cNvSpPr/>
            <p:nvPr/>
          </p:nvSpPr>
          <p:spPr>
            <a:xfrm>
              <a:off x="4405558" y="9268923"/>
              <a:ext cx="1082040" cy="1018540"/>
            </a:xfrm>
            <a:custGeom>
              <a:avLst/>
              <a:gdLst/>
              <a:ahLst/>
              <a:cxnLst/>
              <a:rect l="l" t="t" r="r" b="b"/>
              <a:pathLst>
                <a:path w="1082039" h="1018540">
                  <a:moveTo>
                    <a:pt x="0" y="1018076"/>
                  </a:moveTo>
                  <a:lnTo>
                    <a:pt x="0" y="0"/>
                  </a:lnTo>
                  <a:lnTo>
                    <a:pt x="48259" y="1055"/>
                  </a:lnTo>
                  <a:lnTo>
                    <a:pt x="95980" y="4194"/>
                  </a:lnTo>
                  <a:lnTo>
                    <a:pt x="143117" y="9370"/>
                  </a:lnTo>
                  <a:lnTo>
                    <a:pt x="189627" y="16542"/>
                  </a:lnTo>
                  <a:lnTo>
                    <a:pt x="235466" y="25663"/>
                  </a:lnTo>
                  <a:lnTo>
                    <a:pt x="280589" y="36691"/>
                  </a:lnTo>
                  <a:lnTo>
                    <a:pt x="324953" y="49581"/>
                  </a:lnTo>
                  <a:lnTo>
                    <a:pt x="368513" y="64290"/>
                  </a:lnTo>
                  <a:lnTo>
                    <a:pt x="411225" y="80772"/>
                  </a:lnTo>
                  <a:lnTo>
                    <a:pt x="453044" y="98985"/>
                  </a:lnTo>
                  <a:lnTo>
                    <a:pt x="493928" y="118884"/>
                  </a:lnTo>
                  <a:lnTo>
                    <a:pt x="533831" y="140424"/>
                  </a:lnTo>
                  <a:lnTo>
                    <a:pt x="572711" y="163563"/>
                  </a:lnTo>
                  <a:lnTo>
                    <a:pt x="610521" y="188256"/>
                  </a:lnTo>
                  <a:lnTo>
                    <a:pt x="647219" y="214458"/>
                  </a:lnTo>
                  <a:lnTo>
                    <a:pt x="682760" y="242126"/>
                  </a:lnTo>
                  <a:lnTo>
                    <a:pt x="717100" y="271217"/>
                  </a:lnTo>
                  <a:lnTo>
                    <a:pt x="750195" y="301685"/>
                  </a:lnTo>
                  <a:lnTo>
                    <a:pt x="782001" y="333486"/>
                  </a:lnTo>
                  <a:lnTo>
                    <a:pt x="812474" y="366577"/>
                  </a:lnTo>
                  <a:lnTo>
                    <a:pt x="841569" y="400914"/>
                  </a:lnTo>
                  <a:lnTo>
                    <a:pt x="869243" y="436453"/>
                  </a:lnTo>
                  <a:lnTo>
                    <a:pt x="895451" y="473149"/>
                  </a:lnTo>
                  <a:lnTo>
                    <a:pt x="920150" y="510958"/>
                  </a:lnTo>
                  <a:lnTo>
                    <a:pt x="943294" y="549837"/>
                  </a:lnTo>
                  <a:lnTo>
                    <a:pt x="964841" y="589741"/>
                  </a:lnTo>
                  <a:lnTo>
                    <a:pt x="984746" y="630627"/>
                  </a:lnTo>
                  <a:lnTo>
                    <a:pt x="1002964" y="672450"/>
                  </a:lnTo>
                  <a:lnTo>
                    <a:pt x="1019452" y="715166"/>
                  </a:lnTo>
                  <a:lnTo>
                    <a:pt x="1034165" y="758731"/>
                  </a:lnTo>
                  <a:lnTo>
                    <a:pt x="1047060" y="803101"/>
                  </a:lnTo>
                  <a:lnTo>
                    <a:pt x="1058092" y="848233"/>
                  </a:lnTo>
                  <a:lnTo>
                    <a:pt x="1067217" y="894082"/>
                  </a:lnTo>
                  <a:lnTo>
                    <a:pt x="1074391" y="940603"/>
                  </a:lnTo>
                  <a:lnTo>
                    <a:pt x="1079570" y="987754"/>
                  </a:lnTo>
                  <a:lnTo>
                    <a:pt x="1081564" y="1018076"/>
                  </a:lnTo>
                  <a:lnTo>
                    <a:pt x="0" y="1018076"/>
                  </a:lnTo>
                  <a:close/>
                </a:path>
              </a:pathLst>
            </a:custGeom>
            <a:solidFill>
              <a:srgbClr val="FE6D73"/>
            </a:solidFill>
          </p:spPr>
          <p:txBody>
            <a:bodyPr wrap="square" lIns="0" tIns="0" rIns="0" bIns="0" rtlCol="0"/>
            <a:lstStyle/>
            <a:p>
              <a:endParaRPr/>
            </a:p>
          </p:txBody>
        </p:sp>
      </p:grpSp>
      <p:grpSp>
        <p:nvGrpSpPr>
          <p:cNvPr id="52" name="object 4"/>
          <p:cNvGrpSpPr/>
          <p:nvPr/>
        </p:nvGrpSpPr>
        <p:grpSpPr>
          <a:xfrm rot="5400000" flipH="1">
            <a:off x="15257854" y="2094057"/>
            <a:ext cx="2842744" cy="3256142"/>
            <a:chOff x="15036572" y="0"/>
            <a:chExt cx="3251835" cy="3196590"/>
          </a:xfrm>
        </p:grpSpPr>
        <p:sp>
          <p:nvSpPr>
            <p:cNvPr id="53" name="object 5"/>
            <p:cNvSpPr/>
            <p:nvPr/>
          </p:nvSpPr>
          <p:spPr>
            <a:xfrm>
              <a:off x="17204191" y="0"/>
              <a:ext cx="1083945" cy="1028700"/>
            </a:xfrm>
            <a:custGeom>
              <a:avLst/>
              <a:gdLst/>
              <a:ahLst/>
              <a:cxnLst/>
              <a:rect l="l" t="t" r="r" b="b"/>
              <a:pathLst>
                <a:path w="1083944" h="1028700">
                  <a:moveTo>
                    <a:pt x="1083764" y="1028657"/>
                  </a:moveTo>
                  <a:lnTo>
                    <a:pt x="0" y="1028657"/>
                  </a:lnTo>
                  <a:lnTo>
                    <a:pt x="1054" y="980397"/>
                  </a:lnTo>
                  <a:lnTo>
                    <a:pt x="4192" y="932676"/>
                  </a:lnTo>
                  <a:lnTo>
                    <a:pt x="9369" y="885539"/>
                  </a:lnTo>
                  <a:lnTo>
                    <a:pt x="16540" y="839029"/>
                  </a:lnTo>
                  <a:lnTo>
                    <a:pt x="25662" y="793190"/>
                  </a:lnTo>
                  <a:lnTo>
                    <a:pt x="36690" y="748067"/>
                  </a:lnTo>
                  <a:lnTo>
                    <a:pt x="49580" y="703703"/>
                  </a:lnTo>
                  <a:lnTo>
                    <a:pt x="64288" y="660143"/>
                  </a:lnTo>
                  <a:lnTo>
                    <a:pt x="80771" y="617432"/>
                  </a:lnTo>
                  <a:lnTo>
                    <a:pt x="98983" y="575612"/>
                  </a:lnTo>
                  <a:lnTo>
                    <a:pt x="118882" y="534728"/>
                  </a:lnTo>
                  <a:lnTo>
                    <a:pt x="140423" y="494825"/>
                  </a:lnTo>
                  <a:lnTo>
                    <a:pt x="163561" y="455946"/>
                  </a:lnTo>
                  <a:lnTo>
                    <a:pt x="188254" y="418135"/>
                  </a:lnTo>
                  <a:lnTo>
                    <a:pt x="214457" y="381437"/>
                  </a:lnTo>
                  <a:lnTo>
                    <a:pt x="242125" y="345896"/>
                  </a:lnTo>
                  <a:lnTo>
                    <a:pt x="271215" y="311556"/>
                  </a:lnTo>
                  <a:lnTo>
                    <a:pt x="301683" y="278461"/>
                  </a:lnTo>
                  <a:lnTo>
                    <a:pt x="333485" y="246655"/>
                  </a:lnTo>
                  <a:lnTo>
                    <a:pt x="366576" y="216182"/>
                  </a:lnTo>
                  <a:lnTo>
                    <a:pt x="400913" y="187087"/>
                  </a:lnTo>
                  <a:lnTo>
                    <a:pt x="436451" y="159413"/>
                  </a:lnTo>
                  <a:lnTo>
                    <a:pt x="473147" y="133205"/>
                  </a:lnTo>
                  <a:lnTo>
                    <a:pt x="510957" y="108506"/>
                  </a:lnTo>
                  <a:lnTo>
                    <a:pt x="549835" y="85362"/>
                  </a:lnTo>
                  <a:lnTo>
                    <a:pt x="589740" y="63815"/>
                  </a:lnTo>
                  <a:lnTo>
                    <a:pt x="630625" y="43911"/>
                  </a:lnTo>
                  <a:lnTo>
                    <a:pt x="672448" y="25692"/>
                  </a:lnTo>
                  <a:lnTo>
                    <a:pt x="715164" y="9205"/>
                  </a:lnTo>
                  <a:lnTo>
                    <a:pt x="742420" y="0"/>
                  </a:lnTo>
                  <a:lnTo>
                    <a:pt x="1083764" y="0"/>
                  </a:lnTo>
                  <a:lnTo>
                    <a:pt x="1083764" y="1028657"/>
                  </a:lnTo>
                  <a:close/>
                </a:path>
              </a:pathLst>
            </a:custGeom>
            <a:solidFill>
              <a:srgbClr val="FE6D73"/>
            </a:solidFill>
          </p:spPr>
          <p:txBody>
            <a:bodyPr wrap="square" lIns="0" tIns="0" rIns="0" bIns="0" rtlCol="0"/>
            <a:lstStyle/>
            <a:p>
              <a:endParaRPr/>
            </a:p>
          </p:txBody>
        </p:sp>
        <p:sp>
          <p:nvSpPr>
            <p:cNvPr id="54" name="object 6"/>
            <p:cNvSpPr/>
            <p:nvPr/>
          </p:nvSpPr>
          <p:spPr>
            <a:xfrm>
              <a:off x="17204189" y="1028700"/>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55" name="object 7"/>
            <p:cNvSpPr/>
            <p:nvPr/>
          </p:nvSpPr>
          <p:spPr>
            <a:xfrm>
              <a:off x="17204190" y="2112509"/>
              <a:ext cx="1083945" cy="1083945"/>
            </a:xfrm>
            <a:custGeom>
              <a:avLst/>
              <a:gdLst/>
              <a:ahLst/>
              <a:cxnLst/>
              <a:rect l="l" t="t" r="r" b="b"/>
              <a:pathLst>
                <a:path w="1083944" h="1083945">
                  <a:moveTo>
                    <a:pt x="1083766" y="0"/>
                  </a:moveTo>
                  <a:lnTo>
                    <a:pt x="1083766" y="1083766"/>
                  </a:lnTo>
                  <a:lnTo>
                    <a:pt x="1035506" y="1082710"/>
                  </a:lnTo>
                  <a:lnTo>
                    <a:pt x="987786" y="1079572"/>
                  </a:lnTo>
                  <a:lnTo>
                    <a:pt x="940648" y="1074395"/>
                  </a:lnTo>
                  <a:lnTo>
                    <a:pt x="894138" y="1067223"/>
                  </a:lnTo>
                  <a:lnTo>
                    <a:pt x="848299" y="1058102"/>
                  </a:lnTo>
                  <a:lnTo>
                    <a:pt x="803176" y="1047074"/>
                  </a:lnTo>
                  <a:lnTo>
                    <a:pt x="758812" y="1034184"/>
                  </a:lnTo>
                  <a:lnTo>
                    <a:pt x="715253" y="1019475"/>
                  </a:lnTo>
                  <a:lnTo>
                    <a:pt x="672541" y="1002993"/>
                  </a:lnTo>
                  <a:lnTo>
                    <a:pt x="630721" y="984780"/>
                  </a:lnTo>
                  <a:lnTo>
                    <a:pt x="589837" y="964882"/>
                  </a:lnTo>
                  <a:lnTo>
                    <a:pt x="549934" y="943341"/>
                  </a:lnTo>
                  <a:lnTo>
                    <a:pt x="511055" y="920202"/>
                  </a:lnTo>
                  <a:lnTo>
                    <a:pt x="473244" y="895510"/>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217C9D"/>
            </a:solidFill>
          </p:spPr>
          <p:txBody>
            <a:bodyPr wrap="square" lIns="0" tIns="0" rIns="0" bIns="0" rtlCol="0"/>
            <a:lstStyle/>
            <a:p>
              <a:endParaRPr/>
            </a:p>
          </p:txBody>
        </p:sp>
        <p:sp>
          <p:nvSpPr>
            <p:cNvPr id="56" name="object 8"/>
            <p:cNvSpPr/>
            <p:nvPr/>
          </p:nvSpPr>
          <p:spPr>
            <a:xfrm>
              <a:off x="16120382" y="0"/>
              <a:ext cx="1083945" cy="1028700"/>
            </a:xfrm>
            <a:custGeom>
              <a:avLst/>
              <a:gdLst/>
              <a:ahLst/>
              <a:cxnLst/>
              <a:rect l="l" t="t" r="r" b="b"/>
              <a:pathLst>
                <a:path w="1083944" h="1028700">
                  <a:moveTo>
                    <a:pt x="1083765" y="1028657"/>
                  </a:moveTo>
                  <a:lnTo>
                    <a:pt x="0" y="1028657"/>
                  </a:lnTo>
                  <a:lnTo>
                    <a:pt x="1055" y="980397"/>
                  </a:lnTo>
                  <a:lnTo>
                    <a:pt x="4193" y="932676"/>
                  </a:lnTo>
                  <a:lnTo>
                    <a:pt x="9370" y="885539"/>
                  </a:lnTo>
                  <a:lnTo>
                    <a:pt x="16541" y="839029"/>
                  </a:lnTo>
                  <a:lnTo>
                    <a:pt x="25663" y="793190"/>
                  </a:lnTo>
                  <a:lnTo>
                    <a:pt x="36691" y="748067"/>
                  </a:lnTo>
                  <a:lnTo>
                    <a:pt x="49581" y="703703"/>
                  </a:lnTo>
                  <a:lnTo>
                    <a:pt x="64289" y="660143"/>
                  </a:lnTo>
                  <a:lnTo>
                    <a:pt x="80772" y="617432"/>
                  </a:lnTo>
                  <a:lnTo>
                    <a:pt x="98984" y="575612"/>
                  </a:lnTo>
                  <a:lnTo>
                    <a:pt x="118883" y="534728"/>
                  </a:lnTo>
                  <a:lnTo>
                    <a:pt x="140424" y="494825"/>
                  </a:lnTo>
                  <a:lnTo>
                    <a:pt x="163562" y="455946"/>
                  </a:lnTo>
                  <a:lnTo>
                    <a:pt x="188255" y="418135"/>
                  </a:lnTo>
                  <a:lnTo>
                    <a:pt x="214458" y="381437"/>
                  </a:lnTo>
                  <a:lnTo>
                    <a:pt x="242126" y="345896"/>
                  </a:lnTo>
                  <a:lnTo>
                    <a:pt x="271216" y="311556"/>
                  </a:lnTo>
                  <a:lnTo>
                    <a:pt x="301684" y="278461"/>
                  </a:lnTo>
                  <a:lnTo>
                    <a:pt x="333486" y="246655"/>
                  </a:lnTo>
                  <a:lnTo>
                    <a:pt x="366577" y="216182"/>
                  </a:lnTo>
                  <a:lnTo>
                    <a:pt x="400914" y="187087"/>
                  </a:lnTo>
                  <a:lnTo>
                    <a:pt x="436452" y="159413"/>
                  </a:lnTo>
                  <a:lnTo>
                    <a:pt x="473148" y="133205"/>
                  </a:lnTo>
                  <a:lnTo>
                    <a:pt x="510958" y="108506"/>
                  </a:lnTo>
                  <a:lnTo>
                    <a:pt x="549836" y="85362"/>
                  </a:lnTo>
                  <a:lnTo>
                    <a:pt x="589741" y="63815"/>
                  </a:lnTo>
                  <a:lnTo>
                    <a:pt x="630626" y="43911"/>
                  </a:lnTo>
                  <a:lnTo>
                    <a:pt x="672449" y="25692"/>
                  </a:lnTo>
                  <a:lnTo>
                    <a:pt x="715165" y="9205"/>
                  </a:lnTo>
                  <a:lnTo>
                    <a:pt x="742421" y="0"/>
                  </a:lnTo>
                  <a:lnTo>
                    <a:pt x="1083765" y="0"/>
                  </a:lnTo>
                  <a:lnTo>
                    <a:pt x="1083765" y="1028657"/>
                  </a:lnTo>
                  <a:close/>
                </a:path>
              </a:pathLst>
            </a:custGeom>
            <a:solidFill>
              <a:srgbClr val="FFCB77"/>
            </a:solidFill>
          </p:spPr>
          <p:txBody>
            <a:bodyPr wrap="square" lIns="0" tIns="0" rIns="0" bIns="0" rtlCol="0"/>
            <a:lstStyle/>
            <a:p>
              <a:endParaRPr/>
            </a:p>
          </p:txBody>
        </p:sp>
        <p:sp>
          <p:nvSpPr>
            <p:cNvPr id="57" name="object 9"/>
            <p:cNvSpPr/>
            <p:nvPr/>
          </p:nvSpPr>
          <p:spPr>
            <a:xfrm>
              <a:off x="15036572" y="1028699"/>
              <a:ext cx="1083945" cy="1083945"/>
            </a:xfrm>
            <a:custGeom>
              <a:avLst/>
              <a:gdLst/>
              <a:ahLst/>
              <a:cxnLst/>
              <a:rect l="l" t="t" r="r" b="b"/>
              <a:pathLst>
                <a:path w="1083944" h="1083945">
                  <a:moveTo>
                    <a:pt x="0" y="1083766"/>
                  </a:moveTo>
                  <a:lnTo>
                    <a:pt x="0" y="0"/>
                  </a:lnTo>
                  <a:lnTo>
                    <a:pt x="48259" y="1055"/>
                  </a:lnTo>
                  <a:lnTo>
                    <a:pt x="95980" y="4194"/>
                  </a:lnTo>
                  <a:lnTo>
                    <a:pt x="143117" y="9371"/>
                  </a:lnTo>
                  <a:lnTo>
                    <a:pt x="189627" y="16542"/>
                  </a:lnTo>
                  <a:lnTo>
                    <a:pt x="235466" y="25664"/>
                  </a:lnTo>
                  <a:lnTo>
                    <a:pt x="280589" y="36691"/>
                  </a:lnTo>
                  <a:lnTo>
                    <a:pt x="324953" y="49582"/>
                  </a:lnTo>
                  <a:lnTo>
                    <a:pt x="368513" y="64290"/>
                  </a:lnTo>
                  <a:lnTo>
                    <a:pt x="411225" y="80772"/>
                  </a:lnTo>
                  <a:lnTo>
                    <a:pt x="453044" y="98985"/>
                  </a:lnTo>
                  <a:lnTo>
                    <a:pt x="493928" y="118884"/>
                  </a:lnTo>
                  <a:lnTo>
                    <a:pt x="533832" y="140424"/>
                  </a:lnTo>
                  <a:lnTo>
                    <a:pt x="572711" y="163563"/>
                  </a:lnTo>
                  <a:lnTo>
                    <a:pt x="610521" y="188256"/>
                  </a:lnTo>
                  <a:lnTo>
                    <a:pt x="647219" y="214458"/>
                  </a:lnTo>
                  <a:lnTo>
                    <a:pt x="682760" y="242127"/>
                  </a:lnTo>
                  <a:lnTo>
                    <a:pt x="717100" y="271217"/>
                  </a:lnTo>
                  <a:lnTo>
                    <a:pt x="750195" y="301685"/>
                  </a:lnTo>
                  <a:lnTo>
                    <a:pt x="782001" y="333486"/>
                  </a:lnTo>
                  <a:lnTo>
                    <a:pt x="812474" y="366578"/>
                  </a:lnTo>
                  <a:lnTo>
                    <a:pt x="841569" y="400915"/>
                  </a:lnTo>
                  <a:lnTo>
                    <a:pt x="869243" y="436453"/>
                  </a:lnTo>
                  <a:lnTo>
                    <a:pt x="895451" y="473149"/>
                  </a:lnTo>
                  <a:lnTo>
                    <a:pt x="920150" y="510958"/>
                  </a:lnTo>
                  <a:lnTo>
                    <a:pt x="943295" y="549837"/>
                  </a:lnTo>
                  <a:lnTo>
                    <a:pt x="964841" y="589741"/>
                  </a:lnTo>
                  <a:lnTo>
                    <a:pt x="984746" y="630627"/>
                  </a:lnTo>
                  <a:lnTo>
                    <a:pt x="1002964" y="672450"/>
                  </a:lnTo>
                  <a:lnTo>
                    <a:pt x="1019452" y="715166"/>
                  </a:lnTo>
                  <a:lnTo>
                    <a:pt x="1034165" y="758731"/>
                  </a:lnTo>
                  <a:lnTo>
                    <a:pt x="1047060" y="803102"/>
                  </a:lnTo>
                  <a:lnTo>
                    <a:pt x="1058092" y="848233"/>
                  </a:lnTo>
                  <a:lnTo>
                    <a:pt x="1067217" y="894082"/>
                  </a:lnTo>
                  <a:lnTo>
                    <a:pt x="1074391" y="940603"/>
                  </a:lnTo>
                  <a:lnTo>
                    <a:pt x="1079570" y="987754"/>
                  </a:lnTo>
                  <a:lnTo>
                    <a:pt x="1082710" y="1035489"/>
                  </a:lnTo>
                  <a:lnTo>
                    <a:pt x="1083766" y="1083766"/>
                  </a:lnTo>
                  <a:lnTo>
                    <a:pt x="0" y="1083766"/>
                  </a:lnTo>
                  <a:close/>
                </a:path>
              </a:pathLst>
            </a:custGeom>
            <a:solidFill>
              <a:srgbClr val="217C9D"/>
            </a:solidFill>
          </p:spPr>
          <p:txBody>
            <a:bodyPr wrap="square" lIns="0" tIns="0" rIns="0" bIns="0" rtlCol="0"/>
            <a:lstStyle/>
            <a:p>
              <a:endParaRPr/>
            </a:p>
          </p:txBody>
        </p:sp>
        <p:sp>
          <p:nvSpPr>
            <p:cNvPr id="58" name="object 10"/>
            <p:cNvSpPr/>
            <p:nvPr/>
          </p:nvSpPr>
          <p:spPr>
            <a:xfrm>
              <a:off x="16120383" y="2112509"/>
              <a:ext cx="1083945" cy="1083945"/>
            </a:xfrm>
            <a:custGeom>
              <a:avLst/>
              <a:gdLst/>
              <a:ahLst/>
              <a:cxnLst/>
              <a:rect l="l" t="t" r="r" b="b"/>
              <a:pathLst>
                <a:path w="1083944"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FCB77"/>
            </a:solidFill>
          </p:spPr>
          <p:txBody>
            <a:bodyPr wrap="square" lIns="0" tIns="0" rIns="0" bIns="0" rtlCol="0"/>
            <a:lstStyle/>
            <a:p>
              <a:endParaRPr/>
            </a:p>
          </p:txBody>
        </p:sp>
        <p:sp>
          <p:nvSpPr>
            <p:cNvPr id="59" name="object 11"/>
            <p:cNvSpPr/>
            <p:nvPr/>
          </p:nvSpPr>
          <p:spPr>
            <a:xfrm>
              <a:off x="15036572" y="2112509"/>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grpSp>
      <p:grpSp>
        <p:nvGrpSpPr>
          <p:cNvPr id="60" name="object 12"/>
          <p:cNvGrpSpPr/>
          <p:nvPr/>
        </p:nvGrpSpPr>
        <p:grpSpPr>
          <a:xfrm rot="5400000">
            <a:off x="492205" y="5262018"/>
            <a:ext cx="1083945" cy="2112645"/>
            <a:chOff x="12770703" y="0"/>
            <a:chExt cx="1083945" cy="2112645"/>
          </a:xfrm>
        </p:grpSpPr>
        <p:sp>
          <p:nvSpPr>
            <p:cNvPr id="61" name="object 13"/>
            <p:cNvSpPr/>
            <p:nvPr/>
          </p:nvSpPr>
          <p:spPr>
            <a:xfrm>
              <a:off x="12772209" y="0"/>
              <a:ext cx="1082675" cy="1028700"/>
            </a:xfrm>
            <a:custGeom>
              <a:avLst/>
              <a:gdLst/>
              <a:ahLst/>
              <a:cxnLst/>
              <a:rect l="l" t="t" r="r" b="b"/>
              <a:pathLst>
                <a:path w="1082675" h="1028700">
                  <a:moveTo>
                    <a:pt x="1082260" y="0"/>
                  </a:moveTo>
                  <a:lnTo>
                    <a:pt x="1082260" y="1028656"/>
                  </a:lnTo>
                  <a:lnTo>
                    <a:pt x="1034000" y="1027601"/>
                  </a:lnTo>
                  <a:lnTo>
                    <a:pt x="986280" y="1024463"/>
                  </a:lnTo>
                  <a:lnTo>
                    <a:pt x="939142" y="1019286"/>
                  </a:lnTo>
                  <a:lnTo>
                    <a:pt x="892632" y="1012114"/>
                  </a:lnTo>
                  <a:lnTo>
                    <a:pt x="846793" y="1002993"/>
                  </a:lnTo>
                  <a:lnTo>
                    <a:pt x="801670" y="991965"/>
                  </a:lnTo>
                  <a:lnTo>
                    <a:pt x="757307" y="979075"/>
                  </a:lnTo>
                  <a:lnTo>
                    <a:pt x="713747" y="964366"/>
                  </a:lnTo>
                  <a:lnTo>
                    <a:pt x="671035" y="947884"/>
                  </a:lnTo>
                  <a:lnTo>
                    <a:pt x="629215" y="929671"/>
                  </a:lnTo>
                  <a:lnTo>
                    <a:pt x="588331" y="909773"/>
                  </a:lnTo>
                  <a:lnTo>
                    <a:pt x="548428" y="888232"/>
                  </a:lnTo>
                  <a:lnTo>
                    <a:pt x="509549" y="865093"/>
                  </a:lnTo>
                  <a:lnTo>
                    <a:pt x="471739" y="840401"/>
                  </a:lnTo>
                  <a:lnTo>
                    <a:pt x="435041" y="814198"/>
                  </a:lnTo>
                  <a:lnTo>
                    <a:pt x="399500" y="786530"/>
                  </a:lnTo>
                  <a:lnTo>
                    <a:pt x="365160" y="757439"/>
                  </a:lnTo>
                  <a:lnTo>
                    <a:pt x="332064" y="726972"/>
                  </a:lnTo>
                  <a:lnTo>
                    <a:pt x="300258" y="695170"/>
                  </a:lnTo>
                  <a:lnTo>
                    <a:pt x="269786" y="662079"/>
                  </a:lnTo>
                  <a:lnTo>
                    <a:pt x="240690" y="627742"/>
                  </a:lnTo>
                  <a:lnTo>
                    <a:pt x="213016" y="592203"/>
                  </a:lnTo>
                  <a:lnTo>
                    <a:pt x="186808" y="555507"/>
                  </a:lnTo>
                  <a:lnTo>
                    <a:pt x="162110" y="517698"/>
                  </a:lnTo>
                  <a:lnTo>
                    <a:pt x="138965" y="478819"/>
                  </a:lnTo>
                  <a:lnTo>
                    <a:pt x="117419" y="438915"/>
                  </a:lnTo>
                  <a:lnTo>
                    <a:pt x="97514" y="398029"/>
                  </a:lnTo>
                  <a:lnTo>
                    <a:pt x="79296" y="356207"/>
                  </a:lnTo>
                  <a:lnTo>
                    <a:pt x="62808" y="313490"/>
                  </a:lnTo>
                  <a:lnTo>
                    <a:pt x="48095" y="269925"/>
                  </a:lnTo>
                  <a:lnTo>
                    <a:pt x="35200" y="225555"/>
                  </a:lnTo>
                  <a:lnTo>
                    <a:pt x="24168" y="180423"/>
                  </a:lnTo>
                  <a:lnTo>
                    <a:pt x="15043" y="134575"/>
                  </a:lnTo>
                  <a:lnTo>
                    <a:pt x="7869" y="88053"/>
                  </a:lnTo>
                  <a:lnTo>
                    <a:pt x="2690" y="40902"/>
                  </a:lnTo>
                  <a:lnTo>
                    <a:pt x="0" y="0"/>
                  </a:lnTo>
                  <a:lnTo>
                    <a:pt x="1082260" y="0"/>
                  </a:lnTo>
                  <a:close/>
                </a:path>
              </a:pathLst>
            </a:custGeom>
            <a:solidFill>
              <a:srgbClr val="FFCB77"/>
            </a:solidFill>
          </p:spPr>
          <p:txBody>
            <a:bodyPr wrap="square" lIns="0" tIns="0" rIns="0" bIns="0" rtlCol="0"/>
            <a:lstStyle/>
            <a:p>
              <a:endParaRPr/>
            </a:p>
          </p:txBody>
        </p:sp>
        <p:sp>
          <p:nvSpPr>
            <p:cNvPr id="62" name="object 14"/>
            <p:cNvSpPr/>
            <p:nvPr/>
          </p:nvSpPr>
          <p:spPr>
            <a:xfrm>
              <a:off x="12770703" y="1028700"/>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217C9D"/>
            </a:solidFill>
          </p:spPr>
          <p:txBody>
            <a:bodyPr wrap="square" lIns="0" tIns="0" rIns="0" bIns="0" rtlCol="0"/>
            <a:lstStyle/>
            <a:p>
              <a:endParaRPr/>
            </a:p>
          </p:txBody>
        </p:sp>
      </p:grpSp>
      <p:sp>
        <p:nvSpPr>
          <p:cNvPr id="65" name="object 29"/>
          <p:cNvSpPr/>
          <p:nvPr/>
        </p:nvSpPr>
        <p:spPr>
          <a:xfrm rot="7121252">
            <a:off x="7879317" y="6121565"/>
            <a:ext cx="973455" cy="2569845"/>
          </a:xfrm>
          <a:custGeom>
            <a:avLst/>
            <a:gdLst/>
            <a:ahLst/>
            <a:cxnLst/>
            <a:rect l="l" t="t" r="r" b="b"/>
            <a:pathLst>
              <a:path w="973454" h="2569845">
                <a:moveTo>
                  <a:pt x="972944" y="0"/>
                </a:moveTo>
                <a:lnTo>
                  <a:pt x="973013" y="3254"/>
                </a:lnTo>
                <a:lnTo>
                  <a:pt x="973451" y="51498"/>
                </a:lnTo>
                <a:lnTo>
                  <a:pt x="973294" y="99722"/>
                </a:lnTo>
                <a:lnTo>
                  <a:pt x="972543" y="147920"/>
                </a:lnTo>
                <a:lnTo>
                  <a:pt x="971199" y="196085"/>
                </a:lnTo>
                <a:lnTo>
                  <a:pt x="969262" y="244207"/>
                </a:lnTo>
                <a:lnTo>
                  <a:pt x="966732" y="292281"/>
                </a:lnTo>
                <a:lnTo>
                  <a:pt x="963610" y="340298"/>
                </a:lnTo>
                <a:lnTo>
                  <a:pt x="959897" y="388251"/>
                </a:lnTo>
                <a:lnTo>
                  <a:pt x="955593" y="436132"/>
                </a:lnTo>
                <a:lnTo>
                  <a:pt x="950698" y="483934"/>
                </a:lnTo>
                <a:lnTo>
                  <a:pt x="945213" y="531649"/>
                </a:lnTo>
                <a:lnTo>
                  <a:pt x="939139" y="579269"/>
                </a:lnTo>
                <a:lnTo>
                  <a:pt x="932476" y="626787"/>
                </a:lnTo>
                <a:lnTo>
                  <a:pt x="925225" y="674196"/>
                </a:lnTo>
                <a:lnTo>
                  <a:pt x="917385" y="721487"/>
                </a:lnTo>
                <a:lnTo>
                  <a:pt x="908959" y="768654"/>
                </a:lnTo>
                <a:lnTo>
                  <a:pt x="899945" y="815688"/>
                </a:lnTo>
                <a:lnTo>
                  <a:pt x="890345" y="862583"/>
                </a:lnTo>
                <a:lnTo>
                  <a:pt x="880159" y="909330"/>
                </a:lnTo>
                <a:lnTo>
                  <a:pt x="869388" y="955921"/>
                </a:lnTo>
                <a:lnTo>
                  <a:pt x="858032" y="1002350"/>
                </a:lnTo>
                <a:lnTo>
                  <a:pt x="846091" y="1048609"/>
                </a:lnTo>
                <a:lnTo>
                  <a:pt x="833567" y="1094690"/>
                </a:lnTo>
                <a:lnTo>
                  <a:pt x="820459" y="1140586"/>
                </a:lnTo>
                <a:lnTo>
                  <a:pt x="806769" y="1186289"/>
                </a:lnTo>
                <a:lnTo>
                  <a:pt x="792496" y="1231791"/>
                </a:lnTo>
                <a:lnTo>
                  <a:pt x="777641" y="1277085"/>
                </a:lnTo>
                <a:lnTo>
                  <a:pt x="762205" y="1322164"/>
                </a:lnTo>
                <a:lnTo>
                  <a:pt x="746189" y="1367019"/>
                </a:lnTo>
                <a:lnTo>
                  <a:pt x="729592" y="1411644"/>
                </a:lnTo>
                <a:lnTo>
                  <a:pt x="712415" y="1456030"/>
                </a:lnTo>
                <a:lnTo>
                  <a:pt x="694659" y="1500170"/>
                </a:lnTo>
                <a:lnTo>
                  <a:pt x="676324" y="1544057"/>
                </a:lnTo>
                <a:lnTo>
                  <a:pt x="657411" y="1587682"/>
                </a:lnTo>
                <a:lnTo>
                  <a:pt x="637921" y="1631039"/>
                </a:lnTo>
                <a:lnTo>
                  <a:pt x="617853" y="1674120"/>
                </a:lnTo>
                <a:lnTo>
                  <a:pt x="597208" y="1716916"/>
                </a:lnTo>
                <a:lnTo>
                  <a:pt x="575987" y="1759422"/>
                </a:lnTo>
                <a:lnTo>
                  <a:pt x="554191" y="1801628"/>
                </a:lnTo>
                <a:lnTo>
                  <a:pt x="531819" y="1843528"/>
                </a:lnTo>
                <a:lnTo>
                  <a:pt x="508872" y="1885114"/>
                </a:lnTo>
                <a:lnTo>
                  <a:pt x="485352" y="1926378"/>
                </a:lnTo>
                <a:lnTo>
                  <a:pt x="461257" y="1967313"/>
                </a:lnTo>
                <a:lnTo>
                  <a:pt x="436590" y="2007911"/>
                </a:lnTo>
                <a:lnTo>
                  <a:pt x="411350" y="2048164"/>
                </a:lnTo>
                <a:lnTo>
                  <a:pt x="385538" y="2088066"/>
                </a:lnTo>
                <a:lnTo>
                  <a:pt x="359154" y="2127608"/>
                </a:lnTo>
                <a:lnTo>
                  <a:pt x="332199" y="2166783"/>
                </a:lnTo>
                <a:lnTo>
                  <a:pt x="304673" y="2205583"/>
                </a:lnTo>
                <a:lnTo>
                  <a:pt x="276577" y="2244001"/>
                </a:lnTo>
                <a:lnTo>
                  <a:pt x="247912" y="2282029"/>
                </a:lnTo>
                <a:lnTo>
                  <a:pt x="218678" y="2319660"/>
                </a:lnTo>
                <a:lnTo>
                  <a:pt x="188875" y="2356886"/>
                </a:lnTo>
                <a:lnTo>
                  <a:pt x="158504" y="2393699"/>
                </a:lnTo>
                <a:lnTo>
                  <a:pt x="127565" y="2430092"/>
                </a:lnTo>
                <a:lnTo>
                  <a:pt x="96059" y="2466057"/>
                </a:lnTo>
                <a:lnTo>
                  <a:pt x="63987" y="2501587"/>
                </a:lnTo>
                <a:lnTo>
                  <a:pt x="31349" y="2536675"/>
                </a:lnTo>
                <a:lnTo>
                  <a:pt x="0" y="2569377"/>
                </a:lnTo>
              </a:path>
            </a:pathLst>
          </a:custGeom>
          <a:ln w="57149">
            <a:solidFill>
              <a:srgbClr val="8BA8AC"/>
            </a:solidFill>
          </a:ln>
        </p:spPr>
        <p:txBody>
          <a:bodyPr wrap="square" lIns="0" tIns="0" rIns="0" bIns="0" rtlCol="0"/>
          <a:lstStyle/>
          <a:p>
            <a:endParaRPr/>
          </a:p>
        </p:txBody>
      </p:sp>
      <p:pic>
        <p:nvPicPr>
          <p:cNvPr id="40" name="Picture 39"/>
          <p:cNvPicPr/>
          <p:nvPr/>
        </p:nvPicPr>
        <p:blipFill>
          <a:blip r:embed="rId3">
            <a:extLst>
              <a:ext uri="{28A0092B-C50C-407E-A947-70E740481C1C}">
                <a14:useLocalDpi xmlns:a14="http://schemas.microsoft.com/office/drawing/2010/main" val="0"/>
              </a:ext>
            </a:extLst>
          </a:blip>
          <a:stretch>
            <a:fillRect/>
          </a:stretch>
        </p:blipFill>
        <p:spPr>
          <a:xfrm>
            <a:off x="838200" y="2035257"/>
            <a:ext cx="8075581" cy="4298868"/>
          </a:xfrm>
          <a:prstGeom prst="rect">
            <a:avLst/>
          </a:prstGeom>
          <a:effectLst>
            <a:glow rad="228600">
              <a:schemeClr val="accent5">
                <a:satMod val="175000"/>
                <a:alpha val="40000"/>
              </a:schemeClr>
            </a:glow>
          </a:effectLst>
        </p:spPr>
      </p:pic>
      <p:pic>
        <p:nvPicPr>
          <p:cNvPr id="41" name="Picture 40"/>
          <p:cNvPicPr/>
          <p:nvPr/>
        </p:nvPicPr>
        <p:blipFill>
          <a:blip r:embed="rId4">
            <a:extLst>
              <a:ext uri="{28A0092B-C50C-407E-A947-70E740481C1C}">
                <a14:useLocalDpi xmlns:a14="http://schemas.microsoft.com/office/drawing/2010/main" val="0"/>
              </a:ext>
            </a:extLst>
          </a:blip>
          <a:stretch>
            <a:fillRect/>
          </a:stretch>
        </p:blipFill>
        <p:spPr>
          <a:xfrm>
            <a:off x="9248301" y="5524500"/>
            <a:ext cx="8277699" cy="4114800"/>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16049212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fltVal val="0"/>
                                          </p:val>
                                        </p:tav>
                                        <p:tav tm="100000">
                                          <p:val>
                                            <p:strVal val="#ppt_w"/>
                                          </p:val>
                                        </p:tav>
                                      </p:tavLst>
                                    </p:anim>
                                    <p:anim calcmode="lin" valueType="num">
                                      <p:cBhvr>
                                        <p:cTn id="8" dur="1000" fill="hold"/>
                                        <p:tgtEl>
                                          <p:spTgt spid="40"/>
                                        </p:tgtEl>
                                        <p:attrNameLst>
                                          <p:attrName>ppt_h</p:attrName>
                                        </p:attrNameLst>
                                      </p:cBhvr>
                                      <p:tavLst>
                                        <p:tav tm="0">
                                          <p:val>
                                            <p:fltVal val="0"/>
                                          </p:val>
                                        </p:tav>
                                        <p:tav tm="100000">
                                          <p:val>
                                            <p:strVal val="#ppt_h"/>
                                          </p:val>
                                        </p:tav>
                                      </p:tavLst>
                                    </p:anim>
                                    <p:anim calcmode="lin" valueType="num">
                                      <p:cBhvr>
                                        <p:cTn id="9" dur="1000" fill="hold"/>
                                        <p:tgtEl>
                                          <p:spTgt spid="40"/>
                                        </p:tgtEl>
                                        <p:attrNameLst>
                                          <p:attrName>style.rotation</p:attrName>
                                        </p:attrNameLst>
                                      </p:cBhvr>
                                      <p:tavLst>
                                        <p:tav tm="0">
                                          <p:val>
                                            <p:fltVal val="90"/>
                                          </p:val>
                                        </p:tav>
                                        <p:tav tm="100000">
                                          <p:val>
                                            <p:fltVal val="0"/>
                                          </p:val>
                                        </p:tav>
                                      </p:tavLst>
                                    </p:anim>
                                    <p:animEffect transition="in" filter="fade">
                                      <p:cBhvr>
                                        <p:cTn id="10" dur="1000"/>
                                        <p:tgtEl>
                                          <p:spTgt spid="40"/>
                                        </p:tgtEl>
                                      </p:cBhvr>
                                    </p:animEffect>
                                  </p:childTnLst>
                                </p:cTn>
                              </p:par>
                              <p:par>
                                <p:cTn id="11" presetID="22" presetClass="entr" presetSubtype="4"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down)">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3904605" y="8460341"/>
            <a:ext cx="2481580" cy="482600"/>
          </a:xfrm>
          <a:prstGeom prst="rect">
            <a:avLst/>
          </a:prstGeom>
        </p:spPr>
        <p:txBody>
          <a:bodyPr vert="horz" wrap="square" lIns="0" tIns="12700" rIns="0" bIns="0" rtlCol="0">
            <a:spAutoFit/>
          </a:bodyPr>
          <a:lstStyle/>
          <a:p>
            <a:pPr marL="12700">
              <a:lnSpc>
                <a:spcPct val="100000"/>
              </a:lnSpc>
              <a:spcBef>
                <a:spcPts val="100"/>
              </a:spcBef>
            </a:pPr>
            <a:r>
              <a:rPr sz="3000" b="1" spc="110" dirty="0">
                <a:solidFill>
                  <a:srgbClr val="FFFFFF"/>
                </a:solidFill>
                <a:latin typeface="Arial"/>
                <a:cs typeface="Arial"/>
              </a:rPr>
              <a:t>02</a:t>
            </a:r>
            <a:r>
              <a:rPr sz="3000" b="1" spc="-45" dirty="0">
                <a:solidFill>
                  <a:srgbClr val="FFFFFF"/>
                </a:solidFill>
                <a:latin typeface="Arial"/>
                <a:cs typeface="Arial"/>
              </a:rPr>
              <a:t> </a:t>
            </a:r>
            <a:r>
              <a:rPr sz="3000" b="1" spc="165" dirty="0">
                <a:solidFill>
                  <a:srgbClr val="FFFFFF"/>
                </a:solidFill>
                <a:latin typeface="Arial"/>
                <a:cs typeface="Arial"/>
              </a:rPr>
              <a:t>-</a:t>
            </a:r>
            <a:r>
              <a:rPr sz="3000" b="1" spc="-40" dirty="0">
                <a:solidFill>
                  <a:srgbClr val="FFFFFF"/>
                </a:solidFill>
                <a:latin typeface="Arial"/>
                <a:cs typeface="Arial"/>
              </a:rPr>
              <a:t> </a:t>
            </a:r>
            <a:r>
              <a:rPr sz="3000" b="1" spc="-105" dirty="0">
                <a:solidFill>
                  <a:srgbClr val="FFFFFF"/>
                </a:solidFill>
                <a:latin typeface="Arial"/>
                <a:cs typeface="Arial"/>
              </a:rPr>
              <a:t>WEBSITE</a:t>
            </a:r>
            <a:endParaRPr sz="3000" dirty="0">
              <a:latin typeface="Arial"/>
              <a:cs typeface="Arial"/>
            </a:endParaRPr>
          </a:p>
        </p:txBody>
      </p:sp>
      <p:sp>
        <p:nvSpPr>
          <p:cNvPr id="7" name="object 7"/>
          <p:cNvSpPr txBox="1"/>
          <p:nvPr/>
        </p:nvSpPr>
        <p:spPr>
          <a:xfrm>
            <a:off x="1964840" y="8581367"/>
            <a:ext cx="2781300" cy="482600"/>
          </a:xfrm>
          <a:prstGeom prst="rect">
            <a:avLst/>
          </a:prstGeom>
        </p:spPr>
        <p:txBody>
          <a:bodyPr vert="horz" wrap="square" lIns="0" tIns="12700" rIns="0" bIns="0" rtlCol="0">
            <a:spAutoFit/>
          </a:bodyPr>
          <a:lstStyle/>
          <a:p>
            <a:pPr marL="12700">
              <a:lnSpc>
                <a:spcPct val="100000"/>
              </a:lnSpc>
              <a:spcBef>
                <a:spcPts val="100"/>
              </a:spcBef>
            </a:pPr>
            <a:r>
              <a:rPr sz="3000" b="1" spc="204" dirty="0">
                <a:solidFill>
                  <a:srgbClr val="FFFFFF"/>
                </a:solidFill>
                <a:latin typeface="Arial"/>
                <a:cs typeface="Arial"/>
              </a:rPr>
              <a:t>0</a:t>
            </a:r>
            <a:r>
              <a:rPr sz="3000" b="1" spc="-570" dirty="0">
                <a:solidFill>
                  <a:srgbClr val="FFFFFF"/>
                </a:solidFill>
                <a:latin typeface="Arial"/>
                <a:cs typeface="Arial"/>
              </a:rPr>
              <a:t>1</a:t>
            </a:r>
            <a:r>
              <a:rPr sz="3000" b="1" spc="-10" dirty="0">
                <a:solidFill>
                  <a:srgbClr val="FFFFFF"/>
                </a:solidFill>
                <a:latin typeface="Arial"/>
                <a:cs typeface="Arial"/>
              </a:rPr>
              <a:t> </a:t>
            </a:r>
            <a:r>
              <a:rPr sz="3000" b="1" spc="165" dirty="0">
                <a:solidFill>
                  <a:srgbClr val="FFFFFF"/>
                </a:solidFill>
                <a:latin typeface="Arial"/>
                <a:cs typeface="Arial"/>
              </a:rPr>
              <a:t>-</a:t>
            </a:r>
            <a:r>
              <a:rPr sz="3000" b="1" spc="-10" dirty="0">
                <a:solidFill>
                  <a:srgbClr val="FFFFFF"/>
                </a:solidFill>
                <a:latin typeface="Arial"/>
                <a:cs typeface="Arial"/>
              </a:rPr>
              <a:t> </a:t>
            </a:r>
            <a:r>
              <a:rPr sz="3000" b="1" spc="-310" dirty="0">
                <a:solidFill>
                  <a:srgbClr val="FFFFFF"/>
                </a:solidFill>
                <a:latin typeface="Arial"/>
                <a:cs typeface="Arial"/>
              </a:rPr>
              <a:t>B</a:t>
            </a:r>
            <a:r>
              <a:rPr sz="3000" b="1" spc="-110" dirty="0">
                <a:solidFill>
                  <a:srgbClr val="FFFFFF"/>
                </a:solidFill>
                <a:latin typeface="Arial"/>
                <a:cs typeface="Arial"/>
              </a:rPr>
              <a:t>R</a:t>
            </a:r>
            <a:r>
              <a:rPr sz="3000" b="1" spc="235" dirty="0">
                <a:solidFill>
                  <a:srgbClr val="FFFFFF"/>
                </a:solidFill>
                <a:latin typeface="Arial"/>
                <a:cs typeface="Arial"/>
              </a:rPr>
              <a:t>A</a:t>
            </a:r>
            <a:r>
              <a:rPr sz="3000" b="1" spc="20" dirty="0">
                <a:solidFill>
                  <a:srgbClr val="FFFFFF"/>
                </a:solidFill>
                <a:latin typeface="Arial"/>
                <a:cs typeface="Arial"/>
              </a:rPr>
              <a:t>N</a:t>
            </a:r>
            <a:r>
              <a:rPr sz="3000" b="1" spc="-120" dirty="0">
                <a:solidFill>
                  <a:srgbClr val="FFFFFF"/>
                </a:solidFill>
                <a:latin typeface="Arial"/>
                <a:cs typeface="Arial"/>
              </a:rPr>
              <a:t>D</a:t>
            </a:r>
            <a:r>
              <a:rPr sz="3000" b="1" spc="215" dirty="0">
                <a:solidFill>
                  <a:srgbClr val="FFFFFF"/>
                </a:solidFill>
                <a:latin typeface="Arial"/>
                <a:cs typeface="Arial"/>
              </a:rPr>
              <a:t>I</a:t>
            </a:r>
            <a:r>
              <a:rPr sz="3000" b="1" spc="20" dirty="0">
                <a:solidFill>
                  <a:srgbClr val="FFFFFF"/>
                </a:solidFill>
                <a:latin typeface="Arial"/>
                <a:cs typeface="Arial"/>
              </a:rPr>
              <a:t>N</a:t>
            </a:r>
            <a:r>
              <a:rPr sz="3000" b="1" spc="-235" dirty="0">
                <a:solidFill>
                  <a:srgbClr val="FFFFFF"/>
                </a:solidFill>
                <a:latin typeface="Arial"/>
                <a:cs typeface="Arial"/>
              </a:rPr>
              <a:t>G</a:t>
            </a:r>
            <a:endParaRPr sz="3000">
              <a:latin typeface="Arial"/>
              <a:cs typeface="Arial"/>
            </a:endParaRPr>
          </a:p>
        </p:txBody>
      </p:sp>
      <p:sp>
        <p:nvSpPr>
          <p:cNvPr id="21" name="object 21"/>
          <p:cNvSpPr/>
          <p:nvPr/>
        </p:nvSpPr>
        <p:spPr>
          <a:xfrm>
            <a:off x="3164366" y="1186687"/>
            <a:ext cx="694690" cy="1069340"/>
          </a:xfrm>
          <a:custGeom>
            <a:avLst/>
            <a:gdLst/>
            <a:ahLst/>
            <a:cxnLst/>
            <a:rect l="l" t="t" r="r" b="b"/>
            <a:pathLst>
              <a:path w="694689" h="1069339">
                <a:moveTo>
                  <a:pt x="694660" y="0"/>
                </a:moveTo>
                <a:lnTo>
                  <a:pt x="676325" y="43885"/>
                </a:lnTo>
                <a:lnTo>
                  <a:pt x="657412" y="87511"/>
                </a:lnTo>
                <a:lnTo>
                  <a:pt x="637921" y="130868"/>
                </a:lnTo>
                <a:lnTo>
                  <a:pt x="617854" y="173948"/>
                </a:lnTo>
                <a:lnTo>
                  <a:pt x="597209" y="216745"/>
                </a:lnTo>
                <a:lnTo>
                  <a:pt x="575988" y="259251"/>
                </a:lnTo>
                <a:lnTo>
                  <a:pt x="554191" y="301457"/>
                </a:lnTo>
                <a:lnTo>
                  <a:pt x="531820" y="343357"/>
                </a:lnTo>
                <a:lnTo>
                  <a:pt x="508873" y="384943"/>
                </a:lnTo>
                <a:lnTo>
                  <a:pt x="485353" y="426207"/>
                </a:lnTo>
                <a:lnTo>
                  <a:pt x="461258" y="467142"/>
                </a:lnTo>
                <a:lnTo>
                  <a:pt x="436591" y="507740"/>
                </a:lnTo>
                <a:lnTo>
                  <a:pt x="411351" y="547993"/>
                </a:lnTo>
                <a:lnTo>
                  <a:pt x="385538" y="587895"/>
                </a:lnTo>
                <a:lnTo>
                  <a:pt x="359155" y="627437"/>
                </a:lnTo>
                <a:lnTo>
                  <a:pt x="332200" y="666612"/>
                </a:lnTo>
                <a:lnTo>
                  <a:pt x="304674" y="705412"/>
                </a:lnTo>
                <a:lnTo>
                  <a:pt x="276578" y="743830"/>
                </a:lnTo>
                <a:lnTo>
                  <a:pt x="247913" y="781858"/>
                </a:lnTo>
                <a:lnTo>
                  <a:pt x="218678" y="819489"/>
                </a:lnTo>
                <a:lnTo>
                  <a:pt x="188875" y="856715"/>
                </a:lnTo>
                <a:lnTo>
                  <a:pt x="158504" y="893528"/>
                </a:lnTo>
                <a:lnTo>
                  <a:pt x="127566" y="929921"/>
                </a:lnTo>
                <a:lnTo>
                  <a:pt x="96060" y="965886"/>
                </a:lnTo>
                <a:lnTo>
                  <a:pt x="63988" y="1001416"/>
                </a:lnTo>
                <a:lnTo>
                  <a:pt x="31350" y="1036503"/>
                </a:lnTo>
                <a:lnTo>
                  <a:pt x="0" y="1069207"/>
                </a:lnTo>
              </a:path>
            </a:pathLst>
          </a:custGeom>
          <a:ln w="57149">
            <a:solidFill>
              <a:srgbClr val="8BA8AC"/>
            </a:solidFill>
          </a:ln>
        </p:spPr>
        <p:txBody>
          <a:bodyPr wrap="square" lIns="0" tIns="0" rIns="0" bIns="0" rtlCol="0"/>
          <a:lstStyle/>
          <a:p>
            <a:endParaRPr/>
          </a:p>
        </p:txBody>
      </p:sp>
      <p:sp>
        <p:nvSpPr>
          <p:cNvPr id="22" name="object 22"/>
          <p:cNvSpPr/>
          <p:nvPr/>
        </p:nvSpPr>
        <p:spPr>
          <a:xfrm>
            <a:off x="0" y="0"/>
            <a:ext cx="2826385" cy="3349625"/>
          </a:xfrm>
          <a:custGeom>
            <a:avLst/>
            <a:gdLst/>
            <a:ahLst/>
            <a:cxnLst/>
            <a:rect l="l" t="t" r="r" b="b"/>
            <a:pathLst>
              <a:path w="2826385" h="3349625">
                <a:moveTo>
                  <a:pt x="259397" y="3265144"/>
                </a:moveTo>
                <a:lnTo>
                  <a:pt x="0" y="3007080"/>
                </a:lnTo>
                <a:lnTo>
                  <a:pt x="0" y="3047390"/>
                </a:lnTo>
                <a:lnTo>
                  <a:pt x="239242" y="3285401"/>
                </a:lnTo>
                <a:lnTo>
                  <a:pt x="259397" y="3265144"/>
                </a:lnTo>
                <a:close/>
              </a:path>
              <a:path w="2826385" h="3349625">
                <a:moveTo>
                  <a:pt x="819797" y="3329089"/>
                </a:moveTo>
                <a:lnTo>
                  <a:pt x="0" y="2504732"/>
                </a:lnTo>
                <a:lnTo>
                  <a:pt x="0" y="2545257"/>
                </a:lnTo>
                <a:lnTo>
                  <a:pt x="799541" y="3349244"/>
                </a:lnTo>
                <a:lnTo>
                  <a:pt x="819797" y="3329089"/>
                </a:lnTo>
                <a:close/>
              </a:path>
              <a:path w="2826385" h="3349625">
                <a:moveTo>
                  <a:pt x="1324673" y="3247415"/>
                </a:moveTo>
                <a:lnTo>
                  <a:pt x="0" y="1922741"/>
                </a:lnTo>
                <a:lnTo>
                  <a:pt x="0" y="1963153"/>
                </a:lnTo>
                <a:lnTo>
                  <a:pt x="1304467" y="3267621"/>
                </a:lnTo>
                <a:lnTo>
                  <a:pt x="1324673" y="3247415"/>
                </a:lnTo>
                <a:close/>
              </a:path>
              <a:path w="2826385" h="3349625">
                <a:moveTo>
                  <a:pt x="1811350" y="3150628"/>
                </a:moveTo>
                <a:lnTo>
                  <a:pt x="0" y="1339265"/>
                </a:lnTo>
                <a:lnTo>
                  <a:pt x="0" y="1379677"/>
                </a:lnTo>
                <a:lnTo>
                  <a:pt x="1791144" y="3170834"/>
                </a:lnTo>
                <a:lnTo>
                  <a:pt x="1811350" y="3150628"/>
                </a:lnTo>
                <a:close/>
              </a:path>
              <a:path w="2826385" h="3349625">
                <a:moveTo>
                  <a:pt x="2114639" y="2940951"/>
                </a:moveTo>
                <a:lnTo>
                  <a:pt x="0" y="826300"/>
                </a:lnTo>
                <a:lnTo>
                  <a:pt x="0" y="866711"/>
                </a:lnTo>
                <a:lnTo>
                  <a:pt x="2094433" y="2961157"/>
                </a:lnTo>
                <a:lnTo>
                  <a:pt x="2114639" y="2940951"/>
                </a:lnTo>
                <a:close/>
              </a:path>
              <a:path w="2826385" h="3349625">
                <a:moveTo>
                  <a:pt x="2465946" y="2754223"/>
                </a:moveTo>
                <a:lnTo>
                  <a:pt x="0" y="288277"/>
                </a:lnTo>
                <a:lnTo>
                  <a:pt x="0" y="328688"/>
                </a:lnTo>
                <a:lnTo>
                  <a:pt x="2445740" y="2774429"/>
                </a:lnTo>
                <a:lnTo>
                  <a:pt x="2465946" y="2754223"/>
                </a:lnTo>
                <a:close/>
              </a:path>
              <a:path w="2826385" h="3349625">
                <a:moveTo>
                  <a:pt x="2826207" y="2535339"/>
                </a:moveTo>
                <a:lnTo>
                  <a:pt x="264922" y="0"/>
                </a:lnTo>
                <a:lnTo>
                  <a:pt x="224307" y="0"/>
                </a:lnTo>
                <a:lnTo>
                  <a:pt x="2806103" y="2555646"/>
                </a:lnTo>
                <a:lnTo>
                  <a:pt x="2826207" y="2535339"/>
                </a:lnTo>
                <a:close/>
              </a:path>
            </a:pathLst>
          </a:custGeom>
          <a:solidFill>
            <a:srgbClr val="8BA8AC"/>
          </a:solidFill>
        </p:spPr>
        <p:txBody>
          <a:bodyPr wrap="square" lIns="0" tIns="0" rIns="0" bIns="0" rtlCol="0"/>
          <a:lstStyle/>
          <a:p>
            <a:endParaRPr/>
          </a:p>
        </p:txBody>
      </p:sp>
      <p:grpSp>
        <p:nvGrpSpPr>
          <p:cNvPr id="23" name="object 23"/>
          <p:cNvGrpSpPr/>
          <p:nvPr/>
        </p:nvGrpSpPr>
        <p:grpSpPr>
          <a:xfrm>
            <a:off x="13904605" y="0"/>
            <a:ext cx="2167890" cy="2167890"/>
            <a:chOff x="13904605" y="0"/>
            <a:chExt cx="2167890" cy="2167890"/>
          </a:xfrm>
        </p:grpSpPr>
        <p:sp>
          <p:nvSpPr>
            <p:cNvPr id="24" name="object 24"/>
            <p:cNvSpPr/>
            <p:nvPr/>
          </p:nvSpPr>
          <p:spPr>
            <a:xfrm>
              <a:off x="13904606" y="0"/>
              <a:ext cx="1083945" cy="1083945"/>
            </a:xfrm>
            <a:custGeom>
              <a:avLst/>
              <a:gdLst/>
              <a:ahLst/>
              <a:cxnLst/>
              <a:rect l="l" t="t" r="r" b="b"/>
              <a:pathLst>
                <a:path w="1083944"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48CFAE"/>
            </a:solidFill>
          </p:spPr>
          <p:txBody>
            <a:bodyPr wrap="square" lIns="0" tIns="0" rIns="0" bIns="0" rtlCol="0"/>
            <a:lstStyle/>
            <a:p>
              <a:endParaRPr/>
            </a:p>
          </p:txBody>
        </p:sp>
        <p:sp>
          <p:nvSpPr>
            <p:cNvPr id="25" name="object 25"/>
            <p:cNvSpPr/>
            <p:nvPr/>
          </p:nvSpPr>
          <p:spPr>
            <a:xfrm>
              <a:off x="14988414" y="0"/>
              <a:ext cx="1083945" cy="1083945"/>
            </a:xfrm>
            <a:custGeom>
              <a:avLst/>
              <a:gdLst/>
              <a:ahLst/>
              <a:cxnLst/>
              <a:rect l="l" t="t" r="r" b="b"/>
              <a:pathLst>
                <a:path w="1083944" h="1083945">
                  <a:moveTo>
                    <a:pt x="1083766" y="0"/>
                  </a:moveTo>
                  <a:lnTo>
                    <a:pt x="1083766" y="1083766"/>
                  </a:lnTo>
                  <a:lnTo>
                    <a:pt x="1035506" y="1082710"/>
                  </a:lnTo>
                  <a:lnTo>
                    <a:pt x="987786" y="1079572"/>
                  </a:lnTo>
                  <a:lnTo>
                    <a:pt x="940648" y="1074395"/>
                  </a:lnTo>
                  <a:lnTo>
                    <a:pt x="894138" y="1067223"/>
                  </a:lnTo>
                  <a:lnTo>
                    <a:pt x="848299" y="1058102"/>
                  </a:lnTo>
                  <a:lnTo>
                    <a:pt x="803176" y="1047074"/>
                  </a:lnTo>
                  <a:lnTo>
                    <a:pt x="758812" y="1034184"/>
                  </a:lnTo>
                  <a:lnTo>
                    <a:pt x="715253" y="1019475"/>
                  </a:lnTo>
                  <a:lnTo>
                    <a:pt x="672541" y="1002993"/>
                  </a:lnTo>
                  <a:lnTo>
                    <a:pt x="630721" y="984780"/>
                  </a:lnTo>
                  <a:lnTo>
                    <a:pt x="589837" y="964882"/>
                  </a:lnTo>
                  <a:lnTo>
                    <a:pt x="549934" y="943341"/>
                  </a:lnTo>
                  <a:lnTo>
                    <a:pt x="511055" y="920202"/>
                  </a:lnTo>
                  <a:lnTo>
                    <a:pt x="473244" y="895510"/>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217C9D"/>
            </a:solidFill>
          </p:spPr>
          <p:txBody>
            <a:bodyPr wrap="square" lIns="0" tIns="0" rIns="0" bIns="0" rtlCol="0"/>
            <a:lstStyle/>
            <a:p>
              <a:endParaRPr/>
            </a:p>
          </p:txBody>
        </p:sp>
        <p:sp>
          <p:nvSpPr>
            <p:cNvPr id="26" name="object 26"/>
            <p:cNvSpPr/>
            <p:nvPr/>
          </p:nvSpPr>
          <p:spPr>
            <a:xfrm>
              <a:off x="14988415" y="1069172"/>
              <a:ext cx="1083945" cy="1083945"/>
            </a:xfrm>
            <a:custGeom>
              <a:avLst/>
              <a:gdLst/>
              <a:ahLst/>
              <a:cxnLst/>
              <a:rect l="l" t="t" r="r" b="b"/>
              <a:pathLst>
                <a:path w="1083944"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FCB77"/>
            </a:solidFill>
          </p:spPr>
          <p:txBody>
            <a:bodyPr wrap="square" lIns="0" tIns="0" rIns="0" bIns="0" rtlCol="0"/>
            <a:lstStyle/>
            <a:p>
              <a:endParaRPr/>
            </a:p>
          </p:txBody>
        </p:sp>
        <p:sp>
          <p:nvSpPr>
            <p:cNvPr id="27" name="object 27"/>
            <p:cNvSpPr/>
            <p:nvPr/>
          </p:nvSpPr>
          <p:spPr>
            <a:xfrm>
              <a:off x="13904605" y="1083808"/>
              <a:ext cx="1083945" cy="1083945"/>
            </a:xfrm>
            <a:custGeom>
              <a:avLst/>
              <a:gdLst/>
              <a:ahLst/>
              <a:cxnLst/>
              <a:rect l="l" t="t" r="r" b="b"/>
              <a:pathLst>
                <a:path w="1083944" h="1083945">
                  <a:moveTo>
                    <a:pt x="0" y="1083766"/>
                  </a:moveTo>
                  <a:lnTo>
                    <a:pt x="0" y="0"/>
                  </a:lnTo>
                  <a:lnTo>
                    <a:pt x="48259" y="1055"/>
                  </a:lnTo>
                  <a:lnTo>
                    <a:pt x="95980" y="4194"/>
                  </a:lnTo>
                  <a:lnTo>
                    <a:pt x="143117" y="9371"/>
                  </a:lnTo>
                  <a:lnTo>
                    <a:pt x="189627" y="16542"/>
                  </a:lnTo>
                  <a:lnTo>
                    <a:pt x="235466" y="25664"/>
                  </a:lnTo>
                  <a:lnTo>
                    <a:pt x="280589" y="36691"/>
                  </a:lnTo>
                  <a:lnTo>
                    <a:pt x="324953" y="49582"/>
                  </a:lnTo>
                  <a:lnTo>
                    <a:pt x="368513" y="64290"/>
                  </a:lnTo>
                  <a:lnTo>
                    <a:pt x="411225" y="80772"/>
                  </a:lnTo>
                  <a:lnTo>
                    <a:pt x="453044" y="98985"/>
                  </a:lnTo>
                  <a:lnTo>
                    <a:pt x="493928" y="118884"/>
                  </a:lnTo>
                  <a:lnTo>
                    <a:pt x="533832" y="140424"/>
                  </a:lnTo>
                  <a:lnTo>
                    <a:pt x="572711" y="163563"/>
                  </a:lnTo>
                  <a:lnTo>
                    <a:pt x="610521" y="188256"/>
                  </a:lnTo>
                  <a:lnTo>
                    <a:pt x="647219" y="214458"/>
                  </a:lnTo>
                  <a:lnTo>
                    <a:pt x="682760" y="242127"/>
                  </a:lnTo>
                  <a:lnTo>
                    <a:pt x="717100" y="271217"/>
                  </a:lnTo>
                  <a:lnTo>
                    <a:pt x="750195" y="301685"/>
                  </a:lnTo>
                  <a:lnTo>
                    <a:pt x="782001" y="333486"/>
                  </a:lnTo>
                  <a:lnTo>
                    <a:pt x="812474" y="366578"/>
                  </a:lnTo>
                  <a:lnTo>
                    <a:pt x="841569" y="400915"/>
                  </a:lnTo>
                  <a:lnTo>
                    <a:pt x="869243" y="436453"/>
                  </a:lnTo>
                  <a:lnTo>
                    <a:pt x="895451" y="473149"/>
                  </a:lnTo>
                  <a:lnTo>
                    <a:pt x="920150" y="510958"/>
                  </a:lnTo>
                  <a:lnTo>
                    <a:pt x="943295" y="549837"/>
                  </a:lnTo>
                  <a:lnTo>
                    <a:pt x="964841" y="589741"/>
                  </a:lnTo>
                  <a:lnTo>
                    <a:pt x="984746" y="630627"/>
                  </a:lnTo>
                  <a:lnTo>
                    <a:pt x="1002964" y="672450"/>
                  </a:lnTo>
                  <a:lnTo>
                    <a:pt x="1019452" y="715166"/>
                  </a:lnTo>
                  <a:lnTo>
                    <a:pt x="1034165" y="758731"/>
                  </a:lnTo>
                  <a:lnTo>
                    <a:pt x="1047060" y="803102"/>
                  </a:lnTo>
                  <a:lnTo>
                    <a:pt x="1058092" y="848233"/>
                  </a:lnTo>
                  <a:lnTo>
                    <a:pt x="1067217" y="894082"/>
                  </a:lnTo>
                  <a:lnTo>
                    <a:pt x="1074391" y="940603"/>
                  </a:lnTo>
                  <a:lnTo>
                    <a:pt x="1079570" y="987754"/>
                  </a:lnTo>
                  <a:lnTo>
                    <a:pt x="1082710" y="1035489"/>
                  </a:lnTo>
                  <a:lnTo>
                    <a:pt x="1083766" y="1083766"/>
                  </a:lnTo>
                  <a:lnTo>
                    <a:pt x="0" y="1083766"/>
                  </a:lnTo>
                  <a:close/>
                </a:path>
              </a:pathLst>
            </a:custGeom>
            <a:solidFill>
              <a:srgbClr val="217C9D"/>
            </a:solidFill>
          </p:spPr>
          <p:txBody>
            <a:bodyPr wrap="square" lIns="0" tIns="0" rIns="0" bIns="0" rtlCol="0"/>
            <a:lstStyle/>
            <a:p>
              <a:endParaRPr/>
            </a:p>
          </p:txBody>
        </p:sp>
      </p:grpSp>
      <p:grpSp>
        <p:nvGrpSpPr>
          <p:cNvPr id="28" name="object 28"/>
          <p:cNvGrpSpPr/>
          <p:nvPr/>
        </p:nvGrpSpPr>
        <p:grpSpPr>
          <a:xfrm>
            <a:off x="16161768" y="0"/>
            <a:ext cx="2145665" cy="2196465"/>
            <a:chOff x="16142546" y="0"/>
            <a:chExt cx="2145665" cy="2196465"/>
          </a:xfrm>
        </p:grpSpPr>
        <p:sp>
          <p:nvSpPr>
            <p:cNvPr id="29" name="object 29"/>
            <p:cNvSpPr/>
            <p:nvPr/>
          </p:nvSpPr>
          <p:spPr>
            <a:xfrm>
              <a:off x="17226355" y="28574"/>
              <a:ext cx="1061720" cy="1083945"/>
            </a:xfrm>
            <a:custGeom>
              <a:avLst/>
              <a:gdLst/>
              <a:ahLst/>
              <a:cxnLst/>
              <a:rect l="l" t="t" r="r" b="b"/>
              <a:pathLst>
                <a:path w="1061719" h="1083945">
                  <a:moveTo>
                    <a:pt x="0" y="0"/>
                  </a:moveTo>
                  <a:lnTo>
                    <a:pt x="1061644" y="0"/>
                  </a:lnTo>
                  <a:lnTo>
                    <a:pt x="1061644" y="217663"/>
                  </a:lnTo>
                  <a:lnTo>
                    <a:pt x="1047074" y="280589"/>
                  </a:lnTo>
                  <a:lnTo>
                    <a:pt x="1034184" y="324953"/>
                  </a:lnTo>
                  <a:lnTo>
                    <a:pt x="1019475" y="368513"/>
                  </a:lnTo>
                  <a:lnTo>
                    <a:pt x="1002993" y="411225"/>
                  </a:lnTo>
                  <a:lnTo>
                    <a:pt x="984780" y="453044"/>
                  </a:lnTo>
                  <a:lnTo>
                    <a:pt x="964882" y="493928"/>
                  </a:lnTo>
                  <a:lnTo>
                    <a:pt x="943341" y="533831"/>
                  </a:lnTo>
                  <a:lnTo>
                    <a:pt x="920202" y="572711"/>
                  </a:lnTo>
                  <a:lnTo>
                    <a:pt x="895509"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4"/>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09"/>
                  </a:lnTo>
                  <a:lnTo>
                    <a:pt x="20" y="1083765"/>
                  </a:lnTo>
                  <a:lnTo>
                    <a:pt x="0" y="0"/>
                  </a:lnTo>
                  <a:close/>
                </a:path>
              </a:pathLst>
            </a:custGeom>
            <a:solidFill>
              <a:srgbClr val="217C9D"/>
            </a:solidFill>
          </p:spPr>
          <p:txBody>
            <a:bodyPr wrap="square" lIns="0" tIns="0" rIns="0" bIns="0" rtlCol="0"/>
            <a:lstStyle/>
            <a:p>
              <a:endParaRPr/>
            </a:p>
          </p:txBody>
        </p:sp>
        <p:sp>
          <p:nvSpPr>
            <p:cNvPr id="30" name="object 30"/>
            <p:cNvSpPr/>
            <p:nvPr/>
          </p:nvSpPr>
          <p:spPr>
            <a:xfrm>
              <a:off x="16142539" y="11"/>
              <a:ext cx="2145665" cy="2196465"/>
            </a:xfrm>
            <a:custGeom>
              <a:avLst/>
              <a:gdLst/>
              <a:ahLst/>
              <a:cxnLst/>
              <a:rect l="l" t="t" r="r" b="b"/>
              <a:pathLst>
                <a:path w="2145665" h="2196465">
                  <a:moveTo>
                    <a:pt x="1083767" y="1112380"/>
                  </a:moveTo>
                  <a:lnTo>
                    <a:pt x="1035494" y="1113434"/>
                  </a:lnTo>
                  <a:lnTo>
                    <a:pt x="987755" y="1116571"/>
                  </a:lnTo>
                  <a:lnTo>
                    <a:pt x="940600" y="1121752"/>
                  </a:lnTo>
                  <a:lnTo>
                    <a:pt x="894080" y="1128928"/>
                  </a:lnTo>
                  <a:lnTo>
                    <a:pt x="848233" y="1138047"/>
                  </a:lnTo>
                  <a:lnTo>
                    <a:pt x="803097" y="1149083"/>
                  </a:lnTo>
                  <a:lnTo>
                    <a:pt x="758736" y="1161973"/>
                  </a:lnTo>
                  <a:lnTo>
                    <a:pt x="715162" y="1176693"/>
                  </a:lnTo>
                  <a:lnTo>
                    <a:pt x="672452" y="1193177"/>
                  </a:lnTo>
                  <a:lnTo>
                    <a:pt x="630631" y="1211402"/>
                  </a:lnTo>
                  <a:lnTo>
                    <a:pt x="589737" y="1231303"/>
                  </a:lnTo>
                  <a:lnTo>
                    <a:pt x="549833" y="1252842"/>
                  </a:lnTo>
                  <a:lnTo>
                    <a:pt x="510959" y="1275994"/>
                  </a:lnTo>
                  <a:lnTo>
                    <a:pt x="473151" y="1300695"/>
                  </a:lnTo>
                  <a:lnTo>
                    <a:pt x="436460" y="1326896"/>
                  </a:lnTo>
                  <a:lnTo>
                    <a:pt x="400913" y="1354569"/>
                  </a:lnTo>
                  <a:lnTo>
                    <a:pt x="366585" y="1383665"/>
                  </a:lnTo>
                  <a:lnTo>
                    <a:pt x="333489" y="1414145"/>
                  </a:lnTo>
                  <a:lnTo>
                    <a:pt x="301688" y="1445945"/>
                  </a:lnTo>
                  <a:lnTo>
                    <a:pt x="271221" y="1479042"/>
                  </a:lnTo>
                  <a:lnTo>
                    <a:pt x="242125" y="1513382"/>
                  </a:lnTo>
                  <a:lnTo>
                    <a:pt x="214464" y="1548930"/>
                  </a:lnTo>
                  <a:lnTo>
                    <a:pt x="188252" y="1585620"/>
                  </a:lnTo>
                  <a:lnTo>
                    <a:pt x="163563" y="1623428"/>
                  </a:lnTo>
                  <a:lnTo>
                    <a:pt x="140423" y="1662315"/>
                  </a:lnTo>
                  <a:lnTo>
                    <a:pt x="118884" y="1702219"/>
                  </a:lnTo>
                  <a:lnTo>
                    <a:pt x="98983" y="1743100"/>
                  </a:lnTo>
                  <a:lnTo>
                    <a:pt x="80772" y="1784921"/>
                  </a:lnTo>
                  <a:lnTo>
                    <a:pt x="64287" y="1827631"/>
                  </a:lnTo>
                  <a:lnTo>
                    <a:pt x="49580" y="1871192"/>
                  </a:lnTo>
                  <a:lnTo>
                    <a:pt x="36690" y="1915553"/>
                  </a:lnTo>
                  <a:lnTo>
                    <a:pt x="25666" y="1960676"/>
                  </a:lnTo>
                  <a:lnTo>
                    <a:pt x="16548" y="2006511"/>
                  </a:lnTo>
                  <a:lnTo>
                    <a:pt x="9372" y="2053031"/>
                  </a:lnTo>
                  <a:lnTo>
                    <a:pt x="4191" y="2100160"/>
                  </a:lnTo>
                  <a:lnTo>
                    <a:pt x="1054" y="2147887"/>
                  </a:lnTo>
                  <a:lnTo>
                    <a:pt x="0" y="2196147"/>
                  </a:lnTo>
                  <a:lnTo>
                    <a:pt x="1083767" y="2196147"/>
                  </a:lnTo>
                  <a:lnTo>
                    <a:pt x="1083767" y="1112380"/>
                  </a:lnTo>
                  <a:close/>
                </a:path>
                <a:path w="2145665" h="2196465">
                  <a:moveTo>
                    <a:pt x="2145461" y="0"/>
                  </a:moveTo>
                  <a:lnTo>
                    <a:pt x="1084427" y="0"/>
                  </a:lnTo>
                  <a:lnTo>
                    <a:pt x="1083805" y="28524"/>
                  </a:lnTo>
                  <a:lnTo>
                    <a:pt x="2145461" y="28524"/>
                  </a:lnTo>
                  <a:lnTo>
                    <a:pt x="2145461" y="0"/>
                  </a:lnTo>
                  <a:close/>
                </a:path>
              </a:pathLst>
            </a:custGeom>
            <a:solidFill>
              <a:srgbClr val="48CFAE"/>
            </a:solidFill>
          </p:spPr>
          <p:txBody>
            <a:bodyPr wrap="square" lIns="0" tIns="0" rIns="0" bIns="0" rtlCol="0"/>
            <a:lstStyle/>
            <a:p>
              <a:endParaRPr/>
            </a:p>
          </p:txBody>
        </p:sp>
        <p:sp>
          <p:nvSpPr>
            <p:cNvPr id="31" name="object 31"/>
            <p:cNvSpPr/>
            <p:nvPr/>
          </p:nvSpPr>
          <p:spPr>
            <a:xfrm>
              <a:off x="17226356" y="1112867"/>
              <a:ext cx="1061720" cy="1083310"/>
            </a:xfrm>
            <a:custGeom>
              <a:avLst/>
              <a:gdLst/>
              <a:ahLst/>
              <a:cxnLst/>
              <a:rect l="l" t="t" r="r" b="b"/>
              <a:pathLst>
                <a:path w="1061719" h="1083310">
                  <a:moveTo>
                    <a:pt x="1061644" y="1083282"/>
                  </a:moveTo>
                  <a:lnTo>
                    <a:pt x="0" y="1083282"/>
                  </a:lnTo>
                  <a:lnTo>
                    <a:pt x="1054" y="1035022"/>
                  </a:lnTo>
                  <a:lnTo>
                    <a:pt x="4192" y="987302"/>
                  </a:lnTo>
                  <a:lnTo>
                    <a:pt x="9369" y="940164"/>
                  </a:lnTo>
                  <a:lnTo>
                    <a:pt x="16540" y="893654"/>
                  </a:lnTo>
                  <a:lnTo>
                    <a:pt x="25662" y="847815"/>
                  </a:lnTo>
                  <a:lnTo>
                    <a:pt x="36690" y="802692"/>
                  </a:lnTo>
                  <a:lnTo>
                    <a:pt x="49580" y="758328"/>
                  </a:lnTo>
                  <a:lnTo>
                    <a:pt x="64288" y="714769"/>
                  </a:lnTo>
                  <a:lnTo>
                    <a:pt x="80771" y="672057"/>
                  </a:lnTo>
                  <a:lnTo>
                    <a:pt x="98984" y="630237"/>
                  </a:lnTo>
                  <a:lnTo>
                    <a:pt x="118882" y="589353"/>
                  </a:lnTo>
                  <a:lnTo>
                    <a:pt x="140423" y="549450"/>
                  </a:lnTo>
                  <a:lnTo>
                    <a:pt x="163562" y="510571"/>
                  </a:lnTo>
                  <a:lnTo>
                    <a:pt x="188254" y="472760"/>
                  </a:lnTo>
                  <a:lnTo>
                    <a:pt x="214457" y="436063"/>
                  </a:lnTo>
                  <a:lnTo>
                    <a:pt x="242125" y="400521"/>
                  </a:lnTo>
                  <a:lnTo>
                    <a:pt x="271215" y="366181"/>
                  </a:lnTo>
                  <a:lnTo>
                    <a:pt x="301683" y="333086"/>
                  </a:lnTo>
                  <a:lnTo>
                    <a:pt x="333485" y="301280"/>
                  </a:lnTo>
                  <a:lnTo>
                    <a:pt x="366576" y="270807"/>
                  </a:lnTo>
                  <a:lnTo>
                    <a:pt x="400913" y="241712"/>
                  </a:lnTo>
                  <a:lnTo>
                    <a:pt x="436451" y="214038"/>
                  </a:lnTo>
                  <a:lnTo>
                    <a:pt x="473147" y="187830"/>
                  </a:lnTo>
                  <a:lnTo>
                    <a:pt x="510957" y="163131"/>
                  </a:lnTo>
                  <a:lnTo>
                    <a:pt x="549836" y="139987"/>
                  </a:lnTo>
                  <a:lnTo>
                    <a:pt x="589740" y="118440"/>
                  </a:lnTo>
                  <a:lnTo>
                    <a:pt x="630626" y="98536"/>
                  </a:lnTo>
                  <a:lnTo>
                    <a:pt x="672448" y="80318"/>
                  </a:lnTo>
                  <a:lnTo>
                    <a:pt x="715164" y="63830"/>
                  </a:lnTo>
                  <a:lnTo>
                    <a:pt x="758730" y="49116"/>
                  </a:lnTo>
                  <a:lnTo>
                    <a:pt x="803100" y="36222"/>
                  </a:lnTo>
                  <a:lnTo>
                    <a:pt x="848232" y="25190"/>
                  </a:lnTo>
                  <a:lnTo>
                    <a:pt x="894080" y="16065"/>
                  </a:lnTo>
                  <a:lnTo>
                    <a:pt x="940602" y="8891"/>
                  </a:lnTo>
                  <a:lnTo>
                    <a:pt x="987752" y="3712"/>
                  </a:lnTo>
                  <a:lnTo>
                    <a:pt x="1035488" y="572"/>
                  </a:lnTo>
                  <a:lnTo>
                    <a:pt x="1061644" y="0"/>
                  </a:lnTo>
                  <a:lnTo>
                    <a:pt x="1061644" y="1083282"/>
                  </a:lnTo>
                  <a:close/>
                </a:path>
              </a:pathLst>
            </a:custGeom>
            <a:solidFill>
              <a:srgbClr val="FFCB77"/>
            </a:solidFill>
          </p:spPr>
          <p:txBody>
            <a:bodyPr wrap="square" lIns="0" tIns="0" rIns="0" bIns="0" rtlCol="0"/>
            <a:lstStyle/>
            <a:p>
              <a:endParaRPr/>
            </a:p>
          </p:txBody>
        </p:sp>
      </p:grpSp>
      <p:sp>
        <p:nvSpPr>
          <p:cNvPr id="33" name="Rectangle 32"/>
          <p:cNvSpPr/>
          <p:nvPr/>
        </p:nvSpPr>
        <p:spPr>
          <a:xfrm>
            <a:off x="2826385" y="287124"/>
            <a:ext cx="10857459" cy="1323439"/>
          </a:xfrm>
          <a:prstGeom prst="rect">
            <a:avLst/>
          </a:prstGeom>
        </p:spPr>
        <p:txBody>
          <a:bodyPr wrap="none">
            <a:spAutoFit/>
          </a:bodyPr>
          <a:lstStyle/>
          <a:p>
            <a:r>
              <a:rPr lang="en-US" sz="8000" b="1" dirty="0">
                <a:solidFill>
                  <a:schemeClr val="accent5">
                    <a:lumMod val="50000"/>
                  </a:schemeClr>
                </a:solidFill>
                <a:latin typeface="Georgia" panose="02040502050405020303" pitchFamily="18" charset="0"/>
                <a:ea typeface="Times New Roman" panose="02020603050405020304" pitchFamily="18" charset="0"/>
              </a:rPr>
              <a:t>Data </a:t>
            </a:r>
            <a:r>
              <a:rPr lang="en-US" sz="8000" b="1" dirty="0" smtClean="0">
                <a:solidFill>
                  <a:schemeClr val="accent5">
                    <a:lumMod val="50000"/>
                  </a:schemeClr>
                </a:solidFill>
                <a:latin typeface="Georgia" panose="02040502050405020303" pitchFamily="18" charset="0"/>
                <a:ea typeface="Times New Roman" panose="02020603050405020304" pitchFamily="18" charset="0"/>
              </a:rPr>
              <a:t>Presentations</a:t>
            </a:r>
            <a:r>
              <a:rPr lang="en-US" sz="7200" b="1" dirty="0" smtClean="0">
                <a:solidFill>
                  <a:schemeClr val="accent5">
                    <a:lumMod val="50000"/>
                  </a:schemeClr>
                </a:solidFill>
                <a:effectLst/>
                <a:latin typeface="Georgia" panose="02040502050405020303" pitchFamily="18" charset="0"/>
                <a:ea typeface="Times New Roman" panose="02020603050405020304" pitchFamily="18" charset="0"/>
              </a:rPr>
              <a:t> </a:t>
            </a:r>
            <a:endParaRPr lang="en-US" sz="8000" b="1" dirty="0">
              <a:solidFill>
                <a:schemeClr val="accent5">
                  <a:lumMod val="50000"/>
                </a:schemeClr>
              </a:solidFill>
              <a:latin typeface="Georgia" panose="02040502050405020303" pitchFamily="18" charset="0"/>
            </a:endParaRPr>
          </a:p>
        </p:txBody>
      </p:sp>
      <p:grpSp>
        <p:nvGrpSpPr>
          <p:cNvPr id="42" name="object 15"/>
          <p:cNvGrpSpPr/>
          <p:nvPr/>
        </p:nvGrpSpPr>
        <p:grpSpPr>
          <a:xfrm>
            <a:off x="0" y="7044153"/>
            <a:ext cx="2167890" cy="3242945"/>
            <a:chOff x="0" y="7044153"/>
            <a:chExt cx="2167890" cy="3242945"/>
          </a:xfrm>
        </p:grpSpPr>
        <p:sp>
          <p:nvSpPr>
            <p:cNvPr id="43" name="object 16"/>
            <p:cNvSpPr/>
            <p:nvPr/>
          </p:nvSpPr>
          <p:spPr>
            <a:xfrm>
              <a:off x="9524" y="7044153"/>
              <a:ext cx="1083945" cy="1083945"/>
            </a:xfrm>
            <a:custGeom>
              <a:avLst/>
              <a:gdLst/>
              <a:ahLst/>
              <a:cxnLst/>
              <a:rect l="l" t="t" r="r" b="b"/>
              <a:pathLst>
                <a:path w="1083945"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E6D73"/>
            </a:solidFill>
          </p:spPr>
          <p:txBody>
            <a:bodyPr wrap="square" lIns="0" tIns="0" rIns="0" bIns="0" rtlCol="0"/>
            <a:lstStyle/>
            <a:p>
              <a:endParaRPr/>
            </a:p>
          </p:txBody>
        </p:sp>
        <p:sp>
          <p:nvSpPr>
            <p:cNvPr id="44" name="object 17"/>
            <p:cNvSpPr/>
            <p:nvPr/>
          </p:nvSpPr>
          <p:spPr>
            <a:xfrm>
              <a:off x="1083808" y="7072728"/>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45" name="object 18"/>
            <p:cNvSpPr/>
            <p:nvPr/>
          </p:nvSpPr>
          <p:spPr>
            <a:xfrm>
              <a:off x="0" y="8156538"/>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FE6D73"/>
            </a:solidFill>
          </p:spPr>
          <p:txBody>
            <a:bodyPr wrap="square" lIns="0" tIns="0" rIns="0" bIns="0" rtlCol="0"/>
            <a:lstStyle/>
            <a:p>
              <a:endParaRPr/>
            </a:p>
          </p:txBody>
        </p:sp>
        <p:sp>
          <p:nvSpPr>
            <p:cNvPr id="46" name="object 19"/>
            <p:cNvSpPr/>
            <p:nvPr/>
          </p:nvSpPr>
          <p:spPr>
            <a:xfrm>
              <a:off x="0" y="9240347"/>
              <a:ext cx="1083945" cy="1047115"/>
            </a:xfrm>
            <a:custGeom>
              <a:avLst/>
              <a:gdLst/>
              <a:ahLst/>
              <a:cxnLst/>
              <a:rect l="l" t="t" r="r" b="b"/>
              <a:pathLst>
                <a:path w="1083945" h="1047115">
                  <a:moveTo>
                    <a:pt x="0" y="0"/>
                  </a:moveTo>
                  <a:lnTo>
                    <a:pt x="1083766" y="0"/>
                  </a:lnTo>
                  <a:lnTo>
                    <a:pt x="1082710" y="48259"/>
                  </a:lnTo>
                  <a:lnTo>
                    <a:pt x="1079571"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1"/>
                  </a:lnTo>
                  <a:lnTo>
                    <a:pt x="920202" y="572711"/>
                  </a:lnTo>
                  <a:lnTo>
                    <a:pt x="895509"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4"/>
                  </a:lnTo>
                  <a:lnTo>
                    <a:pt x="494024" y="964841"/>
                  </a:lnTo>
                  <a:lnTo>
                    <a:pt x="453138" y="984746"/>
                  </a:lnTo>
                  <a:lnTo>
                    <a:pt x="411315" y="1002964"/>
                  </a:lnTo>
                  <a:lnTo>
                    <a:pt x="368599" y="1019452"/>
                  </a:lnTo>
                  <a:lnTo>
                    <a:pt x="325034" y="1034165"/>
                  </a:lnTo>
                  <a:lnTo>
                    <a:pt x="282069" y="1046651"/>
                  </a:lnTo>
                  <a:lnTo>
                    <a:pt x="0" y="1046651"/>
                  </a:lnTo>
                  <a:lnTo>
                    <a:pt x="0" y="0"/>
                  </a:lnTo>
                  <a:close/>
                </a:path>
              </a:pathLst>
            </a:custGeom>
            <a:solidFill>
              <a:srgbClr val="48CFAE"/>
            </a:solidFill>
          </p:spPr>
          <p:txBody>
            <a:bodyPr wrap="square" lIns="0" tIns="0" rIns="0" bIns="0" rtlCol="0"/>
            <a:lstStyle/>
            <a:p>
              <a:endParaRPr/>
            </a:p>
          </p:txBody>
        </p:sp>
        <p:sp>
          <p:nvSpPr>
            <p:cNvPr id="47" name="object 20"/>
            <p:cNvSpPr/>
            <p:nvPr/>
          </p:nvSpPr>
          <p:spPr>
            <a:xfrm>
              <a:off x="1083808" y="9240347"/>
              <a:ext cx="1083945" cy="1047115"/>
            </a:xfrm>
            <a:custGeom>
              <a:avLst/>
              <a:gdLst/>
              <a:ahLst/>
              <a:cxnLst/>
              <a:rect l="l" t="t" r="r" b="b"/>
              <a:pathLst>
                <a:path w="1083945" h="1047115">
                  <a:moveTo>
                    <a:pt x="1083766" y="0"/>
                  </a:moveTo>
                  <a:lnTo>
                    <a:pt x="1083766" y="1046651"/>
                  </a:lnTo>
                  <a:lnTo>
                    <a:pt x="801721" y="1046651"/>
                  </a:lnTo>
                  <a:lnTo>
                    <a:pt x="758812" y="1034184"/>
                  </a:lnTo>
                  <a:lnTo>
                    <a:pt x="715253" y="1019475"/>
                  </a:lnTo>
                  <a:lnTo>
                    <a:pt x="672541" y="1002993"/>
                  </a:lnTo>
                  <a:lnTo>
                    <a:pt x="630721" y="984780"/>
                  </a:lnTo>
                  <a:lnTo>
                    <a:pt x="589837" y="964882"/>
                  </a:lnTo>
                  <a:lnTo>
                    <a:pt x="549934" y="943341"/>
                  </a:lnTo>
                  <a:lnTo>
                    <a:pt x="511055" y="920202"/>
                  </a:lnTo>
                  <a:lnTo>
                    <a:pt x="473244" y="895509"/>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217C9D"/>
            </a:solidFill>
          </p:spPr>
          <p:txBody>
            <a:bodyPr wrap="square" lIns="0" tIns="0" rIns="0" bIns="0" rtlCol="0"/>
            <a:lstStyle/>
            <a:p>
              <a:endParaRPr/>
            </a:p>
          </p:txBody>
        </p:sp>
      </p:grpSp>
      <p:grpSp>
        <p:nvGrpSpPr>
          <p:cNvPr id="48" name="object 21"/>
          <p:cNvGrpSpPr/>
          <p:nvPr/>
        </p:nvGrpSpPr>
        <p:grpSpPr>
          <a:xfrm>
            <a:off x="2167753" y="8156538"/>
            <a:ext cx="2165985" cy="2102485"/>
            <a:chOff x="3321749" y="8185113"/>
            <a:chExt cx="2165985" cy="2102485"/>
          </a:xfrm>
        </p:grpSpPr>
        <p:sp>
          <p:nvSpPr>
            <p:cNvPr id="49" name="object 22"/>
            <p:cNvSpPr/>
            <p:nvPr/>
          </p:nvSpPr>
          <p:spPr>
            <a:xfrm>
              <a:off x="3321749" y="9268923"/>
              <a:ext cx="1083945" cy="1018540"/>
            </a:xfrm>
            <a:custGeom>
              <a:avLst/>
              <a:gdLst/>
              <a:ahLst/>
              <a:cxnLst/>
              <a:rect l="l" t="t" r="r" b="b"/>
              <a:pathLst>
                <a:path w="1083945" h="1018540">
                  <a:moveTo>
                    <a:pt x="0" y="0"/>
                  </a:moveTo>
                  <a:lnTo>
                    <a:pt x="1083766" y="0"/>
                  </a:lnTo>
                  <a:lnTo>
                    <a:pt x="1082710" y="48259"/>
                  </a:lnTo>
                  <a:lnTo>
                    <a:pt x="1079571"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1"/>
                  </a:lnTo>
                  <a:lnTo>
                    <a:pt x="920202" y="572711"/>
                  </a:lnTo>
                  <a:lnTo>
                    <a:pt x="895509"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4"/>
                  </a:lnTo>
                  <a:lnTo>
                    <a:pt x="494024" y="964841"/>
                  </a:lnTo>
                  <a:lnTo>
                    <a:pt x="453138" y="984746"/>
                  </a:lnTo>
                  <a:lnTo>
                    <a:pt x="411315" y="1002964"/>
                  </a:lnTo>
                  <a:lnTo>
                    <a:pt x="372163" y="1018076"/>
                  </a:lnTo>
                  <a:lnTo>
                    <a:pt x="0" y="1018076"/>
                  </a:lnTo>
                  <a:lnTo>
                    <a:pt x="0" y="0"/>
                  </a:lnTo>
                  <a:close/>
                </a:path>
              </a:pathLst>
            </a:custGeom>
            <a:solidFill>
              <a:srgbClr val="217C9D"/>
            </a:solidFill>
          </p:spPr>
          <p:txBody>
            <a:bodyPr wrap="square" lIns="0" tIns="0" rIns="0" bIns="0" rtlCol="0"/>
            <a:lstStyle/>
            <a:p>
              <a:endParaRPr/>
            </a:p>
          </p:txBody>
        </p:sp>
        <p:sp>
          <p:nvSpPr>
            <p:cNvPr id="50" name="object 23"/>
            <p:cNvSpPr/>
            <p:nvPr/>
          </p:nvSpPr>
          <p:spPr>
            <a:xfrm>
              <a:off x="3321750" y="8185113"/>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51" name="object 24"/>
            <p:cNvSpPr/>
            <p:nvPr/>
          </p:nvSpPr>
          <p:spPr>
            <a:xfrm>
              <a:off x="4405558" y="9268923"/>
              <a:ext cx="1082040" cy="1018540"/>
            </a:xfrm>
            <a:custGeom>
              <a:avLst/>
              <a:gdLst/>
              <a:ahLst/>
              <a:cxnLst/>
              <a:rect l="l" t="t" r="r" b="b"/>
              <a:pathLst>
                <a:path w="1082039" h="1018540">
                  <a:moveTo>
                    <a:pt x="0" y="1018076"/>
                  </a:moveTo>
                  <a:lnTo>
                    <a:pt x="0" y="0"/>
                  </a:lnTo>
                  <a:lnTo>
                    <a:pt x="48259" y="1055"/>
                  </a:lnTo>
                  <a:lnTo>
                    <a:pt x="95980" y="4194"/>
                  </a:lnTo>
                  <a:lnTo>
                    <a:pt x="143117" y="9370"/>
                  </a:lnTo>
                  <a:lnTo>
                    <a:pt x="189627" y="16542"/>
                  </a:lnTo>
                  <a:lnTo>
                    <a:pt x="235466" y="25663"/>
                  </a:lnTo>
                  <a:lnTo>
                    <a:pt x="280589" y="36691"/>
                  </a:lnTo>
                  <a:lnTo>
                    <a:pt x="324953" y="49581"/>
                  </a:lnTo>
                  <a:lnTo>
                    <a:pt x="368513" y="64290"/>
                  </a:lnTo>
                  <a:lnTo>
                    <a:pt x="411225" y="80772"/>
                  </a:lnTo>
                  <a:lnTo>
                    <a:pt x="453044" y="98985"/>
                  </a:lnTo>
                  <a:lnTo>
                    <a:pt x="493928" y="118884"/>
                  </a:lnTo>
                  <a:lnTo>
                    <a:pt x="533831" y="140424"/>
                  </a:lnTo>
                  <a:lnTo>
                    <a:pt x="572711" y="163563"/>
                  </a:lnTo>
                  <a:lnTo>
                    <a:pt x="610521" y="188256"/>
                  </a:lnTo>
                  <a:lnTo>
                    <a:pt x="647219" y="214458"/>
                  </a:lnTo>
                  <a:lnTo>
                    <a:pt x="682760" y="242126"/>
                  </a:lnTo>
                  <a:lnTo>
                    <a:pt x="717100" y="271217"/>
                  </a:lnTo>
                  <a:lnTo>
                    <a:pt x="750195" y="301685"/>
                  </a:lnTo>
                  <a:lnTo>
                    <a:pt x="782001" y="333486"/>
                  </a:lnTo>
                  <a:lnTo>
                    <a:pt x="812474" y="366577"/>
                  </a:lnTo>
                  <a:lnTo>
                    <a:pt x="841569" y="400914"/>
                  </a:lnTo>
                  <a:lnTo>
                    <a:pt x="869243" y="436453"/>
                  </a:lnTo>
                  <a:lnTo>
                    <a:pt x="895451" y="473149"/>
                  </a:lnTo>
                  <a:lnTo>
                    <a:pt x="920150" y="510958"/>
                  </a:lnTo>
                  <a:lnTo>
                    <a:pt x="943294" y="549837"/>
                  </a:lnTo>
                  <a:lnTo>
                    <a:pt x="964841" y="589741"/>
                  </a:lnTo>
                  <a:lnTo>
                    <a:pt x="984746" y="630627"/>
                  </a:lnTo>
                  <a:lnTo>
                    <a:pt x="1002964" y="672450"/>
                  </a:lnTo>
                  <a:lnTo>
                    <a:pt x="1019452" y="715166"/>
                  </a:lnTo>
                  <a:lnTo>
                    <a:pt x="1034165" y="758731"/>
                  </a:lnTo>
                  <a:lnTo>
                    <a:pt x="1047060" y="803101"/>
                  </a:lnTo>
                  <a:lnTo>
                    <a:pt x="1058092" y="848233"/>
                  </a:lnTo>
                  <a:lnTo>
                    <a:pt x="1067217" y="894082"/>
                  </a:lnTo>
                  <a:lnTo>
                    <a:pt x="1074391" y="940603"/>
                  </a:lnTo>
                  <a:lnTo>
                    <a:pt x="1079570" y="987754"/>
                  </a:lnTo>
                  <a:lnTo>
                    <a:pt x="1081564" y="1018076"/>
                  </a:lnTo>
                  <a:lnTo>
                    <a:pt x="0" y="1018076"/>
                  </a:lnTo>
                  <a:close/>
                </a:path>
              </a:pathLst>
            </a:custGeom>
            <a:solidFill>
              <a:srgbClr val="FE6D73"/>
            </a:solidFill>
          </p:spPr>
          <p:txBody>
            <a:bodyPr wrap="square" lIns="0" tIns="0" rIns="0" bIns="0" rtlCol="0"/>
            <a:lstStyle/>
            <a:p>
              <a:endParaRPr/>
            </a:p>
          </p:txBody>
        </p:sp>
      </p:grpSp>
      <p:grpSp>
        <p:nvGrpSpPr>
          <p:cNvPr id="52" name="object 4"/>
          <p:cNvGrpSpPr/>
          <p:nvPr/>
        </p:nvGrpSpPr>
        <p:grpSpPr>
          <a:xfrm rot="5400000" flipH="1">
            <a:off x="15257854" y="2094057"/>
            <a:ext cx="2842744" cy="3256142"/>
            <a:chOff x="15036572" y="0"/>
            <a:chExt cx="3251835" cy="3196590"/>
          </a:xfrm>
        </p:grpSpPr>
        <p:sp>
          <p:nvSpPr>
            <p:cNvPr id="53" name="object 5"/>
            <p:cNvSpPr/>
            <p:nvPr/>
          </p:nvSpPr>
          <p:spPr>
            <a:xfrm>
              <a:off x="17204191" y="0"/>
              <a:ext cx="1083945" cy="1028700"/>
            </a:xfrm>
            <a:custGeom>
              <a:avLst/>
              <a:gdLst/>
              <a:ahLst/>
              <a:cxnLst/>
              <a:rect l="l" t="t" r="r" b="b"/>
              <a:pathLst>
                <a:path w="1083944" h="1028700">
                  <a:moveTo>
                    <a:pt x="1083764" y="1028657"/>
                  </a:moveTo>
                  <a:lnTo>
                    <a:pt x="0" y="1028657"/>
                  </a:lnTo>
                  <a:lnTo>
                    <a:pt x="1054" y="980397"/>
                  </a:lnTo>
                  <a:lnTo>
                    <a:pt x="4192" y="932676"/>
                  </a:lnTo>
                  <a:lnTo>
                    <a:pt x="9369" y="885539"/>
                  </a:lnTo>
                  <a:lnTo>
                    <a:pt x="16540" y="839029"/>
                  </a:lnTo>
                  <a:lnTo>
                    <a:pt x="25662" y="793190"/>
                  </a:lnTo>
                  <a:lnTo>
                    <a:pt x="36690" y="748067"/>
                  </a:lnTo>
                  <a:lnTo>
                    <a:pt x="49580" y="703703"/>
                  </a:lnTo>
                  <a:lnTo>
                    <a:pt x="64288" y="660143"/>
                  </a:lnTo>
                  <a:lnTo>
                    <a:pt x="80771" y="617432"/>
                  </a:lnTo>
                  <a:lnTo>
                    <a:pt x="98983" y="575612"/>
                  </a:lnTo>
                  <a:lnTo>
                    <a:pt x="118882" y="534728"/>
                  </a:lnTo>
                  <a:lnTo>
                    <a:pt x="140423" y="494825"/>
                  </a:lnTo>
                  <a:lnTo>
                    <a:pt x="163561" y="455946"/>
                  </a:lnTo>
                  <a:lnTo>
                    <a:pt x="188254" y="418135"/>
                  </a:lnTo>
                  <a:lnTo>
                    <a:pt x="214457" y="381437"/>
                  </a:lnTo>
                  <a:lnTo>
                    <a:pt x="242125" y="345896"/>
                  </a:lnTo>
                  <a:lnTo>
                    <a:pt x="271215" y="311556"/>
                  </a:lnTo>
                  <a:lnTo>
                    <a:pt x="301683" y="278461"/>
                  </a:lnTo>
                  <a:lnTo>
                    <a:pt x="333485" y="246655"/>
                  </a:lnTo>
                  <a:lnTo>
                    <a:pt x="366576" y="216182"/>
                  </a:lnTo>
                  <a:lnTo>
                    <a:pt x="400913" y="187087"/>
                  </a:lnTo>
                  <a:lnTo>
                    <a:pt x="436451" y="159413"/>
                  </a:lnTo>
                  <a:lnTo>
                    <a:pt x="473147" y="133205"/>
                  </a:lnTo>
                  <a:lnTo>
                    <a:pt x="510957" y="108506"/>
                  </a:lnTo>
                  <a:lnTo>
                    <a:pt x="549835" y="85362"/>
                  </a:lnTo>
                  <a:lnTo>
                    <a:pt x="589740" y="63815"/>
                  </a:lnTo>
                  <a:lnTo>
                    <a:pt x="630625" y="43911"/>
                  </a:lnTo>
                  <a:lnTo>
                    <a:pt x="672448" y="25692"/>
                  </a:lnTo>
                  <a:lnTo>
                    <a:pt x="715164" y="9205"/>
                  </a:lnTo>
                  <a:lnTo>
                    <a:pt x="742420" y="0"/>
                  </a:lnTo>
                  <a:lnTo>
                    <a:pt x="1083764" y="0"/>
                  </a:lnTo>
                  <a:lnTo>
                    <a:pt x="1083764" y="1028657"/>
                  </a:lnTo>
                  <a:close/>
                </a:path>
              </a:pathLst>
            </a:custGeom>
            <a:solidFill>
              <a:srgbClr val="FE6D73"/>
            </a:solidFill>
          </p:spPr>
          <p:txBody>
            <a:bodyPr wrap="square" lIns="0" tIns="0" rIns="0" bIns="0" rtlCol="0"/>
            <a:lstStyle/>
            <a:p>
              <a:endParaRPr/>
            </a:p>
          </p:txBody>
        </p:sp>
        <p:sp>
          <p:nvSpPr>
            <p:cNvPr id="54" name="object 6"/>
            <p:cNvSpPr/>
            <p:nvPr/>
          </p:nvSpPr>
          <p:spPr>
            <a:xfrm>
              <a:off x="17204189" y="1028700"/>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55" name="object 7"/>
            <p:cNvSpPr/>
            <p:nvPr/>
          </p:nvSpPr>
          <p:spPr>
            <a:xfrm>
              <a:off x="17204190" y="2112509"/>
              <a:ext cx="1083945" cy="1083945"/>
            </a:xfrm>
            <a:custGeom>
              <a:avLst/>
              <a:gdLst/>
              <a:ahLst/>
              <a:cxnLst/>
              <a:rect l="l" t="t" r="r" b="b"/>
              <a:pathLst>
                <a:path w="1083944" h="1083945">
                  <a:moveTo>
                    <a:pt x="1083766" y="0"/>
                  </a:moveTo>
                  <a:lnTo>
                    <a:pt x="1083766" y="1083766"/>
                  </a:lnTo>
                  <a:lnTo>
                    <a:pt x="1035506" y="1082710"/>
                  </a:lnTo>
                  <a:lnTo>
                    <a:pt x="987786" y="1079572"/>
                  </a:lnTo>
                  <a:lnTo>
                    <a:pt x="940648" y="1074395"/>
                  </a:lnTo>
                  <a:lnTo>
                    <a:pt x="894138" y="1067223"/>
                  </a:lnTo>
                  <a:lnTo>
                    <a:pt x="848299" y="1058102"/>
                  </a:lnTo>
                  <a:lnTo>
                    <a:pt x="803176" y="1047074"/>
                  </a:lnTo>
                  <a:lnTo>
                    <a:pt x="758812" y="1034184"/>
                  </a:lnTo>
                  <a:lnTo>
                    <a:pt x="715253" y="1019475"/>
                  </a:lnTo>
                  <a:lnTo>
                    <a:pt x="672541" y="1002993"/>
                  </a:lnTo>
                  <a:lnTo>
                    <a:pt x="630721" y="984780"/>
                  </a:lnTo>
                  <a:lnTo>
                    <a:pt x="589837" y="964882"/>
                  </a:lnTo>
                  <a:lnTo>
                    <a:pt x="549934" y="943341"/>
                  </a:lnTo>
                  <a:lnTo>
                    <a:pt x="511055" y="920202"/>
                  </a:lnTo>
                  <a:lnTo>
                    <a:pt x="473244" y="895510"/>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217C9D"/>
            </a:solidFill>
          </p:spPr>
          <p:txBody>
            <a:bodyPr wrap="square" lIns="0" tIns="0" rIns="0" bIns="0" rtlCol="0"/>
            <a:lstStyle/>
            <a:p>
              <a:endParaRPr/>
            </a:p>
          </p:txBody>
        </p:sp>
        <p:sp>
          <p:nvSpPr>
            <p:cNvPr id="56" name="object 8"/>
            <p:cNvSpPr/>
            <p:nvPr/>
          </p:nvSpPr>
          <p:spPr>
            <a:xfrm>
              <a:off x="16120382" y="0"/>
              <a:ext cx="1083945" cy="1028700"/>
            </a:xfrm>
            <a:custGeom>
              <a:avLst/>
              <a:gdLst/>
              <a:ahLst/>
              <a:cxnLst/>
              <a:rect l="l" t="t" r="r" b="b"/>
              <a:pathLst>
                <a:path w="1083944" h="1028700">
                  <a:moveTo>
                    <a:pt x="1083765" y="1028657"/>
                  </a:moveTo>
                  <a:lnTo>
                    <a:pt x="0" y="1028657"/>
                  </a:lnTo>
                  <a:lnTo>
                    <a:pt x="1055" y="980397"/>
                  </a:lnTo>
                  <a:lnTo>
                    <a:pt x="4193" y="932676"/>
                  </a:lnTo>
                  <a:lnTo>
                    <a:pt x="9370" y="885539"/>
                  </a:lnTo>
                  <a:lnTo>
                    <a:pt x="16541" y="839029"/>
                  </a:lnTo>
                  <a:lnTo>
                    <a:pt x="25663" y="793190"/>
                  </a:lnTo>
                  <a:lnTo>
                    <a:pt x="36691" y="748067"/>
                  </a:lnTo>
                  <a:lnTo>
                    <a:pt x="49581" y="703703"/>
                  </a:lnTo>
                  <a:lnTo>
                    <a:pt x="64289" y="660143"/>
                  </a:lnTo>
                  <a:lnTo>
                    <a:pt x="80772" y="617432"/>
                  </a:lnTo>
                  <a:lnTo>
                    <a:pt x="98984" y="575612"/>
                  </a:lnTo>
                  <a:lnTo>
                    <a:pt x="118883" y="534728"/>
                  </a:lnTo>
                  <a:lnTo>
                    <a:pt x="140424" y="494825"/>
                  </a:lnTo>
                  <a:lnTo>
                    <a:pt x="163562" y="455946"/>
                  </a:lnTo>
                  <a:lnTo>
                    <a:pt x="188255" y="418135"/>
                  </a:lnTo>
                  <a:lnTo>
                    <a:pt x="214458" y="381437"/>
                  </a:lnTo>
                  <a:lnTo>
                    <a:pt x="242126" y="345896"/>
                  </a:lnTo>
                  <a:lnTo>
                    <a:pt x="271216" y="311556"/>
                  </a:lnTo>
                  <a:lnTo>
                    <a:pt x="301684" y="278461"/>
                  </a:lnTo>
                  <a:lnTo>
                    <a:pt x="333486" y="246655"/>
                  </a:lnTo>
                  <a:lnTo>
                    <a:pt x="366577" y="216182"/>
                  </a:lnTo>
                  <a:lnTo>
                    <a:pt x="400914" y="187087"/>
                  </a:lnTo>
                  <a:lnTo>
                    <a:pt x="436452" y="159413"/>
                  </a:lnTo>
                  <a:lnTo>
                    <a:pt x="473148" y="133205"/>
                  </a:lnTo>
                  <a:lnTo>
                    <a:pt x="510958" y="108506"/>
                  </a:lnTo>
                  <a:lnTo>
                    <a:pt x="549836" y="85362"/>
                  </a:lnTo>
                  <a:lnTo>
                    <a:pt x="589741" y="63815"/>
                  </a:lnTo>
                  <a:lnTo>
                    <a:pt x="630626" y="43911"/>
                  </a:lnTo>
                  <a:lnTo>
                    <a:pt x="672449" y="25692"/>
                  </a:lnTo>
                  <a:lnTo>
                    <a:pt x="715165" y="9205"/>
                  </a:lnTo>
                  <a:lnTo>
                    <a:pt x="742421" y="0"/>
                  </a:lnTo>
                  <a:lnTo>
                    <a:pt x="1083765" y="0"/>
                  </a:lnTo>
                  <a:lnTo>
                    <a:pt x="1083765" y="1028657"/>
                  </a:lnTo>
                  <a:close/>
                </a:path>
              </a:pathLst>
            </a:custGeom>
            <a:solidFill>
              <a:srgbClr val="FFCB77"/>
            </a:solidFill>
          </p:spPr>
          <p:txBody>
            <a:bodyPr wrap="square" lIns="0" tIns="0" rIns="0" bIns="0" rtlCol="0"/>
            <a:lstStyle/>
            <a:p>
              <a:endParaRPr/>
            </a:p>
          </p:txBody>
        </p:sp>
        <p:sp>
          <p:nvSpPr>
            <p:cNvPr id="57" name="object 9"/>
            <p:cNvSpPr/>
            <p:nvPr/>
          </p:nvSpPr>
          <p:spPr>
            <a:xfrm>
              <a:off x="15036572" y="1028699"/>
              <a:ext cx="1083945" cy="1083945"/>
            </a:xfrm>
            <a:custGeom>
              <a:avLst/>
              <a:gdLst/>
              <a:ahLst/>
              <a:cxnLst/>
              <a:rect l="l" t="t" r="r" b="b"/>
              <a:pathLst>
                <a:path w="1083944" h="1083945">
                  <a:moveTo>
                    <a:pt x="0" y="1083766"/>
                  </a:moveTo>
                  <a:lnTo>
                    <a:pt x="0" y="0"/>
                  </a:lnTo>
                  <a:lnTo>
                    <a:pt x="48259" y="1055"/>
                  </a:lnTo>
                  <a:lnTo>
                    <a:pt x="95980" y="4194"/>
                  </a:lnTo>
                  <a:lnTo>
                    <a:pt x="143117" y="9371"/>
                  </a:lnTo>
                  <a:lnTo>
                    <a:pt x="189627" y="16542"/>
                  </a:lnTo>
                  <a:lnTo>
                    <a:pt x="235466" y="25664"/>
                  </a:lnTo>
                  <a:lnTo>
                    <a:pt x="280589" y="36691"/>
                  </a:lnTo>
                  <a:lnTo>
                    <a:pt x="324953" y="49582"/>
                  </a:lnTo>
                  <a:lnTo>
                    <a:pt x="368513" y="64290"/>
                  </a:lnTo>
                  <a:lnTo>
                    <a:pt x="411225" y="80772"/>
                  </a:lnTo>
                  <a:lnTo>
                    <a:pt x="453044" y="98985"/>
                  </a:lnTo>
                  <a:lnTo>
                    <a:pt x="493928" y="118884"/>
                  </a:lnTo>
                  <a:lnTo>
                    <a:pt x="533832" y="140424"/>
                  </a:lnTo>
                  <a:lnTo>
                    <a:pt x="572711" y="163563"/>
                  </a:lnTo>
                  <a:lnTo>
                    <a:pt x="610521" y="188256"/>
                  </a:lnTo>
                  <a:lnTo>
                    <a:pt x="647219" y="214458"/>
                  </a:lnTo>
                  <a:lnTo>
                    <a:pt x="682760" y="242127"/>
                  </a:lnTo>
                  <a:lnTo>
                    <a:pt x="717100" y="271217"/>
                  </a:lnTo>
                  <a:lnTo>
                    <a:pt x="750195" y="301685"/>
                  </a:lnTo>
                  <a:lnTo>
                    <a:pt x="782001" y="333486"/>
                  </a:lnTo>
                  <a:lnTo>
                    <a:pt x="812474" y="366578"/>
                  </a:lnTo>
                  <a:lnTo>
                    <a:pt x="841569" y="400915"/>
                  </a:lnTo>
                  <a:lnTo>
                    <a:pt x="869243" y="436453"/>
                  </a:lnTo>
                  <a:lnTo>
                    <a:pt x="895451" y="473149"/>
                  </a:lnTo>
                  <a:lnTo>
                    <a:pt x="920150" y="510958"/>
                  </a:lnTo>
                  <a:lnTo>
                    <a:pt x="943295" y="549837"/>
                  </a:lnTo>
                  <a:lnTo>
                    <a:pt x="964841" y="589741"/>
                  </a:lnTo>
                  <a:lnTo>
                    <a:pt x="984746" y="630627"/>
                  </a:lnTo>
                  <a:lnTo>
                    <a:pt x="1002964" y="672450"/>
                  </a:lnTo>
                  <a:lnTo>
                    <a:pt x="1019452" y="715166"/>
                  </a:lnTo>
                  <a:lnTo>
                    <a:pt x="1034165" y="758731"/>
                  </a:lnTo>
                  <a:lnTo>
                    <a:pt x="1047060" y="803102"/>
                  </a:lnTo>
                  <a:lnTo>
                    <a:pt x="1058092" y="848233"/>
                  </a:lnTo>
                  <a:lnTo>
                    <a:pt x="1067217" y="894082"/>
                  </a:lnTo>
                  <a:lnTo>
                    <a:pt x="1074391" y="940603"/>
                  </a:lnTo>
                  <a:lnTo>
                    <a:pt x="1079570" y="987754"/>
                  </a:lnTo>
                  <a:lnTo>
                    <a:pt x="1082710" y="1035489"/>
                  </a:lnTo>
                  <a:lnTo>
                    <a:pt x="1083766" y="1083766"/>
                  </a:lnTo>
                  <a:lnTo>
                    <a:pt x="0" y="1083766"/>
                  </a:lnTo>
                  <a:close/>
                </a:path>
              </a:pathLst>
            </a:custGeom>
            <a:solidFill>
              <a:srgbClr val="217C9D"/>
            </a:solidFill>
          </p:spPr>
          <p:txBody>
            <a:bodyPr wrap="square" lIns="0" tIns="0" rIns="0" bIns="0" rtlCol="0"/>
            <a:lstStyle/>
            <a:p>
              <a:endParaRPr/>
            </a:p>
          </p:txBody>
        </p:sp>
        <p:sp>
          <p:nvSpPr>
            <p:cNvPr id="58" name="object 10"/>
            <p:cNvSpPr/>
            <p:nvPr/>
          </p:nvSpPr>
          <p:spPr>
            <a:xfrm>
              <a:off x="16120383" y="2112509"/>
              <a:ext cx="1083945" cy="1083945"/>
            </a:xfrm>
            <a:custGeom>
              <a:avLst/>
              <a:gdLst/>
              <a:ahLst/>
              <a:cxnLst/>
              <a:rect l="l" t="t" r="r" b="b"/>
              <a:pathLst>
                <a:path w="1083944"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FCB77"/>
            </a:solidFill>
          </p:spPr>
          <p:txBody>
            <a:bodyPr wrap="square" lIns="0" tIns="0" rIns="0" bIns="0" rtlCol="0"/>
            <a:lstStyle/>
            <a:p>
              <a:endParaRPr/>
            </a:p>
          </p:txBody>
        </p:sp>
        <p:sp>
          <p:nvSpPr>
            <p:cNvPr id="59" name="object 11"/>
            <p:cNvSpPr/>
            <p:nvPr/>
          </p:nvSpPr>
          <p:spPr>
            <a:xfrm>
              <a:off x="15036572" y="2112509"/>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grpSp>
      <p:grpSp>
        <p:nvGrpSpPr>
          <p:cNvPr id="60" name="object 12"/>
          <p:cNvGrpSpPr/>
          <p:nvPr/>
        </p:nvGrpSpPr>
        <p:grpSpPr>
          <a:xfrm rot="5400000">
            <a:off x="492205" y="5262018"/>
            <a:ext cx="1083945" cy="2112645"/>
            <a:chOff x="12770703" y="0"/>
            <a:chExt cx="1083945" cy="2112645"/>
          </a:xfrm>
        </p:grpSpPr>
        <p:sp>
          <p:nvSpPr>
            <p:cNvPr id="61" name="object 13"/>
            <p:cNvSpPr/>
            <p:nvPr/>
          </p:nvSpPr>
          <p:spPr>
            <a:xfrm>
              <a:off x="12772209" y="0"/>
              <a:ext cx="1082675" cy="1028700"/>
            </a:xfrm>
            <a:custGeom>
              <a:avLst/>
              <a:gdLst/>
              <a:ahLst/>
              <a:cxnLst/>
              <a:rect l="l" t="t" r="r" b="b"/>
              <a:pathLst>
                <a:path w="1082675" h="1028700">
                  <a:moveTo>
                    <a:pt x="1082260" y="0"/>
                  </a:moveTo>
                  <a:lnTo>
                    <a:pt x="1082260" y="1028656"/>
                  </a:lnTo>
                  <a:lnTo>
                    <a:pt x="1034000" y="1027601"/>
                  </a:lnTo>
                  <a:lnTo>
                    <a:pt x="986280" y="1024463"/>
                  </a:lnTo>
                  <a:lnTo>
                    <a:pt x="939142" y="1019286"/>
                  </a:lnTo>
                  <a:lnTo>
                    <a:pt x="892632" y="1012114"/>
                  </a:lnTo>
                  <a:lnTo>
                    <a:pt x="846793" y="1002993"/>
                  </a:lnTo>
                  <a:lnTo>
                    <a:pt x="801670" y="991965"/>
                  </a:lnTo>
                  <a:lnTo>
                    <a:pt x="757307" y="979075"/>
                  </a:lnTo>
                  <a:lnTo>
                    <a:pt x="713747" y="964366"/>
                  </a:lnTo>
                  <a:lnTo>
                    <a:pt x="671035" y="947884"/>
                  </a:lnTo>
                  <a:lnTo>
                    <a:pt x="629215" y="929671"/>
                  </a:lnTo>
                  <a:lnTo>
                    <a:pt x="588331" y="909773"/>
                  </a:lnTo>
                  <a:lnTo>
                    <a:pt x="548428" y="888232"/>
                  </a:lnTo>
                  <a:lnTo>
                    <a:pt x="509549" y="865093"/>
                  </a:lnTo>
                  <a:lnTo>
                    <a:pt x="471739" y="840401"/>
                  </a:lnTo>
                  <a:lnTo>
                    <a:pt x="435041" y="814198"/>
                  </a:lnTo>
                  <a:lnTo>
                    <a:pt x="399500" y="786530"/>
                  </a:lnTo>
                  <a:lnTo>
                    <a:pt x="365160" y="757439"/>
                  </a:lnTo>
                  <a:lnTo>
                    <a:pt x="332064" y="726972"/>
                  </a:lnTo>
                  <a:lnTo>
                    <a:pt x="300258" y="695170"/>
                  </a:lnTo>
                  <a:lnTo>
                    <a:pt x="269786" y="662079"/>
                  </a:lnTo>
                  <a:lnTo>
                    <a:pt x="240690" y="627742"/>
                  </a:lnTo>
                  <a:lnTo>
                    <a:pt x="213016" y="592203"/>
                  </a:lnTo>
                  <a:lnTo>
                    <a:pt x="186808" y="555507"/>
                  </a:lnTo>
                  <a:lnTo>
                    <a:pt x="162110" y="517698"/>
                  </a:lnTo>
                  <a:lnTo>
                    <a:pt x="138965" y="478819"/>
                  </a:lnTo>
                  <a:lnTo>
                    <a:pt x="117419" y="438915"/>
                  </a:lnTo>
                  <a:lnTo>
                    <a:pt x="97514" y="398029"/>
                  </a:lnTo>
                  <a:lnTo>
                    <a:pt x="79296" y="356207"/>
                  </a:lnTo>
                  <a:lnTo>
                    <a:pt x="62808" y="313490"/>
                  </a:lnTo>
                  <a:lnTo>
                    <a:pt x="48095" y="269925"/>
                  </a:lnTo>
                  <a:lnTo>
                    <a:pt x="35200" y="225555"/>
                  </a:lnTo>
                  <a:lnTo>
                    <a:pt x="24168" y="180423"/>
                  </a:lnTo>
                  <a:lnTo>
                    <a:pt x="15043" y="134575"/>
                  </a:lnTo>
                  <a:lnTo>
                    <a:pt x="7869" y="88053"/>
                  </a:lnTo>
                  <a:lnTo>
                    <a:pt x="2690" y="40902"/>
                  </a:lnTo>
                  <a:lnTo>
                    <a:pt x="0" y="0"/>
                  </a:lnTo>
                  <a:lnTo>
                    <a:pt x="1082260" y="0"/>
                  </a:lnTo>
                  <a:close/>
                </a:path>
              </a:pathLst>
            </a:custGeom>
            <a:solidFill>
              <a:srgbClr val="FFCB77"/>
            </a:solidFill>
          </p:spPr>
          <p:txBody>
            <a:bodyPr wrap="square" lIns="0" tIns="0" rIns="0" bIns="0" rtlCol="0"/>
            <a:lstStyle/>
            <a:p>
              <a:endParaRPr/>
            </a:p>
          </p:txBody>
        </p:sp>
        <p:sp>
          <p:nvSpPr>
            <p:cNvPr id="62" name="object 14"/>
            <p:cNvSpPr/>
            <p:nvPr/>
          </p:nvSpPr>
          <p:spPr>
            <a:xfrm>
              <a:off x="12770703" y="1028700"/>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217C9D"/>
            </a:solidFill>
          </p:spPr>
          <p:txBody>
            <a:bodyPr wrap="square" lIns="0" tIns="0" rIns="0" bIns="0" rtlCol="0"/>
            <a:lstStyle/>
            <a:p>
              <a:endParaRPr/>
            </a:p>
          </p:txBody>
        </p:sp>
      </p:grpSp>
      <p:sp>
        <p:nvSpPr>
          <p:cNvPr id="65" name="object 29"/>
          <p:cNvSpPr/>
          <p:nvPr/>
        </p:nvSpPr>
        <p:spPr>
          <a:xfrm rot="7121252">
            <a:off x="7879317" y="6121565"/>
            <a:ext cx="973455" cy="2569845"/>
          </a:xfrm>
          <a:custGeom>
            <a:avLst/>
            <a:gdLst/>
            <a:ahLst/>
            <a:cxnLst/>
            <a:rect l="l" t="t" r="r" b="b"/>
            <a:pathLst>
              <a:path w="973454" h="2569845">
                <a:moveTo>
                  <a:pt x="972944" y="0"/>
                </a:moveTo>
                <a:lnTo>
                  <a:pt x="973013" y="3254"/>
                </a:lnTo>
                <a:lnTo>
                  <a:pt x="973451" y="51498"/>
                </a:lnTo>
                <a:lnTo>
                  <a:pt x="973294" y="99722"/>
                </a:lnTo>
                <a:lnTo>
                  <a:pt x="972543" y="147920"/>
                </a:lnTo>
                <a:lnTo>
                  <a:pt x="971199" y="196085"/>
                </a:lnTo>
                <a:lnTo>
                  <a:pt x="969262" y="244207"/>
                </a:lnTo>
                <a:lnTo>
                  <a:pt x="966732" y="292281"/>
                </a:lnTo>
                <a:lnTo>
                  <a:pt x="963610" y="340298"/>
                </a:lnTo>
                <a:lnTo>
                  <a:pt x="959897" y="388251"/>
                </a:lnTo>
                <a:lnTo>
                  <a:pt x="955593" y="436132"/>
                </a:lnTo>
                <a:lnTo>
                  <a:pt x="950698" y="483934"/>
                </a:lnTo>
                <a:lnTo>
                  <a:pt x="945213" y="531649"/>
                </a:lnTo>
                <a:lnTo>
                  <a:pt x="939139" y="579269"/>
                </a:lnTo>
                <a:lnTo>
                  <a:pt x="932476" y="626787"/>
                </a:lnTo>
                <a:lnTo>
                  <a:pt x="925225" y="674196"/>
                </a:lnTo>
                <a:lnTo>
                  <a:pt x="917385" y="721487"/>
                </a:lnTo>
                <a:lnTo>
                  <a:pt x="908959" y="768654"/>
                </a:lnTo>
                <a:lnTo>
                  <a:pt x="899945" y="815688"/>
                </a:lnTo>
                <a:lnTo>
                  <a:pt x="890345" y="862583"/>
                </a:lnTo>
                <a:lnTo>
                  <a:pt x="880159" y="909330"/>
                </a:lnTo>
                <a:lnTo>
                  <a:pt x="869388" y="955921"/>
                </a:lnTo>
                <a:lnTo>
                  <a:pt x="858032" y="1002350"/>
                </a:lnTo>
                <a:lnTo>
                  <a:pt x="846091" y="1048609"/>
                </a:lnTo>
                <a:lnTo>
                  <a:pt x="833567" y="1094690"/>
                </a:lnTo>
                <a:lnTo>
                  <a:pt x="820459" y="1140586"/>
                </a:lnTo>
                <a:lnTo>
                  <a:pt x="806769" y="1186289"/>
                </a:lnTo>
                <a:lnTo>
                  <a:pt x="792496" y="1231791"/>
                </a:lnTo>
                <a:lnTo>
                  <a:pt x="777641" y="1277085"/>
                </a:lnTo>
                <a:lnTo>
                  <a:pt x="762205" y="1322164"/>
                </a:lnTo>
                <a:lnTo>
                  <a:pt x="746189" y="1367019"/>
                </a:lnTo>
                <a:lnTo>
                  <a:pt x="729592" y="1411644"/>
                </a:lnTo>
                <a:lnTo>
                  <a:pt x="712415" y="1456030"/>
                </a:lnTo>
                <a:lnTo>
                  <a:pt x="694659" y="1500170"/>
                </a:lnTo>
                <a:lnTo>
                  <a:pt x="676324" y="1544057"/>
                </a:lnTo>
                <a:lnTo>
                  <a:pt x="657411" y="1587682"/>
                </a:lnTo>
                <a:lnTo>
                  <a:pt x="637921" y="1631039"/>
                </a:lnTo>
                <a:lnTo>
                  <a:pt x="617853" y="1674120"/>
                </a:lnTo>
                <a:lnTo>
                  <a:pt x="597208" y="1716916"/>
                </a:lnTo>
                <a:lnTo>
                  <a:pt x="575987" y="1759422"/>
                </a:lnTo>
                <a:lnTo>
                  <a:pt x="554191" y="1801628"/>
                </a:lnTo>
                <a:lnTo>
                  <a:pt x="531819" y="1843528"/>
                </a:lnTo>
                <a:lnTo>
                  <a:pt x="508872" y="1885114"/>
                </a:lnTo>
                <a:lnTo>
                  <a:pt x="485352" y="1926378"/>
                </a:lnTo>
                <a:lnTo>
                  <a:pt x="461257" y="1967313"/>
                </a:lnTo>
                <a:lnTo>
                  <a:pt x="436590" y="2007911"/>
                </a:lnTo>
                <a:lnTo>
                  <a:pt x="411350" y="2048164"/>
                </a:lnTo>
                <a:lnTo>
                  <a:pt x="385538" y="2088066"/>
                </a:lnTo>
                <a:lnTo>
                  <a:pt x="359154" y="2127608"/>
                </a:lnTo>
                <a:lnTo>
                  <a:pt x="332199" y="2166783"/>
                </a:lnTo>
                <a:lnTo>
                  <a:pt x="304673" y="2205583"/>
                </a:lnTo>
                <a:lnTo>
                  <a:pt x="276577" y="2244001"/>
                </a:lnTo>
                <a:lnTo>
                  <a:pt x="247912" y="2282029"/>
                </a:lnTo>
                <a:lnTo>
                  <a:pt x="218678" y="2319660"/>
                </a:lnTo>
                <a:lnTo>
                  <a:pt x="188875" y="2356886"/>
                </a:lnTo>
                <a:lnTo>
                  <a:pt x="158504" y="2393699"/>
                </a:lnTo>
                <a:lnTo>
                  <a:pt x="127565" y="2430092"/>
                </a:lnTo>
                <a:lnTo>
                  <a:pt x="96059" y="2466057"/>
                </a:lnTo>
                <a:lnTo>
                  <a:pt x="63987" y="2501587"/>
                </a:lnTo>
                <a:lnTo>
                  <a:pt x="31349" y="2536675"/>
                </a:lnTo>
                <a:lnTo>
                  <a:pt x="0" y="2569377"/>
                </a:lnTo>
              </a:path>
            </a:pathLst>
          </a:custGeom>
          <a:ln w="57149">
            <a:solidFill>
              <a:srgbClr val="8BA8AC"/>
            </a:solidFill>
          </a:ln>
        </p:spPr>
        <p:txBody>
          <a:bodyPr wrap="square" lIns="0" tIns="0" rIns="0" bIns="0" rtlCol="0"/>
          <a:lstStyle/>
          <a:p>
            <a:endParaRPr/>
          </a:p>
        </p:txBody>
      </p:sp>
      <p:pic>
        <p:nvPicPr>
          <p:cNvPr id="40" name="Picture 39"/>
          <p:cNvPicPr/>
          <p:nvPr/>
        </p:nvPicPr>
        <p:blipFill>
          <a:blip r:embed="rId3">
            <a:extLst>
              <a:ext uri="{28A0092B-C50C-407E-A947-70E740481C1C}">
                <a14:useLocalDpi xmlns:a14="http://schemas.microsoft.com/office/drawing/2010/main" val="0"/>
              </a:ext>
            </a:extLst>
          </a:blip>
          <a:stretch>
            <a:fillRect/>
          </a:stretch>
        </p:blipFill>
        <p:spPr>
          <a:xfrm>
            <a:off x="884514" y="2238284"/>
            <a:ext cx="7853601" cy="4179191"/>
          </a:xfrm>
          <a:prstGeom prst="rect">
            <a:avLst/>
          </a:prstGeom>
          <a:effectLst>
            <a:glow rad="228600">
              <a:schemeClr val="accent5">
                <a:satMod val="175000"/>
                <a:alpha val="40000"/>
              </a:schemeClr>
            </a:glow>
          </a:effectLst>
        </p:spPr>
      </p:pic>
      <p:pic>
        <p:nvPicPr>
          <p:cNvPr id="41" name="Picture 40"/>
          <p:cNvPicPr/>
          <p:nvPr/>
        </p:nvPicPr>
        <p:blipFill>
          <a:blip r:embed="rId4">
            <a:extLst>
              <a:ext uri="{28A0092B-C50C-407E-A947-70E740481C1C}">
                <a14:useLocalDpi xmlns:a14="http://schemas.microsoft.com/office/drawing/2010/main" val="0"/>
              </a:ext>
            </a:extLst>
          </a:blip>
          <a:stretch>
            <a:fillRect/>
          </a:stretch>
        </p:blipFill>
        <p:spPr>
          <a:xfrm>
            <a:off x="9163429" y="5776369"/>
            <a:ext cx="8763000" cy="4177856"/>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5609796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par>
                                <p:cTn id="10" presetID="53" presetClass="entr" presetSubtype="16" fill="hold" nodeType="with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animEffect transition="in" filter="fade">
                                      <p:cBhvr>
                                        <p:cTn id="1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3904605" y="8460341"/>
            <a:ext cx="2481580" cy="482600"/>
          </a:xfrm>
          <a:prstGeom prst="rect">
            <a:avLst/>
          </a:prstGeom>
        </p:spPr>
        <p:txBody>
          <a:bodyPr vert="horz" wrap="square" lIns="0" tIns="12700" rIns="0" bIns="0" rtlCol="0">
            <a:spAutoFit/>
          </a:bodyPr>
          <a:lstStyle/>
          <a:p>
            <a:pPr marL="12700">
              <a:lnSpc>
                <a:spcPct val="100000"/>
              </a:lnSpc>
              <a:spcBef>
                <a:spcPts val="100"/>
              </a:spcBef>
            </a:pPr>
            <a:r>
              <a:rPr sz="3000" b="1" spc="110" dirty="0">
                <a:solidFill>
                  <a:srgbClr val="FFFFFF"/>
                </a:solidFill>
                <a:latin typeface="Arial"/>
                <a:cs typeface="Arial"/>
              </a:rPr>
              <a:t>02</a:t>
            </a:r>
            <a:r>
              <a:rPr sz="3000" b="1" spc="-45" dirty="0">
                <a:solidFill>
                  <a:srgbClr val="FFFFFF"/>
                </a:solidFill>
                <a:latin typeface="Arial"/>
                <a:cs typeface="Arial"/>
              </a:rPr>
              <a:t> </a:t>
            </a:r>
            <a:r>
              <a:rPr sz="3000" b="1" spc="165" dirty="0">
                <a:solidFill>
                  <a:srgbClr val="FFFFFF"/>
                </a:solidFill>
                <a:latin typeface="Arial"/>
                <a:cs typeface="Arial"/>
              </a:rPr>
              <a:t>-</a:t>
            </a:r>
            <a:r>
              <a:rPr sz="3000" b="1" spc="-40" dirty="0">
                <a:solidFill>
                  <a:srgbClr val="FFFFFF"/>
                </a:solidFill>
                <a:latin typeface="Arial"/>
                <a:cs typeface="Arial"/>
              </a:rPr>
              <a:t> </a:t>
            </a:r>
            <a:r>
              <a:rPr sz="3000" b="1" spc="-105" dirty="0">
                <a:solidFill>
                  <a:srgbClr val="FFFFFF"/>
                </a:solidFill>
                <a:latin typeface="Arial"/>
                <a:cs typeface="Arial"/>
              </a:rPr>
              <a:t>WEBSITE</a:t>
            </a:r>
            <a:endParaRPr sz="3000" dirty="0">
              <a:latin typeface="Arial"/>
              <a:cs typeface="Arial"/>
            </a:endParaRPr>
          </a:p>
        </p:txBody>
      </p:sp>
      <p:sp>
        <p:nvSpPr>
          <p:cNvPr id="7" name="object 7"/>
          <p:cNvSpPr txBox="1"/>
          <p:nvPr/>
        </p:nvSpPr>
        <p:spPr>
          <a:xfrm>
            <a:off x="1964840" y="8581367"/>
            <a:ext cx="2781300" cy="482600"/>
          </a:xfrm>
          <a:prstGeom prst="rect">
            <a:avLst/>
          </a:prstGeom>
        </p:spPr>
        <p:txBody>
          <a:bodyPr vert="horz" wrap="square" lIns="0" tIns="12700" rIns="0" bIns="0" rtlCol="0">
            <a:spAutoFit/>
          </a:bodyPr>
          <a:lstStyle/>
          <a:p>
            <a:pPr marL="12700">
              <a:lnSpc>
                <a:spcPct val="100000"/>
              </a:lnSpc>
              <a:spcBef>
                <a:spcPts val="100"/>
              </a:spcBef>
            </a:pPr>
            <a:r>
              <a:rPr sz="3000" b="1" spc="204" dirty="0">
                <a:solidFill>
                  <a:srgbClr val="FFFFFF"/>
                </a:solidFill>
                <a:latin typeface="Arial"/>
                <a:cs typeface="Arial"/>
              </a:rPr>
              <a:t>0</a:t>
            </a:r>
            <a:r>
              <a:rPr sz="3000" b="1" spc="-570" dirty="0">
                <a:solidFill>
                  <a:srgbClr val="FFFFFF"/>
                </a:solidFill>
                <a:latin typeface="Arial"/>
                <a:cs typeface="Arial"/>
              </a:rPr>
              <a:t>1</a:t>
            </a:r>
            <a:r>
              <a:rPr sz="3000" b="1" spc="-10" dirty="0">
                <a:solidFill>
                  <a:srgbClr val="FFFFFF"/>
                </a:solidFill>
                <a:latin typeface="Arial"/>
                <a:cs typeface="Arial"/>
              </a:rPr>
              <a:t> </a:t>
            </a:r>
            <a:r>
              <a:rPr sz="3000" b="1" spc="165" dirty="0">
                <a:solidFill>
                  <a:srgbClr val="FFFFFF"/>
                </a:solidFill>
                <a:latin typeface="Arial"/>
                <a:cs typeface="Arial"/>
              </a:rPr>
              <a:t>-</a:t>
            </a:r>
            <a:r>
              <a:rPr sz="3000" b="1" spc="-10" dirty="0">
                <a:solidFill>
                  <a:srgbClr val="FFFFFF"/>
                </a:solidFill>
                <a:latin typeface="Arial"/>
                <a:cs typeface="Arial"/>
              </a:rPr>
              <a:t> </a:t>
            </a:r>
            <a:r>
              <a:rPr sz="3000" b="1" spc="-310" dirty="0">
                <a:solidFill>
                  <a:srgbClr val="FFFFFF"/>
                </a:solidFill>
                <a:latin typeface="Arial"/>
                <a:cs typeface="Arial"/>
              </a:rPr>
              <a:t>B</a:t>
            </a:r>
            <a:r>
              <a:rPr sz="3000" b="1" spc="-110" dirty="0">
                <a:solidFill>
                  <a:srgbClr val="FFFFFF"/>
                </a:solidFill>
                <a:latin typeface="Arial"/>
                <a:cs typeface="Arial"/>
              </a:rPr>
              <a:t>R</a:t>
            </a:r>
            <a:r>
              <a:rPr sz="3000" b="1" spc="235" dirty="0">
                <a:solidFill>
                  <a:srgbClr val="FFFFFF"/>
                </a:solidFill>
                <a:latin typeface="Arial"/>
                <a:cs typeface="Arial"/>
              </a:rPr>
              <a:t>A</a:t>
            </a:r>
            <a:r>
              <a:rPr sz="3000" b="1" spc="20" dirty="0">
                <a:solidFill>
                  <a:srgbClr val="FFFFFF"/>
                </a:solidFill>
                <a:latin typeface="Arial"/>
                <a:cs typeface="Arial"/>
              </a:rPr>
              <a:t>N</a:t>
            </a:r>
            <a:r>
              <a:rPr sz="3000" b="1" spc="-120" dirty="0">
                <a:solidFill>
                  <a:srgbClr val="FFFFFF"/>
                </a:solidFill>
                <a:latin typeface="Arial"/>
                <a:cs typeface="Arial"/>
              </a:rPr>
              <a:t>D</a:t>
            </a:r>
            <a:r>
              <a:rPr sz="3000" b="1" spc="215" dirty="0">
                <a:solidFill>
                  <a:srgbClr val="FFFFFF"/>
                </a:solidFill>
                <a:latin typeface="Arial"/>
                <a:cs typeface="Arial"/>
              </a:rPr>
              <a:t>I</a:t>
            </a:r>
            <a:r>
              <a:rPr sz="3000" b="1" spc="20" dirty="0">
                <a:solidFill>
                  <a:srgbClr val="FFFFFF"/>
                </a:solidFill>
                <a:latin typeface="Arial"/>
                <a:cs typeface="Arial"/>
              </a:rPr>
              <a:t>N</a:t>
            </a:r>
            <a:r>
              <a:rPr sz="3000" b="1" spc="-235" dirty="0">
                <a:solidFill>
                  <a:srgbClr val="FFFFFF"/>
                </a:solidFill>
                <a:latin typeface="Arial"/>
                <a:cs typeface="Arial"/>
              </a:rPr>
              <a:t>G</a:t>
            </a:r>
            <a:endParaRPr sz="3000">
              <a:latin typeface="Arial"/>
              <a:cs typeface="Arial"/>
            </a:endParaRPr>
          </a:p>
        </p:txBody>
      </p:sp>
      <p:sp>
        <p:nvSpPr>
          <p:cNvPr id="21" name="object 21"/>
          <p:cNvSpPr/>
          <p:nvPr/>
        </p:nvSpPr>
        <p:spPr>
          <a:xfrm>
            <a:off x="3164366" y="1186687"/>
            <a:ext cx="694690" cy="1069340"/>
          </a:xfrm>
          <a:custGeom>
            <a:avLst/>
            <a:gdLst/>
            <a:ahLst/>
            <a:cxnLst/>
            <a:rect l="l" t="t" r="r" b="b"/>
            <a:pathLst>
              <a:path w="694689" h="1069339">
                <a:moveTo>
                  <a:pt x="694660" y="0"/>
                </a:moveTo>
                <a:lnTo>
                  <a:pt x="676325" y="43885"/>
                </a:lnTo>
                <a:lnTo>
                  <a:pt x="657412" y="87511"/>
                </a:lnTo>
                <a:lnTo>
                  <a:pt x="637921" y="130868"/>
                </a:lnTo>
                <a:lnTo>
                  <a:pt x="617854" y="173948"/>
                </a:lnTo>
                <a:lnTo>
                  <a:pt x="597209" y="216745"/>
                </a:lnTo>
                <a:lnTo>
                  <a:pt x="575988" y="259251"/>
                </a:lnTo>
                <a:lnTo>
                  <a:pt x="554191" y="301457"/>
                </a:lnTo>
                <a:lnTo>
                  <a:pt x="531820" y="343357"/>
                </a:lnTo>
                <a:lnTo>
                  <a:pt x="508873" y="384943"/>
                </a:lnTo>
                <a:lnTo>
                  <a:pt x="485353" y="426207"/>
                </a:lnTo>
                <a:lnTo>
                  <a:pt x="461258" y="467142"/>
                </a:lnTo>
                <a:lnTo>
                  <a:pt x="436591" y="507740"/>
                </a:lnTo>
                <a:lnTo>
                  <a:pt x="411351" y="547993"/>
                </a:lnTo>
                <a:lnTo>
                  <a:pt x="385538" y="587895"/>
                </a:lnTo>
                <a:lnTo>
                  <a:pt x="359155" y="627437"/>
                </a:lnTo>
                <a:lnTo>
                  <a:pt x="332200" y="666612"/>
                </a:lnTo>
                <a:lnTo>
                  <a:pt x="304674" y="705412"/>
                </a:lnTo>
                <a:lnTo>
                  <a:pt x="276578" y="743830"/>
                </a:lnTo>
                <a:lnTo>
                  <a:pt x="247913" y="781858"/>
                </a:lnTo>
                <a:lnTo>
                  <a:pt x="218678" y="819489"/>
                </a:lnTo>
                <a:lnTo>
                  <a:pt x="188875" y="856715"/>
                </a:lnTo>
                <a:lnTo>
                  <a:pt x="158504" y="893528"/>
                </a:lnTo>
                <a:lnTo>
                  <a:pt x="127566" y="929921"/>
                </a:lnTo>
                <a:lnTo>
                  <a:pt x="96060" y="965886"/>
                </a:lnTo>
                <a:lnTo>
                  <a:pt x="63988" y="1001416"/>
                </a:lnTo>
                <a:lnTo>
                  <a:pt x="31350" y="1036503"/>
                </a:lnTo>
                <a:lnTo>
                  <a:pt x="0" y="1069207"/>
                </a:lnTo>
              </a:path>
            </a:pathLst>
          </a:custGeom>
          <a:ln w="57149">
            <a:solidFill>
              <a:srgbClr val="8BA8AC"/>
            </a:solidFill>
          </a:ln>
        </p:spPr>
        <p:txBody>
          <a:bodyPr wrap="square" lIns="0" tIns="0" rIns="0" bIns="0" rtlCol="0"/>
          <a:lstStyle/>
          <a:p>
            <a:endParaRPr/>
          </a:p>
        </p:txBody>
      </p:sp>
      <p:sp>
        <p:nvSpPr>
          <p:cNvPr id="22" name="object 22"/>
          <p:cNvSpPr/>
          <p:nvPr/>
        </p:nvSpPr>
        <p:spPr>
          <a:xfrm>
            <a:off x="0" y="0"/>
            <a:ext cx="2826385" cy="3349625"/>
          </a:xfrm>
          <a:custGeom>
            <a:avLst/>
            <a:gdLst/>
            <a:ahLst/>
            <a:cxnLst/>
            <a:rect l="l" t="t" r="r" b="b"/>
            <a:pathLst>
              <a:path w="2826385" h="3349625">
                <a:moveTo>
                  <a:pt x="259397" y="3265144"/>
                </a:moveTo>
                <a:lnTo>
                  <a:pt x="0" y="3007080"/>
                </a:lnTo>
                <a:lnTo>
                  <a:pt x="0" y="3047390"/>
                </a:lnTo>
                <a:lnTo>
                  <a:pt x="239242" y="3285401"/>
                </a:lnTo>
                <a:lnTo>
                  <a:pt x="259397" y="3265144"/>
                </a:lnTo>
                <a:close/>
              </a:path>
              <a:path w="2826385" h="3349625">
                <a:moveTo>
                  <a:pt x="819797" y="3329089"/>
                </a:moveTo>
                <a:lnTo>
                  <a:pt x="0" y="2504732"/>
                </a:lnTo>
                <a:lnTo>
                  <a:pt x="0" y="2545257"/>
                </a:lnTo>
                <a:lnTo>
                  <a:pt x="799541" y="3349244"/>
                </a:lnTo>
                <a:lnTo>
                  <a:pt x="819797" y="3329089"/>
                </a:lnTo>
                <a:close/>
              </a:path>
              <a:path w="2826385" h="3349625">
                <a:moveTo>
                  <a:pt x="1324673" y="3247415"/>
                </a:moveTo>
                <a:lnTo>
                  <a:pt x="0" y="1922741"/>
                </a:lnTo>
                <a:lnTo>
                  <a:pt x="0" y="1963153"/>
                </a:lnTo>
                <a:lnTo>
                  <a:pt x="1304467" y="3267621"/>
                </a:lnTo>
                <a:lnTo>
                  <a:pt x="1324673" y="3247415"/>
                </a:lnTo>
                <a:close/>
              </a:path>
              <a:path w="2826385" h="3349625">
                <a:moveTo>
                  <a:pt x="1811350" y="3150628"/>
                </a:moveTo>
                <a:lnTo>
                  <a:pt x="0" y="1339265"/>
                </a:lnTo>
                <a:lnTo>
                  <a:pt x="0" y="1379677"/>
                </a:lnTo>
                <a:lnTo>
                  <a:pt x="1791144" y="3170834"/>
                </a:lnTo>
                <a:lnTo>
                  <a:pt x="1811350" y="3150628"/>
                </a:lnTo>
                <a:close/>
              </a:path>
              <a:path w="2826385" h="3349625">
                <a:moveTo>
                  <a:pt x="2114639" y="2940951"/>
                </a:moveTo>
                <a:lnTo>
                  <a:pt x="0" y="826300"/>
                </a:lnTo>
                <a:lnTo>
                  <a:pt x="0" y="866711"/>
                </a:lnTo>
                <a:lnTo>
                  <a:pt x="2094433" y="2961157"/>
                </a:lnTo>
                <a:lnTo>
                  <a:pt x="2114639" y="2940951"/>
                </a:lnTo>
                <a:close/>
              </a:path>
              <a:path w="2826385" h="3349625">
                <a:moveTo>
                  <a:pt x="2465946" y="2754223"/>
                </a:moveTo>
                <a:lnTo>
                  <a:pt x="0" y="288277"/>
                </a:lnTo>
                <a:lnTo>
                  <a:pt x="0" y="328688"/>
                </a:lnTo>
                <a:lnTo>
                  <a:pt x="2445740" y="2774429"/>
                </a:lnTo>
                <a:lnTo>
                  <a:pt x="2465946" y="2754223"/>
                </a:lnTo>
                <a:close/>
              </a:path>
              <a:path w="2826385" h="3349625">
                <a:moveTo>
                  <a:pt x="2826207" y="2535339"/>
                </a:moveTo>
                <a:lnTo>
                  <a:pt x="264922" y="0"/>
                </a:lnTo>
                <a:lnTo>
                  <a:pt x="224307" y="0"/>
                </a:lnTo>
                <a:lnTo>
                  <a:pt x="2806103" y="2555646"/>
                </a:lnTo>
                <a:lnTo>
                  <a:pt x="2826207" y="2535339"/>
                </a:lnTo>
                <a:close/>
              </a:path>
            </a:pathLst>
          </a:custGeom>
          <a:solidFill>
            <a:srgbClr val="8BA8AC"/>
          </a:solidFill>
        </p:spPr>
        <p:txBody>
          <a:bodyPr wrap="square" lIns="0" tIns="0" rIns="0" bIns="0" rtlCol="0"/>
          <a:lstStyle/>
          <a:p>
            <a:endParaRPr/>
          </a:p>
        </p:txBody>
      </p:sp>
      <p:grpSp>
        <p:nvGrpSpPr>
          <p:cNvPr id="23" name="object 23"/>
          <p:cNvGrpSpPr/>
          <p:nvPr/>
        </p:nvGrpSpPr>
        <p:grpSpPr>
          <a:xfrm>
            <a:off x="13904605" y="0"/>
            <a:ext cx="2167890" cy="2167890"/>
            <a:chOff x="13904605" y="0"/>
            <a:chExt cx="2167890" cy="2167890"/>
          </a:xfrm>
        </p:grpSpPr>
        <p:sp>
          <p:nvSpPr>
            <p:cNvPr id="24" name="object 24"/>
            <p:cNvSpPr/>
            <p:nvPr/>
          </p:nvSpPr>
          <p:spPr>
            <a:xfrm>
              <a:off x="13904606" y="0"/>
              <a:ext cx="1083945" cy="1083945"/>
            </a:xfrm>
            <a:custGeom>
              <a:avLst/>
              <a:gdLst/>
              <a:ahLst/>
              <a:cxnLst/>
              <a:rect l="l" t="t" r="r" b="b"/>
              <a:pathLst>
                <a:path w="1083944"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48CFAE"/>
            </a:solidFill>
          </p:spPr>
          <p:txBody>
            <a:bodyPr wrap="square" lIns="0" tIns="0" rIns="0" bIns="0" rtlCol="0"/>
            <a:lstStyle/>
            <a:p>
              <a:endParaRPr/>
            </a:p>
          </p:txBody>
        </p:sp>
        <p:sp>
          <p:nvSpPr>
            <p:cNvPr id="25" name="object 25"/>
            <p:cNvSpPr/>
            <p:nvPr/>
          </p:nvSpPr>
          <p:spPr>
            <a:xfrm>
              <a:off x="14988414" y="0"/>
              <a:ext cx="1083945" cy="1083945"/>
            </a:xfrm>
            <a:custGeom>
              <a:avLst/>
              <a:gdLst/>
              <a:ahLst/>
              <a:cxnLst/>
              <a:rect l="l" t="t" r="r" b="b"/>
              <a:pathLst>
                <a:path w="1083944" h="1083945">
                  <a:moveTo>
                    <a:pt x="1083766" y="0"/>
                  </a:moveTo>
                  <a:lnTo>
                    <a:pt x="1083766" y="1083766"/>
                  </a:lnTo>
                  <a:lnTo>
                    <a:pt x="1035506" y="1082710"/>
                  </a:lnTo>
                  <a:lnTo>
                    <a:pt x="987786" y="1079572"/>
                  </a:lnTo>
                  <a:lnTo>
                    <a:pt x="940648" y="1074395"/>
                  </a:lnTo>
                  <a:lnTo>
                    <a:pt x="894138" y="1067223"/>
                  </a:lnTo>
                  <a:lnTo>
                    <a:pt x="848299" y="1058102"/>
                  </a:lnTo>
                  <a:lnTo>
                    <a:pt x="803176" y="1047074"/>
                  </a:lnTo>
                  <a:lnTo>
                    <a:pt x="758812" y="1034184"/>
                  </a:lnTo>
                  <a:lnTo>
                    <a:pt x="715253" y="1019475"/>
                  </a:lnTo>
                  <a:lnTo>
                    <a:pt x="672541" y="1002993"/>
                  </a:lnTo>
                  <a:lnTo>
                    <a:pt x="630721" y="984780"/>
                  </a:lnTo>
                  <a:lnTo>
                    <a:pt x="589837" y="964882"/>
                  </a:lnTo>
                  <a:lnTo>
                    <a:pt x="549934" y="943341"/>
                  </a:lnTo>
                  <a:lnTo>
                    <a:pt x="511055" y="920202"/>
                  </a:lnTo>
                  <a:lnTo>
                    <a:pt x="473244" y="895510"/>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217C9D"/>
            </a:solidFill>
          </p:spPr>
          <p:txBody>
            <a:bodyPr wrap="square" lIns="0" tIns="0" rIns="0" bIns="0" rtlCol="0"/>
            <a:lstStyle/>
            <a:p>
              <a:endParaRPr/>
            </a:p>
          </p:txBody>
        </p:sp>
        <p:sp>
          <p:nvSpPr>
            <p:cNvPr id="26" name="object 26"/>
            <p:cNvSpPr/>
            <p:nvPr/>
          </p:nvSpPr>
          <p:spPr>
            <a:xfrm>
              <a:off x="14988415" y="1069172"/>
              <a:ext cx="1083945" cy="1083945"/>
            </a:xfrm>
            <a:custGeom>
              <a:avLst/>
              <a:gdLst/>
              <a:ahLst/>
              <a:cxnLst/>
              <a:rect l="l" t="t" r="r" b="b"/>
              <a:pathLst>
                <a:path w="1083944"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FCB77"/>
            </a:solidFill>
          </p:spPr>
          <p:txBody>
            <a:bodyPr wrap="square" lIns="0" tIns="0" rIns="0" bIns="0" rtlCol="0"/>
            <a:lstStyle/>
            <a:p>
              <a:endParaRPr/>
            </a:p>
          </p:txBody>
        </p:sp>
        <p:sp>
          <p:nvSpPr>
            <p:cNvPr id="27" name="object 27"/>
            <p:cNvSpPr/>
            <p:nvPr/>
          </p:nvSpPr>
          <p:spPr>
            <a:xfrm>
              <a:off x="13904605" y="1083808"/>
              <a:ext cx="1083945" cy="1083945"/>
            </a:xfrm>
            <a:custGeom>
              <a:avLst/>
              <a:gdLst/>
              <a:ahLst/>
              <a:cxnLst/>
              <a:rect l="l" t="t" r="r" b="b"/>
              <a:pathLst>
                <a:path w="1083944" h="1083945">
                  <a:moveTo>
                    <a:pt x="0" y="1083766"/>
                  </a:moveTo>
                  <a:lnTo>
                    <a:pt x="0" y="0"/>
                  </a:lnTo>
                  <a:lnTo>
                    <a:pt x="48259" y="1055"/>
                  </a:lnTo>
                  <a:lnTo>
                    <a:pt x="95980" y="4194"/>
                  </a:lnTo>
                  <a:lnTo>
                    <a:pt x="143117" y="9371"/>
                  </a:lnTo>
                  <a:lnTo>
                    <a:pt x="189627" y="16542"/>
                  </a:lnTo>
                  <a:lnTo>
                    <a:pt x="235466" y="25664"/>
                  </a:lnTo>
                  <a:lnTo>
                    <a:pt x="280589" y="36691"/>
                  </a:lnTo>
                  <a:lnTo>
                    <a:pt x="324953" y="49582"/>
                  </a:lnTo>
                  <a:lnTo>
                    <a:pt x="368513" y="64290"/>
                  </a:lnTo>
                  <a:lnTo>
                    <a:pt x="411225" y="80772"/>
                  </a:lnTo>
                  <a:lnTo>
                    <a:pt x="453044" y="98985"/>
                  </a:lnTo>
                  <a:lnTo>
                    <a:pt x="493928" y="118884"/>
                  </a:lnTo>
                  <a:lnTo>
                    <a:pt x="533832" y="140424"/>
                  </a:lnTo>
                  <a:lnTo>
                    <a:pt x="572711" y="163563"/>
                  </a:lnTo>
                  <a:lnTo>
                    <a:pt x="610521" y="188256"/>
                  </a:lnTo>
                  <a:lnTo>
                    <a:pt x="647219" y="214458"/>
                  </a:lnTo>
                  <a:lnTo>
                    <a:pt x="682760" y="242127"/>
                  </a:lnTo>
                  <a:lnTo>
                    <a:pt x="717100" y="271217"/>
                  </a:lnTo>
                  <a:lnTo>
                    <a:pt x="750195" y="301685"/>
                  </a:lnTo>
                  <a:lnTo>
                    <a:pt x="782001" y="333486"/>
                  </a:lnTo>
                  <a:lnTo>
                    <a:pt x="812474" y="366578"/>
                  </a:lnTo>
                  <a:lnTo>
                    <a:pt x="841569" y="400915"/>
                  </a:lnTo>
                  <a:lnTo>
                    <a:pt x="869243" y="436453"/>
                  </a:lnTo>
                  <a:lnTo>
                    <a:pt x="895451" y="473149"/>
                  </a:lnTo>
                  <a:lnTo>
                    <a:pt x="920150" y="510958"/>
                  </a:lnTo>
                  <a:lnTo>
                    <a:pt x="943295" y="549837"/>
                  </a:lnTo>
                  <a:lnTo>
                    <a:pt x="964841" y="589741"/>
                  </a:lnTo>
                  <a:lnTo>
                    <a:pt x="984746" y="630627"/>
                  </a:lnTo>
                  <a:lnTo>
                    <a:pt x="1002964" y="672450"/>
                  </a:lnTo>
                  <a:lnTo>
                    <a:pt x="1019452" y="715166"/>
                  </a:lnTo>
                  <a:lnTo>
                    <a:pt x="1034165" y="758731"/>
                  </a:lnTo>
                  <a:lnTo>
                    <a:pt x="1047060" y="803102"/>
                  </a:lnTo>
                  <a:lnTo>
                    <a:pt x="1058092" y="848233"/>
                  </a:lnTo>
                  <a:lnTo>
                    <a:pt x="1067217" y="894082"/>
                  </a:lnTo>
                  <a:lnTo>
                    <a:pt x="1074391" y="940603"/>
                  </a:lnTo>
                  <a:lnTo>
                    <a:pt x="1079570" y="987754"/>
                  </a:lnTo>
                  <a:lnTo>
                    <a:pt x="1082710" y="1035489"/>
                  </a:lnTo>
                  <a:lnTo>
                    <a:pt x="1083766" y="1083766"/>
                  </a:lnTo>
                  <a:lnTo>
                    <a:pt x="0" y="1083766"/>
                  </a:lnTo>
                  <a:close/>
                </a:path>
              </a:pathLst>
            </a:custGeom>
            <a:solidFill>
              <a:srgbClr val="217C9D"/>
            </a:solidFill>
          </p:spPr>
          <p:txBody>
            <a:bodyPr wrap="square" lIns="0" tIns="0" rIns="0" bIns="0" rtlCol="0"/>
            <a:lstStyle/>
            <a:p>
              <a:endParaRPr/>
            </a:p>
          </p:txBody>
        </p:sp>
      </p:grpSp>
      <p:grpSp>
        <p:nvGrpSpPr>
          <p:cNvPr id="28" name="object 28"/>
          <p:cNvGrpSpPr/>
          <p:nvPr/>
        </p:nvGrpSpPr>
        <p:grpSpPr>
          <a:xfrm>
            <a:off x="16161768" y="0"/>
            <a:ext cx="2145665" cy="2196465"/>
            <a:chOff x="16142546" y="0"/>
            <a:chExt cx="2145665" cy="2196465"/>
          </a:xfrm>
        </p:grpSpPr>
        <p:sp>
          <p:nvSpPr>
            <p:cNvPr id="29" name="object 29"/>
            <p:cNvSpPr/>
            <p:nvPr/>
          </p:nvSpPr>
          <p:spPr>
            <a:xfrm>
              <a:off x="17226355" y="28574"/>
              <a:ext cx="1061720" cy="1083945"/>
            </a:xfrm>
            <a:custGeom>
              <a:avLst/>
              <a:gdLst/>
              <a:ahLst/>
              <a:cxnLst/>
              <a:rect l="l" t="t" r="r" b="b"/>
              <a:pathLst>
                <a:path w="1061719" h="1083945">
                  <a:moveTo>
                    <a:pt x="0" y="0"/>
                  </a:moveTo>
                  <a:lnTo>
                    <a:pt x="1061644" y="0"/>
                  </a:lnTo>
                  <a:lnTo>
                    <a:pt x="1061644" y="217663"/>
                  </a:lnTo>
                  <a:lnTo>
                    <a:pt x="1047074" y="280589"/>
                  </a:lnTo>
                  <a:lnTo>
                    <a:pt x="1034184" y="324953"/>
                  </a:lnTo>
                  <a:lnTo>
                    <a:pt x="1019475" y="368513"/>
                  </a:lnTo>
                  <a:lnTo>
                    <a:pt x="1002993" y="411225"/>
                  </a:lnTo>
                  <a:lnTo>
                    <a:pt x="984780" y="453044"/>
                  </a:lnTo>
                  <a:lnTo>
                    <a:pt x="964882" y="493928"/>
                  </a:lnTo>
                  <a:lnTo>
                    <a:pt x="943341" y="533831"/>
                  </a:lnTo>
                  <a:lnTo>
                    <a:pt x="920202" y="572711"/>
                  </a:lnTo>
                  <a:lnTo>
                    <a:pt x="895509"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4"/>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09"/>
                  </a:lnTo>
                  <a:lnTo>
                    <a:pt x="20" y="1083765"/>
                  </a:lnTo>
                  <a:lnTo>
                    <a:pt x="0" y="0"/>
                  </a:lnTo>
                  <a:close/>
                </a:path>
              </a:pathLst>
            </a:custGeom>
            <a:solidFill>
              <a:srgbClr val="217C9D"/>
            </a:solidFill>
          </p:spPr>
          <p:txBody>
            <a:bodyPr wrap="square" lIns="0" tIns="0" rIns="0" bIns="0" rtlCol="0"/>
            <a:lstStyle/>
            <a:p>
              <a:endParaRPr/>
            </a:p>
          </p:txBody>
        </p:sp>
        <p:sp>
          <p:nvSpPr>
            <p:cNvPr id="30" name="object 30"/>
            <p:cNvSpPr/>
            <p:nvPr/>
          </p:nvSpPr>
          <p:spPr>
            <a:xfrm>
              <a:off x="16142539" y="11"/>
              <a:ext cx="2145665" cy="2196465"/>
            </a:xfrm>
            <a:custGeom>
              <a:avLst/>
              <a:gdLst/>
              <a:ahLst/>
              <a:cxnLst/>
              <a:rect l="l" t="t" r="r" b="b"/>
              <a:pathLst>
                <a:path w="2145665" h="2196465">
                  <a:moveTo>
                    <a:pt x="1083767" y="1112380"/>
                  </a:moveTo>
                  <a:lnTo>
                    <a:pt x="1035494" y="1113434"/>
                  </a:lnTo>
                  <a:lnTo>
                    <a:pt x="987755" y="1116571"/>
                  </a:lnTo>
                  <a:lnTo>
                    <a:pt x="940600" y="1121752"/>
                  </a:lnTo>
                  <a:lnTo>
                    <a:pt x="894080" y="1128928"/>
                  </a:lnTo>
                  <a:lnTo>
                    <a:pt x="848233" y="1138047"/>
                  </a:lnTo>
                  <a:lnTo>
                    <a:pt x="803097" y="1149083"/>
                  </a:lnTo>
                  <a:lnTo>
                    <a:pt x="758736" y="1161973"/>
                  </a:lnTo>
                  <a:lnTo>
                    <a:pt x="715162" y="1176693"/>
                  </a:lnTo>
                  <a:lnTo>
                    <a:pt x="672452" y="1193177"/>
                  </a:lnTo>
                  <a:lnTo>
                    <a:pt x="630631" y="1211402"/>
                  </a:lnTo>
                  <a:lnTo>
                    <a:pt x="589737" y="1231303"/>
                  </a:lnTo>
                  <a:lnTo>
                    <a:pt x="549833" y="1252842"/>
                  </a:lnTo>
                  <a:lnTo>
                    <a:pt x="510959" y="1275994"/>
                  </a:lnTo>
                  <a:lnTo>
                    <a:pt x="473151" y="1300695"/>
                  </a:lnTo>
                  <a:lnTo>
                    <a:pt x="436460" y="1326896"/>
                  </a:lnTo>
                  <a:lnTo>
                    <a:pt x="400913" y="1354569"/>
                  </a:lnTo>
                  <a:lnTo>
                    <a:pt x="366585" y="1383665"/>
                  </a:lnTo>
                  <a:lnTo>
                    <a:pt x="333489" y="1414145"/>
                  </a:lnTo>
                  <a:lnTo>
                    <a:pt x="301688" y="1445945"/>
                  </a:lnTo>
                  <a:lnTo>
                    <a:pt x="271221" y="1479042"/>
                  </a:lnTo>
                  <a:lnTo>
                    <a:pt x="242125" y="1513382"/>
                  </a:lnTo>
                  <a:lnTo>
                    <a:pt x="214464" y="1548930"/>
                  </a:lnTo>
                  <a:lnTo>
                    <a:pt x="188252" y="1585620"/>
                  </a:lnTo>
                  <a:lnTo>
                    <a:pt x="163563" y="1623428"/>
                  </a:lnTo>
                  <a:lnTo>
                    <a:pt x="140423" y="1662315"/>
                  </a:lnTo>
                  <a:lnTo>
                    <a:pt x="118884" y="1702219"/>
                  </a:lnTo>
                  <a:lnTo>
                    <a:pt x="98983" y="1743100"/>
                  </a:lnTo>
                  <a:lnTo>
                    <a:pt x="80772" y="1784921"/>
                  </a:lnTo>
                  <a:lnTo>
                    <a:pt x="64287" y="1827631"/>
                  </a:lnTo>
                  <a:lnTo>
                    <a:pt x="49580" y="1871192"/>
                  </a:lnTo>
                  <a:lnTo>
                    <a:pt x="36690" y="1915553"/>
                  </a:lnTo>
                  <a:lnTo>
                    <a:pt x="25666" y="1960676"/>
                  </a:lnTo>
                  <a:lnTo>
                    <a:pt x="16548" y="2006511"/>
                  </a:lnTo>
                  <a:lnTo>
                    <a:pt x="9372" y="2053031"/>
                  </a:lnTo>
                  <a:lnTo>
                    <a:pt x="4191" y="2100160"/>
                  </a:lnTo>
                  <a:lnTo>
                    <a:pt x="1054" y="2147887"/>
                  </a:lnTo>
                  <a:lnTo>
                    <a:pt x="0" y="2196147"/>
                  </a:lnTo>
                  <a:lnTo>
                    <a:pt x="1083767" y="2196147"/>
                  </a:lnTo>
                  <a:lnTo>
                    <a:pt x="1083767" y="1112380"/>
                  </a:lnTo>
                  <a:close/>
                </a:path>
                <a:path w="2145665" h="2196465">
                  <a:moveTo>
                    <a:pt x="2145461" y="0"/>
                  </a:moveTo>
                  <a:lnTo>
                    <a:pt x="1084427" y="0"/>
                  </a:lnTo>
                  <a:lnTo>
                    <a:pt x="1083805" y="28524"/>
                  </a:lnTo>
                  <a:lnTo>
                    <a:pt x="2145461" y="28524"/>
                  </a:lnTo>
                  <a:lnTo>
                    <a:pt x="2145461" y="0"/>
                  </a:lnTo>
                  <a:close/>
                </a:path>
              </a:pathLst>
            </a:custGeom>
            <a:solidFill>
              <a:srgbClr val="48CFAE"/>
            </a:solidFill>
          </p:spPr>
          <p:txBody>
            <a:bodyPr wrap="square" lIns="0" tIns="0" rIns="0" bIns="0" rtlCol="0"/>
            <a:lstStyle/>
            <a:p>
              <a:endParaRPr/>
            </a:p>
          </p:txBody>
        </p:sp>
        <p:sp>
          <p:nvSpPr>
            <p:cNvPr id="31" name="object 31"/>
            <p:cNvSpPr/>
            <p:nvPr/>
          </p:nvSpPr>
          <p:spPr>
            <a:xfrm>
              <a:off x="17226356" y="1112867"/>
              <a:ext cx="1061720" cy="1083310"/>
            </a:xfrm>
            <a:custGeom>
              <a:avLst/>
              <a:gdLst/>
              <a:ahLst/>
              <a:cxnLst/>
              <a:rect l="l" t="t" r="r" b="b"/>
              <a:pathLst>
                <a:path w="1061719" h="1083310">
                  <a:moveTo>
                    <a:pt x="1061644" y="1083282"/>
                  </a:moveTo>
                  <a:lnTo>
                    <a:pt x="0" y="1083282"/>
                  </a:lnTo>
                  <a:lnTo>
                    <a:pt x="1054" y="1035022"/>
                  </a:lnTo>
                  <a:lnTo>
                    <a:pt x="4192" y="987302"/>
                  </a:lnTo>
                  <a:lnTo>
                    <a:pt x="9369" y="940164"/>
                  </a:lnTo>
                  <a:lnTo>
                    <a:pt x="16540" y="893654"/>
                  </a:lnTo>
                  <a:lnTo>
                    <a:pt x="25662" y="847815"/>
                  </a:lnTo>
                  <a:lnTo>
                    <a:pt x="36690" y="802692"/>
                  </a:lnTo>
                  <a:lnTo>
                    <a:pt x="49580" y="758328"/>
                  </a:lnTo>
                  <a:lnTo>
                    <a:pt x="64288" y="714769"/>
                  </a:lnTo>
                  <a:lnTo>
                    <a:pt x="80771" y="672057"/>
                  </a:lnTo>
                  <a:lnTo>
                    <a:pt x="98984" y="630237"/>
                  </a:lnTo>
                  <a:lnTo>
                    <a:pt x="118882" y="589353"/>
                  </a:lnTo>
                  <a:lnTo>
                    <a:pt x="140423" y="549450"/>
                  </a:lnTo>
                  <a:lnTo>
                    <a:pt x="163562" y="510571"/>
                  </a:lnTo>
                  <a:lnTo>
                    <a:pt x="188254" y="472760"/>
                  </a:lnTo>
                  <a:lnTo>
                    <a:pt x="214457" y="436063"/>
                  </a:lnTo>
                  <a:lnTo>
                    <a:pt x="242125" y="400521"/>
                  </a:lnTo>
                  <a:lnTo>
                    <a:pt x="271215" y="366181"/>
                  </a:lnTo>
                  <a:lnTo>
                    <a:pt x="301683" y="333086"/>
                  </a:lnTo>
                  <a:lnTo>
                    <a:pt x="333485" y="301280"/>
                  </a:lnTo>
                  <a:lnTo>
                    <a:pt x="366576" y="270807"/>
                  </a:lnTo>
                  <a:lnTo>
                    <a:pt x="400913" y="241712"/>
                  </a:lnTo>
                  <a:lnTo>
                    <a:pt x="436451" y="214038"/>
                  </a:lnTo>
                  <a:lnTo>
                    <a:pt x="473147" y="187830"/>
                  </a:lnTo>
                  <a:lnTo>
                    <a:pt x="510957" y="163131"/>
                  </a:lnTo>
                  <a:lnTo>
                    <a:pt x="549836" y="139987"/>
                  </a:lnTo>
                  <a:lnTo>
                    <a:pt x="589740" y="118440"/>
                  </a:lnTo>
                  <a:lnTo>
                    <a:pt x="630626" y="98536"/>
                  </a:lnTo>
                  <a:lnTo>
                    <a:pt x="672448" y="80318"/>
                  </a:lnTo>
                  <a:lnTo>
                    <a:pt x="715164" y="63830"/>
                  </a:lnTo>
                  <a:lnTo>
                    <a:pt x="758730" y="49116"/>
                  </a:lnTo>
                  <a:lnTo>
                    <a:pt x="803100" y="36222"/>
                  </a:lnTo>
                  <a:lnTo>
                    <a:pt x="848232" y="25190"/>
                  </a:lnTo>
                  <a:lnTo>
                    <a:pt x="894080" y="16065"/>
                  </a:lnTo>
                  <a:lnTo>
                    <a:pt x="940602" y="8891"/>
                  </a:lnTo>
                  <a:lnTo>
                    <a:pt x="987752" y="3712"/>
                  </a:lnTo>
                  <a:lnTo>
                    <a:pt x="1035488" y="572"/>
                  </a:lnTo>
                  <a:lnTo>
                    <a:pt x="1061644" y="0"/>
                  </a:lnTo>
                  <a:lnTo>
                    <a:pt x="1061644" y="1083282"/>
                  </a:lnTo>
                  <a:close/>
                </a:path>
              </a:pathLst>
            </a:custGeom>
            <a:solidFill>
              <a:srgbClr val="FFCB77"/>
            </a:solidFill>
          </p:spPr>
          <p:txBody>
            <a:bodyPr wrap="square" lIns="0" tIns="0" rIns="0" bIns="0" rtlCol="0"/>
            <a:lstStyle/>
            <a:p>
              <a:endParaRPr/>
            </a:p>
          </p:txBody>
        </p:sp>
      </p:grpSp>
      <p:sp>
        <p:nvSpPr>
          <p:cNvPr id="33" name="Rectangle 32"/>
          <p:cNvSpPr/>
          <p:nvPr/>
        </p:nvSpPr>
        <p:spPr>
          <a:xfrm>
            <a:off x="2826385" y="287124"/>
            <a:ext cx="10857459" cy="1323439"/>
          </a:xfrm>
          <a:prstGeom prst="rect">
            <a:avLst/>
          </a:prstGeom>
        </p:spPr>
        <p:txBody>
          <a:bodyPr wrap="none">
            <a:spAutoFit/>
          </a:bodyPr>
          <a:lstStyle/>
          <a:p>
            <a:r>
              <a:rPr lang="en-US" sz="8000" b="1" dirty="0">
                <a:solidFill>
                  <a:schemeClr val="accent5">
                    <a:lumMod val="50000"/>
                  </a:schemeClr>
                </a:solidFill>
                <a:latin typeface="Georgia" panose="02040502050405020303" pitchFamily="18" charset="0"/>
                <a:ea typeface="Times New Roman" panose="02020603050405020304" pitchFamily="18" charset="0"/>
              </a:rPr>
              <a:t>Data </a:t>
            </a:r>
            <a:r>
              <a:rPr lang="en-US" sz="8000" b="1" dirty="0" smtClean="0">
                <a:solidFill>
                  <a:schemeClr val="accent5">
                    <a:lumMod val="50000"/>
                  </a:schemeClr>
                </a:solidFill>
                <a:latin typeface="Georgia" panose="02040502050405020303" pitchFamily="18" charset="0"/>
                <a:ea typeface="Times New Roman" panose="02020603050405020304" pitchFamily="18" charset="0"/>
              </a:rPr>
              <a:t>Presentations</a:t>
            </a:r>
            <a:r>
              <a:rPr lang="en-US" sz="7200" b="1" dirty="0" smtClean="0">
                <a:solidFill>
                  <a:schemeClr val="accent5">
                    <a:lumMod val="50000"/>
                  </a:schemeClr>
                </a:solidFill>
                <a:effectLst/>
                <a:latin typeface="Georgia" panose="02040502050405020303" pitchFamily="18" charset="0"/>
                <a:ea typeface="Times New Roman" panose="02020603050405020304" pitchFamily="18" charset="0"/>
              </a:rPr>
              <a:t> </a:t>
            </a:r>
            <a:endParaRPr lang="en-US" sz="8000" b="1" dirty="0">
              <a:solidFill>
                <a:schemeClr val="accent5">
                  <a:lumMod val="50000"/>
                </a:schemeClr>
              </a:solidFill>
              <a:latin typeface="Georgia" panose="02040502050405020303" pitchFamily="18" charset="0"/>
            </a:endParaRPr>
          </a:p>
        </p:txBody>
      </p:sp>
      <p:grpSp>
        <p:nvGrpSpPr>
          <p:cNvPr id="42" name="object 15"/>
          <p:cNvGrpSpPr/>
          <p:nvPr/>
        </p:nvGrpSpPr>
        <p:grpSpPr>
          <a:xfrm>
            <a:off x="0" y="7044153"/>
            <a:ext cx="2167890" cy="3242945"/>
            <a:chOff x="0" y="7044153"/>
            <a:chExt cx="2167890" cy="3242945"/>
          </a:xfrm>
        </p:grpSpPr>
        <p:sp>
          <p:nvSpPr>
            <p:cNvPr id="43" name="object 16"/>
            <p:cNvSpPr/>
            <p:nvPr/>
          </p:nvSpPr>
          <p:spPr>
            <a:xfrm>
              <a:off x="9524" y="7044153"/>
              <a:ext cx="1083945" cy="1083945"/>
            </a:xfrm>
            <a:custGeom>
              <a:avLst/>
              <a:gdLst/>
              <a:ahLst/>
              <a:cxnLst/>
              <a:rect l="l" t="t" r="r" b="b"/>
              <a:pathLst>
                <a:path w="1083945"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E6D73"/>
            </a:solidFill>
          </p:spPr>
          <p:txBody>
            <a:bodyPr wrap="square" lIns="0" tIns="0" rIns="0" bIns="0" rtlCol="0"/>
            <a:lstStyle/>
            <a:p>
              <a:endParaRPr/>
            </a:p>
          </p:txBody>
        </p:sp>
        <p:sp>
          <p:nvSpPr>
            <p:cNvPr id="44" name="object 17"/>
            <p:cNvSpPr/>
            <p:nvPr/>
          </p:nvSpPr>
          <p:spPr>
            <a:xfrm>
              <a:off x="1083808" y="7072728"/>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45" name="object 18"/>
            <p:cNvSpPr/>
            <p:nvPr/>
          </p:nvSpPr>
          <p:spPr>
            <a:xfrm>
              <a:off x="0" y="8156538"/>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FE6D73"/>
            </a:solidFill>
          </p:spPr>
          <p:txBody>
            <a:bodyPr wrap="square" lIns="0" tIns="0" rIns="0" bIns="0" rtlCol="0"/>
            <a:lstStyle/>
            <a:p>
              <a:endParaRPr/>
            </a:p>
          </p:txBody>
        </p:sp>
        <p:sp>
          <p:nvSpPr>
            <p:cNvPr id="46" name="object 19"/>
            <p:cNvSpPr/>
            <p:nvPr/>
          </p:nvSpPr>
          <p:spPr>
            <a:xfrm>
              <a:off x="0" y="9240347"/>
              <a:ext cx="1083945" cy="1047115"/>
            </a:xfrm>
            <a:custGeom>
              <a:avLst/>
              <a:gdLst/>
              <a:ahLst/>
              <a:cxnLst/>
              <a:rect l="l" t="t" r="r" b="b"/>
              <a:pathLst>
                <a:path w="1083945" h="1047115">
                  <a:moveTo>
                    <a:pt x="0" y="0"/>
                  </a:moveTo>
                  <a:lnTo>
                    <a:pt x="1083766" y="0"/>
                  </a:lnTo>
                  <a:lnTo>
                    <a:pt x="1082710" y="48259"/>
                  </a:lnTo>
                  <a:lnTo>
                    <a:pt x="1079571"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1"/>
                  </a:lnTo>
                  <a:lnTo>
                    <a:pt x="920202" y="572711"/>
                  </a:lnTo>
                  <a:lnTo>
                    <a:pt x="895509"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4"/>
                  </a:lnTo>
                  <a:lnTo>
                    <a:pt x="494024" y="964841"/>
                  </a:lnTo>
                  <a:lnTo>
                    <a:pt x="453138" y="984746"/>
                  </a:lnTo>
                  <a:lnTo>
                    <a:pt x="411315" y="1002964"/>
                  </a:lnTo>
                  <a:lnTo>
                    <a:pt x="368599" y="1019452"/>
                  </a:lnTo>
                  <a:lnTo>
                    <a:pt x="325034" y="1034165"/>
                  </a:lnTo>
                  <a:lnTo>
                    <a:pt x="282069" y="1046651"/>
                  </a:lnTo>
                  <a:lnTo>
                    <a:pt x="0" y="1046651"/>
                  </a:lnTo>
                  <a:lnTo>
                    <a:pt x="0" y="0"/>
                  </a:lnTo>
                  <a:close/>
                </a:path>
              </a:pathLst>
            </a:custGeom>
            <a:solidFill>
              <a:srgbClr val="48CFAE"/>
            </a:solidFill>
          </p:spPr>
          <p:txBody>
            <a:bodyPr wrap="square" lIns="0" tIns="0" rIns="0" bIns="0" rtlCol="0"/>
            <a:lstStyle/>
            <a:p>
              <a:endParaRPr/>
            </a:p>
          </p:txBody>
        </p:sp>
        <p:sp>
          <p:nvSpPr>
            <p:cNvPr id="47" name="object 20"/>
            <p:cNvSpPr/>
            <p:nvPr/>
          </p:nvSpPr>
          <p:spPr>
            <a:xfrm>
              <a:off x="1083808" y="9240347"/>
              <a:ext cx="1083945" cy="1047115"/>
            </a:xfrm>
            <a:custGeom>
              <a:avLst/>
              <a:gdLst/>
              <a:ahLst/>
              <a:cxnLst/>
              <a:rect l="l" t="t" r="r" b="b"/>
              <a:pathLst>
                <a:path w="1083945" h="1047115">
                  <a:moveTo>
                    <a:pt x="1083766" y="0"/>
                  </a:moveTo>
                  <a:lnTo>
                    <a:pt x="1083766" y="1046651"/>
                  </a:lnTo>
                  <a:lnTo>
                    <a:pt x="801721" y="1046651"/>
                  </a:lnTo>
                  <a:lnTo>
                    <a:pt x="758812" y="1034184"/>
                  </a:lnTo>
                  <a:lnTo>
                    <a:pt x="715253" y="1019475"/>
                  </a:lnTo>
                  <a:lnTo>
                    <a:pt x="672541" y="1002993"/>
                  </a:lnTo>
                  <a:lnTo>
                    <a:pt x="630721" y="984780"/>
                  </a:lnTo>
                  <a:lnTo>
                    <a:pt x="589837" y="964882"/>
                  </a:lnTo>
                  <a:lnTo>
                    <a:pt x="549934" y="943341"/>
                  </a:lnTo>
                  <a:lnTo>
                    <a:pt x="511055" y="920202"/>
                  </a:lnTo>
                  <a:lnTo>
                    <a:pt x="473244" y="895509"/>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217C9D"/>
            </a:solidFill>
          </p:spPr>
          <p:txBody>
            <a:bodyPr wrap="square" lIns="0" tIns="0" rIns="0" bIns="0" rtlCol="0"/>
            <a:lstStyle/>
            <a:p>
              <a:endParaRPr/>
            </a:p>
          </p:txBody>
        </p:sp>
      </p:grpSp>
      <p:grpSp>
        <p:nvGrpSpPr>
          <p:cNvPr id="48" name="object 21"/>
          <p:cNvGrpSpPr/>
          <p:nvPr/>
        </p:nvGrpSpPr>
        <p:grpSpPr>
          <a:xfrm>
            <a:off x="2167753" y="8156538"/>
            <a:ext cx="2165985" cy="2102485"/>
            <a:chOff x="3321749" y="8185113"/>
            <a:chExt cx="2165985" cy="2102485"/>
          </a:xfrm>
        </p:grpSpPr>
        <p:sp>
          <p:nvSpPr>
            <p:cNvPr id="49" name="object 22"/>
            <p:cNvSpPr/>
            <p:nvPr/>
          </p:nvSpPr>
          <p:spPr>
            <a:xfrm>
              <a:off x="3321749" y="9268923"/>
              <a:ext cx="1083945" cy="1018540"/>
            </a:xfrm>
            <a:custGeom>
              <a:avLst/>
              <a:gdLst/>
              <a:ahLst/>
              <a:cxnLst/>
              <a:rect l="l" t="t" r="r" b="b"/>
              <a:pathLst>
                <a:path w="1083945" h="1018540">
                  <a:moveTo>
                    <a:pt x="0" y="0"/>
                  </a:moveTo>
                  <a:lnTo>
                    <a:pt x="1083766" y="0"/>
                  </a:lnTo>
                  <a:lnTo>
                    <a:pt x="1082710" y="48259"/>
                  </a:lnTo>
                  <a:lnTo>
                    <a:pt x="1079571"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1"/>
                  </a:lnTo>
                  <a:lnTo>
                    <a:pt x="920202" y="572711"/>
                  </a:lnTo>
                  <a:lnTo>
                    <a:pt x="895509"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4"/>
                  </a:lnTo>
                  <a:lnTo>
                    <a:pt x="494024" y="964841"/>
                  </a:lnTo>
                  <a:lnTo>
                    <a:pt x="453138" y="984746"/>
                  </a:lnTo>
                  <a:lnTo>
                    <a:pt x="411315" y="1002964"/>
                  </a:lnTo>
                  <a:lnTo>
                    <a:pt x="372163" y="1018076"/>
                  </a:lnTo>
                  <a:lnTo>
                    <a:pt x="0" y="1018076"/>
                  </a:lnTo>
                  <a:lnTo>
                    <a:pt x="0" y="0"/>
                  </a:lnTo>
                  <a:close/>
                </a:path>
              </a:pathLst>
            </a:custGeom>
            <a:solidFill>
              <a:srgbClr val="217C9D"/>
            </a:solidFill>
          </p:spPr>
          <p:txBody>
            <a:bodyPr wrap="square" lIns="0" tIns="0" rIns="0" bIns="0" rtlCol="0"/>
            <a:lstStyle/>
            <a:p>
              <a:endParaRPr/>
            </a:p>
          </p:txBody>
        </p:sp>
        <p:sp>
          <p:nvSpPr>
            <p:cNvPr id="50" name="object 23"/>
            <p:cNvSpPr/>
            <p:nvPr/>
          </p:nvSpPr>
          <p:spPr>
            <a:xfrm>
              <a:off x="3321750" y="8185113"/>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51" name="object 24"/>
            <p:cNvSpPr/>
            <p:nvPr/>
          </p:nvSpPr>
          <p:spPr>
            <a:xfrm>
              <a:off x="4405558" y="9268923"/>
              <a:ext cx="1082040" cy="1018540"/>
            </a:xfrm>
            <a:custGeom>
              <a:avLst/>
              <a:gdLst/>
              <a:ahLst/>
              <a:cxnLst/>
              <a:rect l="l" t="t" r="r" b="b"/>
              <a:pathLst>
                <a:path w="1082039" h="1018540">
                  <a:moveTo>
                    <a:pt x="0" y="1018076"/>
                  </a:moveTo>
                  <a:lnTo>
                    <a:pt x="0" y="0"/>
                  </a:lnTo>
                  <a:lnTo>
                    <a:pt x="48259" y="1055"/>
                  </a:lnTo>
                  <a:lnTo>
                    <a:pt x="95980" y="4194"/>
                  </a:lnTo>
                  <a:lnTo>
                    <a:pt x="143117" y="9370"/>
                  </a:lnTo>
                  <a:lnTo>
                    <a:pt x="189627" y="16542"/>
                  </a:lnTo>
                  <a:lnTo>
                    <a:pt x="235466" y="25663"/>
                  </a:lnTo>
                  <a:lnTo>
                    <a:pt x="280589" y="36691"/>
                  </a:lnTo>
                  <a:lnTo>
                    <a:pt x="324953" y="49581"/>
                  </a:lnTo>
                  <a:lnTo>
                    <a:pt x="368513" y="64290"/>
                  </a:lnTo>
                  <a:lnTo>
                    <a:pt x="411225" y="80772"/>
                  </a:lnTo>
                  <a:lnTo>
                    <a:pt x="453044" y="98985"/>
                  </a:lnTo>
                  <a:lnTo>
                    <a:pt x="493928" y="118884"/>
                  </a:lnTo>
                  <a:lnTo>
                    <a:pt x="533831" y="140424"/>
                  </a:lnTo>
                  <a:lnTo>
                    <a:pt x="572711" y="163563"/>
                  </a:lnTo>
                  <a:lnTo>
                    <a:pt x="610521" y="188256"/>
                  </a:lnTo>
                  <a:lnTo>
                    <a:pt x="647219" y="214458"/>
                  </a:lnTo>
                  <a:lnTo>
                    <a:pt x="682760" y="242126"/>
                  </a:lnTo>
                  <a:lnTo>
                    <a:pt x="717100" y="271217"/>
                  </a:lnTo>
                  <a:lnTo>
                    <a:pt x="750195" y="301685"/>
                  </a:lnTo>
                  <a:lnTo>
                    <a:pt x="782001" y="333486"/>
                  </a:lnTo>
                  <a:lnTo>
                    <a:pt x="812474" y="366577"/>
                  </a:lnTo>
                  <a:lnTo>
                    <a:pt x="841569" y="400914"/>
                  </a:lnTo>
                  <a:lnTo>
                    <a:pt x="869243" y="436453"/>
                  </a:lnTo>
                  <a:lnTo>
                    <a:pt x="895451" y="473149"/>
                  </a:lnTo>
                  <a:lnTo>
                    <a:pt x="920150" y="510958"/>
                  </a:lnTo>
                  <a:lnTo>
                    <a:pt x="943294" y="549837"/>
                  </a:lnTo>
                  <a:lnTo>
                    <a:pt x="964841" y="589741"/>
                  </a:lnTo>
                  <a:lnTo>
                    <a:pt x="984746" y="630627"/>
                  </a:lnTo>
                  <a:lnTo>
                    <a:pt x="1002964" y="672450"/>
                  </a:lnTo>
                  <a:lnTo>
                    <a:pt x="1019452" y="715166"/>
                  </a:lnTo>
                  <a:lnTo>
                    <a:pt x="1034165" y="758731"/>
                  </a:lnTo>
                  <a:lnTo>
                    <a:pt x="1047060" y="803101"/>
                  </a:lnTo>
                  <a:lnTo>
                    <a:pt x="1058092" y="848233"/>
                  </a:lnTo>
                  <a:lnTo>
                    <a:pt x="1067217" y="894082"/>
                  </a:lnTo>
                  <a:lnTo>
                    <a:pt x="1074391" y="940603"/>
                  </a:lnTo>
                  <a:lnTo>
                    <a:pt x="1079570" y="987754"/>
                  </a:lnTo>
                  <a:lnTo>
                    <a:pt x="1081564" y="1018076"/>
                  </a:lnTo>
                  <a:lnTo>
                    <a:pt x="0" y="1018076"/>
                  </a:lnTo>
                  <a:close/>
                </a:path>
              </a:pathLst>
            </a:custGeom>
            <a:solidFill>
              <a:srgbClr val="FE6D73"/>
            </a:solidFill>
          </p:spPr>
          <p:txBody>
            <a:bodyPr wrap="square" lIns="0" tIns="0" rIns="0" bIns="0" rtlCol="0"/>
            <a:lstStyle/>
            <a:p>
              <a:endParaRPr/>
            </a:p>
          </p:txBody>
        </p:sp>
      </p:grpSp>
      <p:grpSp>
        <p:nvGrpSpPr>
          <p:cNvPr id="52" name="object 4"/>
          <p:cNvGrpSpPr/>
          <p:nvPr/>
        </p:nvGrpSpPr>
        <p:grpSpPr>
          <a:xfrm rot="5400000" flipH="1">
            <a:off x="15257854" y="2094057"/>
            <a:ext cx="2842744" cy="3256142"/>
            <a:chOff x="15036572" y="0"/>
            <a:chExt cx="3251835" cy="3196590"/>
          </a:xfrm>
        </p:grpSpPr>
        <p:sp>
          <p:nvSpPr>
            <p:cNvPr id="53" name="object 5"/>
            <p:cNvSpPr/>
            <p:nvPr/>
          </p:nvSpPr>
          <p:spPr>
            <a:xfrm>
              <a:off x="17204191" y="0"/>
              <a:ext cx="1083945" cy="1028700"/>
            </a:xfrm>
            <a:custGeom>
              <a:avLst/>
              <a:gdLst/>
              <a:ahLst/>
              <a:cxnLst/>
              <a:rect l="l" t="t" r="r" b="b"/>
              <a:pathLst>
                <a:path w="1083944" h="1028700">
                  <a:moveTo>
                    <a:pt x="1083764" y="1028657"/>
                  </a:moveTo>
                  <a:lnTo>
                    <a:pt x="0" y="1028657"/>
                  </a:lnTo>
                  <a:lnTo>
                    <a:pt x="1054" y="980397"/>
                  </a:lnTo>
                  <a:lnTo>
                    <a:pt x="4192" y="932676"/>
                  </a:lnTo>
                  <a:lnTo>
                    <a:pt x="9369" y="885539"/>
                  </a:lnTo>
                  <a:lnTo>
                    <a:pt x="16540" y="839029"/>
                  </a:lnTo>
                  <a:lnTo>
                    <a:pt x="25662" y="793190"/>
                  </a:lnTo>
                  <a:lnTo>
                    <a:pt x="36690" y="748067"/>
                  </a:lnTo>
                  <a:lnTo>
                    <a:pt x="49580" y="703703"/>
                  </a:lnTo>
                  <a:lnTo>
                    <a:pt x="64288" y="660143"/>
                  </a:lnTo>
                  <a:lnTo>
                    <a:pt x="80771" y="617432"/>
                  </a:lnTo>
                  <a:lnTo>
                    <a:pt x="98983" y="575612"/>
                  </a:lnTo>
                  <a:lnTo>
                    <a:pt x="118882" y="534728"/>
                  </a:lnTo>
                  <a:lnTo>
                    <a:pt x="140423" y="494825"/>
                  </a:lnTo>
                  <a:lnTo>
                    <a:pt x="163561" y="455946"/>
                  </a:lnTo>
                  <a:lnTo>
                    <a:pt x="188254" y="418135"/>
                  </a:lnTo>
                  <a:lnTo>
                    <a:pt x="214457" y="381437"/>
                  </a:lnTo>
                  <a:lnTo>
                    <a:pt x="242125" y="345896"/>
                  </a:lnTo>
                  <a:lnTo>
                    <a:pt x="271215" y="311556"/>
                  </a:lnTo>
                  <a:lnTo>
                    <a:pt x="301683" y="278461"/>
                  </a:lnTo>
                  <a:lnTo>
                    <a:pt x="333485" y="246655"/>
                  </a:lnTo>
                  <a:lnTo>
                    <a:pt x="366576" y="216182"/>
                  </a:lnTo>
                  <a:lnTo>
                    <a:pt x="400913" y="187087"/>
                  </a:lnTo>
                  <a:lnTo>
                    <a:pt x="436451" y="159413"/>
                  </a:lnTo>
                  <a:lnTo>
                    <a:pt x="473147" y="133205"/>
                  </a:lnTo>
                  <a:lnTo>
                    <a:pt x="510957" y="108506"/>
                  </a:lnTo>
                  <a:lnTo>
                    <a:pt x="549835" y="85362"/>
                  </a:lnTo>
                  <a:lnTo>
                    <a:pt x="589740" y="63815"/>
                  </a:lnTo>
                  <a:lnTo>
                    <a:pt x="630625" y="43911"/>
                  </a:lnTo>
                  <a:lnTo>
                    <a:pt x="672448" y="25692"/>
                  </a:lnTo>
                  <a:lnTo>
                    <a:pt x="715164" y="9205"/>
                  </a:lnTo>
                  <a:lnTo>
                    <a:pt x="742420" y="0"/>
                  </a:lnTo>
                  <a:lnTo>
                    <a:pt x="1083764" y="0"/>
                  </a:lnTo>
                  <a:lnTo>
                    <a:pt x="1083764" y="1028657"/>
                  </a:lnTo>
                  <a:close/>
                </a:path>
              </a:pathLst>
            </a:custGeom>
            <a:solidFill>
              <a:srgbClr val="FE6D73"/>
            </a:solidFill>
          </p:spPr>
          <p:txBody>
            <a:bodyPr wrap="square" lIns="0" tIns="0" rIns="0" bIns="0" rtlCol="0"/>
            <a:lstStyle/>
            <a:p>
              <a:endParaRPr/>
            </a:p>
          </p:txBody>
        </p:sp>
        <p:sp>
          <p:nvSpPr>
            <p:cNvPr id="54" name="object 6"/>
            <p:cNvSpPr/>
            <p:nvPr/>
          </p:nvSpPr>
          <p:spPr>
            <a:xfrm>
              <a:off x="17204189" y="1028700"/>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55" name="object 7"/>
            <p:cNvSpPr/>
            <p:nvPr/>
          </p:nvSpPr>
          <p:spPr>
            <a:xfrm>
              <a:off x="17204190" y="2112509"/>
              <a:ext cx="1083945" cy="1083945"/>
            </a:xfrm>
            <a:custGeom>
              <a:avLst/>
              <a:gdLst/>
              <a:ahLst/>
              <a:cxnLst/>
              <a:rect l="l" t="t" r="r" b="b"/>
              <a:pathLst>
                <a:path w="1083944" h="1083945">
                  <a:moveTo>
                    <a:pt x="1083766" y="0"/>
                  </a:moveTo>
                  <a:lnTo>
                    <a:pt x="1083766" y="1083766"/>
                  </a:lnTo>
                  <a:lnTo>
                    <a:pt x="1035506" y="1082710"/>
                  </a:lnTo>
                  <a:lnTo>
                    <a:pt x="987786" y="1079572"/>
                  </a:lnTo>
                  <a:lnTo>
                    <a:pt x="940648" y="1074395"/>
                  </a:lnTo>
                  <a:lnTo>
                    <a:pt x="894138" y="1067223"/>
                  </a:lnTo>
                  <a:lnTo>
                    <a:pt x="848299" y="1058102"/>
                  </a:lnTo>
                  <a:lnTo>
                    <a:pt x="803176" y="1047074"/>
                  </a:lnTo>
                  <a:lnTo>
                    <a:pt x="758812" y="1034184"/>
                  </a:lnTo>
                  <a:lnTo>
                    <a:pt x="715253" y="1019475"/>
                  </a:lnTo>
                  <a:lnTo>
                    <a:pt x="672541" y="1002993"/>
                  </a:lnTo>
                  <a:lnTo>
                    <a:pt x="630721" y="984780"/>
                  </a:lnTo>
                  <a:lnTo>
                    <a:pt x="589837" y="964882"/>
                  </a:lnTo>
                  <a:lnTo>
                    <a:pt x="549934" y="943341"/>
                  </a:lnTo>
                  <a:lnTo>
                    <a:pt x="511055" y="920202"/>
                  </a:lnTo>
                  <a:lnTo>
                    <a:pt x="473244" y="895510"/>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217C9D"/>
            </a:solidFill>
          </p:spPr>
          <p:txBody>
            <a:bodyPr wrap="square" lIns="0" tIns="0" rIns="0" bIns="0" rtlCol="0"/>
            <a:lstStyle/>
            <a:p>
              <a:endParaRPr/>
            </a:p>
          </p:txBody>
        </p:sp>
        <p:sp>
          <p:nvSpPr>
            <p:cNvPr id="56" name="object 8"/>
            <p:cNvSpPr/>
            <p:nvPr/>
          </p:nvSpPr>
          <p:spPr>
            <a:xfrm>
              <a:off x="16120382" y="0"/>
              <a:ext cx="1083945" cy="1028700"/>
            </a:xfrm>
            <a:custGeom>
              <a:avLst/>
              <a:gdLst/>
              <a:ahLst/>
              <a:cxnLst/>
              <a:rect l="l" t="t" r="r" b="b"/>
              <a:pathLst>
                <a:path w="1083944" h="1028700">
                  <a:moveTo>
                    <a:pt x="1083765" y="1028657"/>
                  </a:moveTo>
                  <a:lnTo>
                    <a:pt x="0" y="1028657"/>
                  </a:lnTo>
                  <a:lnTo>
                    <a:pt x="1055" y="980397"/>
                  </a:lnTo>
                  <a:lnTo>
                    <a:pt x="4193" y="932676"/>
                  </a:lnTo>
                  <a:lnTo>
                    <a:pt x="9370" y="885539"/>
                  </a:lnTo>
                  <a:lnTo>
                    <a:pt x="16541" y="839029"/>
                  </a:lnTo>
                  <a:lnTo>
                    <a:pt x="25663" y="793190"/>
                  </a:lnTo>
                  <a:lnTo>
                    <a:pt x="36691" y="748067"/>
                  </a:lnTo>
                  <a:lnTo>
                    <a:pt x="49581" y="703703"/>
                  </a:lnTo>
                  <a:lnTo>
                    <a:pt x="64289" y="660143"/>
                  </a:lnTo>
                  <a:lnTo>
                    <a:pt x="80772" y="617432"/>
                  </a:lnTo>
                  <a:lnTo>
                    <a:pt x="98984" y="575612"/>
                  </a:lnTo>
                  <a:lnTo>
                    <a:pt x="118883" y="534728"/>
                  </a:lnTo>
                  <a:lnTo>
                    <a:pt x="140424" y="494825"/>
                  </a:lnTo>
                  <a:lnTo>
                    <a:pt x="163562" y="455946"/>
                  </a:lnTo>
                  <a:lnTo>
                    <a:pt x="188255" y="418135"/>
                  </a:lnTo>
                  <a:lnTo>
                    <a:pt x="214458" y="381437"/>
                  </a:lnTo>
                  <a:lnTo>
                    <a:pt x="242126" y="345896"/>
                  </a:lnTo>
                  <a:lnTo>
                    <a:pt x="271216" y="311556"/>
                  </a:lnTo>
                  <a:lnTo>
                    <a:pt x="301684" y="278461"/>
                  </a:lnTo>
                  <a:lnTo>
                    <a:pt x="333486" y="246655"/>
                  </a:lnTo>
                  <a:lnTo>
                    <a:pt x="366577" y="216182"/>
                  </a:lnTo>
                  <a:lnTo>
                    <a:pt x="400914" y="187087"/>
                  </a:lnTo>
                  <a:lnTo>
                    <a:pt x="436452" y="159413"/>
                  </a:lnTo>
                  <a:lnTo>
                    <a:pt x="473148" y="133205"/>
                  </a:lnTo>
                  <a:lnTo>
                    <a:pt x="510958" y="108506"/>
                  </a:lnTo>
                  <a:lnTo>
                    <a:pt x="549836" y="85362"/>
                  </a:lnTo>
                  <a:lnTo>
                    <a:pt x="589741" y="63815"/>
                  </a:lnTo>
                  <a:lnTo>
                    <a:pt x="630626" y="43911"/>
                  </a:lnTo>
                  <a:lnTo>
                    <a:pt x="672449" y="25692"/>
                  </a:lnTo>
                  <a:lnTo>
                    <a:pt x="715165" y="9205"/>
                  </a:lnTo>
                  <a:lnTo>
                    <a:pt x="742421" y="0"/>
                  </a:lnTo>
                  <a:lnTo>
                    <a:pt x="1083765" y="0"/>
                  </a:lnTo>
                  <a:lnTo>
                    <a:pt x="1083765" y="1028657"/>
                  </a:lnTo>
                  <a:close/>
                </a:path>
              </a:pathLst>
            </a:custGeom>
            <a:solidFill>
              <a:srgbClr val="FFCB77"/>
            </a:solidFill>
          </p:spPr>
          <p:txBody>
            <a:bodyPr wrap="square" lIns="0" tIns="0" rIns="0" bIns="0" rtlCol="0"/>
            <a:lstStyle/>
            <a:p>
              <a:endParaRPr/>
            </a:p>
          </p:txBody>
        </p:sp>
        <p:sp>
          <p:nvSpPr>
            <p:cNvPr id="57" name="object 9"/>
            <p:cNvSpPr/>
            <p:nvPr/>
          </p:nvSpPr>
          <p:spPr>
            <a:xfrm>
              <a:off x="15036572" y="1028699"/>
              <a:ext cx="1083945" cy="1083945"/>
            </a:xfrm>
            <a:custGeom>
              <a:avLst/>
              <a:gdLst/>
              <a:ahLst/>
              <a:cxnLst/>
              <a:rect l="l" t="t" r="r" b="b"/>
              <a:pathLst>
                <a:path w="1083944" h="1083945">
                  <a:moveTo>
                    <a:pt x="0" y="1083766"/>
                  </a:moveTo>
                  <a:lnTo>
                    <a:pt x="0" y="0"/>
                  </a:lnTo>
                  <a:lnTo>
                    <a:pt x="48259" y="1055"/>
                  </a:lnTo>
                  <a:lnTo>
                    <a:pt x="95980" y="4194"/>
                  </a:lnTo>
                  <a:lnTo>
                    <a:pt x="143117" y="9371"/>
                  </a:lnTo>
                  <a:lnTo>
                    <a:pt x="189627" y="16542"/>
                  </a:lnTo>
                  <a:lnTo>
                    <a:pt x="235466" y="25664"/>
                  </a:lnTo>
                  <a:lnTo>
                    <a:pt x="280589" y="36691"/>
                  </a:lnTo>
                  <a:lnTo>
                    <a:pt x="324953" y="49582"/>
                  </a:lnTo>
                  <a:lnTo>
                    <a:pt x="368513" y="64290"/>
                  </a:lnTo>
                  <a:lnTo>
                    <a:pt x="411225" y="80772"/>
                  </a:lnTo>
                  <a:lnTo>
                    <a:pt x="453044" y="98985"/>
                  </a:lnTo>
                  <a:lnTo>
                    <a:pt x="493928" y="118884"/>
                  </a:lnTo>
                  <a:lnTo>
                    <a:pt x="533832" y="140424"/>
                  </a:lnTo>
                  <a:lnTo>
                    <a:pt x="572711" y="163563"/>
                  </a:lnTo>
                  <a:lnTo>
                    <a:pt x="610521" y="188256"/>
                  </a:lnTo>
                  <a:lnTo>
                    <a:pt x="647219" y="214458"/>
                  </a:lnTo>
                  <a:lnTo>
                    <a:pt x="682760" y="242127"/>
                  </a:lnTo>
                  <a:lnTo>
                    <a:pt x="717100" y="271217"/>
                  </a:lnTo>
                  <a:lnTo>
                    <a:pt x="750195" y="301685"/>
                  </a:lnTo>
                  <a:lnTo>
                    <a:pt x="782001" y="333486"/>
                  </a:lnTo>
                  <a:lnTo>
                    <a:pt x="812474" y="366578"/>
                  </a:lnTo>
                  <a:lnTo>
                    <a:pt x="841569" y="400915"/>
                  </a:lnTo>
                  <a:lnTo>
                    <a:pt x="869243" y="436453"/>
                  </a:lnTo>
                  <a:lnTo>
                    <a:pt x="895451" y="473149"/>
                  </a:lnTo>
                  <a:lnTo>
                    <a:pt x="920150" y="510958"/>
                  </a:lnTo>
                  <a:lnTo>
                    <a:pt x="943295" y="549837"/>
                  </a:lnTo>
                  <a:lnTo>
                    <a:pt x="964841" y="589741"/>
                  </a:lnTo>
                  <a:lnTo>
                    <a:pt x="984746" y="630627"/>
                  </a:lnTo>
                  <a:lnTo>
                    <a:pt x="1002964" y="672450"/>
                  </a:lnTo>
                  <a:lnTo>
                    <a:pt x="1019452" y="715166"/>
                  </a:lnTo>
                  <a:lnTo>
                    <a:pt x="1034165" y="758731"/>
                  </a:lnTo>
                  <a:lnTo>
                    <a:pt x="1047060" y="803102"/>
                  </a:lnTo>
                  <a:lnTo>
                    <a:pt x="1058092" y="848233"/>
                  </a:lnTo>
                  <a:lnTo>
                    <a:pt x="1067217" y="894082"/>
                  </a:lnTo>
                  <a:lnTo>
                    <a:pt x="1074391" y="940603"/>
                  </a:lnTo>
                  <a:lnTo>
                    <a:pt x="1079570" y="987754"/>
                  </a:lnTo>
                  <a:lnTo>
                    <a:pt x="1082710" y="1035489"/>
                  </a:lnTo>
                  <a:lnTo>
                    <a:pt x="1083766" y="1083766"/>
                  </a:lnTo>
                  <a:lnTo>
                    <a:pt x="0" y="1083766"/>
                  </a:lnTo>
                  <a:close/>
                </a:path>
              </a:pathLst>
            </a:custGeom>
            <a:solidFill>
              <a:srgbClr val="217C9D"/>
            </a:solidFill>
          </p:spPr>
          <p:txBody>
            <a:bodyPr wrap="square" lIns="0" tIns="0" rIns="0" bIns="0" rtlCol="0"/>
            <a:lstStyle/>
            <a:p>
              <a:endParaRPr/>
            </a:p>
          </p:txBody>
        </p:sp>
        <p:sp>
          <p:nvSpPr>
            <p:cNvPr id="58" name="object 10"/>
            <p:cNvSpPr/>
            <p:nvPr/>
          </p:nvSpPr>
          <p:spPr>
            <a:xfrm>
              <a:off x="16120383" y="2112509"/>
              <a:ext cx="1083945" cy="1083945"/>
            </a:xfrm>
            <a:custGeom>
              <a:avLst/>
              <a:gdLst/>
              <a:ahLst/>
              <a:cxnLst/>
              <a:rect l="l" t="t" r="r" b="b"/>
              <a:pathLst>
                <a:path w="1083944"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FCB77"/>
            </a:solidFill>
          </p:spPr>
          <p:txBody>
            <a:bodyPr wrap="square" lIns="0" tIns="0" rIns="0" bIns="0" rtlCol="0"/>
            <a:lstStyle/>
            <a:p>
              <a:endParaRPr/>
            </a:p>
          </p:txBody>
        </p:sp>
        <p:sp>
          <p:nvSpPr>
            <p:cNvPr id="59" name="object 11"/>
            <p:cNvSpPr/>
            <p:nvPr/>
          </p:nvSpPr>
          <p:spPr>
            <a:xfrm>
              <a:off x="15036572" y="2112509"/>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grpSp>
      <p:grpSp>
        <p:nvGrpSpPr>
          <p:cNvPr id="60" name="object 12"/>
          <p:cNvGrpSpPr/>
          <p:nvPr/>
        </p:nvGrpSpPr>
        <p:grpSpPr>
          <a:xfrm rot="5400000">
            <a:off x="492205" y="5262018"/>
            <a:ext cx="1083945" cy="2112645"/>
            <a:chOff x="12770703" y="0"/>
            <a:chExt cx="1083945" cy="2112645"/>
          </a:xfrm>
        </p:grpSpPr>
        <p:sp>
          <p:nvSpPr>
            <p:cNvPr id="61" name="object 13"/>
            <p:cNvSpPr/>
            <p:nvPr/>
          </p:nvSpPr>
          <p:spPr>
            <a:xfrm>
              <a:off x="12772209" y="0"/>
              <a:ext cx="1082675" cy="1028700"/>
            </a:xfrm>
            <a:custGeom>
              <a:avLst/>
              <a:gdLst/>
              <a:ahLst/>
              <a:cxnLst/>
              <a:rect l="l" t="t" r="r" b="b"/>
              <a:pathLst>
                <a:path w="1082675" h="1028700">
                  <a:moveTo>
                    <a:pt x="1082260" y="0"/>
                  </a:moveTo>
                  <a:lnTo>
                    <a:pt x="1082260" y="1028656"/>
                  </a:lnTo>
                  <a:lnTo>
                    <a:pt x="1034000" y="1027601"/>
                  </a:lnTo>
                  <a:lnTo>
                    <a:pt x="986280" y="1024463"/>
                  </a:lnTo>
                  <a:lnTo>
                    <a:pt x="939142" y="1019286"/>
                  </a:lnTo>
                  <a:lnTo>
                    <a:pt x="892632" y="1012114"/>
                  </a:lnTo>
                  <a:lnTo>
                    <a:pt x="846793" y="1002993"/>
                  </a:lnTo>
                  <a:lnTo>
                    <a:pt x="801670" y="991965"/>
                  </a:lnTo>
                  <a:lnTo>
                    <a:pt x="757307" y="979075"/>
                  </a:lnTo>
                  <a:lnTo>
                    <a:pt x="713747" y="964366"/>
                  </a:lnTo>
                  <a:lnTo>
                    <a:pt x="671035" y="947884"/>
                  </a:lnTo>
                  <a:lnTo>
                    <a:pt x="629215" y="929671"/>
                  </a:lnTo>
                  <a:lnTo>
                    <a:pt x="588331" y="909773"/>
                  </a:lnTo>
                  <a:lnTo>
                    <a:pt x="548428" y="888232"/>
                  </a:lnTo>
                  <a:lnTo>
                    <a:pt x="509549" y="865093"/>
                  </a:lnTo>
                  <a:lnTo>
                    <a:pt x="471739" y="840401"/>
                  </a:lnTo>
                  <a:lnTo>
                    <a:pt x="435041" y="814198"/>
                  </a:lnTo>
                  <a:lnTo>
                    <a:pt x="399500" y="786530"/>
                  </a:lnTo>
                  <a:lnTo>
                    <a:pt x="365160" y="757439"/>
                  </a:lnTo>
                  <a:lnTo>
                    <a:pt x="332064" y="726972"/>
                  </a:lnTo>
                  <a:lnTo>
                    <a:pt x="300258" y="695170"/>
                  </a:lnTo>
                  <a:lnTo>
                    <a:pt x="269786" y="662079"/>
                  </a:lnTo>
                  <a:lnTo>
                    <a:pt x="240690" y="627742"/>
                  </a:lnTo>
                  <a:lnTo>
                    <a:pt x="213016" y="592203"/>
                  </a:lnTo>
                  <a:lnTo>
                    <a:pt x="186808" y="555507"/>
                  </a:lnTo>
                  <a:lnTo>
                    <a:pt x="162110" y="517698"/>
                  </a:lnTo>
                  <a:lnTo>
                    <a:pt x="138965" y="478819"/>
                  </a:lnTo>
                  <a:lnTo>
                    <a:pt x="117419" y="438915"/>
                  </a:lnTo>
                  <a:lnTo>
                    <a:pt x="97514" y="398029"/>
                  </a:lnTo>
                  <a:lnTo>
                    <a:pt x="79296" y="356207"/>
                  </a:lnTo>
                  <a:lnTo>
                    <a:pt x="62808" y="313490"/>
                  </a:lnTo>
                  <a:lnTo>
                    <a:pt x="48095" y="269925"/>
                  </a:lnTo>
                  <a:lnTo>
                    <a:pt x="35200" y="225555"/>
                  </a:lnTo>
                  <a:lnTo>
                    <a:pt x="24168" y="180423"/>
                  </a:lnTo>
                  <a:lnTo>
                    <a:pt x="15043" y="134575"/>
                  </a:lnTo>
                  <a:lnTo>
                    <a:pt x="7869" y="88053"/>
                  </a:lnTo>
                  <a:lnTo>
                    <a:pt x="2690" y="40902"/>
                  </a:lnTo>
                  <a:lnTo>
                    <a:pt x="0" y="0"/>
                  </a:lnTo>
                  <a:lnTo>
                    <a:pt x="1082260" y="0"/>
                  </a:lnTo>
                  <a:close/>
                </a:path>
              </a:pathLst>
            </a:custGeom>
            <a:solidFill>
              <a:srgbClr val="FFCB77"/>
            </a:solidFill>
          </p:spPr>
          <p:txBody>
            <a:bodyPr wrap="square" lIns="0" tIns="0" rIns="0" bIns="0" rtlCol="0"/>
            <a:lstStyle/>
            <a:p>
              <a:endParaRPr/>
            </a:p>
          </p:txBody>
        </p:sp>
        <p:sp>
          <p:nvSpPr>
            <p:cNvPr id="62" name="object 14"/>
            <p:cNvSpPr/>
            <p:nvPr/>
          </p:nvSpPr>
          <p:spPr>
            <a:xfrm>
              <a:off x="12770703" y="1028700"/>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217C9D"/>
            </a:solidFill>
          </p:spPr>
          <p:txBody>
            <a:bodyPr wrap="square" lIns="0" tIns="0" rIns="0" bIns="0" rtlCol="0"/>
            <a:lstStyle/>
            <a:p>
              <a:endParaRPr/>
            </a:p>
          </p:txBody>
        </p:sp>
      </p:grpSp>
      <p:sp>
        <p:nvSpPr>
          <p:cNvPr id="65" name="object 29"/>
          <p:cNvSpPr/>
          <p:nvPr/>
        </p:nvSpPr>
        <p:spPr>
          <a:xfrm rot="7121252">
            <a:off x="7879317" y="6121565"/>
            <a:ext cx="973455" cy="2569845"/>
          </a:xfrm>
          <a:custGeom>
            <a:avLst/>
            <a:gdLst/>
            <a:ahLst/>
            <a:cxnLst/>
            <a:rect l="l" t="t" r="r" b="b"/>
            <a:pathLst>
              <a:path w="973454" h="2569845">
                <a:moveTo>
                  <a:pt x="972944" y="0"/>
                </a:moveTo>
                <a:lnTo>
                  <a:pt x="973013" y="3254"/>
                </a:lnTo>
                <a:lnTo>
                  <a:pt x="973451" y="51498"/>
                </a:lnTo>
                <a:lnTo>
                  <a:pt x="973294" y="99722"/>
                </a:lnTo>
                <a:lnTo>
                  <a:pt x="972543" y="147920"/>
                </a:lnTo>
                <a:lnTo>
                  <a:pt x="971199" y="196085"/>
                </a:lnTo>
                <a:lnTo>
                  <a:pt x="969262" y="244207"/>
                </a:lnTo>
                <a:lnTo>
                  <a:pt x="966732" y="292281"/>
                </a:lnTo>
                <a:lnTo>
                  <a:pt x="963610" y="340298"/>
                </a:lnTo>
                <a:lnTo>
                  <a:pt x="959897" y="388251"/>
                </a:lnTo>
                <a:lnTo>
                  <a:pt x="955593" y="436132"/>
                </a:lnTo>
                <a:lnTo>
                  <a:pt x="950698" y="483934"/>
                </a:lnTo>
                <a:lnTo>
                  <a:pt x="945213" y="531649"/>
                </a:lnTo>
                <a:lnTo>
                  <a:pt x="939139" y="579269"/>
                </a:lnTo>
                <a:lnTo>
                  <a:pt x="932476" y="626787"/>
                </a:lnTo>
                <a:lnTo>
                  <a:pt x="925225" y="674196"/>
                </a:lnTo>
                <a:lnTo>
                  <a:pt x="917385" y="721487"/>
                </a:lnTo>
                <a:lnTo>
                  <a:pt x="908959" y="768654"/>
                </a:lnTo>
                <a:lnTo>
                  <a:pt x="899945" y="815688"/>
                </a:lnTo>
                <a:lnTo>
                  <a:pt x="890345" y="862583"/>
                </a:lnTo>
                <a:lnTo>
                  <a:pt x="880159" y="909330"/>
                </a:lnTo>
                <a:lnTo>
                  <a:pt x="869388" y="955921"/>
                </a:lnTo>
                <a:lnTo>
                  <a:pt x="858032" y="1002350"/>
                </a:lnTo>
                <a:lnTo>
                  <a:pt x="846091" y="1048609"/>
                </a:lnTo>
                <a:lnTo>
                  <a:pt x="833567" y="1094690"/>
                </a:lnTo>
                <a:lnTo>
                  <a:pt x="820459" y="1140586"/>
                </a:lnTo>
                <a:lnTo>
                  <a:pt x="806769" y="1186289"/>
                </a:lnTo>
                <a:lnTo>
                  <a:pt x="792496" y="1231791"/>
                </a:lnTo>
                <a:lnTo>
                  <a:pt x="777641" y="1277085"/>
                </a:lnTo>
                <a:lnTo>
                  <a:pt x="762205" y="1322164"/>
                </a:lnTo>
                <a:lnTo>
                  <a:pt x="746189" y="1367019"/>
                </a:lnTo>
                <a:lnTo>
                  <a:pt x="729592" y="1411644"/>
                </a:lnTo>
                <a:lnTo>
                  <a:pt x="712415" y="1456030"/>
                </a:lnTo>
                <a:lnTo>
                  <a:pt x="694659" y="1500170"/>
                </a:lnTo>
                <a:lnTo>
                  <a:pt x="676324" y="1544057"/>
                </a:lnTo>
                <a:lnTo>
                  <a:pt x="657411" y="1587682"/>
                </a:lnTo>
                <a:lnTo>
                  <a:pt x="637921" y="1631039"/>
                </a:lnTo>
                <a:lnTo>
                  <a:pt x="617853" y="1674120"/>
                </a:lnTo>
                <a:lnTo>
                  <a:pt x="597208" y="1716916"/>
                </a:lnTo>
                <a:lnTo>
                  <a:pt x="575987" y="1759422"/>
                </a:lnTo>
                <a:lnTo>
                  <a:pt x="554191" y="1801628"/>
                </a:lnTo>
                <a:lnTo>
                  <a:pt x="531819" y="1843528"/>
                </a:lnTo>
                <a:lnTo>
                  <a:pt x="508872" y="1885114"/>
                </a:lnTo>
                <a:lnTo>
                  <a:pt x="485352" y="1926378"/>
                </a:lnTo>
                <a:lnTo>
                  <a:pt x="461257" y="1967313"/>
                </a:lnTo>
                <a:lnTo>
                  <a:pt x="436590" y="2007911"/>
                </a:lnTo>
                <a:lnTo>
                  <a:pt x="411350" y="2048164"/>
                </a:lnTo>
                <a:lnTo>
                  <a:pt x="385538" y="2088066"/>
                </a:lnTo>
                <a:lnTo>
                  <a:pt x="359154" y="2127608"/>
                </a:lnTo>
                <a:lnTo>
                  <a:pt x="332199" y="2166783"/>
                </a:lnTo>
                <a:lnTo>
                  <a:pt x="304673" y="2205583"/>
                </a:lnTo>
                <a:lnTo>
                  <a:pt x="276577" y="2244001"/>
                </a:lnTo>
                <a:lnTo>
                  <a:pt x="247912" y="2282029"/>
                </a:lnTo>
                <a:lnTo>
                  <a:pt x="218678" y="2319660"/>
                </a:lnTo>
                <a:lnTo>
                  <a:pt x="188875" y="2356886"/>
                </a:lnTo>
                <a:lnTo>
                  <a:pt x="158504" y="2393699"/>
                </a:lnTo>
                <a:lnTo>
                  <a:pt x="127565" y="2430092"/>
                </a:lnTo>
                <a:lnTo>
                  <a:pt x="96059" y="2466057"/>
                </a:lnTo>
                <a:lnTo>
                  <a:pt x="63987" y="2501587"/>
                </a:lnTo>
                <a:lnTo>
                  <a:pt x="31349" y="2536675"/>
                </a:lnTo>
                <a:lnTo>
                  <a:pt x="0" y="2569377"/>
                </a:lnTo>
              </a:path>
            </a:pathLst>
          </a:custGeom>
          <a:ln w="57149">
            <a:solidFill>
              <a:srgbClr val="8BA8AC"/>
            </a:solidFill>
          </a:ln>
        </p:spPr>
        <p:txBody>
          <a:bodyPr wrap="square" lIns="0" tIns="0" rIns="0" bIns="0" rtlCol="0"/>
          <a:lstStyle/>
          <a:p>
            <a:endParaRPr/>
          </a:p>
        </p:txBody>
      </p:sp>
      <p:pic>
        <p:nvPicPr>
          <p:cNvPr id="40" name="Picture 39"/>
          <p:cNvPicPr/>
          <p:nvPr/>
        </p:nvPicPr>
        <p:blipFill>
          <a:blip r:embed="rId3">
            <a:extLst>
              <a:ext uri="{28A0092B-C50C-407E-A947-70E740481C1C}">
                <a14:useLocalDpi xmlns:a14="http://schemas.microsoft.com/office/drawing/2010/main" val="0"/>
              </a:ext>
            </a:extLst>
          </a:blip>
          <a:stretch>
            <a:fillRect/>
          </a:stretch>
        </p:blipFill>
        <p:spPr>
          <a:xfrm>
            <a:off x="1093467" y="2390450"/>
            <a:ext cx="7644647" cy="4229009"/>
          </a:xfrm>
          <a:prstGeom prst="rect">
            <a:avLst/>
          </a:prstGeom>
          <a:effectLst>
            <a:glow rad="228600">
              <a:schemeClr val="accent5">
                <a:satMod val="175000"/>
                <a:alpha val="40000"/>
              </a:schemeClr>
            </a:glow>
          </a:effectLst>
        </p:spPr>
      </p:pic>
      <p:pic>
        <p:nvPicPr>
          <p:cNvPr id="41" name="Picture 40"/>
          <p:cNvPicPr/>
          <p:nvPr/>
        </p:nvPicPr>
        <p:blipFill>
          <a:blip r:embed="rId4">
            <a:extLst>
              <a:ext uri="{28A0092B-C50C-407E-A947-70E740481C1C}">
                <a14:useLocalDpi xmlns:a14="http://schemas.microsoft.com/office/drawing/2010/main" val="0"/>
              </a:ext>
            </a:extLst>
          </a:blip>
          <a:stretch>
            <a:fillRect/>
          </a:stretch>
        </p:blipFill>
        <p:spPr>
          <a:xfrm>
            <a:off x="9163429" y="5776368"/>
            <a:ext cx="8096003" cy="4119270"/>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12084029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par>
                                <p:cTn id="8" presetID="6" presetClass="entr" presetSubtype="16"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circle(in)">
                                      <p:cBhvr>
                                        <p:cTn id="10"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3904605" y="8460341"/>
            <a:ext cx="2481580" cy="482600"/>
          </a:xfrm>
          <a:prstGeom prst="rect">
            <a:avLst/>
          </a:prstGeom>
        </p:spPr>
        <p:txBody>
          <a:bodyPr vert="horz" wrap="square" lIns="0" tIns="12700" rIns="0" bIns="0" rtlCol="0">
            <a:spAutoFit/>
          </a:bodyPr>
          <a:lstStyle/>
          <a:p>
            <a:pPr marL="12700">
              <a:lnSpc>
                <a:spcPct val="100000"/>
              </a:lnSpc>
              <a:spcBef>
                <a:spcPts val="100"/>
              </a:spcBef>
            </a:pPr>
            <a:r>
              <a:rPr sz="3000" b="1" spc="110" dirty="0">
                <a:solidFill>
                  <a:srgbClr val="FFFFFF"/>
                </a:solidFill>
                <a:latin typeface="Arial"/>
                <a:cs typeface="Arial"/>
              </a:rPr>
              <a:t>02</a:t>
            </a:r>
            <a:r>
              <a:rPr sz="3000" b="1" spc="-45" dirty="0">
                <a:solidFill>
                  <a:srgbClr val="FFFFFF"/>
                </a:solidFill>
                <a:latin typeface="Arial"/>
                <a:cs typeface="Arial"/>
              </a:rPr>
              <a:t> </a:t>
            </a:r>
            <a:r>
              <a:rPr sz="3000" b="1" spc="165" dirty="0">
                <a:solidFill>
                  <a:srgbClr val="FFFFFF"/>
                </a:solidFill>
                <a:latin typeface="Arial"/>
                <a:cs typeface="Arial"/>
              </a:rPr>
              <a:t>-</a:t>
            </a:r>
            <a:r>
              <a:rPr sz="3000" b="1" spc="-40" dirty="0">
                <a:solidFill>
                  <a:srgbClr val="FFFFFF"/>
                </a:solidFill>
                <a:latin typeface="Arial"/>
                <a:cs typeface="Arial"/>
              </a:rPr>
              <a:t> </a:t>
            </a:r>
            <a:r>
              <a:rPr sz="3000" b="1" spc="-105" dirty="0">
                <a:solidFill>
                  <a:srgbClr val="FFFFFF"/>
                </a:solidFill>
                <a:latin typeface="Arial"/>
                <a:cs typeface="Arial"/>
              </a:rPr>
              <a:t>WEBSITE</a:t>
            </a:r>
            <a:endParaRPr sz="3000" dirty="0">
              <a:latin typeface="Arial"/>
              <a:cs typeface="Arial"/>
            </a:endParaRPr>
          </a:p>
        </p:txBody>
      </p:sp>
      <p:sp>
        <p:nvSpPr>
          <p:cNvPr id="7" name="object 7"/>
          <p:cNvSpPr txBox="1"/>
          <p:nvPr/>
        </p:nvSpPr>
        <p:spPr>
          <a:xfrm>
            <a:off x="1964840" y="8581367"/>
            <a:ext cx="2781300" cy="482600"/>
          </a:xfrm>
          <a:prstGeom prst="rect">
            <a:avLst/>
          </a:prstGeom>
        </p:spPr>
        <p:txBody>
          <a:bodyPr vert="horz" wrap="square" lIns="0" tIns="12700" rIns="0" bIns="0" rtlCol="0">
            <a:spAutoFit/>
          </a:bodyPr>
          <a:lstStyle/>
          <a:p>
            <a:pPr marL="12700">
              <a:lnSpc>
                <a:spcPct val="100000"/>
              </a:lnSpc>
              <a:spcBef>
                <a:spcPts val="100"/>
              </a:spcBef>
            </a:pPr>
            <a:r>
              <a:rPr sz="3000" b="1" spc="204" dirty="0">
                <a:solidFill>
                  <a:srgbClr val="FFFFFF"/>
                </a:solidFill>
                <a:latin typeface="Arial"/>
                <a:cs typeface="Arial"/>
              </a:rPr>
              <a:t>0</a:t>
            </a:r>
            <a:r>
              <a:rPr sz="3000" b="1" spc="-570" dirty="0">
                <a:solidFill>
                  <a:srgbClr val="FFFFFF"/>
                </a:solidFill>
                <a:latin typeface="Arial"/>
                <a:cs typeface="Arial"/>
              </a:rPr>
              <a:t>1</a:t>
            </a:r>
            <a:r>
              <a:rPr sz="3000" b="1" spc="-10" dirty="0">
                <a:solidFill>
                  <a:srgbClr val="FFFFFF"/>
                </a:solidFill>
                <a:latin typeface="Arial"/>
                <a:cs typeface="Arial"/>
              </a:rPr>
              <a:t> </a:t>
            </a:r>
            <a:r>
              <a:rPr sz="3000" b="1" spc="165" dirty="0">
                <a:solidFill>
                  <a:srgbClr val="FFFFFF"/>
                </a:solidFill>
                <a:latin typeface="Arial"/>
                <a:cs typeface="Arial"/>
              </a:rPr>
              <a:t>-</a:t>
            </a:r>
            <a:r>
              <a:rPr sz="3000" b="1" spc="-10" dirty="0">
                <a:solidFill>
                  <a:srgbClr val="FFFFFF"/>
                </a:solidFill>
                <a:latin typeface="Arial"/>
                <a:cs typeface="Arial"/>
              </a:rPr>
              <a:t> </a:t>
            </a:r>
            <a:r>
              <a:rPr sz="3000" b="1" spc="-310" dirty="0">
                <a:solidFill>
                  <a:srgbClr val="FFFFFF"/>
                </a:solidFill>
                <a:latin typeface="Arial"/>
                <a:cs typeface="Arial"/>
              </a:rPr>
              <a:t>B</a:t>
            </a:r>
            <a:r>
              <a:rPr sz="3000" b="1" spc="-110" dirty="0">
                <a:solidFill>
                  <a:srgbClr val="FFFFFF"/>
                </a:solidFill>
                <a:latin typeface="Arial"/>
                <a:cs typeface="Arial"/>
              </a:rPr>
              <a:t>R</a:t>
            </a:r>
            <a:r>
              <a:rPr sz="3000" b="1" spc="235" dirty="0">
                <a:solidFill>
                  <a:srgbClr val="FFFFFF"/>
                </a:solidFill>
                <a:latin typeface="Arial"/>
                <a:cs typeface="Arial"/>
              </a:rPr>
              <a:t>A</a:t>
            </a:r>
            <a:r>
              <a:rPr sz="3000" b="1" spc="20" dirty="0">
                <a:solidFill>
                  <a:srgbClr val="FFFFFF"/>
                </a:solidFill>
                <a:latin typeface="Arial"/>
                <a:cs typeface="Arial"/>
              </a:rPr>
              <a:t>N</a:t>
            </a:r>
            <a:r>
              <a:rPr sz="3000" b="1" spc="-120" dirty="0">
                <a:solidFill>
                  <a:srgbClr val="FFFFFF"/>
                </a:solidFill>
                <a:latin typeface="Arial"/>
                <a:cs typeface="Arial"/>
              </a:rPr>
              <a:t>D</a:t>
            </a:r>
            <a:r>
              <a:rPr sz="3000" b="1" spc="215" dirty="0">
                <a:solidFill>
                  <a:srgbClr val="FFFFFF"/>
                </a:solidFill>
                <a:latin typeface="Arial"/>
                <a:cs typeface="Arial"/>
              </a:rPr>
              <a:t>I</a:t>
            </a:r>
            <a:r>
              <a:rPr sz="3000" b="1" spc="20" dirty="0">
                <a:solidFill>
                  <a:srgbClr val="FFFFFF"/>
                </a:solidFill>
                <a:latin typeface="Arial"/>
                <a:cs typeface="Arial"/>
              </a:rPr>
              <a:t>N</a:t>
            </a:r>
            <a:r>
              <a:rPr sz="3000" b="1" spc="-235" dirty="0">
                <a:solidFill>
                  <a:srgbClr val="FFFFFF"/>
                </a:solidFill>
                <a:latin typeface="Arial"/>
                <a:cs typeface="Arial"/>
              </a:rPr>
              <a:t>G</a:t>
            </a:r>
            <a:endParaRPr sz="3000">
              <a:latin typeface="Arial"/>
              <a:cs typeface="Arial"/>
            </a:endParaRPr>
          </a:p>
        </p:txBody>
      </p:sp>
      <p:sp>
        <p:nvSpPr>
          <p:cNvPr id="21" name="object 21"/>
          <p:cNvSpPr/>
          <p:nvPr/>
        </p:nvSpPr>
        <p:spPr>
          <a:xfrm>
            <a:off x="3164366" y="1186687"/>
            <a:ext cx="694690" cy="1069340"/>
          </a:xfrm>
          <a:custGeom>
            <a:avLst/>
            <a:gdLst/>
            <a:ahLst/>
            <a:cxnLst/>
            <a:rect l="l" t="t" r="r" b="b"/>
            <a:pathLst>
              <a:path w="694689" h="1069339">
                <a:moveTo>
                  <a:pt x="694660" y="0"/>
                </a:moveTo>
                <a:lnTo>
                  <a:pt x="676325" y="43885"/>
                </a:lnTo>
                <a:lnTo>
                  <a:pt x="657412" y="87511"/>
                </a:lnTo>
                <a:lnTo>
                  <a:pt x="637921" y="130868"/>
                </a:lnTo>
                <a:lnTo>
                  <a:pt x="617854" y="173948"/>
                </a:lnTo>
                <a:lnTo>
                  <a:pt x="597209" y="216745"/>
                </a:lnTo>
                <a:lnTo>
                  <a:pt x="575988" y="259251"/>
                </a:lnTo>
                <a:lnTo>
                  <a:pt x="554191" y="301457"/>
                </a:lnTo>
                <a:lnTo>
                  <a:pt x="531820" y="343357"/>
                </a:lnTo>
                <a:lnTo>
                  <a:pt x="508873" y="384943"/>
                </a:lnTo>
                <a:lnTo>
                  <a:pt x="485353" y="426207"/>
                </a:lnTo>
                <a:lnTo>
                  <a:pt x="461258" y="467142"/>
                </a:lnTo>
                <a:lnTo>
                  <a:pt x="436591" y="507740"/>
                </a:lnTo>
                <a:lnTo>
                  <a:pt x="411351" y="547993"/>
                </a:lnTo>
                <a:lnTo>
                  <a:pt x="385538" y="587895"/>
                </a:lnTo>
                <a:lnTo>
                  <a:pt x="359155" y="627437"/>
                </a:lnTo>
                <a:lnTo>
                  <a:pt x="332200" y="666612"/>
                </a:lnTo>
                <a:lnTo>
                  <a:pt x="304674" y="705412"/>
                </a:lnTo>
                <a:lnTo>
                  <a:pt x="276578" y="743830"/>
                </a:lnTo>
                <a:lnTo>
                  <a:pt x="247913" y="781858"/>
                </a:lnTo>
                <a:lnTo>
                  <a:pt x="218678" y="819489"/>
                </a:lnTo>
                <a:lnTo>
                  <a:pt x="188875" y="856715"/>
                </a:lnTo>
                <a:lnTo>
                  <a:pt x="158504" y="893528"/>
                </a:lnTo>
                <a:lnTo>
                  <a:pt x="127566" y="929921"/>
                </a:lnTo>
                <a:lnTo>
                  <a:pt x="96060" y="965886"/>
                </a:lnTo>
                <a:lnTo>
                  <a:pt x="63988" y="1001416"/>
                </a:lnTo>
                <a:lnTo>
                  <a:pt x="31350" y="1036503"/>
                </a:lnTo>
                <a:lnTo>
                  <a:pt x="0" y="1069207"/>
                </a:lnTo>
              </a:path>
            </a:pathLst>
          </a:custGeom>
          <a:ln w="57149">
            <a:solidFill>
              <a:srgbClr val="8BA8AC"/>
            </a:solidFill>
          </a:ln>
        </p:spPr>
        <p:txBody>
          <a:bodyPr wrap="square" lIns="0" tIns="0" rIns="0" bIns="0" rtlCol="0"/>
          <a:lstStyle/>
          <a:p>
            <a:endParaRPr/>
          </a:p>
        </p:txBody>
      </p:sp>
      <p:sp>
        <p:nvSpPr>
          <p:cNvPr id="22" name="object 22"/>
          <p:cNvSpPr/>
          <p:nvPr/>
        </p:nvSpPr>
        <p:spPr>
          <a:xfrm>
            <a:off x="0" y="0"/>
            <a:ext cx="2826385" cy="3349625"/>
          </a:xfrm>
          <a:custGeom>
            <a:avLst/>
            <a:gdLst/>
            <a:ahLst/>
            <a:cxnLst/>
            <a:rect l="l" t="t" r="r" b="b"/>
            <a:pathLst>
              <a:path w="2826385" h="3349625">
                <a:moveTo>
                  <a:pt x="259397" y="3265144"/>
                </a:moveTo>
                <a:lnTo>
                  <a:pt x="0" y="3007080"/>
                </a:lnTo>
                <a:lnTo>
                  <a:pt x="0" y="3047390"/>
                </a:lnTo>
                <a:lnTo>
                  <a:pt x="239242" y="3285401"/>
                </a:lnTo>
                <a:lnTo>
                  <a:pt x="259397" y="3265144"/>
                </a:lnTo>
                <a:close/>
              </a:path>
              <a:path w="2826385" h="3349625">
                <a:moveTo>
                  <a:pt x="819797" y="3329089"/>
                </a:moveTo>
                <a:lnTo>
                  <a:pt x="0" y="2504732"/>
                </a:lnTo>
                <a:lnTo>
                  <a:pt x="0" y="2545257"/>
                </a:lnTo>
                <a:lnTo>
                  <a:pt x="799541" y="3349244"/>
                </a:lnTo>
                <a:lnTo>
                  <a:pt x="819797" y="3329089"/>
                </a:lnTo>
                <a:close/>
              </a:path>
              <a:path w="2826385" h="3349625">
                <a:moveTo>
                  <a:pt x="1324673" y="3247415"/>
                </a:moveTo>
                <a:lnTo>
                  <a:pt x="0" y="1922741"/>
                </a:lnTo>
                <a:lnTo>
                  <a:pt x="0" y="1963153"/>
                </a:lnTo>
                <a:lnTo>
                  <a:pt x="1304467" y="3267621"/>
                </a:lnTo>
                <a:lnTo>
                  <a:pt x="1324673" y="3247415"/>
                </a:lnTo>
                <a:close/>
              </a:path>
              <a:path w="2826385" h="3349625">
                <a:moveTo>
                  <a:pt x="1811350" y="3150628"/>
                </a:moveTo>
                <a:lnTo>
                  <a:pt x="0" y="1339265"/>
                </a:lnTo>
                <a:lnTo>
                  <a:pt x="0" y="1379677"/>
                </a:lnTo>
                <a:lnTo>
                  <a:pt x="1791144" y="3170834"/>
                </a:lnTo>
                <a:lnTo>
                  <a:pt x="1811350" y="3150628"/>
                </a:lnTo>
                <a:close/>
              </a:path>
              <a:path w="2826385" h="3349625">
                <a:moveTo>
                  <a:pt x="2114639" y="2940951"/>
                </a:moveTo>
                <a:lnTo>
                  <a:pt x="0" y="826300"/>
                </a:lnTo>
                <a:lnTo>
                  <a:pt x="0" y="866711"/>
                </a:lnTo>
                <a:lnTo>
                  <a:pt x="2094433" y="2961157"/>
                </a:lnTo>
                <a:lnTo>
                  <a:pt x="2114639" y="2940951"/>
                </a:lnTo>
                <a:close/>
              </a:path>
              <a:path w="2826385" h="3349625">
                <a:moveTo>
                  <a:pt x="2465946" y="2754223"/>
                </a:moveTo>
                <a:lnTo>
                  <a:pt x="0" y="288277"/>
                </a:lnTo>
                <a:lnTo>
                  <a:pt x="0" y="328688"/>
                </a:lnTo>
                <a:lnTo>
                  <a:pt x="2445740" y="2774429"/>
                </a:lnTo>
                <a:lnTo>
                  <a:pt x="2465946" y="2754223"/>
                </a:lnTo>
                <a:close/>
              </a:path>
              <a:path w="2826385" h="3349625">
                <a:moveTo>
                  <a:pt x="2826207" y="2535339"/>
                </a:moveTo>
                <a:lnTo>
                  <a:pt x="264922" y="0"/>
                </a:lnTo>
                <a:lnTo>
                  <a:pt x="224307" y="0"/>
                </a:lnTo>
                <a:lnTo>
                  <a:pt x="2806103" y="2555646"/>
                </a:lnTo>
                <a:lnTo>
                  <a:pt x="2826207" y="2535339"/>
                </a:lnTo>
                <a:close/>
              </a:path>
            </a:pathLst>
          </a:custGeom>
          <a:solidFill>
            <a:srgbClr val="8BA8AC"/>
          </a:solidFill>
        </p:spPr>
        <p:txBody>
          <a:bodyPr wrap="square" lIns="0" tIns="0" rIns="0" bIns="0" rtlCol="0"/>
          <a:lstStyle/>
          <a:p>
            <a:endParaRPr/>
          </a:p>
        </p:txBody>
      </p:sp>
      <p:grpSp>
        <p:nvGrpSpPr>
          <p:cNvPr id="23" name="object 23"/>
          <p:cNvGrpSpPr/>
          <p:nvPr/>
        </p:nvGrpSpPr>
        <p:grpSpPr>
          <a:xfrm>
            <a:off x="13904605" y="0"/>
            <a:ext cx="2167890" cy="2167890"/>
            <a:chOff x="13904605" y="0"/>
            <a:chExt cx="2167890" cy="2167890"/>
          </a:xfrm>
        </p:grpSpPr>
        <p:sp>
          <p:nvSpPr>
            <p:cNvPr id="24" name="object 24"/>
            <p:cNvSpPr/>
            <p:nvPr/>
          </p:nvSpPr>
          <p:spPr>
            <a:xfrm>
              <a:off x="13904606" y="0"/>
              <a:ext cx="1083945" cy="1083945"/>
            </a:xfrm>
            <a:custGeom>
              <a:avLst/>
              <a:gdLst/>
              <a:ahLst/>
              <a:cxnLst/>
              <a:rect l="l" t="t" r="r" b="b"/>
              <a:pathLst>
                <a:path w="1083944"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48CFAE"/>
            </a:solidFill>
          </p:spPr>
          <p:txBody>
            <a:bodyPr wrap="square" lIns="0" tIns="0" rIns="0" bIns="0" rtlCol="0"/>
            <a:lstStyle/>
            <a:p>
              <a:endParaRPr/>
            </a:p>
          </p:txBody>
        </p:sp>
        <p:sp>
          <p:nvSpPr>
            <p:cNvPr id="25" name="object 25"/>
            <p:cNvSpPr/>
            <p:nvPr/>
          </p:nvSpPr>
          <p:spPr>
            <a:xfrm>
              <a:off x="14988414" y="0"/>
              <a:ext cx="1083945" cy="1083945"/>
            </a:xfrm>
            <a:custGeom>
              <a:avLst/>
              <a:gdLst/>
              <a:ahLst/>
              <a:cxnLst/>
              <a:rect l="l" t="t" r="r" b="b"/>
              <a:pathLst>
                <a:path w="1083944" h="1083945">
                  <a:moveTo>
                    <a:pt x="1083766" y="0"/>
                  </a:moveTo>
                  <a:lnTo>
                    <a:pt x="1083766" y="1083766"/>
                  </a:lnTo>
                  <a:lnTo>
                    <a:pt x="1035506" y="1082710"/>
                  </a:lnTo>
                  <a:lnTo>
                    <a:pt x="987786" y="1079572"/>
                  </a:lnTo>
                  <a:lnTo>
                    <a:pt x="940648" y="1074395"/>
                  </a:lnTo>
                  <a:lnTo>
                    <a:pt x="894138" y="1067223"/>
                  </a:lnTo>
                  <a:lnTo>
                    <a:pt x="848299" y="1058102"/>
                  </a:lnTo>
                  <a:lnTo>
                    <a:pt x="803176" y="1047074"/>
                  </a:lnTo>
                  <a:lnTo>
                    <a:pt x="758812" y="1034184"/>
                  </a:lnTo>
                  <a:lnTo>
                    <a:pt x="715253" y="1019475"/>
                  </a:lnTo>
                  <a:lnTo>
                    <a:pt x="672541" y="1002993"/>
                  </a:lnTo>
                  <a:lnTo>
                    <a:pt x="630721" y="984780"/>
                  </a:lnTo>
                  <a:lnTo>
                    <a:pt x="589837" y="964882"/>
                  </a:lnTo>
                  <a:lnTo>
                    <a:pt x="549934" y="943341"/>
                  </a:lnTo>
                  <a:lnTo>
                    <a:pt x="511055" y="920202"/>
                  </a:lnTo>
                  <a:lnTo>
                    <a:pt x="473244" y="895510"/>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217C9D"/>
            </a:solidFill>
          </p:spPr>
          <p:txBody>
            <a:bodyPr wrap="square" lIns="0" tIns="0" rIns="0" bIns="0" rtlCol="0"/>
            <a:lstStyle/>
            <a:p>
              <a:endParaRPr/>
            </a:p>
          </p:txBody>
        </p:sp>
        <p:sp>
          <p:nvSpPr>
            <p:cNvPr id="26" name="object 26"/>
            <p:cNvSpPr/>
            <p:nvPr/>
          </p:nvSpPr>
          <p:spPr>
            <a:xfrm>
              <a:off x="14988415" y="1069172"/>
              <a:ext cx="1083945" cy="1083945"/>
            </a:xfrm>
            <a:custGeom>
              <a:avLst/>
              <a:gdLst/>
              <a:ahLst/>
              <a:cxnLst/>
              <a:rect l="l" t="t" r="r" b="b"/>
              <a:pathLst>
                <a:path w="1083944"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FCB77"/>
            </a:solidFill>
          </p:spPr>
          <p:txBody>
            <a:bodyPr wrap="square" lIns="0" tIns="0" rIns="0" bIns="0" rtlCol="0"/>
            <a:lstStyle/>
            <a:p>
              <a:endParaRPr/>
            </a:p>
          </p:txBody>
        </p:sp>
        <p:sp>
          <p:nvSpPr>
            <p:cNvPr id="27" name="object 27"/>
            <p:cNvSpPr/>
            <p:nvPr/>
          </p:nvSpPr>
          <p:spPr>
            <a:xfrm>
              <a:off x="13904605" y="1083808"/>
              <a:ext cx="1083945" cy="1083945"/>
            </a:xfrm>
            <a:custGeom>
              <a:avLst/>
              <a:gdLst/>
              <a:ahLst/>
              <a:cxnLst/>
              <a:rect l="l" t="t" r="r" b="b"/>
              <a:pathLst>
                <a:path w="1083944" h="1083945">
                  <a:moveTo>
                    <a:pt x="0" y="1083766"/>
                  </a:moveTo>
                  <a:lnTo>
                    <a:pt x="0" y="0"/>
                  </a:lnTo>
                  <a:lnTo>
                    <a:pt x="48259" y="1055"/>
                  </a:lnTo>
                  <a:lnTo>
                    <a:pt x="95980" y="4194"/>
                  </a:lnTo>
                  <a:lnTo>
                    <a:pt x="143117" y="9371"/>
                  </a:lnTo>
                  <a:lnTo>
                    <a:pt x="189627" y="16542"/>
                  </a:lnTo>
                  <a:lnTo>
                    <a:pt x="235466" y="25664"/>
                  </a:lnTo>
                  <a:lnTo>
                    <a:pt x="280589" y="36691"/>
                  </a:lnTo>
                  <a:lnTo>
                    <a:pt x="324953" y="49582"/>
                  </a:lnTo>
                  <a:lnTo>
                    <a:pt x="368513" y="64290"/>
                  </a:lnTo>
                  <a:lnTo>
                    <a:pt x="411225" y="80772"/>
                  </a:lnTo>
                  <a:lnTo>
                    <a:pt x="453044" y="98985"/>
                  </a:lnTo>
                  <a:lnTo>
                    <a:pt x="493928" y="118884"/>
                  </a:lnTo>
                  <a:lnTo>
                    <a:pt x="533832" y="140424"/>
                  </a:lnTo>
                  <a:lnTo>
                    <a:pt x="572711" y="163563"/>
                  </a:lnTo>
                  <a:lnTo>
                    <a:pt x="610521" y="188256"/>
                  </a:lnTo>
                  <a:lnTo>
                    <a:pt x="647219" y="214458"/>
                  </a:lnTo>
                  <a:lnTo>
                    <a:pt x="682760" y="242127"/>
                  </a:lnTo>
                  <a:lnTo>
                    <a:pt x="717100" y="271217"/>
                  </a:lnTo>
                  <a:lnTo>
                    <a:pt x="750195" y="301685"/>
                  </a:lnTo>
                  <a:lnTo>
                    <a:pt x="782001" y="333486"/>
                  </a:lnTo>
                  <a:lnTo>
                    <a:pt x="812474" y="366578"/>
                  </a:lnTo>
                  <a:lnTo>
                    <a:pt x="841569" y="400915"/>
                  </a:lnTo>
                  <a:lnTo>
                    <a:pt x="869243" y="436453"/>
                  </a:lnTo>
                  <a:lnTo>
                    <a:pt x="895451" y="473149"/>
                  </a:lnTo>
                  <a:lnTo>
                    <a:pt x="920150" y="510958"/>
                  </a:lnTo>
                  <a:lnTo>
                    <a:pt x="943295" y="549837"/>
                  </a:lnTo>
                  <a:lnTo>
                    <a:pt x="964841" y="589741"/>
                  </a:lnTo>
                  <a:lnTo>
                    <a:pt x="984746" y="630627"/>
                  </a:lnTo>
                  <a:lnTo>
                    <a:pt x="1002964" y="672450"/>
                  </a:lnTo>
                  <a:lnTo>
                    <a:pt x="1019452" y="715166"/>
                  </a:lnTo>
                  <a:lnTo>
                    <a:pt x="1034165" y="758731"/>
                  </a:lnTo>
                  <a:lnTo>
                    <a:pt x="1047060" y="803102"/>
                  </a:lnTo>
                  <a:lnTo>
                    <a:pt x="1058092" y="848233"/>
                  </a:lnTo>
                  <a:lnTo>
                    <a:pt x="1067217" y="894082"/>
                  </a:lnTo>
                  <a:lnTo>
                    <a:pt x="1074391" y="940603"/>
                  </a:lnTo>
                  <a:lnTo>
                    <a:pt x="1079570" y="987754"/>
                  </a:lnTo>
                  <a:lnTo>
                    <a:pt x="1082710" y="1035489"/>
                  </a:lnTo>
                  <a:lnTo>
                    <a:pt x="1083766" y="1083766"/>
                  </a:lnTo>
                  <a:lnTo>
                    <a:pt x="0" y="1083766"/>
                  </a:lnTo>
                  <a:close/>
                </a:path>
              </a:pathLst>
            </a:custGeom>
            <a:solidFill>
              <a:srgbClr val="217C9D"/>
            </a:solidFill>
          </p:spPr>
          <p:txBody>
            <a:bodyPr wrap="square" lIns="0" tIns="0" rIns="0" bIns="0" rtlCol="0"/>
            <a:lstStyle/>
            <a:p>
              <a:endParaRPr/>
            </a:p>
          </p:txBody>
        </p:sp>
      </p:grpSp>
      <p:grpSp>
        <p:nvGrpSpPr>
          <p:cNvPr id="28" name="object 28"/>
          <p:cNvGrpSpPr/>
          <p:nvPr/>
        </p:nvGrpSpPr>
        <p:grpSpPr>
          <a:xfrm>
            <a:off x="16161768" y="0"/>
            <a:ext cx="2145665" cy="2196465"/>
            <a:chOff x="16142546" y="0"/>
            <a:chExt cx="2145665" cy="2196465"/>
          </a:xfrm>
        </p:grpSpPr>
        <p:sp>
          <p:nvSpPr>
            <p:cNvPr id="29" name="object 29"/>
            <p:cNvSpPr/>
            <p:nvPr/>
          </p:nvSpPr>
          <p:spPr>
            <a:xfrm>
              <a:off x="17226355" y="28574"/>
              <a:ext cx="1061720" cy="1083945"/>
            </a:xfrm>
            <a:custGeom>
              <a:avLst/>
              <a:gdLst/>
              <a:ahLst/>
              <a:cxnLst/>
              <a:rect l="l" t="t" r="r" b="b"/>
              <a:pathLst>
                <a:path w="1061719" h="1083945">
                  <a:moveTo>
                    <a:pt x="0" y="0"/>
                  </a:moveTo>
                  <a:lnTo>
                    <a:pt x="1061644" y="0"/>
                  </a:lnTo>
                  <a:lnTo>
                    <a:pt x="1061644" y="217663"/>
                  </a:lnTo>
                  <a:lnTo>
                    <a:pt x="1047074" y="280589"/>
                  </a:lnTo>
                  <a:lnTo>
                    <a:pt x="1034184" y="324953"/>
                  </a:lnTo>
                  <a:lnTo>
                    <a:pt x="1019475" y="368513"/>
                  </a:lnTo>
                  <a:lnTo>
                    <a:pt x="1002993" y="411225"/>
                  </a:lnTo>
                  <a:lnTo>
                    <a:pt x="984780" y="453044"/>
                  </a:lnTo>
                  <a:lnTo>
                    <a:pt x="964882" y="493928"/>
                  </a:lnTo>
                  <a:lnTo>
                    <a:pt x="943341" y="533831"/>
                  </a:lnTo>
                  <a:lnTo>
                    <a:pt x="920202" y="572711"/>
                  </a:lnTo>
                  <a:lnTo>
                    <a:pt x="895509"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4"/>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09"/>
                  </a:lnTo>
                  <a:lnTo>
                    <a:pt x="20" y="1083765"/>
                  </a:lnTo>
                  <a:lnTo>
                    <a:pt x="0" y="0"/>
                  </a:lnTo>
                  <a:close/>
                </a:path>
              </a:pathLst>
            </a:custGeom>
            <a:solidFill>
              <a:srgbClr val="217C9D"/>
            </a:solidFill>
          </p:spPr>
          <p:txBody>
            <a:bodyPr wrap="square" lIns="0" tIns="0" rIns="0" bIns="0" rtlCol="0"/>
            <a:lstStyle/>
            <a:p>
              <a:endParaRPr/>
            </a:p>
          </p:txBody>
        </p:sp>
        <p:sp>
          <p:nvSpPr>
            <p:cNvPr id="30" name="object 30"/>
            <p:cNvSpPr/>
            <p:nvPr/>
          </p:nvSpPr>
          <p:spPr>
            <a:xfrm>
              <a:off x="16142539" y="11"/>
              <a:ext cx="2145665" cy="2196465"/>
            </a:xfrm>
            <a:custGeom>
              <a:avLst/>
              <a:gdLst/>
              <a:ahLst/>
              <a:cxnLst/>
              <a:rect l="l" t="t" r="r" b="b"/>
              <a:pathLst>
                <a:path w="2145665" h="2196465">
                  <a:moveTo>
                    <a:pt x="1083767" y="1112380"/>
                  </a:moveTo>
                  <a:lnTo>
                    <a:pt x="1035494" y="1113434"/>
                  </a:lnTo>
                  <a:lnTo>
                    <a:pt x="987755" y="1116571"/>
                  </a:lnTo>
                  <a:lnTo>
                    <a:pt x="940600" y="1121752"/>
                  </a:lnTo>
                  <a:lnTo>
                    <a:pt x="894080" y="1128928"/>
                  </a:lnTo>
                  <a:lnTo>
                    <a:pt x="848233" y="1138047"/>
                  </a:lnTo>
                  <a:lnTo>
                    <a:pt x="803097" y="1149083"/>
                  </a:lnTo>
                  <a:lnTo>
                    <a:pt x="758736" y="1161973"/>
                  </a:lnTo>
                  <a:lnTo>
                    <a:pt x="715162" y="1176693"/>
                  </a:lnTo>
                  <a:lnTo>
                    <a:pt x="672452" y="1193177"/>
                  </a:lnTo>
                  <a:lnTo>
                    <a:pt x="630631" y="1211402"/>
                  </a:lnTo>
                  <a:lnTo>
                    <a:pt x="589737" y="1231303"/>
                  </a:lnTo>
                  <a:lnTo>
                    <a:pt x="549833" y="1252842"/>
                  </a:lnTo>
                  <a:lnTo>
                    <a:pt x="510959" y="1275994"/>
                  </a:lnTo>
                  <a:lnTo>
                    <a:pt x="473151" y="1300695"/>
                  </a:lnTo>
                  <a:lnTo>
                    <a:pt x="436460" y="1326896"/>
                  </a:lnTo>
                  <a:lnTo>
                    <a:pt x="400913" y="1354569"/>
                  </a:lnTo>
                  <a:lnTo>
                    <a:pt x="366585" y="1383665"/>
                  </a:lnTo>
                  <a:lnTo>
                    <a:pt x="333489" y="1414145"/>
                  </a:lnTo>
                  <a:lnTo>
                    <a:pt x="301688" y="1445945"/>
                  </a:lnTo>
                  <a:lnTo>
                    <a:pt x="271221" y="1479042"/>
                  </a:lnTo>
                  <a:lnTo>
                    <a:pt x="242125" y="1513382"/>
                  </a:lnTo>
                  <a:lnTo>
                    <a:pt x="214464" y="1548930"/>
                  </a:lnTo>
                  <a:lnTo>
                    <a:pt x="188252" y="1585620"/>
                  </a:lnTo>
                  <a:lnTo>
                    <a:pt x="163563" y="1623428"/>
                  </a:lnTo>
                  <a:lnTo>
                    <a:pt x="140423" y="1662315"/>
                  </a:lnTo>
                  <a:lnTo>
                    <a:pt x="118884" y="1702219"/>
                  </a:lnTo>
                  <a:lnTo>
                    <a:pt x="98983" y="1743100"/>
                  </a:lnTo>
                  <a:lnTo>
                    <a:pt x="80772" y="1784921"/>
                  </a:lnTo>
                  <a:lnTo>
                    <a:pt x="64287" y="1827631"/>
                  </a:lnTo>
                  <a:lnTo>
                    <a:pt x="49580" y="1871192"/>
                  </a:lnTo>
                  <a:lnTo>
                    <a:pt x="36690" y="1915553"/>
                  </a:lnTo>
                  <a:lnTo>
                    <a:pt x="25666" y="1960676"/>
                  </a:lnTo>
                  <a:lnTo>
                    <a:pt x="16548" y="2006511"/>
                  </a:lnTo>
                  <a:lnTo>
                    <a:pt x="9372" y="2053031"/>
                  </a:lnTo>
                  <a:lnTo>
                    <a:pt x="4191" y="2100160"/>
                  </a:lnTo>
                  <a:lnTo>
                    <a:pt x="1054" y="2147887"/>
                  </a:lnTo>
                  <a:lnTo>
                    <a:pt x="0" y="2196147"/>
                  </a:lnTo>
                  <a:lnTo>
                    <a:pt x="1083767" y="2196147"/>
                  </a:lnTo>
                  <a:lnTo>
                    <a:pt x="1083767" y="1112380"/>
                  </a:lnTo>
                  <a:close/>
                </a:path>
                <a:path w="2145665" h="2196465">
                  <a:moveTo>
                    <a:pt x="2145461" y="0"/>
                  </a:moveTo>
                  <a:lnTo>
                    <a:pt x="1084427" y="0"/>
                  </a:lnTo>
                  <a:lnTo>
                    <a:pt x="1083805" y="28524"/>
                  </a:lnTo>
                  <a:lnTo>
                    <a:pt x="2145461" y="28524"/>
                  </a:lnTo>
                  <a:lnTo>
                    <a:pt x="2145461" y="0"/>
                  </a:lnTo>
                  <a:close/>
                </a:path>
              </a:pathLst>
            </a:custGeom>
            <a:solidFill>
              <a:srgbClr val="48CFAE"/>
            </a:solidFill>
          </p:spPr>
          <p:txBody>
            <a:bodyPr wrap="square" lIns="0" tIns="0" rIns="0" bIns="0" rtlCol="0"/>
            <a:lstStyle/>
            <a:p>
              <a:endParaRPr/>
            </a:p>
          </p:txBody>
        </p:sp>
        <p:sp>
          <p:nvSpPr>
            <p:cNvPr id="31" name="object 31"/>
            <p:cNvSpPr/>
            <p:nvPr/>
          </p:nvSpPr>
          <p:spPr>
            <a:xfrm>
              <a:off x="17226356" y="1112867"/>
              <a:ext cx="1061720" cy="1083310"/>
            </a:xfrm>
            <a:custGeom>
              <a:avLst/>
              <a:gdLst/>
              <a:ahLst/>
              <a:cxnLst/>
              <a:rect l="l" t="t" r="r" b="b"/>
              <a:pathLst>
                <a:path w="1061719" h="1083310">
                  <a:moveTo>
                    <a:pt x="1061644" y="1083282"/>
                  </a:moveTo>
                  <a:lnTo>
                    <a:pt x="0" y="1083282"/>
                  </a:lnTo>
                  <a:lnTo>
                    <a:pt x="1054" y="1035022"/>
                  </a:lnTo>
                  <a:lnTo>
                    <a:pt x="4192" y="987302"/>
                  </a:lnTo>
                  <a:lnTo>
                    <a:pt x="9369" y="940164"/>
                  </a:lnTo>
                  <a:lnTo>
                    <a:pt x="16540" y="893654"/>
                  </a:lnTo>
                  <a:lnTo>
                    <a:pt x="25662" y="847815"/>
                  </a:lnTo>
                  <a:lnTo>
                    <a:pt x="36690" y="802692"/>
                  </a:lnTo>
                  <a:lnTo>
                    <a:pt x="49580" y="758328"/>
                  </a:lnTo>
                  <a:lnTo>
                    <a:pt x="64288" y="714769"/>
                  </a:lnTo>
                  <a:lnTo>
                    <a:pt x="80771" y="672057"/>
                  </a:lnTo>
                  <a:lnTo>
                    <a:pt x="98984" y="630237"/>
                  </a:lnTo>
                  <a:lnTo>
                    <a:pt x="118882" y="589353"/>
                  </a:lnTo>
                  <a:lnTo>
                    <a:pt x="140423" y="549450"/>
                  </a:lnTo>
                  <a:lnTo>
                    <a:pt x="163562" y="510571"/>
                  </a:lnTo>
                  <a:lnTo>
                    <a:pt x="188254" y="472760"/>
                  </a:lnTo>
                  <a:lnTo>
                    <a:pt x="214457" y="436063"/>
                  </a:lnTo>
                  <a:lnTo>
                    <a:pt x="242125" y="400521"/>
                  </a:lnTo>
                  <a:lnTo>
                    <a:pt x="271215" y="366181"/>
                  </a:lnTo>
                  <a:lnTo>
                    <a:pt x="301683" y="333086"/>
                  </a:lnTo>
                  <a:lnTo>
                    <a:pt x="333485" y="301280"/>
                  </a:lnTo>
                  <a:lnTo>
                    <a:pt x="366576" y="270807"/>
                  </a:lnTo>
                  <a:lnTo>
                    <a:pt x="400913" y="241712"/>
                  </a:lnTo>
                  <a:lnTo>
                    <a:pt x="436451" y="214038"/>
                  </a:lnTo>
                  <a:lnTo>
                    <a:pt x="473147" y="187830"/>
                  </a:lnTo>
                  <a:lnTo>
                    <a:pt x="510957" y="163131"/>
                  </a:lnTo>
                  <a:lnTo>
                    <a:pt x="549836" y="139987"/>
                  </a:lnTo>
                  <a:lnTo>
                    <a:pt x="589740" y="118440"/>
                  </a:lnTo>
                  <a:lnTo>
                    <a:pt x="630626" y="98536"/>
                  </a:lnTo>
                  <a:lnTo>
                    <a:pt x="672448" y="80318"/>
                  </a:lnTo>
                  <a:lnTo>
                    <a:pt x="715164" y="63830"/>
                  </a:lnTo>
                  <a:lnTo>
                    <a:pt x="758730" y="49116"/>
                  </a:lnTo>
                  <a:lnTo>
                    <a:pt x="803100" y="36222"/>
                  </a:lnTo>
                  <a:lnTo>
                    <a:pt x="848232" y="25190"/>
                  </a:lnTo>
                  <a:lnTo>
                    <a:pt x="894080" y="16065"/>
                  </a:lnTo>
                  <a:lnTo>
                    <a:pt x="940602" y="8891"/>
                  </a:lnTo>
                  <a:lnTo>
                    <a:pt x="987752" y="3712"/>
                  </a:lnTo>
                  <a:lnTo>
                    <a:pt x="1035488" y="572"/>
                  </a:lnTo>
                  <a:lnTo>
                    <a:pt x="1061644" y="0"/>
                  </a:lnTo>
                  <a:lnTo>
                    <a:pt x="1061644" y="1083282"/>
                  </a:lnTo>
                  <a:close/>
                </a:path>
              </a:pathLst>
            </a:custGeom>
            <a:solidFill>
              <a:srgbClr val="FFCB77"/>
            </a:solidFill>
          </p:spPr>
          <p:txBody>
            <a:bodyPr wrap="square" lIns="0" tIns="0" rIns="0" bIns="0" rtlCol="0"/>
            <a:lstStyle/>
            <a:p>
              <a:endParaRPr/>
            </a:p>
          </p:txBody>
        </p:sp>
      </p:grpSp>
      <p:sp>
        <p:nvSpPr>
          <p:cNvPr id="33" name="Rectangle 32"/>
          <p:cNvSpPr/>
          <p:nvPr/>
        </p:nvSpPr>
        <p:spPr>
          <a:xfrm>
            <a:off x="2826385" y="287124"/>
            <a:ext cx="10857459" cy="1323439"/>
          </a:xfrm>
          <a:prstGeom prst="rect">
            <a:avLst/>
          </a:prstGeom>
        </p:spPr>
        <p:txBody>
          <a:bodyPr wrap="none">
            <a:spAutoFit/>
          </a:bodyPr>
          <a:lstStyle/>
          <a:p>
            <a:r>
              <a:rPr lang="en-US" sz="8000" b="1" dirty="0">
                <a:solidFill>
                  <a:schemeClr val="accent5">
                    <a:lumMod val="50000"/>
                  </a:schemeClr>
                </a:solidFill>
                <a:latin typeface="Georgia" panose="02040502050405020303" pitchFamily="18" charset="0"/>
                <a:ea typeface="Times New Roman" panose="02020603050405020304" pitchFamily="18" charset="0"/>
              </a:rPr>
              <a:t>Data </a:t>
            </a:r>
            <a:r>
              <a:rPr lang="en-US" sz="8000" b="1" dirty="0" smtClean="0">
                <a:solidFill>
                  <a:schemeClr val="accent5">
                    <a:lumMod val="50000"/>
                  </a:schemeClr>
                </a:solidFill>
                <a:latin typeface="Georgia" panose="02040502050405020303" pitchFamily="18" charset="0"/>
                <a:ea typeface="Times New Roman" panose="02020603050405020304" pitchFamily="18" charset="0"/>
              </a:rPr>
              <a:t>Presentations</a:t>
            </a:r>
            <a:r>
              <a:rPr lang="en-US" sz="7200" b="1" dirty="0" smtClean="0">
                <a:solidFill>
                  <a:schemeClr val="accent5">
                    <a:lumMod val="50000"/>
                  </a:schemeClr>
                </a:solidFill>
                <a:effectLst/>
                <a:latin typeface="Georgia" panose="02040502050405020303" pitchFamily="18" charset="0"/>
                <a:ea typeface="Times New Roman" panose="02020603050405020304" pitchFamily="18" charset="0"/>
              </a:rPr>
              <a:t> </a:t>
            </a:r>
            <a:endParaRPr lang="en-US" sz="8000" b="1" dirty="0">
              <a:solidFill>
                <a:schemeClr val="accent5">
                  <a:lumMod val="50000"/>
                </a:schemeClr>
              </a:solidFill>
              <a:latin typeface="Georgia" panose="02040502050405020303" pitchFamily="18" charset="0"/>
            </a:endParaRPr>
          </a:p>
        </p:txBody>
      </p:sp>
      <p:grpSp>
        <p:nvGrpSpPr>
          <p:cNvPr id="42" name="object 15"/>
          <p:cNvGrpSpPr/>
          <p:nvPr/>
        </p:nvGrpSpPr>
        <p:grpSpPr>
          <a:xfrm>
            <a:off x="0" y="7044153"/>
            <a:ext cx="2167890" cy="3242945"/>
            <a:chOff x="0" y="7044153"/>
            <a:chExt cx="2167890" cy="3242945"/>
          </a:xfrm>
        </p:grpSpPr>
        <p:sp>
          <p:nvSpPr>
            <p:cNvPr id="43" name="object 16"/>
            <p:cNvSpPr/>
            <p:nvPr/>
          </p:nvSpPr>
          <p:spPr>
            <a:xfrm>
              <a:off x="9524" y="7044153"/>
              <a:ext cx="1083945" cy="1083945"/>
            </a:xfrm>
            <a:custGeom>
              <a:avLst/>
              <a:gdLst/>
              <a:ahLst/>
              <a:cxnLst/>
              <a:rect l="l" t="t" r="r" b="b"/>
              <a:pathLst>
                <a:path w="1083945"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E6D73"/>
            </a:solidFill>
          </p:spPr>
          <p:txBody>
            <a:bodyPr wrap="square" lIns="0" tIns="0" rIns="0" bIns="0" rtlCol="0"/>
            <a:lstStyle/>
            <a:p>
              <a:endParaRPr/>
            </a:p>
          </p:txBody>
        </p:sp>
        <p:sp>
          <p:nvSpPr>
            <p:cNvPr id="44" name="object 17"/>
            <p:cNvSpPr/>
            <p:nvPr/>
          </p:nvSpPr>
          <p:spPr>
            <a:xfrm>
              <a:off x="1083808" y="7072728"/>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45" name="object 18"/>
            <p:cNvSpPr/>
            <p:nvPr/>
          </p:nvSpPr>
          <p:spPr>
            <a:xfrm>
              <a:off x="0" y="8156538"/>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FE6D73"/>
            </a:solidFill>
          </p:spPr>
          <p:txBody>
            <a:bodyPr wrap="square" lIns="0" tIns="0" rIns="0" bIns="0" rtlCol="0"/>
            <a:lstStyle/>
            <a:p>
              <a:endParaRPr/>
            </a:p>
          </p:txBody>
        </p:sp>
        <p:sp>
          <p:nvSpPr>
            <p:cNvPr id="46" name="object 19"/>
            <p:cNvSpPr/>
            <p:nvPr/>
          </p:nvSpPr>
          <p:spPr>
            <a:xfrm>
              <a:off x="0" y="9240347"/>
              <a:ext cx="1083945" cy="1047115"/>
            </a:xfrm>
            <a:custGeom>
              <a:avLst/>
              <a:gdLst/>
              <a:ahLst/>
              <a:cxnLst/>
              <a:rect l="l" t="t" r="r" b="b"/>
              <a:pathLst>
                <a:path w="1083945" h="1047115">
                  <a:moveTo>
                    <a:pt x="0" y="0"/>
                  </a:moveTo>
                  <a:lnTo>
                    <a:pt x="1083766" y="0"/>
                  </a:lnTo>
                  <a:lnTo>
                    <a:pt x="1082710" y="48259"/>
                  </a:lnTo>
                  <a:lnTo>
                    <a:pt x="1079571"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1"/>
                  </a:lnTo>
                  <a:lnTo>
                    <a:pt x="920202" y="572711"/>
                  </a:lnTo>
                  <a:lnTo>
                    <a:pt x="895509"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4"/>
                  </a:lnTo>
                  <a:lnTo>
                    <a:pt x="494024" y="964841"/>
                  </a:lnTo>
                  <a:lnTo>
                    <a:pt x="453138" y="984746"/>
                  </a:lnTo>
                  <a:lnTo>
                    <a:pt x="411315" y="1002964"/>
                  </a:lnTo>
                  <a:lnTo>
                    <a:pt x="368599" y="1019452"/>
                  </a:lnTo>
                  <a:lnTo>
                    <a:pt x="325034" y="1034165"/>
                  </a:lnTo>
                  <a:lnTo>
                    <a:pt x="282069" y="1046651"/>
                  </a:lnTo>
                  <a:lnTo>
                    <a:pt x="0" y="1046651"/>
                  </a:lnTo>
                  <a:lnTo>
                    <a:pt x="0" y="0"/>
                  </a:lnTo>
                  <a:close/>
                </a:path>
              </a:pathLst>
            </a:custGeom>
            <a:solidFill>
              <a:srgbClr val="48CFAE"/>
            </a:solidFill>
          </p:spPr>
          <p:txBody>
            <a:bodyPr wrap="square" lIns="0" tIns="0" rIns="0" bIns="0" rtlCol="0"/>
            <a:lstStyle/>
            <a:p>
              <a:endParaRPr/>
            </a:p>
          </p:txBody>
        </p:sp>
        <p:sp>
          <p:nvSpPr>
            <p:cNvPr id="47" name="object 20"/>
            <p:cNvSpPr/>
            <p:nvPr/>
          </p:nvSpPr>
          <p:spPr>
            <a:xfrm>
              <a:off x="1083808" y="9240347"/>
              <a:ext cx="1083945" cy="1047115"/>
            </a:xfrm>
            <a:custGeom>
              <a:avLst/>
              <a:gdLst/>
              <a:ahLst/>
              <a:cxnLst/>
              <a:rect l="l" t="t" r="r" b="b"/>
              <a:pathLst>
                <a:path w="1083945" h="1047115">
                  <a:moveTo>
                    <a:pt x="1083766" y="0"/>
                  </a:moveTo>
                  <a:lnTo>
                    <a:pt x="1083766" y="1046651"/>
                  </a:lnTo>
                  <a:lnTo>
                    <a:pt x="801721" y="1046651"/>
                  </a:lnTo>
                  <a:lnTo>
                    <a:pt x="758812" y="1034184"/>
                  </a:lnTo>
                  <a:lnTo>
                    <a:pt x="715253" y="1019475"/>
                  </a:lnTo>
                  <a:lnTo>
                    <a:pt x="672541" y="1002993"/>
                  </a:lnTo>
                  <a:lnTo>
                    <a:pt x="630721" y="984780"/>
                  </a:lnTo>
                  <a:lnTo>
                    <a:pt x="589837" y="964882"/>
                  </a:lnTo>
                  <a:lnTo>
                    <a:pt x="549934" y="943341"/>
                  </a:lnTo>
                  <a:lnTo>
                    <a:pt x="511055" y="920202"/>
                  </a:lnTo>
                  <a:lnTo>
                    <a:pt x="473244" y="895509"/>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217C9D"/>
            </a:solidFill>
          </p:spPr>
          <p:txBody>
            <a:bodyPr wrap="square" lIns="0" tIns="0" rIns="0" bIns="0" rtlCol="0"/>
            <a:lstStyle/>
            <a:p>
              <a:endParaRPr/>
            </a:p>
          </p:txBody>
        </p:sp>
      </p:grpSp>
      <p:grpSp>
        <p:nvGrpSpPr>
          <p:cNvPr id="48" name="object 21"/>
          <p:cNvGrpSpPr/>
          <p:nvPr/>
        </p:nvGrpSpPr>
        <p:grpSpPr>
          <a:xfrm>
            <a:off x="2167753" y="8156538"/>
            <a:ext cx="2165985" cy="2102485"/>
            <a:chOff x="3321749" y="8185113"/>
            <a:chExt cx="2165985" cy="2102485"/>
          </a:xfrm>
        </p:grpSpPr>
        <p:sp>
          <p:nvSpPr>
            <p:cNvPr id="49" name="object 22"/>
            <p:cNvSpPr/>
            <p:nvPr/>
          </p:nvSpPr>
          <p:spPr>
            <a:xfrm>
              <a:off x="3321749" y="9268923"/>
              <a:ext cx="1083945" cy="1018540"/>
            </a:xfrm>
            <a:custGeom>
              <a:avLst/>
              <a:gdLst/>
              <a:ahLst/>
              <a:cxnLst/>
              <a:rect l="l" t="t" r="r" b="b"/>
              <a:pathLst>
                <a:path w="1083945" h="1018540">
                  <a:moveTo>
                    <a:pt x="0" y="0"/>
                  </a:moveTo>
                  <a:lnTo>
                    <a:pt x="1083766" y="0"/>
                  </a:lnTo>
                  <a:lnTo>
                    <a:pt x="1082710" y="48259"/>
                  </a:lnTo>
                  <a:lnTo>
                    <a:pt x="1079571"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1"/>
                  </a:lnTo>
                  <a:lnTo>
                    <a:pt x="920202" y="572711"/>
                  </a:lnTo>
                  <a:lnTo>
                    <a:pt x="895509"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4"/>
                  </a:lnTo>
                  <a:lnTo>
                    <a:pt x="494024" y="964841"/>
                  </a:lnTo>
                  <a:lnTo>
                    <a:pt x="453138" y="984746"/>
                  </a:lnTo>
                  <a:lnTo>
                    <a:pt x="411315" y="1002964"/>
                  </a:lnTo>
                  <a:lnTo>
                    <a:pt x="372163" y="1018076"/>
                  </a:lnTo>
                  <a:lnTo>
                    <a:pt x="0" y="1018076"/>
                  </a:lnTo>
                  <a:lnTo>
                    <a:pt x="0" y="0"/>
                  </a:lnTo>
                  <a:close/>
                </a:path>
              </a:pathLst>
            </a:custGeom>
            <a:solidFill>
              <a:srgbClr val="217C9D"/>
            </a:solidFill>
          </p:spPr>
          <p:txBody>
            <a:bodyPr wrap="square" lIns="0" tIns="0" rIns="0" bIns="0" rtlCol="0"/>
            <a:lstStyle/>
            <a:p>
              <a:endParaRPr/>
            </a:p>
          </p:txBody>
        </p:sp>
        <p:sp>
          <p:nvSpPr>
            <p:cNvPr id="50" name="object 23"/>
            <p:cNvSpPr/>
            <p:nvPr/>
          </p:nvSpPr>
          <p:spPr>
            <a:xfrm>
              <a:off x="3321750" y="8185113"/>
              <a:ext cx="1083945" cy="1083945"/>
            </a:xfrm>
            <a:custGeom>
              <a:avLst/>
              <a:gdLst/>
              <a:ahLst/>
              <a:cxnLst/>
              <a:rect l="l" t="t" r="r" b="b"/>
              <a:pathLst>
                <a:path w="1083945"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51" name="object 24"/>
            <p:cNvSpPr/>
            <p:nvPr/>
          </p:nvSpPr>
          <p:spPr>
            <a:xfrm>
              <a:off x="4405558" y="9268923"/>
              <a:ext cx="1082040" cy="1018540"/>
            </a:xfrm>
            <a:custGeom>
              <a:avLst/>
              <a:gdLst/>
              <a:ahLst/>
              <a:cxnLst/>
              <a:rect l="l" t="t" r="r" b="b"/>
              <a:pathLst>
                <a:path w="1082039" h="1018540">
                  <a:moveTo>
                    <a:pt x="0" y="1018076"/>
                  </a:moveTo>
                  <a:lnTo>
                    <a:pt x="0" y="0"/>
                  </a:lnTo>
                  <a:lnTo>
                    <a:pt x="48259" y="1055"/>
                  </a:lnTo>
                  <a:lnTo>
                    <a:pt x="95980" y="4194"/>
                  </a:lnTo>
                  <a:lnTo>
                    <a:pt x="143117" y="9370"/>
                  </a:lnTo>
                  <a:lnTo>
                    <a:pt x="189627" y="16542"/>
                  </a:lnTo>
                  <a:lnTo>
                    <a:pt x="235466" y="25663"/>
                  </a:lnTo>
                  <a:lnTo>
                    <a:pt x="280589" y="36691"/>
                  </a:lnTo>
                  <a:lnTo>
                    <a:pt x="324953" y="49581"/>
                  </a:lnTo>
                  <a:lnTo>
                    <a:pt x="368513" y="64290"/>
                  </a:lnTo>
                  <a:lnTo>
                    <a:pt x="411225" y="80772"/>
                  </a:lnTo>
                  <a:lnTo>
                    <a:pt x="453044" y="98985"/>
                  </a:lnTo>
                  <a:lnTo>
                    <a:pt x="493928" y="118884"/>
                  </a:lnTo>
                  <a:lnTo>
                    <a:pt x="533831" y="140424"/>
                  </a:lnTo>
                  <a:lnTo>
                    <a:pt x="572711" y="163563"/>
                  </a:lnTo>
                  <a:lnTo>
                    <a:pt x="610521" y="188256"/>
                  </a:lnTo>
                  <a:lnTo>
                    <a:pt x="647219" y="214458"/>
                  </a:lnTo>
                  <a:lnTo>
                    <a:pt x="682760" y="242126"/>
                  </a:lnTo>
                  <a:lnTo>
                    <a:pt x="717100" y="271217"/>
                  </a:lnTo>
                  <a:lnTo>
                    <a:pt x="750195" y="301685"/>
                  </a:lnTo>
                  <a:lnTo>
                    <a:pt x="782001" y="333486"/>
                  </a:lnTo>
                  <a:lnTo>
                    <a:pt x="812474" y="366577"/>
                  </a:lnTo>
                  <a:lnTo>
                    <a:pt x="841569" y="400914"/>
                  </a:lnTo>
                  <a:lnTo>
                    <a:pt x="869243" y="436453"/>
                  </a:lnTo>
                  <a:lnTo>
                    <a:pt x="895451" y="473149"/>
                  </a:lnTo>
                  <a:lnTo>
                    <a:pt x="920150" y="510958"/>
                  </a:lnTo>
                  <a:lnTo>
                    <a:pt x="943294" y="549837"/>
                  </a:lnTo>
                  <a:lnTo>
                    <a:pt x="964841" y="589741"/>
                  </a:lnTo>
                  <a:lnTo>
                    <a:pt x="984746" y="630627"/>
                  </a:lnTo>
                  <a:lnTo>
                    <a:pt x="1002964" y="672450"/>
                  </a:lnTo>
                  <a:lnTo>
                    <a:pt x="1019452" y="715166"/>
                  </a:lnTo>
                  <a:lnTo>
                    <a:pt x="1034165" y="758731"/>
                  </a:lnTo>
                  <a:lnTo>
                    <a:pt x="1047060" y="803101"/>
                  </a:lnTo>
                  <a:lnTo>
                    <a:pt x="1058092" y="848233"/>
                  </a:lnTo>
                  <a:lnTo>
                    <a:pt x="1067217" y="894082"/>
                  </a:lnTo>
                  <a:lnTo>
                    <a:pt x="1074391" y="940603"/>
                  </a:lnTo>
                  <a:lnTo>
                    <a:pt x="1079570" y="987754"/>
                  </a:lnTo>
                  <a:lnTo>
                    <a:pt x="1081564" y="1018076"/>
                  </a:lnTo>
                  <a:lnTo>
                    <a:pt x="0" y="1018076"/>
                  </a:lnTo>
                  <a:close/>
                </a:path>
              </a:pathLst>
            </a:custGeom>
            <a:solidFill>
              <a:srgbClr val="FE6D73"/>
            </a:solidFill>
          </p:spPr>
          <p:txBody>
            <a:bodyPr wrap="square" lIns="0" tIns="0" rIns="0" bIns="0" rtlCol="0"/>
            <a:lstStyle/>
            <a:p>
              <a:endParaRPr/>
            </a:p>
          </p:txBody>
        </p:sp>
      </p:grpSp>
      <p:grpSp>
        <p:nvGrpSpPr>
          <p:cNvPr id="52" name="object 4"/>
          <p:cNvGrpSpPr/>
          <p:nvPr/>
        </p:nvGrpSpPr>
        <p:grpSpPr>
          <a:xfrm rot="5400000" flipH="1">
            <a:off x="15257854" y="2094057"/>
            <a:ext cx="2842744" cy="3256142"/>
            <a:chOff x="15036572" y="0"/>
            <a:chExt cx="3251835" cy="3196590"/>
          </a:xfrm>
        </p:grpSpPr>
        <p:sp>
          <p:nvSpPr>
            <p:cNvPr id="53" name="object 5"/>
            <p:cNvSpPr/>
            <p:nvPr/>
          </p:nvSpPr>
          <p:spPr>
            <a:xfrm>
              <a:off x="17204191" y="0"/>
              <a:ext cx="1083945" cy="1028700"/>
            </a:xfrm>
            <a:custGeom>
              <a:avLst/>
              <a:gdLst/>
              <a:ahLst/>
              <a:cxnLst/>
              <a:rect l="l" t="t" r="r" b="b"/>
              <a:pathLst>
                <a:path w="1083944" h="1028700">
                  <a:moveTo>
                    <a:pt x="1083764" y="1028657"/>
                  </a:moveTo>
                  <a:lnTo>
                    <a:pt x="0" y="1028657"/>
                  </a:lnTo>
                  <a:lnTo>
                    <a:pt x="1054" y="980397"/>
                  </a:lnTo>
                  <a:lnTo>
                    <a:pt x="4192" y="932676"/>
                  </a:lnTo>
                  <a:lnTo>
                    <a:pt x="9369" y="885539"/>
                  </a:lnTo>
                  <a:lnTo>
                    <a:pt x="16540" y="839029"/>
                  </a:lnTo>
                  <a:lnTo>
                    <a:pt x="25662" y="793190"/>
                  </a:lnTo>
                  <a:lnTo>
                    <a:pt x="36690" y="748067"/>
                  </a:lnTo>
                  <a:lnTo>
                    <a:pt x="49580" y="703703"/>
                  </a:lnTo>
                  <a:lnTo>
                    <a:pt x="64288" y="660143"/>
                  </a:lnTo>
                  <a:lnTo>
                    <a:pt x="80771" y="617432"/>
                  </a:lnTo>
                  <a:lnTo>
                    <a:pt x="98983" y="575612"/>
                  </a:lnTo>
                  <a:lnTo>
                    <a:pt x="118882" y="534728"/>
                  </a:lnTo>
                  <a:lnTo>
                    <a:pt x="140423" y="494825"/>
                  </a:lnTo>
                  <a:lnTo>
                    <a:pt x="163561" y="455946"/>
                  </a:lnTo>
                  <a:lnTo>
                    <a:pt x="188254" y="418135"/>
                  </a:lnTo>
                  <a:lnTo>
                    <a:pt x="214457" y="381437"/>
                  </a:lnTo>
                  <a:lnTo>
                    <a:pt x="242125" y="345896"/>
                  </a:lnTo>
                  <a:lnTo>
                    <a:pt x="271215" y="311556"/>
                  </a:lnTo>
                  <a:lnTo>
                    <a:pt x="301683" y="278461"/>
                  </a:lnTo>
                  <a:lnTo>
                    <a:pt x="333485" y="246655"/>
                  </a:lnTo>
                  <a:lnTo>
                    <a:pt x="366576" y="216182"/>
                  </a:lnTo>
                  <a:lnTo>
                    <a:pt x="400913" y="187087"/>
                  </a:lnTo>
                  <a:lnTo>
                    <a:pt x="436451" y="159413"/>
                  </a:lnTo>
                  <a:lnTo>
                    <a:pt x="473147" y="133205"/>
                  </a:lnTo>
                  <a:lnTo>
                    <a:pt x="510957" y="108506"/>
                  </a:lnTo>
                  <a:lnTo>
                    <a:pt x="549835" y="85362"/>
                  </a:lnTo>
                  <a:lnTo>
                    <a:pt x="589740" y="63815"/>
                  </a:lnTo>
                  <a:lnTo>
                    <a:pt x="630625" y="43911"/>
                  </a:lnTo>
                  <a:lnTo>
                    <a:pt x="672448" y="25692"/>
                  </a:lnTo>
                  <a:lnTo>
                    <a:pt x="715164" y="9205"/>
                  </a:lnTo>
                  <a:lnTo>
                    <a:pt x="742420" y="0"/>
                  </a:lnTo>
                  <a:lnTo>
                    <a:pt x="1083764" y="0"/>
                  </a:lnTo>
                  <a:lnTo>
                    <a:pt x="1083764" y="1028657"/>
                  </a:lnTo>
                  <a:close/>
                </a:path>
              </a:pathLst>
            </a:custGeom>
            <a:solidFill>
              <a:srgbClr val="FE6D73"/>
            </a:solidFill>
          </p:spPr>
          <p:txBody>
            <a:bodyPr wrap="square" lIns="0" tIns="0" rIns="0" bIns="0" rtlCol="0"/>
            <a:lstStyle/>
            <a:p>
              <a:endParaRPr/>
            </a:p>
          </p:txBody>
        </p:sp>
        <p:sp>
          <p:nvSpPr>
            <p:cNvPr id="54" name="object 6"/>
            <p:cNvSpPr/>
            <p:nvPr/>
          </p:nvSpPr>
          <p:spPr>
            <a:xfrm>
              <a:off x="17204189" y="1028700"/>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sp>
          <p:nvSpPr>
            <p:cNvPr id="55" name="object 7"/>
            <p:cNvSpPr/>
            <p:nvPr/>
          </p:nvSpPr>
          <p:spPr>
            <a:xfrm>
              <a:off x="17204190" y="2112509"/>
              <a:ext cx="1083945" cy="1083945"/>
            </a:xfrm>
            <a:custGeom>
              <a:avLst/>
              <a:gdLst/>
              <a:ahLst/>
              <a:cxnLst/>
              <a:rect l="l" t="t" r="r" b="b"/>
              <a:pathLst>
                <a:path w="1083944" h="1083945">
                  <a:moveTo>
                    <a:pt x="1083766" y="0"/>
                  </a:moveTo>
                  <a:lnTo>
                    <a:pt x="1083766" y="1083766"/>
                  </a:lnTo>
                  <a:lnTo>
                    <a:pt x="1035506" y="1082710"/>
                  </a:lnTo>
                  <a:lnTo>
                    <a:pt x="987786" y="1079572"/>
                  </a:lnTo>
                  <a:lnTo>
                    <a:pt x="940648" y="1074395"/>
                  </a:lnTo>
                  <a:lnTo>
                    <a:pt x="894138" y="1067223"/>
                  </a:lnTo>
                  <a:lnTo>
                    <a:pt x="848299" y="1058102"/>
                  </a:lnTo>
                  <a:lnTo>
                    <a:pt x="803176" y="1047074"/>
                  </a:lnTo>
                  <a:lnTo>
                    <a:pt x="758812" y="1034184"/>
                  </a:lnTo>
                  <a:lnTo>
                    <a:pt x="715253" y="1019475"/>
                  </a:lnTo>
                  <a:lnTo>
                    <a:pt x="672541" y="1002993"/>
                  </a:lnTo>
                  <a:lnTo>
                    <a:pt x="630721" y="984780"/>
                  </a:lnTo>
                  <a:lnTo>
                    <a:pt x="589837" y="964882"/>
                  </a:lnTo>
                  <a:lnTo>
                    <a:pt x="549934" y="943341"/>
                  </a:lnTo>
                  <a:lnTo>
                    <a:pt x="511055" y="920202"/>
                  </a:lnTo>
                  <a:lnTo>
                    <a:pt x="473244" y="895510"/>
                  </a:lnTo>
                  <a:lnTo>
                    <a:pt x="436547" y="869307"/>
                  </a:lnTo>
                  <a:lnTo>
                    <a:pt x="401005" y="841639"/>
                  </a:lnTo>
                  <a:lnTo>
                    <a:pt x="366665" y="812548"/>
                  </a:lnTo>
                  <a:lnTo>
                    <a:pt x="333570" y="782081"/>
                  </a:lnTo>
                  <a:lnTo>
                    <a:pt x="301764" y="750279"/>
                  </a:lnTo>
                  <a:lnTo>
                    <a:pt x="271291" y="717188"/>
                  </a:lnTo>
                  <a:lnTo>
                    <a:pt x="242196" y="682851"/>
                  </a:lnTo>
                  <a:lnTo>
                    <a:pt x="214522" y="647312"/>
                  </a:lnTo>
                  <a:lnTo>
                    <a:pt x="188314" y="610616"/>
                  </a:lnTo>
                  <a:lnTo>
                    <a:pt x="163615" y="572807"/>
                  </a:lnTo>
                  <a:lnTo>
                    <a:pt x="140471" y="533928"/>
                  </a:lnTo>
                  <a:lnTo>
                    <a:pt x="118924" y="494024"/>
                  </a:lnTo>
                  <a:lnTo>
                    <a:pt x="99020" y="453138"/>
                  </a:lnTo>
                  <a:lnTo>
                    <a:pt x="80802" y="411315"/>
                  </a:lnTo>
                  <a:lnTo>
                    <a:pt x="64314" y="368599"/>
                  </a:lnTo>
                  <a:lnTo>
                    <a:pt x="49600" y="325034"/>
                  </a:lnTo>
                  <a:lnTo>
                    <a:pt x="36706" y="280664"/>
                  </a:lnTo>
                  <a:lnTo>
                    <a:pt x="25674" y="235532"/>
                  </a:lnTo>
                  <a:lnTo>
                    <a:pt x="16549" y="189684"/>
                  </a:lnTo>
                  <a:lnTo>
                    <a:pt x="9375" y="143162"/>
                  </a:lnTo>
                  <a:lnTo>
                    <a:pt x="4196" y="96011"/>
                  </a:lnTo>
                  <a:lnTo>
                    <a:pt x="1056" y="48276"/>
                  </a:lnTo>
                  <a:lnTo>
                    <a:pt x="0" y="0"/>
                  </a:lnTo>
                  <a:lnTo>
                    <a:pt x="1083766" y="0"/>
                  </a:lnTo>
                  <a:close/>
                </a:path>
              </a:pathLst>
            </a:custGeom>
            <a:solidFill>
              <a:srgbClr val="217C9D"/>
            </a:solidFill>
          </p:spPr>
          <p:txBody>
            <a:bodyPr wrap="square" lIns="0" tIns="0" rIns="0" bIns="0" rtlCol="0"/>
            <a:lstStyle/>
            <a:p>
              <a:endParaRPr/>
            </a:p>
          </p:txBody>
        </p:sp>
        <p:sp>
          <p:nvSpPr>
            <p:cNvPr id="56" name="object 8"/>
            <p:cNvSpPr/>
            <p:nvPr/>
          </p:nvSpPr>
          <p:spPr>
            <a:xfrm>
              <a:off x="16120382" y="0"/>
              <a:ext cx="1083945" cy="1028700"/>
            </a:xfrm>
            <a:custGeom>
              <a:avLst/>
              <a:gdLst/>
              <a:ahLst/>
              <a:cxnLst/>
              <a:rect l="l" t="t" r="r" b="b"/>
              <a:pathLst>
                <a:path w="1083944" h="1028700">
                  <a:moveTo>
                    <a:pt x="1083765" y="1028657"/>
                  </a:moveTo>
                  <a:lnTo>
                    <a:pt x="0" y="1028657"/>
                  </a:lnTo>
                  <a:lnTo>
                    <a:pt x="1055" y="980397"/>
                  </a:lnTo>
                  <a:lnTo>
                    <a:pt x="4193" y="932676"/>
                  </a:lnTo>
                  <a:lnTo>
                    <a:pt x="9370" y="885539"/>
                  </a:lnTo>
                  <a:lnTo>
                    <a:pt x="16541" y="839029"/>
                  </a:lnTo>
                  <a:lnTo>
                    <a:pt x="25663" y="793190"/>
                  </a:lnTo>
                  <a:lnTo>
                    <a:pt x="36691" y="748067"/>
                  </a:lnTo>
                  <a:lnTo>
                    <a:pt x="49581" y="703703"/>
                  </a:lnTo>
                  <a:lnTo>
                    <a:pt x="64289" y="660143"/>
                  </a:lnTo>
                  <a:lnTo>
                    <a:pt x="80772" y="617432"/>
                  </a:lnTo>
                  <a:lnTo>
                    <a:pt x="98984" y="575612"/>
                  </a:lnTo>
                  <a:lnTo>
                    <a:pt x="118883" y="534728"/>
                  </a:lnTo>
                  <a:lnTo>
                    <a:pt x="140424" y="494825"/>
                  </a:lnTo>
                  <a:lnTo>
                    <a:pt x="163562" y="455946"/>
                  </a:lnTo>
                  <a:lnTo>
                    <a:pt x="188255" y="418135"/>
                  </a:lnTo>
                  <a:lnTo>
                    <a:pt x="214458" y="381437"/>
                  </a:lnTo>
                  <a:lnTo>
                    <a:pt x="242126" y="345896"/>
                  </a:lnTo>
                  <a:lnTo>
                    <a:pt x="271216" y="311556"/>
                  </a:lnTo>
                  <a:lnTo>
                    <a:pt x="301684" y="278461"/>
                  </a:lnTo>
                  <a:lnTo>
                    <a:pt x="333486" y="246655"/>
                  </a:lnTo>
                  <a:lnTo>
                    <a:pt x="366577" y="216182"/>
                  </a:lnTo>
                  <a:lnTo>
                    <a:pt x="400914" y="187087"/>
                  </a:lnTo>
                  <a:lnTo>
                    <a:pt x="436452" y="159413"/>
                  </a:lnTo>
                  <a:lnTo>
                    <a:pt x="473148" y="133205"/>
                  </a:lnTo>
                  <a:lnTo>
                    <a:pt x="510958" y="108506"/>
                  </a:lnTo>
                  <a:lnTo>
                    <a:pt x="549836" y="85362"/>
                  </a:lnTo>
                  <a:lnTo>
                    <a:pt x="589741" y="63815"/>
                  </a:lnTo>
                  <a:lnTo>
                    <a:pt x="630626" y="43911"/>
                  </a:lnTo>
                  <a:lnTo>
                    <a:pt x="672449" y="25692"/>
                  </a:lnTo>
                  <a:lnTo>
                    <a:pt x="715165" y="9205"/>
                  </a:lnTo>
                  <a:lnTo>
                    <a:pt x="742421" y="0"/>
                  </a:lnTo>
                  <a:lnTo>
                    <a:pt x="1083765" y="0"/>
                  </a:lnTo>
                  <a:lnTo>
                    <a:pt x="1083765" y="1028657"/>
                  </a:lnTo>
                  <a:close/>
                </a:path>
              </a:pathLst>
            </a:custGeom>
            <a:solidFill>
              <a:srgbClr val="FFCB77"/>
            </a:solidFill>
          </p:spPr>
          <p:txBody>
            <a:bodyPr wrap="square" lIns="0" tIns="0" rIns="0" bIns="0" rtlCol="0"/>
            <a:lstStyle/>
            <a:p>
              <a:endParaRPr/>
            </a:p>
          </p:txBody>
        </p:sp>
        <p:sp>
          <p:nvSpPr>
            <p:cNvPr id="57" name="object 9"/>
            <p:cNvSpPr/>
            <p:nvPr/>
          </p:nvSpPr>
          <p:spPr>
            <a:xfrm>
              <a:off x="15036572" y="1028699"/>
              <a:ext cx="1083945" cy="1083945"/>
            </a:xfrm>
            <a:custGeom>
              <a:avLst/>
              <a:gdLst/>
              <a:ahLst/>
              <a:cxnLst/>
              <a:rect l="l" t="t" r="r" b="b"/>
              <a:pathLst>
                <a:path w="1083944" h="1083945">
                  <a:moveTo>
                    <a:pt x="0" y="1083766"/>
                  </a:moveTo>
                  <a:lnTo>
                    <a:pt x="0" y="0"/>
                  </a:lnTo>
                  <a:lnTo>
                    <a:pt x="48259" y="1055"/>
                  </a:lnTo>
                  <a:lnTo>
                    <a:pt x="95980" y="4194"/>
                  </a:lnTo>
                  <a:lnTo>
                    <a:pt x="143117" y="9371"/>
                  </a:lnTo>
                  <a:lnTo>
                    <a:pt x="189627" y="16542"/>
                  </a:lnTo>
                  <a:lnTo>
                    <a:pt x="235466" y="25664"/>
                  </a:lnTo>
                  <a:lnTo>
                    <a:pt x="280589" y="36691"/>
                  </a:lnTo>
                  <a:lnTo>
                    <a:pt x="324953" y="49582"/>
                  </a:lnTo>
                  <a:lnTo>
                    <a:pt x="368513" y="64290"/>
                  </a:lnTo>
                  <a:lnTo>
                    <a:pt x="411225" y="80772"/>
                  </a:lnTo>
                  <a:lnTo>
                    <a:pt x="453044" y="98985"/>
                  </a:lnTo>
                  <a:lnTo>
                    <a:pt x="493928" y="118884"/>
                  </a:lnTo>
                  <a:lnTo>
                    <a:pt x="533832" y="140424"/>
                  </a:lnTo>
                  <a:lnTo>
                    <a:pt x="572711" y="163563"/>
                  </a:lnTo>
                  <a:lnTo>
                    <a:pt x="610521" y="188256"/>
                  </a:lnTo>
                  <a:lnTo>
                    <a:pt x="647219" y="214458"/>
                  </a:lnTo>
                  <a:lnTo>
                    <a:pt x="682760" y="242127"/>
                  </a:lnTo>
                  <a:lnTo>
                    <a:pt x="717100" y="271217"/>
                  </a:lnTo>
                  <a:lnTo>
                    <a:pt x="750195" y="301685"/>
                  </a:lnTo>
                  <a:lnTo>
                    <a:pt x="782001" y="333486"/>
                  </a:lnTo>
                  <a:lnTo>
                    <a:pt x="812474" y="366578"/>
                  </a:lnTo>
                  <a:lnTo>
                    <a:pt x="841569" y="400915"/>
                  </a:lnTo>
                  <a:lnTo>
                    <a:pt x="869243" y="436453"/>
                  </a:lnTo>
                  <a:lnTo>
                    <a:pt x="895451" y="473149"/>
                  </a:lnTo>
                  <a:lnTo>
                    <a:pt x="920150" y="510958"/>
                  </a:lnTo>
                  <a:lnTo>
                    <a:pt x="943295" y="549837"/>
                  </a:lnTo>
                  <a:lnTo>
                    <a:pt x="964841" y="589741"/>
                  </a:lnTo>
                  <a:lnTo>
                    <a:pt x="984746" y="630627"/>
                  </a:lnTo>
                  <a:lnTo>
                    <a:pt x="1002964" y="672450"/>
                  </a:lnTo>
                  <a:lnTo>
                    <a:pt x="1019452" y="715166"/>
                  </a:lnTo>
                  <a:lnTo>
                    <a:pt x="1034165" y="758731"/>
                  </a:lnTo>
                  <a:lnTo>
                    <a:pt x="1047060" y="803102"/>
                  </a:lnTo>
                  <a:lnTo>
                    <a:pt x="1058092" y="848233"/>
                  </a:lnTo>
                  <a:lnTo>
                    <a:pt x="1067217" y="894082"/>
                  </a:lnTo>
                  <a:lnTo>
                    <a:pt x="1074391" y="940603"/>
                  </a:lnTo>
                  <a:lnTo>
                    <a:pt x="1079570" y="987754"/>
                  </a:lnTo>
                  <a:lnTo>
                    <a:pt x="1082710" y="1035489"/>
                  </a:lnTo>
                  <a:lnTo>
                    <a:pt x="1083766" y="1083766"/>
                  </a:lnTo>
                  <a:lnTo>
                    <a:pt x="0" y="1083766"/>
                  </a:lnTo>
                  <a:close/>
                </a:path>
              </a:pathLst>
            </a:custGeom>
            <a:solidFill>
              <a:srgbClr val="217C9D"/>
            </a:solidFill>
          </p:spPr>
          <p:txBody>
            <a:bodyPr wrap="square" lIns="0" tIns="0" rIns="0" bIns="0" rtlCol="0"/>
            <a:lstStyle/>
            <a:p>
              <a:endParaRPr/>
            </a:p>
          </p:txBody>
        </p:sp>
        <p:sp>
          <p:nvSpPr>
            <p:cNvPr id="58" name="object 10"/>
            <p:cNvSpPr/>
            <p:nvPr/>
          </p:nvSpPr>
          <p:spPr>
            <a:xfrm>
              <a:off x="16120383" y="2112509"/>
              <a:ext cx="1083945" cy="1083945"/>
            </a:xfrm>
            <a:custGeom>
              <a:avLst/>
              <a:gdLst/>
              <a:ahLst/>
              <a:cxnLst/>
              <a:rect l="l" t="t" r="r" b="b"/>
              <a:pathLst>
                <a:path w="1083944" h="1083945">
                  <a:moveTo>
                    <a:pt x="0" y="0"/>
                  </a:moveTo>
                  <a:lnTo>
                    <a:pt x="1083766" y="0"/>
                  </a:lnTo>
                  <a:lnTo>
                    <a:pt x="1082710" y="48259"/>
                  </a:lnTo>
                  <a:lnTo>
                    <a:pt x="1079572" y="95980"/>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96011" y="1079570"/>
                  </a:lnTo>
                  <a:lnTo>
                    <a:pt x="48276" y="1082710"/>
                  </a:lnTo>
                  <a:lnTo>
                    <a:pt x="0" y="1083766"/>
                  </a:lnTo>
                  <a:lnTo>
                    <a:pt x="0" y="0"/>
                  </a:lnTo>
                  <a:close/>
                </a:path>
              </a:pathLst>
            </a:custGeom>
            <a:solidFill>
              <a:srgbClr val="FFCB77"/>
            </a:solidFill>
          </p:spPr>
          <p:txBody>
            <a:bodyPr wrap="square" lIns="0" tIns="0" rIns="0" bIns="0" rtlCol="0"/>
            <a:lstStyle/>
            <a:p>
              <a:endParaRPr/>
            </a:p>
          </p:txBody>
        </p:sp>
        <p:sp>
          <p:nvSpPr>
            <p:cNvPr id="59" name="object 11"/>
            <p:cNvSpPr/>
            <p:nvPr/>
          </p:nvSpPr>
          <p:spPr>
            <a:xfrm>
              <a:off x="15036572" y="2112509"/>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48CFAE"/>
            </a:solidFill>
          </p:spPr>
          <p:txBody>
            <a:bodyPr wrap="square" lIns="0" tIns="0" rIns="0" bIns="0" rtlCol="0"/>
            <a:lstStyle/>
            <a:p>
              <a:endParaRPr/>
            </a:p>
          </p:txBody>
        </p:sp>
      </p:grpSp>
      <p:grpSp>
        <p:nvGrpSpPr>
          <p:cNvPr id="60" name="object 12"/>
          <p:cNvGrpSpPr/>
          <p:nvPr/>
        </p:nvGrpSpPr>
        <p:grpSpPr>
          <a:xfrm rot="5400000">
            <a:off x="492205" y="5262018"/>
            <a:ext cx="1083945" cy="2112645"/>
            <a:chOff x="12770703" y="0"/>
            <a:chExt cx="1083945" cy="2112645"/>
          </a:xfrm>
        </p:grpSpPr>
        <p:sp>
          <p:nvSpPr>
            <p:cNvPr id="61" name="object 13"/>
            <p:cNvSpPr/>
            <p:nvPr/>
          </p:nvSpPr>
          <p:spPr>
            <a:xfrm>
              <a:off x="12772209" y="0"/>
              <a:ext cx="1082675" cy="1028700"/>
            </a:xfrm>
            <a:custGeom>
              <a:avLst/>
              <a:gdLst/>
              <a:ahLst/>
              <a:cxnLst/>
              <a:rect l="l" t="t" r="r" b="b"/>
              <a:pathLst>
                <a:path w="1082675" h="1028700">
                  <a:moveTo>
                    <a:pt x="1082260" y="0"/>
                  </a:moveTo>
                  <a:lnTo>
                    <a:pt x="1082260" y="1028656"/>
                  </a:lnTo>
                  <a:lnTo>
                    <a:pt x="1034000" y="1027601"/>
                  </a:lnTo>
                  <a:lnTo>
                    <a:pt x="986280" y="1024463"/>
                  </a:lnTo>
                  <a:lnTo>
                    <a:pt x="939142" y="1019286"/>
                  </a:lnTo>
                  <a:lnTo>
                    <a:pt x="892632" y="1012114"/>
                  </a:lnTo>
                  <a:lnTo>
                    <a:pt x="846793" y="1002993"/>
                  </a:lnTo>
                  <a:lnTo>
                    <a:pt x="801670" y="991965"/>
                  </a:lnTo>
                  <a:lnTo>
                    <a:pt x="757307" y="979075"/>
                  </a:lnTo>
                  <a:lnTo>
                    <a:pt x="713747" y="964366"/>
                  </a:lnTo>
                  <a:lnTo>
                    <a:pt x="671035" y="947884"/>
                  </a:lnTo>
                  <a:lnTo>
                    <a:pt x="629215" y="929671"/>
                  </a:lnTo>
                  <a:lnTo>
                    <a:pt x="588331" y="909773"/>
                  </a:lnTo>
                  <a:lnTo>
                    <a:pt x="548428" y="888232"/>
                  </a:lnTo>
                  <a:lnTo>
                    <a:pt x="509549" y="865093"/>
                  </a:lnTo>
                  <a:lnTo>
                    <a:pt x="471739" y="840401"/>
                  </a:lnTo>
                  <a:lnTo>
                    <a:pt x="435041" y="814198"/>
                  </a:lnTo>
                  <a:lnTo>
                    <a:pt x="399500" y="786530"/>
                  </a:lnTo>
                  <a:lnTo>
                    <a:pt x="365160" y="757439"/>
                  </a:lnTo>
                  <a:lnTo>
                    <a:pt x="332064" y="726972"/>
                  </a:lnTo>
                  <a:lnTo>
                    <a:pt x="300258" y="695170"/>
                  </a:lnTo>
                  <a:lnTo>
                    <a:pt x="269786" y="662079"/>
                  </a:lnTo>
                  <a:lnTo>
                    <a:pt x="240690" y="627742"/>
                  </a:lnTo>
                  <a:lnTo>
                    <a:pt x="213016" y="592203"/>
                  </a:lnTo>
                  <a:lnTo>
                    <a:pt x="186808" y="555507"/>
                  </a:lnTo>
                  <a:lnTo>
                    <a:pt x="162110" y="517698"/>
                  </a:lnTo>
                  <a:lnTo>
                    <a:pt x="138965" y="478819"/>
                  </a:lnTo>
                  <a:lnTo>
                    <a:pt x="117419" y="438915"/>
                  </a:lnTo>
                  <a:lnTo>
                    <a:pt x="97514" y="398029"/>
                  </a:lnTo>
                  <a:lnTo>
                    <a:pt x="79296" y="356207"/>
                  </a:lnTo>
                  <a:lnTo>
                    <a:pt x="62808" y="313490"/>
                  </a:lnTo>
                  <a:lnTo>
                    <a:pt x="48095" y="269925"/>
                  </a:lnTo>
                  <a:lnTo>
                    <a:pt x="35200" y="225555"/>
                  </a:lnTo>
                  <a:lnTo>
                    <a:pt x="24168" y="180423"/>
                  </a:lnTo>
                  <a:lnTo>
                    <a:pt x="15043" y="134575"/>
                  </a:lnTo>
                  <a:lnTo>
                    <a:pt x="7869" y="88053"/>
                  </a:lnTo>
                  <a:lnTo>
                    <a:pt x="2690" y="40902"/>
                  </a:lnTo>
                  <a:lnTo>
                    <a:pt x="0" y="0"/>
                  </a:lnTo>
                  <a:lnTo>
                    <a:pt x="1082260" y="0"/>
                  </a:lnTo>
                  <a:close/>
                </a:path>
              </a:pathLst>
            </a:custGeom>
            <a:solidFill>
              <a:srgbClr val="FFCB77"/>
            </a:solidFill>
          </p:spPr>
          <p:txBody>
            <a:bodyPr wrap="square" lIns="0" tIns="0" rIns="0" bIns="0" rtlCol="0"/>
            <a:lstStyle/>
            <a:p>
              <a:endParaRPr/>
            </a:p>
          </p:txBody>
        </p:sp>
        <p:sp>
          <p:nvSpPr>
            <p:cNvPr id="62" name="object 14"/>
            <p:cNvSpPr/>
            <p:nvPr/>
          </p:nvSpPr>
          <p:spPr>
            <a:xfrm>
              <a:off x="12770703" y="1028700"/>
              <a:ext cx="1083945" cy="1083945"/>
            </a:xfrm>
            <a:custGeom>
              <a:avLst/>
              <a:gdLst/>
              <a:ahLst/>
              <a:cxnLst/>
              <a:rect l="l" t="t" r="r" b="b"/>
              <a:pathLst>
                <a:path w="1083944" h="1083945">
                  <a:moveTo>
                    <a:pt x="1083766" y="1083766"/>
                  </a:moveTo>
                  <a:lnTo>
                    <a:pt x="0" y="1083766"/>
                  </a:lnTo>
                  <a:lnTo>
                    <a:pt x="1055" y="1035506"/>
                  </a:lnTo>
                  <a:lnTo>
                    <a:pt x="4194" y="987786"/>
                  </a:lnTo>
                  <a:lnTo>
                    <a:pt x="9371" y="940648"/>
                  </a:lnTo>
                  <a:lnTo>
                    <a:pt x="16542" y="894138"/>
                  </a:lnTo>
                  <a:lnTo>
                    <a:pt x="25664" y="848299"/>
                  </a:lnTo>
                  <a:lnTo>
                    <a:pt x="36691" y="803176"/>
                  </a:lnTo>
                  <a:lnTo>
                    <a:pt x="49582" y="758812"/>
                  </a:lnTo>
                  <a:lnTo>
                    <a:pt x="64290" y="715253"/>
                  </a:lnTo>
                  <a:lnTo>
                    <a:pt x="80772" y="672541"/>
                  </a:lnTo>
                  <a:lnTo>
                    <a:pt x="98985" y="630721"/>
                  </a:lnTo>
                  <a:lnTo>
                    <a:pt x="118884" y="589837"/>
                  </a:lnTo>
                  <a:lnTo>
                    <a:pt x="140424" y="549934"/>
                  </a:lnTo>
                  <a:lnTo>
                    <a:pt x="163563" y="511055"/>
                  </a:lnTo>
                  <a:lnTo>
                    <a:pt x="188256" y="473244"/>
                  </a:lnTo>
                  <a:lnTo>
                    <a:pt x="214458" y="436547"/>
                  </a:lnTo>
                  <a:lnTo>
                    <a:pt x="242127" y="401005"/>
                  </a:lnTo>
                  <a:lnTo>
                    <a:pt x="271217" y="366665"/>
                  </a:lnTo>
                  <a:lnTo>
                    <a:pt x="301685" y="333570"/>
                  </a:lnTo>
                  <a:lnTo>
                    <a:pt x="333486" y="301764"/>
                  </a:lnTo>
                  <a:lnTo>
                    <a:pt x="366578" y="271291"/>
                  </a:lnTo>
                  <a:lnTo>
                    <a:pt x="400915" y="242196"/>
                  </a:lnTo>
                  <a:lnTo>
                    <a:pt x="436453" y="214522"/>
                  </a:lnTo>
                  <a:lnTo>
                    <a:pt x="473149" y="188314"/>
                  </a:lnTo>
                  <a:lnTo>
                    <a:pt x="510958" y="163615"/>
                  </a:lnTo>
                  <a:lnTo>
                    <a:pt x="549837" y="140471"/>
                  </a:lnTo>
                  <a:lnTo>
                    <a:pt x="589741" y="118924"/>
                  </a:lnTo>
                  <a:lnTo>
                    <a:pt x="630627" y="99020"/>
                  </a:lnTo>
                  <a:lnTo>
                    <a:pt x="672450" y="80802"/>
                  </a:lnTo>
                  <a:lnTo>
                    <a:pt x="715166" y="64314"/>
                  </a:lnTo>
                  <a:lnTo>
                    <a:pt x="758731" y="49600"/>
                  </a:lnTo>
                  <a:lnTo>
                    <a:pt x="803102" y="36706"/>
                  </a:lnTo>
                  <a:lnTo>
                    <a:pt x="848233" y="25674"/>
                  </a:lnTo>
                  <a:lnTo>
                    <a:pt x="894082" y="16549"/>
                  </a:lnTo>
                  <a:lnTo>
                    <a:pt x="940603" y="9375"/>
                  </a:lnTo>
                  <a:lnTo>
                    <a:pt x="987754" y="4196"/>
                  </a:lnTo>
                  <a:lnTo>
                    <a:pt x="1035489" y="1056"/>
                  </a:lnTo>
                  <a:lnTo>
                    <a:pt x="1083766" y="0"/>
                  </a:lnTo>
                  <a:lnTo>
                    <a:pt x="1083766" y="1083766"/>
                  </a:lnTo>
                  <a:close/>
                </a:path>
              </a:pathLst>
            </a:custGeom>
            <a:solidFill>
              <a:srgbClr val="217C9D"/>
            </a:solidFill>
          </p:spPr>
          <p:txBody>
            <a:bodyPr wrap="square" lIns="0" tIns="0" rIns="0" bIns="0" rtlCol="0"/>
            <a:lstStyle/>
            <a:p>
              <a:endParaRPr/>
            </a:p>
          </p:txBody>
        </p:sp>
      </p:grpSp>
      <p:pic>
        <p:nvPicPr>
          <p:cNvPr id="63" name="Picture 62"/>
          <p:cNvPicPr/>
          <p:nvPr/>
        </p:nvPicPr>
        <p:blipFill>
          <a:blip r:embed="rId3">
            <a:extLst>
              <a:ext uri="{28A0092B-C50C-407E-A947-70E740481C1C}">
                <a14:useLocalDpi xmlns:a14="http://schemas.microsoft.com/office/drawing/2010/main" val="0"/>
              </a:ext>
            </a:extLst>
          </a:blip>
          <a:stretch>
            <a:fillRect/>
          </a:stretch>
        </p:blipFill>
        <p:spPr>
          <a:xfrm>
            <a:off x="3537111" y="3388867"/>
            <a:ext cx="10277861" cy="4059660"/>
          </a:xfrm>
          <a:prstGeom prst="rect">
            <a:avLst/>
          </a:prstGeom>
          <a:effectLst>
            <a:glow rad="228600">
              <a:schemeClr val="accent5">
                <a:satMod val="175000"/>
                <a:alpha val="40000"/>
              </a:schemeClr>
            </a:glow>
          </a:effectLst>
        </p:spPr>
      </p:pic>
    </p:spTree>
    <p:extLst>
      <p:ext uri="{BB962C8B-B14F-4D97-AF65-F5344CB8AC3E}">
        <p14:creationId xmlns:p14="http://schemas.microsoft.com/office/powerpoint/2010/main" val="395635173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down)">
                                      <p:cBhvr>
                                        <p:cTn id="7" dur="580">
                                          <p:stCondLst>
                                            <p:cond delay="0"/>
                                          </p:stCondLst>
                                        </p:cTn>
                                        <p:tgtEl>
                                          <p:spTgt spid="63"/>
                                        </p:tgtEl>
                                      </p:cBhvr>
                                    </p:animEffect>
                                    <p:anim calcmode="lin" valueType="num">
                                      <p:cBhvr>
                                        <p:cTn id="8" dur="1822" tmFilter="0,0; 0.14,0.36; 0.43,0.73; 0.71,0.91; 1.0,1.0">
                                          <p:stCondLst>
                                            <p:cond delay="0"/>
                                          </p:stCondLst>
                                        </p:cTn>
                                        <p:tgtEl>
                                          <p:spTgt spid="6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3"/>
                                        </p:tgtEl>
                                        <p:attrNameLst>
                                          <p:attrName>ppt_y</p:attrName>
                                        </p:attrNameLst>
                                      </p:cBhvr>
                                      <p:tavLst>
                                        <p:tav tm="0" fmla="#ppt_y-sin(pi*$)/81">
                                          <p:val>
                                            <p:fltVal val="0"/>
                                          </p:val>
                                        </p:tav>
                                        <p:tav tm="100000">
                                          <p:val>
                                            <p:fltVal val="1"/>
                                          </p:val>
                                        </p:tav>
                                      </p:tavLst>
                                    </p:anim>
                                    <p:animScale>
                                      <p:cBhvr>
                                        <p:cTn id="13" dur="26">
                                          <p:stCondLst>
                                            <p:cond delay="650"/>
                                          </p:stCondLst>
                                        </p:cTn>
                                        <p:tgtEl>
                                          <p:spTgt spid="63"/>
                                        </p:tgtEl>
                                      </p:cBhvr>
                                      <p:to x="100000" y="60000"/>
                                    </p:animScale>
                                    <p:animScale>
                                      <p:cBhvr>
                                        <p:cTn id="14" dur="166" decel="50000">
                                          <p:stCondLst>
                                            <p:cond delay="676"/>
                                          </p:stCondLst>
                                        </p:cTn>
                                        <p:tgtEl>
                                          <p:spTgt spid="63"/>
                                        </p:tgtEl>
                                      </p:cBhvr>
                                      <p:to x="100000" y="100000"/>
                                    </p:animScale>
                                    <p:animScale>
                                      <p:cBhvr>
                                        <p:cTn id="15" dur="26">
                                          <p:stCondLst>
                                            <p:cond delay="1312"/>
                                          </p:stCondLst>
                                        </p:cTn>
                                        <p:tgtEl>
                                          <p:spTgt spid="63"/>
                                        </p:tgtEl>
                                      </p:cBhvr>
                                      <p:to x="100000" y="80000"/>
                                    </p:animScale>
                                    <p:animScale>
                                      <p:cBhvr>
                                        <p:cTn id="16" dur="166" decel="50000">
                                          <p:stCondLst>
                                            <p:cond delay="1338"/>
                                          </p:stCondLst>
                                        </p:cTn>
                                        <p:tgtEl>
                                          <p:spTgt spid="63"/>
                                        </p:tgtEl>
                                      </p:cBhvr>
                                      <p:to x="100000" y="100000"/>
                                    </p:animScale>
                                    <p:animScale>
                                      <p:cBhvr>
                                        <p:cTn id="17" dur="26">
                                          <p:stCondLst>
                                            <p:cond delay="1642"/>
                                          </p:stCondLst>
                                        </p:cTn>
                                        <p:tgtEl>
                                          <p:spTgt spid="63"/>
                                        </p:tgtEl>
                                      </p:cBhvr>
                                      <p:to x="100000" y="90000"/>
                                    </p:animScale>
                                    <p:animScale>
                                      <p:cBhvr>
                                        <p:cTn id="18" dur="166" decel="50000">
                                          <p:stCondLst>
                                            <p:cond delay="1668"/>
                                          </p:stCondLst>
                                        </p:cTn>
                                        <p:tgtEl>
                                          <p:spTgt spid="63"/>
                                        </p:tgtEl>
                                      </p:cBhvr>
                                      <p:to x="100000" y="100000"/>
                                    </p:animScale>
                                    <p:animScale>
                                      <p:cBhvr>
                                        <p:cTn id="19" dur="26">
                                          <p:stCondLst>
                                            <p:cond delay="1808"/>
                                          </p:stCondLst>
                                        </p:cTn>
                                        <p:tgtEl>
                                          <p:spTgt spid="63"/>
                                        </p:tgtEl>
                                      </p:cBhvr>
                                      <p:to x="100000" y="95000"/>
                                    </p:animScale>
                                    <p:animScale>
                                      <p:cBhvr>
                                        <p:cTn id="20" dur="166" decel="50000">
                                          <p:stCondLst>
                                            <p:cond delay="1834"/>
                                          </p:stCondLst>
                                        </p:cTn>
                                        <p:tgtEl>
                                          <p:spTgt spid="6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3535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TotalTime>
  <Words>425</Words>
  <Application>Microsoft Office PowerPoint</Application>
  <PresentationFormat>Custom</PresentationFormat>
  <Paragraphs>46</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Georgia</vt:lpstr>
      <vt:lpstr>Times New Roman</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Learning Outcomes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Modern Business Infographic Presentation</dc:title>
  <dc:creator>Prakash Debnath</dc:creator>
  <cp:keywords>DAF2baJR7GQ,BAFeCC1IA8w</cp:keywords>
  <cp:lastModifiedBy>PRAKASH</cp:lastModifiedBy>
  <cp:revision>14</cp:revision>
  <dcterms:created xsi:type="dcterms:W3CDTF">2023-12-08T21:06:47Z</dcterms:created>
  <dcterms:modified xsi:type="dcterms:W3CDTF">2023-12-08T23:00:31Z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2023-12-08T00:00:00Z</vt:filetime>
  </property>
  <property fmtid="{D5CDD505-2E9C-101B-9397-08002B2CF9AE}" pid="3" name="Creator">
    <vt:lpwstr>Canva</vt:lpwstr>
  </property>
  <property fmtid="{D5CDD505-2E9C-101B-9397-08002B2CF9AE}" pid="4" name="LastSaved">
    <vt:filetime>2023-12-08T00:00:00Z</vt:filetime>
  </property>
</Properties>
</file>