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1954" y="-3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335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34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53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2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59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79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009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11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44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F7C16-F783-6844-ACF1-98FE828EF2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Place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2BAFE-7F5D-E7EE-B1EE-B8E9CEAE2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0511"/>
          </a:xfrm>
        </p:spPr>
        <p:txBody>
          <a:bodyPr>
            <a:normAutofit/>
          </a:bodyPr>
          <a:lstStyle/>
          <a:p>
            <a:r>
              <a:rPr lang="en-US" sz="1800" dirty="0"/>
              <a:t>Juventus | 221510010</a:t>
            </a:r>
            <a:endParaRPr lang="id-ID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0B95D20-8E9C-04FF-63ED-5C2537626B91}"/>
              </a:ext>
            </a:extLst>
          </p:cNvPr>
          <p:cNvSpPr txBox="1">
            <a:spLocks/>
          </p:cNvSpPr>
          <p:nvPr/>
        </p:nvSpPr>
        <p:spPr>
          <a:xfrm>
            <a:off x="4850485" y="6570618"/>
            <a:ext cx="2491030" cy="287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~ </a:t>
            </a:r>
            <a:r>
              <a:rPr lang="en-US" sz="1200" dirty="0" err="1"/>
              <a:t>Pemrograman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Web ~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79539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63CEF-30C8-5639-FC2C-A4C7A3950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2"/>
          <a:stretch/>
        </p:blipFill>
        <p:spPr>
          <a:xfrm>
            <a:off x="2879942" y="88175"/>
            <a:ext cx="6432115" cy="6681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4D5401-F60D-8178-8283-F4BBF4389EB8}"/>
              </a:ext>
            </a:extLst>
          </p:cNvPr>
          <p:cNvSpPr txBox="1"/>
          <p:nvPr/>
        </p:nvSpPr>
        <p:spPr>
          <a:xfrm>
            <a:off x="274320" y="3059668"/>
            <a:ext cx="260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Eras Demi ITC" panose="020B0805030504020804" pitchFamily="34" charset="0"/>
              </a:rPr>
              <a:t>FlowChart</a:t>
            </a:r>
            <a:r>
              <a:rPr lang="en-US" dirty="0">
                <a:latin typeface="Eras Demi ITC" panose="020B0805030504020804" pitchFamily="34" charset="0"/>
              </a:rPr>
              <a:t> Website ~</a:t>
            </a:r>
            <a:endParaRPr lang="id-ID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6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F2E8-7381-2146-2A58-006E3583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US" dirty="0">
                <a:latin typeface="Eras Demi ITC" panose="020B0805030504020804" pitchFamily="34" charset="0"/>
              </a:rPr>
              <a:t>SWOT</a:t>
            </a:r>
            <a:endParaRPr lang="id-ID" dirty="0">
              <a:latin typeface="Eras Demi ITC" panose="020B0805030504020804" pitchFamily="34" charset="0"/>
            </a:endParaRP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7F295BE-9F7E-8255-583B-82AE43F1E1DE}"/>
              </a:ext>
            </a:extLst>
          </p:cNvPr>
          <p:cNvSpPr/>
          <p:nvPr/>
        </p:nvSpPr>
        <p:spPr>
          <a:xfrm>
            <a:off x="2142310" y="1610304"/>
            <a:ext cx="3487783" cy="1479062"/>
          </a:xfrm>
          <a:prstGeom prst="foldedCorner">
            <a:avLst/>
          </a:prstGeom>
          <a:solidFill>
            <a:schemeClr val="bg1"/>
          </a:solidFill>
          <a:ln>
            <a:solidFill>
              <a:srgbClr val="2CC3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Desain </a:t>
            </a:r>
            <a:r>
              <a:rPr lang="en-US" sz="1200" dirty="0" err="1">
                <a:solidFill>
                  <a:schemeClr val="tx1"/>
                </a:solidFill>
              </a:rPr>
              <a:t>Tampilan</a:t>
            </a:r>
            <a:r>
              <a:rPr lang="en-US" sz="1200" dirty="0">
                <a:solidFill>
                  <a:schemeClr val="tx1"/>
                </a:solidFill>
              </a:rPr>
              <a:t> / </a:t>
            </a:r>
            <a:r>
              <a:rPr lang="en-US" sz="1200" dirty="0" err="1">
                <a:solidFill>
                  <a:schemeClr val="tx1"/>
                </a:solidFill>
              </a:rPr>
              <a:t>Navigasi</a:t>
            </a:r>
            <a:r>
              <a:rPr lang="en-US" sz="1200" dirty="0">
                <a:solidFill>
                  <a:schemeClr val="tx1"/>
                </a:solidFill>
              </a:rPr>
              <a:t> menu </a:t>
            </a:r>
            <a:r>
              <a:rPr lang="en-US" sz="1200" dirty="0" err="1">
                <a:solidFill>
                  <a:schemeClr val="tx1"/>
                </a:solidFill>
              </a:rPr>
              <a:t>lengkap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membuat</a:t>
            </a:r>
            <a:r>
              <a:rPr lang="en-US" sz="1200" dirty="0">
                <a:solidFill>
                  <a:schemeClr val="tx1"/>
                </a:solidFill>
              </a:rPr>
              <a:t> user </a:t>
            </a:r>
            <a:r>
              <a:rPr lang="en-US" sz="1200" dirty="0" err="1">
                <a:solidFill>
                  <a:schemeClr val="tx1"/>
                </a:solidFill>
              </a:rPr>
              <a:t>lebih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mudah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berinteraksi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Terdapat</a:t>
            </a:r>
            <a:r>
              <a:rPr lang="en-US" sz="1200" dirty="0">
                <a:solidFill>
                  <a:schemeClr val="tx1"/>
                </a:solidFill>
              </a:rPr>
              <a:t> Fitur </a:t>
            </a:r>
            <a:r>
              <a:rPr lang="en-US" sz="1200" dirty="0" err="1">
                <a:solidFill>
                  <a:schemeClr val="tx1"/>
                </a:solidFill>
              </a:rPr>
              <a:t>Reservasi</a:t>
            </a:r>
            <a:r>
              <a:rPr lang="en-US" sz="1200" dirty="0">
                <a:solidFill>
                  <a:schemeClr val="tx1"/>
                </a:solidFill>
              </a:rPr>
              <a:t> Online, </a:t>
            </a:r>
            <a:r>
              <a:rPr lang="en-US" sz="1200" dirty="0" err="1">
                <a:solidFill>
                  <a:schemeClr val="tx1"/>
                </a:solidFill>
              </a:rPr>
              <a:t>Memudahkan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pelanggan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untuk</a:t>
            </a:r>
            <a:r>
              <a:rPr lang="en-US" sz="1200" dirty="0">
                <a:solidFill>
                  <a:schemeClr val="tx1"/>
                </a:solidFill>
              </a:rPr>
              <a:t> booking </a:t>
            </a:r>
            <a:r>
              <a:rPr lang="en-US" sz="1200" dirty="0" err="1">
                <a:solidFill>
                  <a:schemeClr val="tx1"/>
                </a:solidFill>
              </a:rPr>
              <a:t>meja</a:t>
            </a:r>
            <a:r>
              <a:rPr lang="en-US" sz="1200" dirty="0">
                <a:solidFill>
                  <a:schemeClr val="tx1"/>
                </a:solidFill>
              </a:rPr>
              <a:t> via online.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Ez</a:t>
            </a:r>
            <a:r>
              <a:rPr lang="en-US" sz="1200" dirty="0">
                <a:solidFill>
                  <a:schemeClr val="tx1"/>
                </a:solidFill>
              </a:rPr>
              <a:t> To Use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44DC1794-D2AD-5DCE-1A2C-F0D02DD4ECD0}"/>
              </a:ext>
            </a:extLst>
          </p:cNvPr>
          <p:cNvSpPr/>
          <p:nvPr/>
        </p:nvSpPr>
        <p:spPr>
          <a:xfrm>
            <a:off x="2142310" y="3591504"/>
            <a:ext cx="3487783" cy="14790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Hanya </a:t>
            </a:r>
            <a:r>
              <a:rPr lang="en-US" sz="1200" dirty="0" err="1">
                <a:solidFill>
                  <a:schemeClr val="tx1"/>
                </a:solidFill>
              </a:rPr>
              <a:t>menawarkan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reservasi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meja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Tidak </a:t>
            </a:r>
            <a:r>
              <a:rPr lang="en-US" sz="1200" dirty="0" err="1">
                <a:solidFill>
                  <a:schemeClr val="tx1"/>
                </a:solidFill>
              </a:rPr>
              <a:t>ada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integrasi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pembayaran</a:t>
            </a:r>
            <a:r>
              <a:rPr lang="en-US" sz="1200" dirty="0">
                <a:solidFill>
                  <a:schemeClr val="tx1"/>
                </a:solidFill>
              </a:rPr>
              <a:t> digital.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sz="12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3D93468F-13AB-A1F8-4C23-0D860C004413}"/>
              </a:ext>
            </a:extLst>
          </p:cNvPr>
          <p:cNvSpPr/>
          <p:nvPr/>
        </p:nvSpPr>
        <p:spPr>
          <a:xfrm>
            <a:off x="6977744" y="1610304"/>
            <a:ext cx="3487783" cy="1479062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Menambahkan</a:t>
            </a:r>
            <a:r>
              <a:rPr lang="en-US" sz="1200" dirty="0">
                <a:solidFill>
                  <a:schemeClr val="tx1"/>
                </a:solidFill>
              </a:rPr>
              <a:t> F</a:t>
            </a:r>
            <a:r>
              <a:rPr lang="id-ID" sz="1200" dirty="0" err="1">
                <a:solidFill>
                  <a:schemeClr val="tx1"/>
                </a:solidFill>
              </a:rPr>
              <a:t>itur</a:t>
            </a:r>
            <a:r>
              <a:rPr lang="id-ID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pemesanan</a:t>
            </a:r>
            <a:r>
              <a:rPr lang="id-ID" sz="1200" dirty="0">
                <a:solidFill>
                  <a:schemeClr val="tx1"/>
                </a:solidFill>
              </a:rPr>
              <a:t> kopi dengan pembayaran</a:t>
            </a:r>
            <a:r>
              <a:rPr lang="en-US" sz="1200" dirty="0">
                <a:solidFill>
                  <a:schemeClr val="tx1"/>
                </a:solidFill>
              </a:rPr>
              <a:t> via Online</a:t>
            </a:r>
            <a:r>
              <a:rPr lang="id-ID" sz="1200" dirty="0">
                <a:solidFill>
                  <a:schemeClr val="tx1"/>
                </a:solidFill>
              </a:rPr>
              <a:t> (</a:t>
            </a:r>
            <a:r>
              <a:rPr lang="id-ID" sz="1200" dirty="0" err="1">
                <a:solidFill>
                  <a:schemeClr val="tx1"/>
                </a:solidFill>
              </a:rPr>
              <a:t>GoPay</a:t>
            </a:r>
            <a:r>
              <a:rPr lang="id-ID" sz="1200" dirty="0">
                <a:solidFill>
                  <a:schemeClr val="tx1"/>
                </a:solidFill>
              </a:rPr>
              <a:t>, OVO, </a:t>
            </a:r>
            <a:r>
              <a:rPr lang="id-ID" sz="1200" dirty="0" err="1">
                <a:solidFill>
                  <a:schemeClr val="tx1"/>
                </a:solidFill>
              </a:rPr>
              <a:t>dll</a:t>
            </a:r>
            <a:r>
              <a:rPr lang="en-US" sz="1200" dirty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tx1"/>
                </a:solidFill>
              </a:rPr>
              <a:t>Pengembangan</a:t>
            </a:r>
            <a:r>
              <a:rPr lang="en-US" sz="1200" dirty="0">
                <a:solidFill>
                  <a:schemeClr val="tx1"/>
                </a:solidFill>
              </a:rPr>
              <a:t> Fitur Baru Loyalty Program/Membership, </a:t>
            </a:r>
            <a:r>
              <a:rPr lang="en-US" sz="1200" dirty="0" err="1">
                <a:solidFill>
                  <a:schemeClr val="tx1"/>
                </a:solidFill>
              </a:rPr>
              <a:t>Memberikan</a:t>
            </a:r>
            <a:r>
              <a:rPr lang="en-US" sz="1200" dirty="0">
                <a:solidFill>
                  <a:schemeClr val="tx1"/>
                </a:solidFill>
              </a:rPr>
              <a:t> reward </a:t>
            </a:r>
            <a:r>
              <a:rPr lang="en-US" sz="1200" dirty="0" err="1">
                <a:solidFill>
                  <a:schemeClr val="tx1"/>
                </a:solidFill>
              </a:rPr>
              <a:t>ke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pelanggan</a:t>
            </a:r>
            <a:r>
              <a:rPr lang="en-US" sz="1200" dirty="0">
                <a:solidFill>
                  <a:schemeClr val="tx1"/>
                </a:solidFill>
              </a:rPr>
              <a:t> yang </a:t>
            </a:r>
            <a:r>
              <a:rPr lang="en-US" sz="1200" dirty="0" err="1">
                <a:solidFill>
                  <a:schemeClr val="tx1"/>
                </a:solidFill>
              </a:rPr>
              <a:t>setia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berbelanja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id-ID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d-ID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F54180B0-29A7-F12C-3E10-D1BCCA1BAF02}"/>
              </a:ext>
            </a:extLst>
          </p:cNvPr>
          <p:cNvSpPr/>
          <p:nvPr/>
        </p:nvSpPr>
        <p:spPr>
          <a:xfrm>
            <a:off x="6977743" y="3591504"/>
            <a:ext cx="3487783" cy="1479062"/>
          </a:xfrm>
          <a:prstGeom prst="foldedCorner">
            <a:avLst/>
          </a:prstGeom>
          <a:ln>
            <a:solidFill>
              <a:srgbClr val="2CC3B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200" dirty="0"/>
              <a:t>Banyak Kompetitor dengan Fitur </a:t>
            </a:r>
            <a:r>
              <a:rPr lang="en-US" sz="1200" dirty="0"/>
              <a:t>yang l</a:t>
            </a:r>
            <a:r>
              <a:rPr lang="id-ID" sz="1200" dirty="0" err="1"/>
              <a:t>ebih</a:t>
            </a:r>
            <a:r>
              <a:rPr lang="id-ID" sz="1200" dirty="0"/>
              <a:t> </a:t>
            </a:r>
            <a:r>
              <a:rPr lang="en-US" sz="1200" dirty="0"/>
              <a:t>b</a:t>
            </a:r>
            <a:r>
              <a:rPr lang="id-ID" sz="1200" dirty="0" err="1"/>
              <a:t>aik</a:t>
            </a:r>
            <a:r>
              <a:rPr lang="en-US" sz="1200" dirty="0"/>
              <a:t> dan </a:t>
            </a:r>
            <a:r>
              <a:rPr lang="en-US" sz="1200" dirty="0" err="1"/>
              <a:t>lengkap</a:t>
            </a:r>
            <a:r>
              <a:rPr lang="en-US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Resiko </a:t>
            </a:r>
            <a:r>
              <a:rPr lang="en-US" sz="1200" dirty="0" err="1"/>
              <a:t>Keamanan</a:t>
            </a:r>
            <a:r>
              <a:rPr lang="en-US" sz="1200" dirty="0"/>
              <a:t> form</a:t>
            </a:r>
            <a:r>
              <a:rPr lang="id-ID" sz="1200" dirty="0"/>
              <a:t> reservasi harus dipastikan </a:t>
            </a:r>
            <a:r>
              <a:rPr lang="en-US" sz="1200" dirty="0"/>
              <a:t>agar </a:t>
            </a:r>
            <a:r>
              <a:rPr lang="id-ID" sz="1200" dirty="0" err="1"/>
              <a:t>website</a:t>
            </a:r>
            <a:r>
              <a:rPr lang="id-ID" sz="1200" dirty="0"/>
              <a:t> aman dari </a:t>
            </a:r>
            <a:r>
              <a:rPr lang="en-US" sz="1200" dirty="0"/>
              <a:t>spam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id-ID" sz="1200" dirty="0" err="1"/>
              <a:t>hacking</a:t>
            </a:r>
            <a:r>
              <a:rPr lang="id-ID" sz="12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B524B-06CE-236A-9F4F-FF416CC2001A}"/>
              </a:ext>
            </a:extLst>
          </p:cNvPr>
          <p:cNvSpPr txBox="1"/>
          <p:nvPr/>
        </p:nvSpPr>
        <p:spPr>
          <a:xfrm>
            <a:off x="2142310" y="1240972"/>
            <a:ext cx="14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Strengths</a:t>
            </a:r>
            <a:endParaRPr lang="id-ID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3276D-C98E-9BE2-C790-1EF721DA1D1C}"/>
              </a:ext>
            </a:extLst>
          </p:cNvPr>
          <p:cNvSpPr txBox="1"/>
          <p:nvPr/>
        </p:nvSpPr>
        <p:spPr>
          <a:xfrm>
            <a:off x="6977743" y="3206149"/>
            <a:ext cx="14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Threats</a:t>
            </a:r>
            <a:endParaRPr lang="id-ID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7B1FC0-0830-280A-F8C1-AC33C5F33066}"/>
              </a:ext>
            </a:extLst>
          </p:cNvPr>
          <p:cNvSpPr txBox="1"/>
          <p:nvPr/>
        </p:nvSpPr>
        <p:spPr>
          <a:xfrm>
            <a:off x="6977742" y="1240972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Opportunities</a:t>
            </a:r>
            <a:endParaRPr lang="id-ID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4F28B6-7995-A9F9-2821-BBEF004BD853}"/>
              </a:ext>
            </a:extLst>
          </p:cNvPr>
          <p:cNvSpPr txBox="1"/>
          <p:nvPr/>
        </p:nvSpPr>
        <p:spPr>
          <a:xfrm>
            <a:off x="2142310" y="3240032"/>
            <a:ext cx="148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Weaknesses</a:t>
            </a:r>
            <a:endParaRPr lang="id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611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22C6-42F4-6334-D857-94365494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474" y="2766218"/>
            <a:ext cx="4929052" cy="1325563"/>
          </a:xfrm>
        </p:spPr>
        <p:txBody>
          <a:bodyPr/>
          <a:lstStyle/>
          <a:p>
            <a:r>
              <a:rPr lang="en-US" dirty="0" err="1">
                <a:latin typeface="Brush Script MT" panose="03060802040406070304" pitchFamily="66" charset="0"/>
              </a:rPr>
              <a:t>Sekian</a:t>
            </a:r>
            <a:r>
              <a:rPr lang="en-US" dirty="0">
                <a:latin typeface="Brush Script MT" panose="03060802040406070304" pitchFamily="66" charset="0"/>
              </a:rPr>
              <a:t> </a:t>
            </a:r>
            <a:r>
              <a:rPr lang="en-US" dirty="0" err="1">
                <a:latin typeface="Brush Script MT" panose="03060802040406070304" pitchFamily="66" charset="0"/>
              </a:rPr>
              <a:t>Terima</a:t>
            </a:r>
            <a:r>
              <a:rPr lang="en-US" dirty="0">
                <a:latin typeface="Brush Script MT" panose="03060802040406070304" pitchFamily="66" charset="0"/>
              </a:rPr>
              <a:t> Kasih !</a:t>
            </a:r>
            <a:endParaRPr lang="id-ID" dirty="0">
              <a:latin typeface="Brush Script MT" panose="03060802040406070304" pitchFamily="66" charset="0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19DCA93D-50A8-ADDD-F41A-6B82D17BF61E}"/>
              </a:ext>
            </a:extLst>
          </p:cNvPr>
          <p:cNvSpPr/>
          <p:nvPr/>
        </p:nvSpPr>
        <p:spPr>
          <a:xfrm>
            <a:off x="2606040" y="3691186"/>
            <a:ext cx="6492240" cy="0"/>
          </a:xfrm>
          <a:prstGeom prst="line">
            <a:avLst/>
          </a:prstGeom>
          <a:ln w="76200" cap="flat">
            <a:solidFill>
              <a:srgbClr val="2CC3B4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49006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Bentuk</Template>
  <TotalTime>152</TotalTime>
  <Words>119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Avenir Next LT Pro</vt:lpstr>
      <vt:lpstr>Brush Script MT</vt:lpstr>
      <vt:lpstr>Calibri</vt:lpstr>
      <vt:lpstr>Eras Demi ITC</vt:lpstr>
      <vt:lpstr>Times New Roman</vt:lpstr>
      <vt:lpstr>Tw Cen MT</vt:lpstr>
      <vt:lpstr>Wingdings</vt:lpstr>
      <vt:lpstr>ShapesVTI</vt:lpstr>
      <vt:lpstr>Coffee Place</vt:lpstr>
      <vt:lpstr>PowerPoint Presentation</vt:lpstr>
      <vt:lpstr>SWOT</vt:lpstr>
      <vt:lpstr>Sekian Terima Kasih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J</dc:creator>
  <cp:lastModifiedBy>J J</cp:lastModifiedBy>
  <cp:revision>17</cp:revision>
  <dcterms:created xsi:type="dcterms:W3CDTF">2025-04-26T17:45:01Z</dcterms:created>
  <dcterms:modified xsi:type="dcterms:W3CDTF">2025-04-28T12:37:01Z</dcterms:modified>
</cp:coreProperties>
</file>