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F6A3-E0DD-4AEF-B65A-B1C10A961B07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928D-3350-4137-A4E8-40357EEA8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F6A3-E0DD-4AEF-B65A-B1C10A961B07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928D-3350-4137-A4E8-40357EEA8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F6A3-E0DD-4AEF-B65A-B1C10A961B07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928D-3350-4137-A4E8-40357EEA8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F6A3-E0DD-4AEF-B65A-B1C10A961B07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928D-3350-4137-A4E8-40357EEA8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F6A3-E0DD-4AEF-B65A-B1C10A961B07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928D-3350-4137-A4E8-40357EEA8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F6A3-E0DD-4AEF-B65A-B1C10A961B07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928D-3350-4137-A4E8-40357EEA8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F6A3-E0DD-4AEF-B65A-B1C10A961B07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928D-3350-4137-A4E8-40357EEA8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F6A3-E0DD-4AEF-B65A-B1C10A961B07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928D-3350-4137-A4E8-40357EEA8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F6A3-E0DD-4AEF-B65A-B1C10A961B07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928D-3350-4137-A4E8-40357EEA8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F6A3-E0DD-4AEF-B65A-B1C10A961B07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928D-3350-4137-A4E8-40357EEA8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F6A3-E0DD-4AEF-B65A-B1C10A961B07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928D-3350-4137-A4E8-40357EEA8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CF6A3-E0DD-4AEF-B65A-B1C10A961B07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C928D-3350-4137-A4E8-40357EEA8F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 Black" panose="020B0A04020102020204" pitchFamily="34" charset="0"/>
              </a:rPr>
              <a:t>Biologic process of exercise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Exercise training can be explained according to the principles of biologic adaptation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ach training session imposes a physiologic stress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with all forms of physiologic stress, there is a homeostatic reaction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results in transient/ short-term physiologic and metabolic changes which return to their pre-exercise resting levels during the recovery period when the exercise session is over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36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ransient / </a:t>
            </a:r>
            <a:r>
              <a:rPr lang="en-US" sz="36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short-term/ Acute </a:t>
            </a:r>
            <a:r>
              <a:rPr lang="en-US" sz="36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changes of exercise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Altered blood flow to the active muscles;</a:t>
            </a:r>
          </a:p>
          <a:p>
            <a:pPr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Increased heart rate; </a:t>
            </a:r>
          </a:p>
          <a:p>
            <a:pPr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Increased breathing rate; </a:t>
            </a:r>
          </a:p>
          <a:p>
            <a:pPr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Increased oxygen consumption;</a:t>
            </a:r>
            <a:endParaRPr lang="en-US" sz="18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Increased rate of sweating;</a:t>
            </a:r>
          </a:p>
          <a:p>
            <a:pPr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Increased body temperature;</a:t>
            </a:r>
          </a:p>
          <a:p>
            <a:pPr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Secretion of stress hormones such as adrenocorticotropic hormone (ACTH), cortisol and catecholamines;</a:t>
            </a:r>
          </a:p>
          <a:p>
            <a:pPr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Increased glycolytic flux; and</a:t>
            </a:r>
          </a:p>
          <a:p>
            <a:pPr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Altered recruitment of muscles. 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Chronic changes of exercise/adaptations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these </a:t>
            </a:r>
            <a:r>
              <a:rPr lang="en-US" sz="18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acute</a:t>
            </a: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bouts of exercise are repeated over time they induce </a:t>
            </a:r>
            <a:r>
              <a:rPr lang="en-US" sz="18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chronic</a:t>
            </a: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changes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changes are also known as training adaptations.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Thus </a:t>
            </a:r>
            <a:r>
              <a:rPr lang="en-US" sz="18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Adaptation</a:t>
            </a: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be defined as the long-term changes that occur in the body systems as a result of exposure top exercise training.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Most of these changes involve remodeling of protein tissue as a consequence of changes between protein synthesis and degradation.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These changes are semi-permanent and do not disappear after the bout of exercise or training session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.However, they do regress if regular exposure to the stress of training ceases, as occurs during periods of detraining. 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Chronic changes of exercise/ adaptations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adaptations result in the following: 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Altered metabolism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Changes in neuromuscular recruitment patterns during exercise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remodeling of tissue.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Classification of  symptoms of chronic changes/ adaptations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classified into two:</a:t>
            </a:r>
          </a:p>
          <a:p>
            <a:pPr marL="0" marR="0" indent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a)Observable</a:t>
            </a:r>
            <a:endParaRPr lang="en-US" sz="18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Well-defined muscles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 body fat, 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skillful movements. </a:t>
            </a:r>
            <a:endParaRPr lang="en-US" sz="18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Unobservable 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Increased mitochondria in skeletal muscles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Increased capillarization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Cardiac hypertrophy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increased density of bones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0655"/>
            <a:ext cx="10515600" cy="509630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first signs of increased capillarization occur about 4 weeks after starting a training program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takes at least 4 weeks for the mitochondrial mass in the skeletal muscle to increase.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few days after starting an endurance training program there is an increase in plasma volume, while an altered muscle recruitment is the earliest adaptation that occurs after resistance training.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is followed by muscle hypertrophy which occurs after about 8 weeks, depending on the training status of the athlete. 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Classification of chronic changes of exercise/ adaptations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adaptations can be classified into two: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arenBoth"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Those changes that increase performance (through either an increased muscle power, increased ability to resist fatigue, or increased motor coordination). 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romanLcParenBoth"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Those changes that reduce the risk of injury. 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generally a positive relationship between training load and the physiologic adaptations resulting in improvements in performance.</a:t>
            </a:r>
          </a:p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However, if a critical training load is exceeded there will be diminishing returns. </a:t>
            </a:r>
          </a:p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competitors at the elite level, there is a fine line between insufficient training or too much training.</a:t>
            </a:r>
          </a:p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Insufficient training</a:t>
            </a: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does not induce adequate adaptations and results in suboptimal performance.</a:t>
            </a:r>
          </a:p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contrast, </a:t>
            </a:r>
            <a:r>
              <a:rPr lang="en-US" sz="18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 much training</a:t>
            </a: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results in maladaptation or the failure to adapt, causing symptoms of fatigue and poor performance.</a:t>
            </a:r>
            <a:endParaRPr lang="en-US" sz="18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Systematic monitoring of training increases the chances of the athlete peaking at the correct time coinciding with important competition.</a:t>
            </a:r>
          </a:p>
          <a:p>
            <a:pPr marL="0" marR="0" indent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Symbol</vt:lpstr>
      <vt:lpstr>Times New Roman</vt:lpstr>
      <vt:lpstr>Office Theme</vt:lpstr>
      <vt:lpstr>Biologic process of exercise training</vt:lpstr>
      <vt:lpstr> Transient / short-term/ Acute changes of exercise </vt:lpstr>
      <vt:lpstr>Chronic changes of exercise/adaptations</vt:lpstr>
      <vt:lpstr>Chronic changes of exercise/ adaptations</vt:lpstr>
      <vt:lpstr>Classification of  symptoms of chronic changes/ adaptations</vt:lpstr>
      <vt:lpstr>PowerPoint Presentation</vt:lpstr>
      <vt:lpstr>Classification of chronic changes of exercise/ adaptations</vt:lpstr>
      <vt:lpstr>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Biologic process of exercise training</dc:title>
  <dc:creator>user</dc:creator>
  <cp:lastModifiedBy>Julia Boro</cp:lastModifiedBy>
  <cp:revision>2</cp:revision>
  <dcterms:created xsi:type="dcterms:W3CDTF">2022-10-24T07:47:00Z</dcterms:created>
  <dcterms:modified xsi:type="dcterms:W3CDTF">2024-09-23T08:24:27Z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D482D0BECE7A40FB89BCD2072E3D4E84</vt:lpwstr>
  </property>
  <property fmtid="{D5CDD505-2E9C-101B-9397-08002B2CF9AE}" pid="3" name="KSOProductBuildVer">
    <vt:lpwstr>1033-11.2.0.11440</vt:lpwstr>
  </property>
</Properties>
</file>