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1576-41BF-474C-A8D6-DD1EC8EBE575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A28E-A816-4F24-B429-E63BF1FCA8A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25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1576-41BF-474C-A8D6-DD1EC8EBE575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A28E-A816-4F24-B429-E63BF1FC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17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1576-41BF-474C-A8D6-DD1EC8EBE575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A28E-A816-4F24-B429-E63BF1FC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388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1576-41BF-474C-A8D6-DD1EC8EBE575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A28E-A816-4F24-B429-E63BF1FCA8A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039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1576-41BF-474C-A8D6-DD1EC8EBE575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A28E-A816-4F24-B429-E63BF1FC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617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1576-41BF-474C-A8D6-DD1EC8EBE575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A28E-A816-4F24-B429-E63BF1FCA8A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501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1576-41BF-474C-A8D6-DD1EC8EBE575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A28E-A816-4F24-B429-E63BF1FC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620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1576-41BF-474C-A8D6-DD1EC8EBE575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A28E-A816-4F24-B429-E63BF1FC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228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1576-41BF-474C-A8D6-DD1EC8EBE575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A28E-A816-4F24-B429-E63BF1FC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12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1576-41BF-474C-A8D6-DD1EC8EBE575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A28E-A816-4F24-B429-E63BF1FC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59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1576-41BF-474C-A8D6-DD1EC8EBE575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A28E-A816-4F24-B429-E63BF1FC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86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1576-41BF-474C-A8D6-DD1EC8EBE575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A28E-A816-4F24-B429-E63BF1FC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44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1576-41BF-474C-A8D6-DD1EC8EBE575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A28E-A816-4F24-B429-E63BF1FC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98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1576-41BF-474C-A8D6-DD1EC8EBE575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A28E-A816-4F24-B429-E63BF1FC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43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1576-41BF-474C-A8D6-DD1EC8EBE575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A28E-A816-4F24-B429-E63BF1FC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59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1576-41BF-474C-A8D6-DD1EC8EBE575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A28E-A816-4F24-B429-E63BF1FC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77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1576-41BF-474C-A8D6-DD1EC8EBE575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CA28E-A816-4F24-B429-E63BF1FC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6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0D91576-41BF-474C-A8D6-DD1EC8EBE575}" type="datetimeFigureOut">
              <a:rPr lang="en-IN" smtClean="0"/>
              <a:t>09-10-2021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1CA28E-A816-4F24-B429-E63BF1FCA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272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0492"/>
            <a:ext cx="9144000" cy="2595622"/>
          </a:xfrm>
        </p:spPr>
        <p:txBody>
          <a:bodyPr/>
          <a:lstStyle/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MINI PROJECT</a:t>
            </a:r>
            <a:b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EDA (</a:t>
            </a:r>
            <a:r>
              <a:rPr lang="en-IN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fifa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 dataset)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705450" y="5422502"/>
            <a:ext cx="6400800" cy="581484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By JAIKEERTHIVELAN R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947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213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4000" dirty="0" smtClean="0"/>
              <a:t>    </a:t>
            </a:r>
            <a:br>
              <a:rPr lang="en-IN" sz="4000" dirty="0" smtClean="0"/>
            </a:br>
            <a:r>
              <a:rPr lang="en-IN" sz="3600" b="1" dirty="0"/>
              <a:t> </a:t>
            </a:r>
            <a:r>
              <a:rPr lang="en-IN" sz="3600" b="1" dirty="0" smtClean="0"/>
              <a:t>      Plotting </a:t>
            </a:r>
            <a:r>
              <a:rPr lang="en-IN" sz="3600" b="1" dirty="0"/>
              <a:t>the distribution of Overall rating for </a:t>
            </a:r>
            <a:r>
              <a:rPr lang="en-IN" sz="3600" b="1" dirty="0" smtClean="0"/>
              <a:t>all players</a:t>
            </a:r>
            <a:r>
              <a:rPr lang="en-IN" sz="3600" b="1" dirty="0"/>
              <a:t>.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            </a:t>
            </a:r>
            <a:endParaRPr lang="en-IN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216" y="2893319"/>
            <a:ext cx="4990476" cy="3530159"/>
          </a:xfrm>
        </p:spPr>
      </p:pic>
      <p:sp>
        <p:nvSpPr>
          <p:cNvPr id="5" name="Rectangle 4"/>
          <p:cNvSpPr/>
          <p:nvPr/>
        </p:nvSpPr>
        <p:spPr>
          <a:xfrm>
            <a:off x="3115216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855343" y="2078966"/>
            <a:ext cx="640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Inference: Most of the players ratings are present in range 66 to 66.5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46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938" y="856831"/>
            <a:ext cx="10515600" cy="376747"/>
          </a:xfrm>
        </p:spPr>
        <p:txBody>
          <a:bodyPr>
            <a:normAutofit fontScale="90000"/>
          </a:bodyPr>
          <a:lstStyle/>
          <a:p>
            <a:pPr lvl="0" algn="ctr" hangingPunct="0"/>
            <a:r>
              <a:rPr lang="en-IN" sz="2800" b="1" dirty="0" smtClean="0"/>
              <a:t>Pair plots for the following variables: Overall, Value, Wage, International Reputation, Height, Weight, Release Clause</a:t>
            </a:r>
            <a:r>
              <a:rPr lang="en-IN" sz="800" dirty="0"/>
              <a:t/>
            </a:r>
            <a:br>
              <a:rPr lang="en-IN" sz="800" dirty="0"/>
            </a:br>
            <a:endParaRPr lang="en-IN" sz="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582" y="1858993"/>
            <a:ext cx="4576312" cy="4576312"/>
          </a:xfrm>
        </p:spPr>
      </p:pic>
    </p:spTree>
    <p:extLst>
      <p:ext uri="{BB962C8B-B14F-4D97-AF65-F5344CB8AC3E}">
        <p14:creationId xmlns:p14="http://schemas.microsoft.com/office/powerpoint/2010/main" val="92769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81" y="5534058"/>
            <a:ext cx="4359018" cy="8535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0834" y="5016845"/>
            <a:ext cx="481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FFFF00"/>
                </a:solidFill>
              </a:rPr>
              <a:t>Correlation value between Overall and Value</a:t>
            </a:r>
            <a:endParaRPr lang="en-IN" sz="1600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87" y="2230972"/>
            <a:ext cx="2796540" cy="1028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8087" y="1588039"/>
            <a:ext cx="3588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FFFF00"/>
                </a:solidFill>
              </a:rPr>
              <a:t>Average wage for that set of players</a:t>
            </a:r>
            <a:endParaRPr lang="en-IN" sz="16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087" y="389527"/>
            <a:ext cx="7936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 smtClean="0"/>
              <a:t>Generated </a:t>
            </a:r>
            <a:r>
              <a:rPr lang="en-IN" sz="2400" b="1" dirty="0"/>
              <a:t>a </a:t>
            </a:r>
            <a:r>
              <a:rPr lang="en-IN" sz="2400" b="1" dirty="0" smtClean="0"/>
              <a:t>table (tab) </a:t>
            </a:r>
            <a:r>
              <a:rPr lang="en-IN" sz="2400" b="1" dirty="0"/>
              <a:t>containing the top 20 players ranked by Overall score and whose contract expires in 2020</a:t>
            </a:r>
            <a:r>
              <a:rPr lang="en-IN" sz="2400" b="1" dirty="0" smtClean="0"/>
              <a:t>.</a:t>
            </a:r>
            <a:endParaRPr lang="en-IN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87" y="3808403"/>
            <a:ext cx="2720340" cy="1005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834" y="3317831"/>
            <a:ext cx="3817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FFFF00"/>
                </a:solidFill>
              </a:rPr>
              <a:t>Average age for that set of players</a:t>
            </a:r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02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321" y="422694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Generated tables within a dictionary (d) </a:t>
            </a:r>
            <a:r>
              <a:rPr lang="en-IN" sz="2400" b="1" dirty="0"/>
              <a:t>containing the top 5 players by Overall rating for each unique </a:t>
            </a:r>
            <a:r>
              <a:rPr lang="en-IN" sz="2400" b="1" dirty="0" smtClean="0"/>
              <a:t>position there are totally 27 tables in the dictionary each key represents each unique position</a:t>
            </a:r>
            <a:endParaRPr lang="en-IN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9" y="3010618"/>
            <a:ext cx="6636827" cy="26176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1321" y="2165231"/>
            <a:ext cx="563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There are no players present in more than two tables 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53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09" y="1305753"/>
            <a:ext cx="3292125" cy="48848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9809" y="500333"/>
            <a:ext cx="5063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Average wage for top 5 in every position</a:t>
            </a:r>
            <a:endParaRPr lang="en-IN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85108" y="3086456"/>
            <a:ext cx="52103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FF00"/>
                </a:solidFill>
              </a:rPr>
              <a:t>Inference: The average wage expected by ST position is high when compared to other positions and the average wage for LAM is the lowest</a:t>
            </a:r>
            <a:endParaRPr lang="en-IN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22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130</TotalTime>
  <Words>162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MINI PROJECT EDA (fifa dataset)</vt:lpstr>
      <vt:lpstr>             Plotting the distribution of Overall rating for all players.                  </vt:lpstr>
      <vt:lpstr>Pair plots for the following variables: Overall, Value, Wage, International Reputation, Height, Weight, Release Clause 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EDA</dc:title>
  <dc:creator>Jaikeerthivelan R</dc:creator>
  <cp:lastModifiedBy>Jaikeerthivelan R</cp:lastModifiedBy>
  <cp:revision>19</cp:revision>
  <dcterms:created xsi:type="dcterms:W3CDTF">2021-10-09T15:56:52Z</dcterms:created>
  <dcterms:modified xsi:type="dcterms:W3CDTF">2021-10-09T18:07:02Z</dcterms:modified>
</cp:coreProperties>
</file>