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Lst>
  <p:sldSz cx="9144000" cy="5143500" type="screen16x9"/>
  <p:notesSz cx="6858000" cy="9144000"/>
  <p:embeddedFontLst>
    <p:embeddedFont>
      <p:font typeface="Fira Sans Extra Condensed" panose="020B0503050000020004" pitchFamily="34" charset="0"/>
      <p:regular r:id="rId21"/>
      <p:bold r:id="rId22"/>
      <p:italic r:id="rId23"/>
      <p:boldItalic r:id="rId24"/>
    </p:embeddedFont>
    <p:embeddedFont>
      <p:font typeface="Fira Sans Extra Condensed SemiBold" panose="020B0604020202020204" charset="0"/>
      <p:regular r:id="rId25"/>
      <p:bold r:id="rId26"/>
      <p:italic r:id="rId27"/>
      <p:boldItalic r:id="rId28"/>
    </p:embeddedFont>
    <p:embeddedFont>
      <p:font typeface="Franklin Gothic Heavy" panose="020B0903020102020204" pitchFamily="34" charset="0"/>
      <p:regular r:id="rId29"/>
      <p: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268A33-A81B-4527-8DED-E86F317ED5AC}">
  <a:tblStyle styleId="{07268A33-A81B-4527-8DED-E86F317ED5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microsoft.com/office/2016/11/relationships/changesInfo" Target="changesInfos/changesInfo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KONADA" userId="747c1a93146b71fa" providerId="LiveId" clId="{5A6C584D-4536-4E2A-91CE-1F2EED62D1B5}"/>
    <pc:docChg chg="modSld">
      <pc:chgData name="JOHN KONADA" userId="747c1a93146b71fa" providerId="LiveId" clId="{5A6C584D-4536-4E2A-91CE-1F2EED62D1B5}" dt="2023-11-29T16:12:01.160" v="13" actId="1035"/>
      <pc:docMkLst>
        <pc:docMk/>
      </pc:docMkLst>
      <pc:sldChg chg="modSp mod">
        <pc:chgData name="JOHN KONADA" userId="747c1a93146b71fa" providerId="LiveId" clId="{5A6C584D-4536-4E2A-91CE-1F2EED62D1B5}" dt="2023-11-29T16:12:01.160" v="13" actId="1035"/>
        <pc:sldMkLst>
          <pc:docMk/>
          <pc:sldMk cId="0" sldId="256"/>
        </pc:sldMkLst>
        <pc:spChg chg="mod">
          <ac:chgData name="JOHN KONADA" userId="747c1a93146b71fa" providerId="LiveId" clId="{5A6C584D-4536-4E2A-91CE-1F2EED62D1B5}" dt="2023-11-29T16:12:01.160" v="13" actId="1035"/>
          <ac:spMkLst>
            <pc:docMk/>
            <pc:sldMk cId="0" sldId="256"/>
            <ac:spMk id="7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b9122eb36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b9122eb36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following slide delves into the LBPH algorithm which has been used for facial recognition. </a:t>
            </a:r>
            <a:r>
              <a:rPr lang="en" sz="1200">
                <a:solidFill>
                  <a:schemeClr val="dk1"/>
                </a:solidFill>
                <a:latin typeface="Times New Roman"/>
                <a:ea typeface="Times New Roman"/>
                <a:cs typeface="Times New Roman"/>
                <a:sym typeface="Times New Roman"/>
              </a:rPr>
              <a:t>Local Binary Pattern</a:t>
            </a:r>
            <a:r>
              <a:rPr lang="en" sz="1200" b="1">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(LBP) is a simple yet very efficient algorithm which labels the pixels of an image by thresholding the neighbourhood of each pixel. Moreover, it allows us to represent facial images using simple data vectors. The algorithm consists of 2 major parts,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Thresholding - in this phase, a sliding window is used to create an intermediate image that highlights the face better than the original image. This is achieved by using the central pixel of the window as a threshold and then converting the remaining pixels into a binary number.</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Converting to histograms - the resultant image is then divided into grids and each of the cell of this grid is converted into a histogram based on the intensity of the pixels. All the histograms are combined to give the final representation of the initial image. This makes recognition very easy as the system now has to just compare the histograms to identify a person.</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7fa39fdb3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7fa39fdb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Drowsiness detection is also performed by the system using the student’s webcam video stream. This process has 3 stages</a:t>
            </a:r>
            <a:endParaRPr/>
          </a:p>
          <a:p>
            <a:pPr marL="0" lvl="0" indent="0" algn="l" rtl="0">
              <a:spcBef>
                <a:spcPts val="0"/>
              </a:spcBef>
              <a:spcAft>
                <a:spcPts val="0"/>
              </a:spcAft>
              <a:buNone/>
            </a:pPr>
            <a:r>
              <a:rPr lang="en">
                <a:solidFill>
                  <a:schemeClr val="dk1"/>
                </a:solidFill>
              </a:rPr>
              <a:t>—------</a:t>
            </a:r>
            <a:endParaRPr>
              <a:solidFill>
                <a:schemeClr val="dk1"/>
              </a:solidFill>
            </a:endParaRPr>
          </a:p>
          <a:p>
            <a:pPr marL="0" lvl="0" indent="0" algn="l" rtl="0">
              <a:spcBef>
                <a:spcPts val="0"/>
              </a:spcBef>
              <a:spcAft>
                <a:spcPts val="0"/>
              </a:spcAft>
              <a:buNone/>
            </a:pPr>
            <a:r>
              <a:rPr lang="en">
                <a:solidFill>
                  <a:schemeClr val="dk1"/>
                </a:solidFill>
              </a:rPr>
              <a:t>Initially, the face of the student is detected. Following this, Dlib’s 68 facial landmarks model has been used to detect the eyes of the person in the frame</a:t>
            </a:r>
            <a:endParaRPr>
              <a:solidFill>
                <a:schemeClr val="dk1"/>
              </a:solidFill>
            </a:endParaRPr>
          </a:p>
          <a:p>
            <a:pPr marL="0" lvl="0" indent="0" algn="l" rtl="0">
              <a:spcBef>
                <a:spcPts val="0"/>
              </a:spcBef>
              <a:spcAft>
                <a:spcPts val="0"/>
              </a:spcAft>
              <a:buNone/>
            </a:pPr>
            <a:r>
              <a:rPr lang="en">
                <a:solidFill>
                  <a:schemeClr val="dk1"/>
                </a:solidFill>
              </a:rPr>
              <a:t>—------</a:t>
            </a:r>
            <a:endParaRPr>
              <a:solidFill>
                <a:schemeClr val="dk1"/>
              </a:solidFill>
            </a:endParaRPr>
          </a:p>
          <a:p>
            <a:pPr marL="0" lvl="0" indent="0" algn="l" rtl="0">
              <a:spcBef>
                <a:spcPts val="0"/>
              </a:spcBef>
              <a:spcAft>
                <a:spcPts val="0"/>
              </a:spcAft>
              <a:buNone/>
            </a:pPr>
            <a:r>
              <a:rPr lang="en">
                <a:solidFill>
                  <a:schemeClr val="dk1"/>
                </a:solidFill>
              </a:rPr>
              <a:t>Next, the coordinates of the eyes are retrieved, and the EAR which indicates the ratio of the vertical opening of eyes to the horizontal eye length is calculated for both the eyes. The 2 EAR values are then averaged to get the final value</a:t>
            </a:r>
            <a:endParaRPr>
              <a:solidFill>
                <a:schemeClr val="dk1"/>
              </a:solidFill>
            </a:endParaRPr>
          </a:p>
          <a:p>
            <a:pPr marL="0" lvl="0" indent="0" algn="l" rtl="0">
              <a:spcBef>
                <a:spcPts val="0"/>
              </a:spcBef>
              <a:spcAft>
                <a:spcPts val="0"/>
              </a:spcAft>
              <a:buNone/>
            </a:pP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Finally, the EAR is compared to a certain threshold value. If the EAR is greater than the threshold, the person’s eyes are open. If not, the system detects that the eyes are closed. To avoid false alarms due to blinking, drowsiness is reported only if the eyes are closed for a certain period of time.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07fa39fdb3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07fa39fdb3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following slide shows the working of Drowsiness detection.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First image shows the result when the eyes are open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And the second image shows the result when the eyes are closed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1d42393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ec1d42393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following slide shows the workflow of the project.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On starting the system, the user has 2 choices - to register a student and to join a meeting. The join a meeting option allows the user to use both smart attendance and drowsiness detection at the same time.</a:t>
            </a:r>
            <a:endParaRPr/>
          </a:p>
          <a:p>
            <a:pPr marL="0" lvl="0" indent="0" algn="l" rtl="0">
              <a:spcBef>
                <a:spcPts val="0"/>
              </a:spcBef>
              <a:spcAft>
                <a:spcPts val="0"/>
              </a:spcAft>
              <a:buNone/>
            </a:pPr>
            <a:r>
              <a:rPr lang="en">
                <a:solidFill>
                  <a:schemeClr val="dk1"/>
                </a:solidFill>
              </a:rPr>
              <a:t>—--------</a:t>
            </a:r>
            <a:endParaRPr>
              <a:solidFill>
                <a:schemeClr val="dk1"/>
              </a:solidFill>
            </a:endParaRPr>
          </a:p>
          <a:p>
            <a:pPr marL="0" lvl="0" indent="0" algn="l" rtl="0">
              <a:spcBef>
                <a:spcPts val="0"/>
              </a:spcBef>
              <a:spcAft>
                <a:spcPts val="0"/>
              </a:spcAft>
              <a:buNone/>
            </a:pPr>
            <a:r>
              <a:rPr lang="en">
                <a:solidFill>
                  <a:schemeClr val="dk1"/>
                </a:solidFill>
              </a:rPr>
              <a:t>On registering a student, the model first proceeds to ask for the student details, namely the id and name. This is followed by capturing of images and retraining of the model.</a:t>
            </a:r>
            <a:endParaRPr>
              <a:solidFill>
                <a:schemeClr val="dk1"/>
              </a:solidFill>
            </a:endParaRPr>
          </a:p>
          <a:p>
            <a:pPr marL="0" lvl="0" indent="0" algn="l" rtl="0">
              <a:spcBef>
                <a:spcPts val="0"/>
              </a:spcBef>
              <a:spcAft>
                <a:spcPts val="0"/>
              </a:spcAft>
              <a:buNone/>
            </a:pP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Joining a meeting allows the user to concurrently use both the functionalities i.e., the system will mark their attendance and also detect for any signs of drowsiness</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701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874b0ab8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874b0ab8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For an effective classroom environment, it becomes important to track the activities and the state of the students taking the lecture. This becomes increasingly important owing to the difficulties faced by students and teachers in the transition from offline to online teaching due to the pandemic.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Online teaching ften leads to students being distracted. Engagement detection through drowsiness detection, mobile phone detection etc have been proposed to maintain the sanctity of a classroom</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Studies show that student’s attendance has a strong positive correlation with their performance in classrooms [1], however, mid-class attendance along with factors such as inattentiveness of students often disturb a classroom. A considerable part of each lecture is spent recording students’ attendance.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The project aims to monitor the attendance and behavior of students and to detect instances that perturb the learning environment of a classroom such as drowsiness and mobile phone usage.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874b0ab8c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874b0ab8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proposed system has 4 major parts:</a:t>
            </a:r>
            <a:endParaRPr/>
          </a:p>
          <a:p>
            <a:pPr marL="457200" lvl="0" indent="-298450" algn="l" rtl="0">
              <a:spcBef>
                <a:spcPts val="0"/>
              </a:spcBef>
              <a:spcAft>
                <a:spcPts val="0"/>
              </a:spcAft>
              <a:buSzPts val="1100"/>
              <a:buAutoNum type="arabicPeriod"/>
            </a:pPr>
            <a:r>
              <a:rPr lang="en"/>
              <a:t>Real -time attendance - which uses facial recognition to identify a student and then save the attendance for a class in an excel spreadsheet</a:t>
            </a:r>
            <a:endParaRPr/>
          </a:p>
          <a:p>
            <a:pPr marL="457200" lvl="0" indent="-298450" algn="l" rtl="0">
              <a:spcBef>
                <a:spcPts val="0"/>
              </a:spcBef>
              <a:spcAft>
                <a:spcPts val="0"/>
              </a:spcAft>
              <a:buSzPts val="1100"/>
              <a:buAutoNum type="arabicPeriod"/>
            </a:pPr>
            <a:r>
              <a:rPr lang="en"/>
              <a:t>Drowsiness detection - uses computer vision to detect whether a person is sleepy or has his/her eyes closed, and displays a warning</a:t>
            </a:r>
            <a:endParaRPr/>
          </a:p>
          <a:p>
            <a:pPr marL="457200" lvl="0" indent="-298450" algn="l" rtl="0">
              <a:spcBef>
                <a:spcPts val="0"/>
              </a:spcBef>
              <a:spcAft>
                <a:spcPts val="0"/>
              </a:spcAft>
              <a:buSzPts val="1100"/>
              <a:buAutoNum type="arabicPeriod"/>
            </a:pPr>
            <a:r>
              <a:rPr lang="en"/>
              <a:t>Mobile phone detection - detects any mobile phones that are visible in the frame</a:t>
            </a:r>
            <a:endParaRPr/>
          </a:p>
          <a:p>
            <a:pPr marL="457200" lvl="0" indent="-298450" algn="l" rtl="0">
              <a:spcBef>
                <a:spcPts val="0"/>
              </a:spcBef>
              <a:spcAft>
                <a:spcPts val="0"/>
              </a:spcAft>
              <a:buSzPts val="1100"/>
              <a:buAutoNum type="arabicPeriod"/>
            </a:pPr>
            <a:r>
              <a:rPr lang="en"/>
              <a:t>Gaze detection - detects if any student is looking elsewhere or is distracted for a long period of time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fefde579b_5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fefde579b_5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As for the project timeline, we plan to incorporate real-time attendance and drowsiness detection in this semester as a part of the minor project </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and then extend the project by adding gaze and mobile phone detection, along with creation of a web interface for our major project in the next semester.</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7fa39fdb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07fa39fdb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real-time attendance part of the system has 2 major components:</a:t>
            </a:r>
            <a:endParaRPr/>
          </a:p>
          <a:p>
            <a:pPr marL="457200" lvl="0" indent="-298450" algn="l" rtl="0">
              <a:spcBef>
                <a:spcPts val="0"/>
              </a:spcBef>
              <a:spcAft>
                <a:spcPts val="0"/>
              </a:spcAft>
              <a:buSzPts val="1100"/>
              <a:buAutoNum type="arabicPeriod"/>
            </a:pPr>
            <a:r>
              <a:rPr lang="en"/>
              <a:t>Registering a new student </a:t>
            </a:r>
            <a:r>
              <a:rPr lang="en" sz="1200">
                <a:solidFill>
                  <a:schemeClr val="dk1"/>
                </a:solidFill>
                <a:latin typeface="Times New Roman"/>
                <a:ea typeface="Times New Roman"/>
                <a:cs typeface="Times New Roman"/>
                <a:sym typeface="Times New Roman"/>
              </a:rPr>
              <a:t>—-----</a:t>
            </a:r>
            <a:endParaRPr/>
          </a:p>
          <a:p>
            <a:pPr marL="457200" lvl="0" indent="-298450" algn="l" rtl="0">
              <a:spcBef>
                <a:spcPts val="0"/>
              </a:spcBef>
              <a:spcAft>
                <a:spcPts val="0"/>
              </a:spcAft>
              <a:buSzPts val="1100"/>
              <a:buAutoNum type="arabicPeriod"/>
            </a:pPr>
            <a:r>
              <a:rPr lang="en"/>
              <a:t>Identifying already registered students using facial recognitions and saving their attendance.</a:t>
            </a:r>
            <a:endParaRPr/>
          </a:p>
          <a:p>
            <a:pPr marL="0" lvl="0" indent="0" algn="l" rtl="0">
              <a:spcBef>
                <a:spcPts val="0"/>
              </a:spcBef>
              <a:spcAft>
                <a:spcPts val="0"/>
              </a:spcAft>
              <a:buNone/>
            </a:pPr>
            <a:endParaRPr/>
          </a:p>
          <a:p>
            <a:pPr marL="0" lvl="0" indent="0" algn="l" rtl="0">
              <a:spcBef>
                <a:spcPts val="0"/>
              </a:spcBef>
              <a:spcAft>
                <a:spcPts val="0"/>
              </a:spcAft>
              <a:buNone/>
            </a:pPr>
            <a:r>
              <a:rPr lang="en"/>
              <a:t>Let us take a deeper look at the components individually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7fa39fdb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7fa39fdb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Registering a new student has 3 main phases:</a:t>
            </a:r>
            <a:endParaRPr/>
          </a:p>
          <a:p>
            <a:pPr marL="457200" lvl="0" indent="-298450" algn="l" rtl="0">
              <a:spcBef>
                <a:spcPts val="0"/>
              </a:spcBef>
              <a:spcAft>
                <a:spcPts val="0"/>
              </a:spcAft>
              <a:buSzPts val="1100"/>
              <a:buAutoNum type="arabicPeriod"/>
            </a:pPr>
            <a:r>
              <a:rPr lang="en"/>
              <a:t>Enter student details - Initially the system takes the name and ID or enrolment number of the student as input. This ID will be used to identify the student later. </a:t>
            </a:r>
            <a:r>
              <a:rPr lang="en" sz="1200">
                <a:solidFill>
                  <a:schemeClr val="dk1"/>
                </a:solidFill>
                <a:latin typeface="Times New Roman"/>
                <a:ea typeface="Times New Roman"/>
                <a:cs typeface="Times New Roman"/>
                <a:sym typeface="Times New Roman"/>
              </a:rPr>
              <a:t>—-----</a:t>
            </a:r>
            <a:endParaRPr/>
          </a:p>
          <a:p>
            <a:pPr marL="457200" lvl="0" indent="-298450" algn="l" rtl="0">
              <a:spcBef>
                <a:spcPts val="0"/>
              </a:spcBef>
              <a:spcAft>
                <a:spcPts val="0"/>
              </a:spcAft>
              <a:buSzPts val="1100"/>
              <a:buAutoNum type="arabicPeriod"/>
            </a:pPr>
            <a:r>
              <a:rPr lang="en"/>
              <a:t>Capture images - The system then proceeds to use the webcam to capture images of the student. OpenCV’s haarcascade object detection model has been used to extract faces from these images. These facial images are then saved in a training folder, marked by the name and ID. </a:t>
            </a:r>
            <a:r>
              <a:rPr lang="en" sz="1200">
                <a:solidFill>
                  <a:schemeClr val="dk1"/>
                </a:solidFill>
                <a:latin typeface="Times New Roman"/>
                <a:ea typeface="Times New Roman"/>
                <a:cs typeface="Times New Roman"/>
                <a:sym typeface="Times New Roman"/>
              </a:rPr>
              <a:t>—-----</a:t>
            </a:r>
            <a:endParaRPr/>
          </a:p>
          <a:p>
            <a:pPr marL="457200" lvl="0" indent="-298450" algn="l" rtl="0">
              <a:spcBef>
                <a:spcPts val="0"/>
              </a:spcBef>
              <a:spcAft>
                <a:spcPts val="0"/>
              </a:spcAft>
              <a:buSzPts val="1100"/>
              <a:buAutoNum type="arabicPeriod"/>
            </a:pPr>
            <a:r>
              <a:rPr lang="en"/>
              <a:t>Finally, the face recognition model, namely Linear binary pattern histogram (LBPH) is trained using the image and ID pair and then saved.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07fa39fdb3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07fa39fdb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following slide shows the working of the first part of the smart attendance system.</a:t>
            </a:r>
            <a:endParaRPr/>
          </a:p>
          <a:p>
            <a:pPr marL="0" lvl="0" indent="0" algn="l" rtl="0">
              <a:spcBef>
                <a:spcPts val="0"/>
              </a:spcBef>
              <a:spcAft>
                <a:spcPts val="0"/>
              </a:spcAft>
              <a:buNone/>
            </a:pPr>
            <a:endParaRPr/>
          </a:p>
          <a:p>
            <a:pPr marL="0" lvl="0" indent="0" algn="l" rtl="0">
              <a:spcBef>
                <a:spcPts val="0"/>
              </a:spcBef>
              <a:spcAft>
                <a:spcPts val="0"/>
              </a:spcAft>
              <a:buNone/>
            </a:pPr>
            <a:r>
              <a:rPr lang="en"/>
              <a:t>First the student details are entered</a:t>
            </a:r>
            <a:endParaRPr/>
          </a:p>
          <a:p>
            <a:pPr marL="0" lvl="0" indent="0" algn="l" rtl="0">
              <a:spcBef>
                <a:spcPts val="0"/>
              </a:spcBef>
              <a:spcAft>
                <a:spcPts val="0"/>
              </a:spcAft>
              <a:buNone/>
            </a:pPr>
            <a:endParaRPr/>
          </a:p>
          <a:p>
            <a:pPr marL="0" lvl="0" indent="0" algn="l" rtl="0">
              <a:spcBef>
                <a:spcPts val="0"/>
              </a:spcBef>
              <a:spcAft>
                <a:spcPts val="0"/>
              </a:spcAft>
              <a:buNone/>
            </a:pPr>
            <a:r>
              <a:rPr lang="en"/>
              <a:t>Then face detection is used to save facial images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7fa39fdb3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7fa39fdb3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a student is registered, the next phase is using facial recognition to identify the student and mark their attendance. This is done in 3 parts</a:t>
            </a:r>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Initially the saved model i.e. the LBPH recognizer  is loaded.</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Then the OpenCV haarcascade face detection followed by the LBPH recognizer are used to first detect the face of the student and then recognize him/her and returning their ID.</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Finally, the Student’s name, id, date and current time are saved in a csv file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7fa39fdb3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7fa39fdb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following slide shows the working of the second part of the smart attendance system.</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First the student is identified using face recognition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their attendance is displayed and saved as a CSV file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6273" y="976906"/>
            <a:ext cx="3534900" cy="24831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86273" y="3397106"/>
            <a:ext cx="3534900" cy="427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595308" y="752525"/>
            <a:ext cx="3889200" cy="24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dirty="0"/>
              <a:t>Intelligent Classroom Monitoring System using Image </a:t>
            </a:r>
            <a:r>
              <a:rPr lang="en-US" sz="3200" dirty="0" err="1"/>
              <a:t>Proccesing</a:t>
            </a:r>
            <a:r>
              <a:rPr lang="en-US" sz="3200" dirty="0"/>
              <a:t> </a:t>
            </a:r>
            <a:endParaRPr sz="7200" dirty="0"/>
          </a:p>
        </p:txBody>
      </p:sp>
      <p:sp>
        <p:nvSpPr>
          <p:cNvPr id="43" name="Google Shape;43;p13"/>
          <p:cNvSpPr txBox="1">
            <a:spLocks noGrp="1"/>
          </p:cNvSpPr>
          <p:nvPr>
            <p:ph type="subTitle" idx="1"/>
          </p:nvPr>
        </p:nvSpPr>
        <p:spPr>
          <a:xfrm>
            <a:off x="979573" y="2548981"/>
            <a:ext cx="3534900" cy="4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endParaRPr dirty="0"/>
          </a:p>
        </p:txBody>
      </p:sp>
      <p:sp>
        <p:nvSpPr>
          <p:cNvPr id="44" name="Google Shape;44;p13"/>
          <p:cNvSpPr/>
          <p:nvPr/>
        </p:nvSpPr>
        <p:spPr>
          <a:xfrm>
            <a:off x="5903664" y="2109615"/>
            <a:ext cx="1224423" cy="1224664"/>
          </a:xfrm>
          <a:custGeom>
            <a:avLst/>
            <a:gdLst/>
            <a:ahLst/>
            <a:cxnLst/>
            <a:rect l="l" t="t" r="r" b="b"/>
            <a:pathLst>
              <a:path w="71115" h="71129" extrusionOk="0">
                <a:moveTo>
                  <a:pt x="35550" y="0"/>
                </a:moveTo>
                <a:lnTo>
                  <a:pt x="34633" y="14"/>
                </a:lnTo>
                <a:lnTo>
                  <a:pt x="33729" y="55"/>
                </a:lnTo>
                <a:lnTo>
                  <a:pt x="32825" y="110"/>
                </a:lnTo>
                <a:lnTo>
                  <a:pt x="31921" y="192"/>
                </a:lnTo>
                <a:lnTo>
                  <a:pt x="31031" y="288"/>
                </a:lnTo>
                <a:lnTo>
                  <a:pt x="30141" y="411"/>
                </a:lnTo>
                <a:lnTo>
                  <a:pt x="29265" y="562"/>
                </a:lnTo>
                <a:lnTo>
                  <a:pt x="28388" y="726"/>
                </a:lnTo>
                <a:lnTo>
                  <a:pt x="27526" y="918"/>
                </a:lnTo>
                <a:lnTo>
                  <a:pt x="26663" y="1123"/>
                </a:lnTo>
                <a:lnTo>
                  <a:pt x="25827" y="1356"/>
                </a:lnTo>
                <a:lnTo>
                  <a:pt x="24978" y="1602"/>
                </a:lnTo>
                <a:lnTo>
                  <a:pt x="24157" y="1876"/>
                </a:lnTo>
                <a:lnTo>
                  <a:pt x="23335" y="2164"/>
                </a:lnTo>
                <a:lnTo>
                  <a:pt x="22513" y="2465"/>
                </a:lnTo>
                <a:lnTo>
                  <a:pt x="21719" y="2794"/>
                </a:lnTo>
                <a:lnTo>
                  <a:pt x="20925" y="3150"/>
                </a:lnTo>
                <a:lnTo>
                  <a:pt x="20144" y="3506"/>
                </a:lnTo>
                <a:lnTo>
                  <a:pt x="19364" y="3889"/>
                </a:lnTo>
                <a:lnTo>
                  <a:pt x="18611" y="4300"/>
                </a:lnTo>
                <a:lnTo>
                  <a:pt x="17857" y="4711"/>
                </a:lnTo>
                <a:lnTo>
                  <a:pt x="17118" y="5149"/>
                </a:lnTo>
                <a:lnTo>
                  <a:pt x="16392" y="5601"/>
                </a:lnTo>
                <a:lnTo>
                  <a:pt x="15680" y="6080"/>
                </a:lnTo>
                <a:lnTo>
                  <a:pt x="14968" y="6560"/>
                </a:lnTo>
                <a:lnTo>
                  <a:pt x="14283" y="7066"/>
                </a:lnTo>
                <a:lnTo>
                  <a:pt x="13599" y="7587"/>
                </a:lnTo>
                <a:lnTo>
                  <a:pt x="12941" y="8121"/>
                </a:lnTo>
                <a:lnTo>
                  <a:pt x="12284" y="8682"/>
                </a:lnTo>
                <a:lnTo>
                  <a:pt x="11640" y="9244"/>
                </a:lnTo>
                <a:lnTo>
                  <a:pt x="11024" y="9819"/>
                </a:lnTo>
                <a:lnTo>
                  <a:pt x="10408" y="10422"/>
                </a:lnTo>
                <a:lnTo>
                  <a:pt x="9819" y="11024"/>
                </a:lnTo>
                <a:lnTo>
                  <a:pt x="9230" y="11654"/>
                </a:lnTo>
                <a:lnTo>
                  <a:pt x="8669" y="12298"/>
                </a:lnTo>
                <a:lnTo>
                  <a:pt x="8121" y="12941"/>
                </a:lnTo>
                <a:lnTo>
                  <a:pt x="7573" y="13612"/>
                </a:lnTo>
                <a:lnTo>
                  <a:pt x="7066" y="14283"/>
                </a:lnTo>
                <a:lnTo>
                  <a:pt x="6560" y="14982"/>
                </a:lnTo>
                <a:lnTo>
                  <a:pt x="6067" y="15680"/>
                </a:lnTo>
                <a:lnTo>
                  <a:pt x="5601" y="16392"/>
                </a:lnTo>
                <a:lnTo>
                  <a:pt x="5149" y="17132"/>
                </a:lnTo>
                <a:lnTo>
                  <a:pt x="4711" y="17871"/>
                </a:lnTo>
                <a:lnTo>
                  <a:pt x="4286" y="18611"/>
                </a:lnTo>
                <a:lnTo>
                  <a:pt x="3889" y="19378"/>
                </a:lnTo>
                <a:lnTo>
                  <a:pt x="3506" y="20144"/>
                </a:lnTo>
                <a:lnTo>
                  <a:pt x="3136" y="20925"/>
                </a:lnTo>
                <a:lnTo>
                  <a:pt x="2794" y="21719"/>
                </a:lnTo>
                <a:lnTo>
                  <a:pt x="2465" y="22527"/>
                </a:lnTo>
                <a:lnTo>
                  <a:pt x="2150" y="23335"/>
                </a:lnTo>
                <a:lnTo>
                  <a:pt x="1863" y="24157"/>
                </a:lnTo>
                <a:lnTo>
                  <a:pt x="1589" y="24992"/>
                </a:lnTo>
                <a:lnTo>
                  <a:pt x="1342" y="25828"/>
                </a:lnTo>
                <a:lnTo>
                  <a:pt x="1109" y="26677"/>
                </a:lnTo>
                <a:lnTo>
                  <a:pt x="904" y="27539"/>
                </a:lnTo>
                <a:lnTo>
                  <a:pt x="712" y="28402"/>
                </a:lnTo>
                <a:lnTo>
                  <a:pt x="548" y="29265"/>
                </a:lnTo>
                <a:lnTo>
                  <a:pt x="411" y="30155"/>
                </a:lnTo>
                <a:lnTo>
                  <a:pt x="274" y="31031"/>
                </a:lnTo>
                <a:lnTo>
                  <a:pt x="178" y="31935"/>
                </a:lnTo>
                <a:lnTo>
                  <a:pt x="96" y="32825"/>
                </a:lnTo>
                <a:lnTo>
                  <a:pt x="41" y="33743"/>
                </a:lnTo>
                <a:lnTo>
                  <a:pt x="0" y="34647"/>
                </a:lnTo>
                <a:lnTo>
                  <a:pt x="0" y="35564"/>
                </a:lnTo>
                <a:lnTo>
                  <a:pt x="0" y="36482"/>
                </a:lnTo>
                <a:lnTo>
                  <a:pt x="41" y="37399"/>
                </a:lnTo>
                <a:lnTo>
                  <a:pt x="96" y="38303"/>
                </a:lnTo>
                <a:lnTo>
                  <a:pt x="178" y="39207"/>
                </a:lnTo>
                <a:lnTo>
                  <a:pt x="274" y="40097"/>
                </a:lnTo>
                <a:lnTo>
                  <a:pt x="411" y="40987"/>
                </a:lnTo>
                <a:lnTo>
                  <a:pt x="548" y="41864"/>
                </a:lnTo>
                <a:lnTo>
                  <a:pt x="712" y="42740"/>
                </a:lnTo>
                <a:lnTo>
                  <a:pt x="904" y="43603"/>
                </a:lnTo>
                <a:lnTo>
                  <a:pt x="1109" y="44452"/>
                </a:lnTo>
                <a:lnTo>
                  <a:pt x="1342" y="45301"/>
                </a:lnTo>
                <a:lnTo>
                  <a:pt x="1589" y="46136"/>
                </a:lnTo>
                <a:lnTo>
                  <a:pt x="1863" y="46972"/>
                </a:lnTo>
                <a:lnTo>
                  <a:pt x="2150" y="47793"/>
                </a:lnTo>
                <a:lnTo>
                  <a:pt x="2465" y="48601"/>
                </a:lnTo>
                <a:lnTo>
                  <a:pt x="2794" y="49409"/>
                </a:lnTo>
                <a:lnTo>
                  <a:pt x="3136" y="50203"/>
                </a:lnTo>
                <a:lnTo>
                  <a:pt x="3506" y="50984"/>
                </a:lnTo>
                <a:lnTo>
                  <a:pt x="3889" y="51751"/>
                </a:lnTo>
                <a:lnTo>
                  <a:pt x="4286" y="52518"/>
                </a:lnTo>
                <a:lnTo>
                  <a:pt x="4711" y="53271"/>
                </a:lnTo>
                <a:lnTo>
                  <a:pt x="5149" y="54010"/>
                </a:lnTo>
                <a:lnTo>
                  <a:pt x="5601" y="54736"/>
                </a:lnTo>
                <a:lnTo>
                  <a:pt x="6067" y="55448"/>
                </a:lnTo>
                <a:lnTo>
                  <a:pt x="6560" y="56147"/>
                </a:lnTo>
                <a:lnTo>
                  <a:pt x="7066" y="56845"/>
                </a:lnTo>
                <a:lnTo>
                  <a:pt x="7573" y="57516"/>
                </a:lnTo>
                <a:lnTo>
                  <a:pt x="8121" y="58187"/>
                </a:lnTo>
                <a:lnTo>
                  <a:pt x="8669" y="58845"/>
                </a:lnTo>
                <a:lnTo>
                  <a:pt x="9230" y="59474"/>
                </a:lnTo>
                <a:lnTo>
                  <a:pt x="9819" y="60104"/>
                </a:lnTo>
                <a:lnTo>
                  <a:pt x="10408" y="60707"/>
                </a:lnTo>
                <a:lnTo>
                  <a:pt x="11024" y="61310"/>
                </a:lnTo>
                <a:lnTo>
                  <a:pt x="11640" y="61885"/>
                </a:lnTo>
                <a:lnTo>
                  <a:pt x="12284" y="62460"/>
                </a:lnTo>
                <a:lnTo>
                  <a:pt x="12941" y="63008"/>
                </a:lnTo>
                <a:lnTo>
                  <a:pt x="13599" y="63542"/>
                </a:lnTo>
                <a:lnTo>
                  <a:pt x="14283" y="64062"/>
                </a:lnTo>
                <a:lnTo>
                  <a:pt x="14968" y="64569"/>
                </a:lnTo>
                <a:lnTo>
                  <a:pt x="15680" y="65048"/>
                </a:lnTo>
                <a:lnTo>
                  <a:pt x="16392" y="65527"/>
                </a:lnTo>
                <a:lnTo>
                  <a:pt x="17118" y="65979"/>
                </a:lnTo>
                <a:lnTo>
                  <a:pt x="17857" y="66418"/>
                </a:lnTo>
                <a:lnTo>
                  <a:pt x="18611" y="66842"/>
                </a:lnTo>
                <a:lnTo>
                  <a:pt x="19364" y="67239"/>
                </a:lnTo>
                <a:lnTo>
                  <a:pt x="20144" y="67623"/>
                </a:lnTo>
                <a:lnTo>
                  <a:pt x="20925" y="67992"/>
                </a:lnTo>
                <a:lnTo>
                  <a:pt x="21719" y="68335"/>
                </a:lnTo>
                <a:lnTo>
                  <a:pt x="22513" y="68663"/>
                </a:lnTo>
                <a:lnTo>
                  <a:pt x="23335" y="68965"/>
                </a:lnTo>
                <a:lnTo>
                  <a:pt x="24157" y="69266"/>
                </a:lnTo>
                <a:lnTo>
                  <a:pt x="24978" y="69526"/>
                </a:lnTo>
                <a:lnTo>
                  <a:pt x="25827" y="69773"/>
                </a:lnTo>
                <a:lnTo>
                  <a:pt x="26663" y="70005"/>
                </a:lnTo>
                <a:lnTo>
                  <a:pt x="27526" y="70225"/>
                </a:lnTo>
                <a:lnTo>
                  <a:pt x="28388" y="70403"/>
                </a:lnTo>
                <a:lnTo>
                  <a:pt x="29265" y="70567"/>
                </a:lnTo>
                <a:lnTo>
                  <a:pt x="30141" y="70718"/>
                </a:lnTo>
                <a:lnTo>
                  <a:pt x="31031" y="70841"/>
                </a:lnTo>
                <a:lnTo>
                  <a:pt x="31921" y="70950"/>
                </a:lnTo>
                <a:lnTo>
                  <a:pt x="32825" y="71019"/>
                </a:lnTo>
                <a:lnTo>
                  <a:pt x="33729" y="71087"/>
                </a:lnTo>
                <a:lnTo>
                  <a:pt x="34633" y="71115"/>
                </a:lnTo>
                <a:lnTo>
                  <a:pt x="35550" y="71128"/>
                </a:lnTo>
                <a:lnTo>
                  <a:pt x="36468" y="71115"/>
                </a:lnTo>
                <a:lnTo>
                  <a:pt x="37385" y="71087"/>
                </a:lnTo>
                <a:lnTo>
                  <a:pt x="38289" y="71019"/>
                </a:lnTo>
                <a:lnTo>
                  <a:pt x="39193" y="70950"/>
                </a:lnTo>
                <a:lnTo>
                  <a:pt x="40083" y="70841"/>
                </a:lnTo>
                <a:lnTo>
                  <a:pt x="40973" y="70718"/>
                </a:lnTo>
                <a:lnTo>
                  <a:pt x="41850" y="70567"/>
                </a:lnTo>
                <a:lnTo>
                  <a:pt x="42726" y="70403"/>
                </a:lnTo>
                <a:lnTo>
                  <a:pt x="43589" y="70225"/>
                </a:lnTo>
                <a:lnTo>
                  <a:pt x="44438" y="70005"/>
                </a:lnTo>
                <a:lnTo>
                  <a:pt x="45287" y="69773"/>
                </a:lnTo>
                <a:lnTo>
                  <a:pt x="46136" y="69526"/>
                </a:lnTo>
                <a:lnTo>
                  <a:pt x="46958" y="69266"/>
                </a:lnTo>
                <a:lnTo>
                  <a:pt x="47779" y="68965"/>
                </a:lnTo>
                <a:lnTo>
                  <a:pt x="48601" y="68663"/>
                </a:lnTo>
                <a:lnTo>
                  <a:pt x="49395" y="68335"/>
                </a:lnTo>
                <a:lnTo>
                  <a:pt x="50190" y="67992"/>
                </a:lnTo>
                <a:lnTo>
                  <a:pt x="50970" y="67623"/>
                </a:lnTo>
                <a:lnTo>
                  <a:pt x="51751" y="67239"/>
                </a:lnTo>
                <a:lnTo>
                  <a:pt x="52504" y="66842"/>
                </a:lnTo>
                <a:lnTo>
                  <a:pt x="53257" y="66418"/>
                </a:lnTo>
                <a:lnTo>
                  <a:pt x="53997" y="65979"/>
                </a:lnTo>
                <a:lnTo>
                  <a:pt x="54722" y="65527"/>
                </a:lnTo>
                <a:lnTo>
                  <a:pt x="55434" y="65048"/>
                </a:lnTo>
                <a:lnTo>
                  <a:pt x="56147" y="64569"/>
                </a:lnTo>
                <a:lnTo>
                  <a:pt x="56831" y="64062"/>
                </a:lnTo>
                <a:lnTo>
                  <a:pt x="57516" y="63542"/>
                </a:lnTo>
                <a:lnTo>
                  <a:pt x="58173" y="63008"/>
                </a:lnTo>
                <a:lnTo>
                  <a:pt x="58831" y="62460"/>
                </a:lnTo>
                <a:lnTo>
                  <a:pt x="59461" y="61885"/>
                </a:lnTo>
                <a:lnTo>
                  <a:pt x="60090" y="61310"/>
                </a:lnTo>
                <a:lnTo>
                  <a:pt x="60707" y="60707"/>
                </a:lnTo>
                <a:lnTo>
                  <a:pt x="61296" y="60104"/>
                </a:lnTo>
                <a:lnTo>
                  <a:pt x="61884" y="59474"/>
                </a:lnTo>
                <a:lnTo>
                  <a:pt x="62446" y="58845"/>
                </a:lnTo>
                <a:lnTo>
                  <a:pt x="62994" y="58187"/>
                </a:lnTo>
                <a:lnTo>
                  <a:pt x="63528" y="57516"/>
                </a:lnTo>
                <a:lnTo>
                  <a:pt x="64048" y="56845"/>
                </a:lnTo>
                <a:lnTo>
                  <a:pt x="64555" y="56147"/>
                </a:lnTo>
                <a:lnTo>
                  <a:pt x="65048" y="55448"/>
                </a:lnTo>
                <a:lnTo>
                  <a:pt x="65513" y="54736"/>
                </a:lnTo>
                <a:lnTo>
                  <a:pt x="65965" y="54010"/>
                </a:lnTo>
                <a:lnTo>
                  <a:pt x="66403" y="53271"/>
                </a:lnTo>
                <a:lnTo>
                  <a:pt x="66828" y="52518"/>
                </a:lnTo>
                <a:lnTo>
                  <a:pt x="67225" y="51751"/>
                </a:lnTo>
                <a:lnTo>
                  <a:pt x="67609" y="50984"/>
                </a:lnTo>
                <a:lnTo>
                  <a:pt x="67978" y="50203"/>
                </a:lnTo>
                <a:lnTo>
                  <a:pt x="68321" y="49409"/>
                </a:lnTo>
                <a:lnTo>
                  <a:pt x="68649" y="48601"/>
                </a:lnTo>
                <a:lnTo>
                  <a:pt x="68964" y="47793"/>
                </a:lnTo>
                <a:lnTo>
                  <a:pt x="69252" y="46972"/>
                </a:lnTo>
                <a:lnTo>
                  <a:pt x="69526" y="46136"/>
                </a:lnTo>
                <a:lnTo>
                  <a:pt x="69772" y="45301"/>
                </a:lnTo>
                <a:lnTo>
                  <a:pt x="70005" y="44452"/>
                </a:lnTo>
                <a:lnTo>
                  <a:pt x="70210" y="43603"/>
                </a:lnTo>
                <a:lnTo>
                  <a:pt x="70402" y="42740"/>
                </a:lnTo>
                <a:lnTo>
                  <a:pt x="70567" y="41864"/>
                </a:lnTo>
                <a:lnTo>
                  <a:pt x="70703" y="40987"/>
                </a:lnTo>
                <a:lnTo>
                  <a:pt x="70827" y="40097"/>
                </a:lnTo>
                <a:lnTo>
                  <a:pt x="70936" y="39207"/>
                </a:lnTo>
                <a:lnTo>
                  <a:pt x="71018" y="38303"/>
                </a:lnTo>
                <a:lnTo>
                  <a:pt x="71073" y="37399"/>
                </a:lnTo>
                <a:lnTo>
                  <a:pt x="71101" y="36482"/>
                </a:lnTo>
                <a:lnTo>
                  <a:pt x="71114" y="35564"/>
                </a:lnTo>
                <a:lnTo>
                  <a:pt x="71101" y="34647"/>
                </a:lnTo>
                <a:lnTo>
                  <a:pt x="71073" y="33743"/>
                </a:lnTo>
                <a:lnTo>
                  <a:pt x="71018" y="32825"/>
                </a:lnTo>
                <a:lnTo>
                  <a:pt x="70936" y="31935"/>
                </a:lnTo>
                <a:lnTo>
                  <a:pt x="70827" y="31031"/>
                </a:lnTo>
                <a:lnTo>
                  <a:pt x="70703" y="30155"/>
                </a:lnTo>
                <a:lnTo>
                  <a:pt x="70567" y="29265"/>
                </a:lnTo>
                <a:lnTo>
                  <a:pt x="70402" y="28402"/>
                </a:lnTo>
                <a:lnTo>
                  <a:pt x="70210" y="27539"/>
                </a:lnTo>
                <a:lnTo>
                  <a:pt x="70005" y="26677"/>
                </a:lnTo>
                <a:lnTo>
                  <a:pt x="69772" y="25828"/>
                </a:lnTo>
                <a:lnTo>
                  <a:pt x="69526" y="24992"/>
                </a:lnTo>
                <a:lnTo>
                  <a:pt x="69252" y="24157"/>
                </a:lnTo>
                <a:lnTo>
                  <a:pt x="68964" y="23335"/>
                </a:lnTo>
                <a:lnTo>
                  <a:pt x="68649" y="22527"/>
                </a:lnTo>
                <a:lnTo>
                  <a:pt x="68321" y="21719"/>
                </a:lnTo>
                <a:lnTo>
                  <a:pt x="67978" y="20925"/>
                </a:lnTo>
                <a:lnTo>
                  <a:pt x="67609" y="20144"/>
                </a:lnTo>
                <a:lnTo>
                  <a:pt x="67225" y="19378"/>
                </a:lnTo>
                <a:lnTo>
                  <a:pt x="66828" y="18611"/>
                </a:lnTo>
                <a:lnTo>
                  <a:pt x="66403" y="17871"/>
                </a:lnTo>
                <a:lnTo>
                  <a:pt x="65965" y="17132"/>
                </a:lnTo>
                <a:lnTo>
                  <a:pt x="65513" y="16392"/>
                </a:lnTo>
                <a:lnTo>
                  <a:pt x="65048" y="15680"/>
                </a:lnTo>
                <a:lnTo>
                  <a:pt x="64555" y="14982"/>
                </a:lnTo>
                <a:lnTo>
                  <a:pt x="64048" y="14283"/>
                </a:lnTo>
                <a:lnTo>
                  <a:pt x="63528" y="13612"/>
                </a:lnTo>
                <a:lnTo>
                  <a:pt x="62994" y="12941"/>
                </a:lnTo>
                <a:lnTo>
                  <a:pt x="62446" y="12298"/>
                </a:lnTo>
                <a:lnTo>
                  <a:pt x="61884" y="11654"/>
                </a:lnTo>
                <a:lnTo>
                  <a:pt x="61296" y="11024"/>
                </a:lnTo>
                <a:lnTo>
                  <a:pt x="60707" y="10422"/>
                </a:lnTo>
                <a:lnTo>
                  <a:pt x="60090" y="9819"/>
                </a:lnTo>
                <a:lnTo>
                  <a:pt x="59461" y="9244"/>
                </a:lnTo>
                <a:lnTo>
                  <a:pt x="58831" y="8682"/>
                </a:lnTo>
                <a:lnTo>
                  <a:pt x="58173" y="8121"/>
                </a:lnTo>
                <a:lnTo>
                  <a:pt x="57516" y="7587"/>
                </a:lnTo>
                <a:lnTo>
                  <a:pt x="56831" y="7066"/>
                </a:lnTo>
                <a:lnTo>
                  <a:pt x="56147" y="6560"/>
                </a:lnTo>
                <a:lnTo>
                  <a:pt x="55434" y="6080"/>
                </a:lnTo>
                <a:lnTo>
                  <a:pt x="54722" y="5601"/>
                </a:lnTo>
                <a:lnTo>
                  <a:pt x="53997" y="5149"/>
                </a:lnTo>
                <a:lnTo>
                  <a:pt x="53257" y="4711"/>
                </a:lnTo>
                <a:lnTo>
                  <a:pt x="52504" y="4300"/>
                </a:lnTo>
                <a:lnTo>
                  <a:pt x="51751" y="3889"/>
                </a:lnTo>
                <a:lnTo>
                  <a:pt x="50970" y="3506"/>
                </a:lnTo>
                <a:lnTo>
                  <a:pt x="50190" y="3150"/>
                </a:lnTo>
                <a:lnTo>
                  <a:pt x="49395" y="2794"/>
                </a:lnTo>
                <a:lnTo>
                  <a:pt x="48601" y="2465"/>
                </a:lnTo>
                <a:lnTo>
                  <a:pt x="47779" y="2164"/>
                </a:lnTo>
                <a:lnTo>
                  <a:pt x="46958" y="1876"/>
                </a:lnTo>
                <a:lnTo>
                  <a:pt x="46136" y="1602"/>
                </a:lnTo>
                <a:lnTo>
                  <a:pt x="45287" y="1356"/>
                </a:lnTo>
                <a:lnTo>
                  <a:pt x="44438" y="1123"/>
                </a:lnTo>
                <a:lnTo>
                  <a:pt x="43589" y="918"/>
                </a:lnTo>
                <a:lnTo>
                  <a:pt x="42726" y="726"/>
                </a:lnTo>
                <a:lnTo>
                  <a:pt x="41850" y="562"/>
                </a:lnTo>
                <a:lnTo>
                  <a:pt x="40973" y="411"/>
                </a:lnTo>
                <a:lnTo>
                  <a:pt x="40083" y="288"/>
                </a:lnTo>
                <a:lnTo>
                  <a:pt x="39193" y="192"/>
                </a:lnTo>
                <a:lnTo>
                  <a:pt x="38289" y="110"/>
                </a:lnTo>
                <a:lnTo>
                  <a:pt x="37385" y="55"/>
                </a:lnTo>
                <a:lnTo>
                  <a:pt x="36468" y="14"/>
                </a:lnTo>
                <a:lnTo>
                  <a:pt x="3555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3"/>
          <p:cNvSpPr/>
          <p:nvPr/>
        </p:nvSpPr>
        <p:spPr>
          <a:xfrm>
            <a:off x="7405822" y="3281438"/>
            <a:ext cx="407435" cy="407452"/>
          </a:xfrm>
          <a:custGeom>
            <a:avLst/>
            <a:gdLst/>
            <a:ahLst/>
            <a:cxnLst/>
            <a:rect l="l" t="t" r="r" b="b"/>
            <a:pathLst>
              <a:path w="23664" h="23665" extrusionOk="0">
                <a:moveTo>
                  <a:pt x="11832" y="1658"/>
                </a:moveTo>
                <a:lnTo>
                  <a:pt x="12352" y="1672"/>
                </a:lnTo>
                <a:lnTo>
                  <a:pt x="12873" y="1713"/>
                </a:lnTo>
                <a:lnTo>
                  <a:pt x="13379" y="1767"/>
                </a:lnTo>
                <a:lnTo>
                  <a:pt x="13886" y="1863"/>
                </a:lnTo>
                <a:lnTo>
                  <a:pt x="14379" y="1973"/>
                </a:lnTo>
                <a:lnTo>
                  <a:pt x="14858" y="2110"/>
                </a:lnTo>
                <a:lnTo>
                  <a:pt x="15338" y="2274"/>
                </a:lnTo>
                <a:lnTo>
                  <a:pt x="15790" y="2452"/>
                </a:lnTo>
                <a:lnTo>
                  <a:pt x="16241" y="2658"/>
                </a:lnTo>
                <a:lnTo>
                  <a:pt x="16680" y="2890"/>
                </a:lnTo>
                <a:lnTo>
                  <a:pt x="17104" y="3137"/>
                </a:lnTo>
                <a:lnTo>
                  <a:pt x="17529" y="3397"/>
                </a:lnTo>
                <a:lnTo>
                  <a:pt x="17926" y="3685"/>
                </a:lnTo>
                <a:lnTo>
                  <a:pt x="18309" y="3986"/>
                </a:lnTo>
                <a:lnTo>
                  <a:pt x="18679" y="4301"/>
                </a:lnTo>
                <a:lnTo>
                  <a:pt x="19035" y="4643"/>
                </a:lnTo>
                <a:lnTo>
                  <a:pt x="19364" y="4999"/>
                </a:lnTo>
                <a:lnTo>
                  <a:pt x="19692" y="5369"/>
                </a:lnTo>
                <a:lnTo>
                  <a:pt x="19994" y="5752"/>
                </a:lnTo>
                <a:lnTo>
                  <a:pt x="20268" y="6150"/>
                </a:lnTo>
                <a:lnTo>
                  <a:pt x="20541" y="6560"/>
                </a:lnTo>
                <a:lnTo>
                  <a:pt x="20788" y="6985"/>
                </a:lnTo>
                <a:lnTo>
                  <a:pt x="21007" y="7423"/>
                </a:lnTo>
                <a:lnTo>
                  <a:pt x="21212" y="7875"/>
                </a:lnTo>
                <a:lnTo>
                  <a:pt x="21390" y="8341"/>
                </a:lnTo>
                <a:lnTo>
                  <a:pt x="21555" y="8806"/>
                </a:lnTo>
                <a:lnTo>
                  <a:pt x="21692" y="9299"/>
                </a:lnTo>
                <a:lnTo>
                  <a:pt x="21801" y="9792"/>
                </a:lnTo>
                <a:lnTo>
                  <a:pt x="21897" y="10285"/>
                </a:lnTo>
                <a:lnTo>
                  <a:pt x="21966" y="10792"/>
                </a:lnTo>
                <a:lnTo>
                  <a:pt x="22007" y="11312"/>
                </a:lnTo>
                <a:lnTo>
                  <a:pt x="22020" y="11833"/>
                </a:lnTo>
                <a:lnTo>
                  <a:pt x="22007" y="12353"/>
                </a:lnTo>
                <a:lnTo>
                  <a:pt x="21966" y="12873"/>
                </a:lnTo>
                <a:lnTo>
                  <a:pt x="21897" y="13380"/>
                </a:lnTo>
                <a:lnTo>
                  <a:pt x="21801" y="13887"/>
                </a:lnTo>
                <a:lnTo>
                  <a:pt x="21692" y="14380"/>
                </a:lnTo>
                <a:lnTo>
                  <a:pt x="21555" y="14859"/>
                </a:lnTo>
                <a:lnTo>
                  <a:pt x="21390" y="15325"/>
                </a:lnTo>
                <a:lnTo>
                  <a:pt x="21212" y="15790"/>
                </a:lnTo>
                <a:lnTo>
                  <a:pt x="21007" y="16242"/>
                </a:lnTo>
                <a:lnTo>
                  <a:pt x="20788" y="16680"/>
                </a:lnTo>
                <a:lnTo>
                  <a:pt x="20541" y="17105"/>
                </a:lnTo>
                <a:lnTo>
                  <a:pt x="20268" y="17516"/>
                </a:lnTo>
                <a:lnTo>
                  <a:pt x="19994" y="17927"/>
                </a:lnTo>
                <a:lnTo>
                  <a:pt x="19692" y="18310"/>
                </a:lnTo>
                <a:lnTo>
                  <a:pt x="19364" y="18680"/>
                </a:lnTo>
                <a:lnTo>
                  <a:pt x="19035" y="19036"/>
                </a:lnTo>
                <a:lnTo>
                  <a:pt x="18679" y="19365"/>
                </a:lnTo>
                <a:lnTo>
                  <a:pt x="18309" y="19693"/>
                </a:lnTo>
                <a:lnTo>
                  <a:pt x="17926" y="19994"/>
                </a:lnTo>
                <a:lnTo>
                  <a:pt x="17529" y="20268"/>
                </a:lnTo>
                <a:lnTo>
                  <a:pt x="17104" y="20542"/>
                </a:lnTo>
                <a:lnTo>
                  <a:pt x="16680" y="20789"/>
                </a:lnTo>
                <a:lnTo>
                  <a:pt x="16241" y="21008"/>
                </a:lnTo>
                <a:lnTo>
                  <a:pt x="15790" y="21213"/>
                </a:lnTo>
                <a:lnTo>
                  <a:pt x="15338" y="21391"/>
                </a:lnTo>
                <a:lnTo>
                  <a:pt x="14858" y="21556"/>
                </a:lnTo>
                <a:lnTo>
                  <a:pt x="14379" y="21693"/>
                </a:lnTo>
                <a:lnTo>
                  <a:pt x="13886" y="21802"/>
                </a:lnTo>
                <a:lnTo>
                  <a:pt x="13379" y="21898"/>
                </a:lnTo>
                <a:lnTo>
                  <a:pt x="12873" y="21966"/>
                </a:lnTo>
                <a:lnTo>
                  <a:pt x="12352" y="22008"/>
                </a:lnTo>
                <a:lnTo>
                  <a:pt x="11312" y="22008"/>
                </a:lnTo>
                <a:lnTo>
                  <a:pt x="10791" y="21966"/>
                </a:lnTo>
                <a:lnTo>
                  <a:pt x="10284" y="21898"/>
                </a:lnTo>
                <a:lnTo>
                  <a:pt x="9791" y="21802"/>
                </a:lnTo>
                <a:lnTo>
                  <a:pt x="9298" y="21693"/>
                </a:lnTo>
                <a:lnTo>
                  <a:pt x="8805" y="21556"/>
                </a:lnTo>
                <a:lnTo>
                  <a:pt x="8340" y="21391"/>
                </a:lnTo>
                <a:lnTo>
                  <a:pt x="7874" y="21213"/>
                </a:lnTo>
                <a:lnTo>
                  <a:pt x="7422" y="21008"/>
                </a:lnTo>
                <a:lnTo>
                  <a:pt x="6984" y="20789"/>
                </a:lnTo>
                <a:lnTo>
                  <a:pt x="6560" y="20542"/>
                </a:lnTo>
                <a:lnTo>
                  <a:pt x="6149" y="20268"/>
                </a:lnTo>
                <a:lnTo>
                  <a:pt x="5752" y="19994"/>
                </a:lnTo>
                <a:lnTo>
                  <a:pt x="5368" y="19693"/>
                </a:lnTo>
                <a:lnTo>
                  <a:pt x="4998" y="19365"/>
                </a:lnTo>
                <a:lnTo>
                  <a:pt x="4642" y="19036"/>
                </a:lnTo>
                <a:lnTo>
                  <a:pt x="4300" y="18680"/>
                </a:lnTo>
                <a:lnTo>
                  <a:pt x="3985" y="18310"/>
                </a:lnTo>
                <a:lnTo>
                  <a:pt x="3684" y="17927"/>
                </a:lnTo>
                <a:lnTo>
                  <a:pt x="3396" y="17516"/>
                </a:lnTo>
                <a:lnTo>
                  <a:pt x="3136" y="17105"/>
                </a:lnTo>
                <a:lnTo>
                  <a:pt x="2890" y="16680"/>
                </a:lnTo>
                <a:lnTo>
                  <a:pt x="2657" y="16242"/>
                </a:lnTo>
                <a:lnTo>
                  <a:pt x="2451" y="15790"/>
                </a:lnTo>
                <a:lnTo>
                  <a:pt x="2273" y="15325"/>
                </a:lnTo>
                <a:lnTo>
                  <a:pt x="2109" y="14859"/>
                </a:lnTo>
                <a:lnTo>
                  <a:pt x="1972" y="14380"/>
                </a:lnTo>
                <a:lnTo>
                  <a:pt x="1863" y="13887"/>
                </a:lnTo>
                <a:lnTo>
                  <a:pt x="1767" y="13380"/>
                </a:lnTo>
                <a:lnTo>
                  <a:pt x="1712" y="12873"/>
                </a:lnTo>
                <a:lnTo>
                  <a:pt x="1671" y="12353"/>
                </a:lnTo>
                <a:lnTo>
                  <a:pt x="1657" y="11833"/>
                </a:lnTo>
                <a:lnTo>
                  <a:pt x="1671" y="11312"/>
                </a:lnTo>
                <a:lnTo>
                  <a:pt x="1712" y="10792"/>
                </a:lnTo>
                <a:lnTo>
                  <a:pt x="1767" y="10285"/>
                </a:lnTo>
                <a:lnTo>
                  <a:pt x="1863" y="9792"/>
                </a:lnTo>
                <a:lnTo>
                  <a:pt x="1972" y="9299"/>
                </a:lnTo>
                <a:lnTo>
                  <a:pt x="2109" y="8806"/>
                </a:lnTo>
                <a:lnTo>
                  <a:pt x="2273" y="8341"/>
                </a:lnTo>
                <a:lnTo>
                  <a:pt x="2451" y="7875"/>
                </a:lnTo>
                <a:lnTo>
                  <a:pt x="2657" y="7423"/>
                </a:lnTo>
                <a:lnTo>
                  <a:pt x="2890" y="6985"/>
                </a:lnTo>
                <a:lnTo>
                  <a:pt x="3136" y="6560"/>
                </a:lnTo>
                <a:lnTo>
                  <a:pt x="3396" y="6150"/>
                </a:lnTo>
                <a:lnTo>
                  <a:pt x="3684" y="5752"/>
                </a:lnTo>
                <a:lnTo>
                  <a:pt x="3985" y="5369"/>
                </a:lnTo>
                <a:lnTo>
                  <a:pt x="4300" y="4999"/>
                </a:lnTo>
                <a:lnTo>
                  <a:pt x="4642" y="4643"/>
                </a:lnTo>
                <a:lnTo>
                  <a:pt x="4998" y="4301"/>
                </a:lnTo>
                <a:lnTo>
                  <a:pt x="5368" y="3986"/>
                </a:lnTo>
                <a:lnTo>
                  <a:pt x="5752" y="3685"/>
                </a:lnTo>
                <a:lnTo>
                  <a:pt x="6149" y="3397"/>
                </a:lnTo>
                <a:lnTo>
                  <a:pt x="6560" y="3137"/>
                </a:lnTo>
                <a:lnTo>
                  <a:pt x="6984" y="2890"/>
                </a:lnTo>
                <a:lnTo>
                  <a:pt x="7422" y="2658"/>
                </a:lnTo>
                <a:lnTo>
                  <a:pt x="7874" y="2452"/>
                </a:lnTo>
                <a:lnTo>
                  <a:pt x="8340" y="2274"/>
                </a:lnTo>
                <a:lnTo>
                  <a:pt x="8805" y="2110"/>
                </a:lnTo>
                <a:lnTo>
                  <a:pt x="9298" y="1973"/>
                </a:lnTo>
                <a:lnTo>
                  <a:pt x="9791" y="1863"/>
                </a:lnTo>
                <a:lnTo>
                  <a:pt x="10284" y="1767"/>
                </a:lnTo>
                <a:lnTo>
                  <a:pt x="10791" y="1713"/>
                </a:lnTo>
                <a:lnTo>
                  <a:pt x="11312" y="1672"/>
                </a:lnTo>
                <a:lnTo>
                  <a:pt x="11832" y="1658"/>
                </a:lnTo>
                <a:close/>
                <a:moveTo>
                  <a:pt x="11832" y="1"/>
                </a:moveTo>
                <a:lnTo>
                  <a:pt x="11243" y="15"/>
                </a:lnTo>
                <a:lnTo>
                  <a:pt x="10654" y="69"/>
                </a:lnTo>
                <a:lnTo>
                  <a:pt x="10079" y="138"/>
                </a:lnTo>
                <a:lnTo>
                  <a:pt x="9504" y="234"/>
                </a:lnTo>
                <a:lnTo>
                  <a:pt x="8942" y="357"/>
                </a:lnTo>
                <a:lnTo>
                  <a:pt x="8395" y="508"/>
                </a:lnTo>
                <a:lnTo>
                  <a:pt x="7847" y="699"/>
                </a:lnTo>
                <a:lnTo>
                  <a:pt x="7299" y="905"/>
                </a:lnTo>
                <a:lnTo>
                  <a:pt x="6779" y="1137"/>
                </a:lnTo>
                <a:lnTo>
                  <a:pt x="6272" y="1398"/>
                </a:lnTo>
                <a:lnTo>
                  <a:pt x="5765" y="1672"/>
                </a:lnTo>
                <a:lnTo>
                  <a:pt x="5272" y="1986"/>
                </a:lnTo>
                <a:lnTo>
                  <a:pt x="4807" y="2315"/>
                </a:lnTo>
                <a:lnTo>
                  <a:pt x="4341" y="2685"/>
                </a:lnTo>
                <a:lnTo>
                  <a:pt x="3903" y="3068"/>
                </a:lnTo>
                <a:lnTo>
                  <a:pt x="3465" y="3465"/>
                </a:lnTo>
                <a:lnTo>
                  <a:pt x="3068" y="3904"/>
                </a:lnTo>
                <a:lnTo>
                  <a:pt x="2684" y="4342"/>
                </a:lnTo>
                <a:lnTo>
                  <a:pt x="2328" y="4808"/>
                </a:lnTo>
                <a:lnTo>
                  <a:pt x="1986" y="5273"/>
                </a:lnTo>
                <a:lnTo>
                  <a:pt x="1671" y="5766"/>
                </a:lnTo>
                <a:lnTo>
                  <a:pt x="1397" y="6273"/>
                </a:lnTo>
                <a:lnTo>
                  <a:pt x="1137" y="6779"/>
                </a:lnTo>
                <a:lnTo>
                  <a:pt x="904" y="7300"/>
                </a:lnTo>
                <a:lnTo>
                  <a:pt x="699" y="7848"/>
                </a:lnTo>
                <a:lnTo>
                  <a:pt x="520" y="8395"/>
                </a:lnTo>
                <a:lnTo>
                  <a:pt x="356" y="8943"/>
                </a:lnTo>
                <a:lnTo>
                  <a:pt x="233" y="9505"/>
                </a:lnTo>
                <a:lnTo>
                  <a:pt x="137" y="10080"/>
                </a:lnTo>
                <a:lnTo>
                  <a:pt x="69" y="10655"/>
                </a:lnTo>
                <a:lnTo>
                  <a:pt x="27" y="11244"/>
                </a:lnTo>
                <a:lnTo>
                  <a:pt x="0" y="11833"/>
                </a:lnTo>
                <a:lnTo>
                  <a:pt x="27" y="12422"/>
                </a:lnTo>
                <a:lnTo>
                  <a:pt x="69" y="13010"/>
                </a:lnTo>
                <a:lnTo>
                  <a:pt x="137" y="13586"/>
                </a:lnTo>
                <a:lnTo>
                  <a:pt x="233" y="14161"/>
                </a:lnTo>
                <a:lnTo>
                  <a:pt x="356" y="14722"/>
                </a:lnTo>
                <a:lnTo>
                  <a:pt x="520" y="15284"/>
                </a:lnTo>
                <a:lnTo>
                  <a:pt x="699" y="15831"/>
                </a:lnTo>
                <a:lnTo>
                  <a:pt x="904" y="16365"/>
                </a:lnTo>
                <a:lnTo>
                  <a:pt x="1137" y="16886"/>
                </a:lnTo>
                <a:lnTo>
                  <a:pt x="1397" y="17406"/>
                </a:lnTo>
                <a:lnTo>
                  <a:pt x="1671" y="17899"/>
                </a:lnTo>
                <a:lnTo>
                  <a:pt x="1986" y="18392"/>
                </a:lnTo>
                <a:lnTo>
                  <a:pt x="2328" y="18872"/>
                </a:lnTo>
                <a:lnTo>
                  <a:pt x="2684" y="19323"/>
                </a:lnTo>
                <a:lnTo>
                  <a:pt x="3068" y="19775"/>
                </a:lnTo>
                <a:lnTo>
                  <a:pt x="3465" y="20200"/>
                </a:lnTo>
                <a:lnTo>
                  <a:pt x="3903" y="20611"/>
                </a:lnTo>
                <a:lnTo>
                  <a:pt x="4341" y="20994"/>
                </a:lnTo>
                <a:lnTo>
                  <a:pt x="4807" y="21350"/>
                </a:lnTo>
                <a:lnTo>
                  <a:pt x="5272" y="21679"/>
                </a:lnTo>
                <a:lnTo>
                  <a:pt x="5765" y="21994"/>
                </a:lnTo>
                <a:lnTo>
                  <a:pt x="6272" y="22281"/>
                </a:lnTo>
                <a:lnTo>
                  <a:pt x="6779" y="22542"/>
                </a:lnTo>
                <a:lnTo>
                  <a:pt x="7299" y="22774"/>
                </a:lnTo>
                <a:lnTo>
                  <a:pt x="7847" y="22980"/>
                </a:lnTo>
                <a:lnTo>
                  <a:pt x="8395" y="23158"/>
                </a:lnTo>
                <a:lnTo>
                  <a:pt x="8942" y="23308"/>
                </a:lnTo>
                <a:lnTo>
                  <a:pt x="9504" y="23432"/>
                </a:lnTo>
                <a:lnTo>
                  <a:pt x="10079" y="23541"/>
                </a:lnTo>
                <a:lnTo>
                  <a:pt x="10654" y="23610"/>
                </a:lnTo>
                <a:lnTo>
                  <a:pt x="11243" y="23651"/>
                </a:lnTo>
                <a:lnTo>
                  <a:pt x="11832" y="23665"/>
                </a:lnTo>
                <a:lnTo>
                  <a:pt x="12421" y="23651"/>
                </a:lnTo>
                <a:lnTo>
                  <a:pt x="13010" y="23610"/>
                </a:lnTo>
                <a:lnTo>
                  <a:pt x="13585" y="23541"/>
                </a:lnTo>
                <a:lnTo>
                  <a:pt x="14160" y="23432"/>
                </a:lnTo>
                <a:lnTo>
                  <a:pt x="14721" y="23308"/>
                </a:lnTo>
                <a:lnTo>
                  <a:pt x="15283" y="23158"/>
                </a:lnTo>
                <a:lnTo>
                  <a:pt x="15831" y="22980"/>
                </a:lnTo>
                <a:lnTo>
                  <a:pt x="16365" y="22774"/>
                </a:lnTo>
                <a:lnTo>
                  <a:pt x="16885" y="22542"/>
                </a:lnTo>
                <a:lnTo>
                  <a:pt x="17405" y="22281"/>
                </a:lnTo>
                <a:lnTo>
                  <a:pt x="17898" y="21994"/>
                </a:lnTo>
                <a:lnTo>
                  <a:pt x="18391" y="21679"/>
                </a:lnTo>
                <a:lnTo>
                  <a:pt x="18871" y="21350"/>
                </a:lnTo>
                <a:lnTo>
                  <a:pt x="19323" y="20994"/>
                </a:lnTo>
                <a:lnTo>
                  <a:pt x="19775" y="20611"/>
                </a:lnTo>
                <a:lnTo>
                  <a:pt x="20199" y="20200"/>
                </a:lnTo>
                <a:lnTo>
                  <a:pt x="20610" y="19775"/>
                </a:lnTo>
                <a:lnTo>
                  <a:pt x="20993" y="19323"/>
                </a:lnTo>
                <a:lnTo>
                  <a:pt x="21349" y="18872"/>
                </a:lnTo>
                <a:lnTo>
                  <a:pt x="21678" y="18392"/>
                </a:lnTo>
                <a:lnTo>
                  <a:pt x="21993" y="17899"/>
                </a:lnTo>
                <a:lnTo>
                  <a:pt x="22281" y="17406"/>
                </a:lnTo>
                <a:lnTo>
                  <a:pt x="22541" y="16886"/>
                </a:lnTo>
                <a:lnTo>
                  <a:pt x="22774" y="16365"/>
                </a:lnTo>
                <a:lnTo>
                  <a:pt x="22979" y="15831"/>
                </a:lnTo>
                <a:lnTo>
                  <a:pt x="23157" y="15284"/>
                </a:lnTo>
                <a:lnTo>
                  <a:pt x="23308" y="14722"/>
                </a:lnTo>
                <a:lnTo>
                  <a:pt x="23431" y="14161"/>
                </a:lnTo>
                <a:lnTo>
                  <a:pt x="23540" y="13586"/>
                </a:lnTo>
                <a:lnTo>
                  <a:pt x="23609" y="13010"/>
                </a:lnTo>
                <a:lnTo>
                  <a:pt x="23650" y="12422"/>
                </a:lnTo>
                <a:lnTo>
                  <a:pt x="23664" y="11833"/>
                </a:lnTo>
                <a:lnTo>
                  <a:pt x="23650" y="11244"/>
                </a:lnTo>
                <a:lnTo>
                  <a:pt x="23609" y="10655"/>
                </a:lnTo>
                <a:lnTo>
                  <a:pt x="23540" y="10080"/>
                </a:lnTo>
                <a:lnTo>
                  <a:pt x="23431" y="9505"/>
                </a:lnTo>
                <a:lnTo>
                  <a:pt x="23308" y="8943"/>
                </a:lnTo>
                <a:lnTo>
                  <a:pt x="23157" y="8395"/>
                </a:lnTo>
                <a:lnTo>
                  <a:pt x="22979" y="7848"/>
                </a:lnTo>
                <a:lnTo>
                  <a:pt x="22774" y="7300"/>
                </a:lnTo>
                <a:lnTo>
                  <a:pt x="22541" y="6779"/>
                </a:lnTo>
                <a:lnTo>
                  <a:pt x="22281" y="6273"/>
                </a:lnTo>
                <a:lnTo>
                  <a:pt x="21993" y="5766"/>
                </a:lnTo>
                <a:lnTo>
                  <a:pt x="21678" y="5273"/>
                </a:lnTo>
                <a:lnTo>
                  <a:pt x="21349" y="4808"/>
                </a:lnTo>
                <a:lnTo>
                  <a:pt x="20993" y="4342"/>
                </a:lnTo>
                <a:lnTo>
                  <a:pt x="20610" y="3904"/>
                </a:lnTo>
                <a:lnTo>
                  <a:pt x="20199" y="3465"/>
                </a:lnTo>
                <a:lnTo>
                  <a:pt x="19775" y="3068"/>
                </a:lnTo>
                <a:lnTo>
                  <a:pt x="19323" y="2685"/>
                </a:lnTo>
                <a:lnTo>
                  <a:pt x="18871" y="2315"/>
                </a:lnTo>
                <a:lnTo>
                  <a:pt x="18391" y="1986"/>
                </a:lnTo>
                <a:lnTo>
                  <a:pt x="17898" y="1672"/>
                </a:lnTo>
                <a:lnTo>
                  <a:pt x="17405" y="1398"/>
                </a:lnTo>
                <a:lnTo>
                  <a:pt x="16885" y="1137"/>
                </a:lnTo>
                <a:lnTo>
                  <a:pt x="16365" y="905"/>
                </a:lnTo>
                <a:lnTo>
                  <a:pt x="15831" y="699"/>
                </a:lnTo>
                <a:lnTo>
                  <a:pt x="15283" y="508"/>
                </a:lnTo>
                <a:lnTo>
                  <a:pt x="14721" y="357"/>
                </a:lnTo>
                <a:lnTo>
                  <a:pt x="14160" y="234"/>
                </a:lnTo>
                <a:lnTo>
                  <a:pt x="13585" y="138"/>
                </a:lnTo>
                <a:lnTo>
                  <a:pt x="13010" y="69"/>
                </a:lnTo>
                <a:lnTo>
                  <a:pt x="12421" y="15"/>
                </a:lnTo>
                <a:lnTo>
                  <a:pt x="118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3"/>
          <p:cNvSpPr/>
          <p:nvPr/>
        </p:nvSpPr>
        <p:spPr>
          <a:xfrm>
            <a:off x="7600104" y="3371520"/>
            <a:ext cx="83006" cy="187223"/>
          </a:xfrm>
          <a:custGeom>
            <a:avLst/>
            <a:gdLst/>
            <a:ahLst/>
            <a:cxnLst/>
            <a:rect l="l" t="t" r="r" b="b"/>
            <a:pathLst>
              <a:path w="4821" h="10874" extrusionOk="0">
                <a:moveTo>
                  <a:pt x="548" y="0"/>
                </a:moveTo>
                <a:lnTo>
                  <a:pt x="438" y="14"/>
                </a:lnTo>
                <a:lnTo>
                  <a:pt x="343" y="41"/>
                </a:lnTo>
                <a:lnTo>
                  <a:pt x="247" y="96"/>
                </a:lnTo>
                <a:lnTo>
                  <a:pt x="164" y="164"/>
                </a:lnTo>
                <a:lnTo>
                  <a:pt x="96" y="247"/>
                </a:lnTo>
                <a:lnTo>
                  <a:pt x="41" y="342"/>
                </a:lnTo>
                <a:lnTo>
                  <a:pt x="14" y="438"/>
                </a:lnTo>
                <a:lnTo>
                  <a:pt x="0" y="548"/>
                </a:lnTo>
                <a:lnTo>
                  <a:pt x="0" y="6833"/>
                </a:lnTo>
                <a:lnTo>
                  <a:pt x="3876" y="10709"/>
                </a:lnTo>
                <a:lnTo>
                  <a:pt x="3958" y="10777"/>
                </a:lnTo>
                <a:lnTo>
                  <a:pt x="4054" y="10832"/>
                </a:lnTo>
                <a:lnTo>
                  <a:pt x="4163" y="10860"/>
                </a:lnTo>
                <a:lnTo>
                  <a:pt x="4273" y="10873"/>
                </a:lnTo>
                <a:lnTo>
                  <a:pt x="4369" y="10860"/>
                </a:lnTo>
                <a:lnTo>
                  <a:pt x="4478" y="10832"/>
                </a:lnTo>
                <a:lnTo>
                  <a:pt x="4574" y="10777"/>
                </a:lnTo>
                <a:lnTo>
                  <a:pt x="4656" y="10709"/>
                </a:lnTo>
                <a:lnTo>
                  <a:pt x="4725" y="10627"/>
                </a:lnTo>
                <a:lnTo>
                  <a:pt x="4779" y="10531"/>
                </a:lnTo>
                <a:lnTo>
                  <a:pt x="4807" y="10421"/>
                </a:lnTo>
                <a:lnTo>
                  <a:pt x="4821" y="10312"/>
                </a:lnTo>
                <a:lnTo>
                  <a:pt x="4807" y="10216"/>
                </a:lnTo>
                <a:lnTo>
                  <a:pt x="4779" y="10106"/>
                </a:lnTo>
                <a:lnTo>
                  <a:pt x="4725" y="10011"/>
                </a:lnTo>
                <a:lnTo>
                  <a:pt x="4656" y="9928"/>
                </a:lnTo>
                <a:lnTo>
                  <a:pt x="1096" y="6382"/>
                </a:lnTo>
                <a:lnTo>
                  <a:pt x="1096" y="548"/>
                </a:lnTo>
                <a:lnTo>
                  <a:pt x="1096" y="438"/>
                </a:lnTo>
                <a:lnTo>
                  <a:pt x="1055" y="342"/>
                </a:lnTo>
                <a:lnTo>
                  <a:pt x="1000" y="247"/>
                </a:lnTo>
                <a:lnTo>
                  <a:pt x="945" y="164"/>
                </a:lnTo>
                <a:lnTo>
                  <a:pt x="863" y="96"/>
                </a:lnTo>
                <a:lnTo>
                  <a:pt x="767" y="41"/>
                </a:lnTo>
                <a:lnTo>
                  <a:pt x="657" y="14"/>
                </a:lnTo>
                <a:lnTo>
                  <a:pt x="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6364852" y="2543203"/>
            <a:ext cx="88670" cy="85382"/>
          </a:xfrm>
          <a:custGeom>
            <a:avLst/>
            <a:gdLst/>
            <a:ahLst/>
            <a:cxnLst/>
            <a:rect l="l" t="t" r="r" b="b"/>
            <a:pathLst>
              <a:path w="5150" h="4959" extrusionOk="0">
                <a:moveTo>
                  <a:pt x="1821" y="1"/>
                </a:moveTo>
                <a:lnTo>
                  <a:pt x="1575" y="15"/>
                </a:lnTo>
                <a:lnTo>
                  <a:pt x="1356" y="28"/>
                </a:lnTo>
                <a:lnTo>
                  <a:pt x="1150" y="69"/>
                </a:lnTo>
                <a:lnTo>
                  <a:pt x="959" y="124"/>
                </a:lnTo>
                <a:lnTo>
                  <a:pt x="781" y="179"/>
                </a:lnTo>
                <a:lnTo>
                  <a:pt x="616" y="261"/>
                </a:lnTo>
                <a:lnTo>
                  <a:pt x="479" y="357"/>
                </a:lnTo>
                <a:lnTo>
                  <a:pt x="356" y="480"/>
                </a:lnTo>
                <a:lnTo>
                  <a:pt x="247" y="604"/>
                </a:lnTo>
                <a:lnTo>
                  <a:pt x="151" y="754"/>
                </a:lnTo>
                <a:lnTo>
                  <a:pt x="82" y="905"/>
                </a:lnTo>
                <a:lnTo>
                  <a:pt x="27" y="1083"/>
                </a:lnTo>
                <a:lnTo>
                  <a:pt x="0" y="1275"/>
                </a:lnTo>
                <a:lnTo>
                  <a:pt x="0" y="1494"/>
                </a:lnTo>
                <a:lnTo>
                  <a:pt x="0" y="1713"/>
                </a:lnTo>
                <a:lnTo>
                  <a:pt x="41" y="1959"/>
                </a:lnTo>
                <a:lnTo>
                  <a:pt x="137" y="2411"/>
                </a:lnTo>
                <a:lnTo>
                  <a:pt x="233" y="2822"/>
                </a:lnTo>
                <a:lnTo>
                  <a:pt x="342" y="3192"/>
                </a:lnTo>
                <a:lnTo>
                  <a:pt x="479" y="3520"/>
                </a:lnTo>
                <a:lnTo>
                  <a:pt x="616" y="3794"/>
                </a:lnTo>
                <a:lnTo>
                  <a:pt x="767" y="4041"/>
                </a:lnTo>
                <a:lnTo>
                  <a:pt x="918" y="4246"/>
                </a:lnTo>
                <a:lnTo>
                  <a:pt x="1096" y="4424"/>
                </a:lnTo>
                <a:lnTo>
                  <a:pt x="1274" y="4575"/>
                </a:lnTo>
                <a:lnTo>
                  <a:pt x="1452" y="4684"/>
                </a:lnTo>
                <a:lnTo>
                  <a:pt x="1657" y="4780"/>
                </a:lnTo>
                <a:lnTo>
                  <a:pt x="1862" y="4849"/>
                </a:lnTo>
                <a:lnTo>
                  <a:pt x="2082" y="4904"/>
                </a:lnTo>
                <a:lnTo>
                  <a:pt x="2301" y="4931"/>
                </a:lnTo>
                <a:lnTo>
                  <a:pt x="2534" y="4958"/>
                </a:lnTo>
                <a:lnTo>
                  <a:pt x="2780" y="4958"/>
                </a:lnTo>
                <a:lnTo>
                  <a:pt x="3026" y="4945"/>
                </a:lnTo>
                <a:lnTo>
                  <a:pt x="3259" y="4904"/>
                </a:lnTo>
                <a:lnTo>
                  <a:pt x="3478" y="4849"/>
                </a:lnTo>
                <a:lnTo>
                  <a:pt x="3698" y="4767"/>
                </a:lnTo>
                <a:lnTo>
                  <a:pt x="3917" y="4657"/>
                </a:lnTo>
                <a:lnTo>
                  <a:pt x="4108" y="4534"/>
                </a:lnTo>
                <a:lnTo>
                  <a:pt x="4286" y="4397"/>
                </a:lnTo>
                <a:lnTo>
                  <a:pt x="4451" y="4233"/>
                </a:lnTo>
                <a:lnTo>
                  <a:pt x="4615" y="4055"/>
                </a:lnTo>
                <a:lnTo>
                  <a:pt x="4738" y="3863"/>
                </a:lnTo>
                <a:lnTo>
                  <a:pt x="4862" y="3657"/>
                </a:lnTo>
                <a:lnTo>
                  <a:pt x="4957" y="3452"/>
                </a:lnTo>
                <a:lnTo>
                  <a:pt x="5040" y="3219"/>
                </a:lnTo>
                <a:lnTo>
                  <a:pt x="5108" y="2986"/>
                </a:lnTo>
                <a:lnTo>
                  <a:pt x="5135" y="2740"/>
                </a:lnTo>
                <a:lnTo>
                  <a:pt x="5149" y="2480"/>
                </a:lnTo>
                <a:lnTo>
                  <a:pt x="5149" y="2356"/>
                </a:lnTo>
                <a:lnTo>
                  <a:pt x="5122" y="2233"/>
                </a:lnTo>
                <a:lnTo>
                  <a:pt x="5094" y="2110"/>
                </a:lnTo>
                <a:lnTo>
                  <a:pt x="5067" y="1987"/>
                </a:lnTo>
                <a:lnTo>
                  <a:pt x="5012" y="1863"/>
                </a:lnTo>
                <a:lnTo>
                  <a:pt x="4957" y="1740"/>
                </a:lnTo>
                <a:lnTo>
                  <a:pt x="4889" y="1631"/>
                </a:lnTo>
                <a:lnTo>
                  <a:pt x="4807" y="1521"/>
                </a:lnTo>
                <a:lnTo>
                  <a:pt x="4642" y="1302"/>
                </a:lnTo>
                <a:lnTo>
                  <a:pt x="4437" y="1097"/>
                </a:lnTo>
                <a:lnTo>
                  <a:pt x="4218" y="905"/>
                </a:lnTo>
                <a:lnTo>
                  <a:pt x="3971" y="727"/>
                </a:lnTo>
                <a:lnTo>
                  <a:pt x="3711" y="576"/>
                </a:lnTo>
                <a:lnTo>
                  <a:pt x="3451" y="426"/>
                </a:lnTo>
                <a:lnTo>
                  <a:pt x="3177" y="302"/>
                </a:lnTo>
                <a:lnTo>
                  <a:pt x="2890" y="193"/>
                </a:lnTo>
                <a:lnTo>
                  <a:pt x="2616" y="111"/>
                </a:lnTo>
                <a:lnTo>
                  <a:pt x="2342" y="56"/>
                </a:lnTo>
                <a:lnTo>
                  <a:pt x="2068" y="15"/>
                </a:lnTo>
                <a:lnTo>
                  <a:pt x="1821" y="1"/>
                </a:lnTo>
                <a:close/>
              </a:path>
            </a:pathLst>
          </a:custGeom>
          <a:solidFill>
            <a:srgbClr val="DE7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a:off x="6563128" y="2543203"/>
            <a:ext cx="88911" cy="85382"/>
          </a:xfrm>
          <a:custGeom>
            <a:avLst/>
            <a:gdLst/>
            <a:ahLst/>
            <a:cxnLst/>
            <a:rect l="l" t="t" r="r" b="b"/>
            <a:pathLst>
              <a:path w="5164" h="4959" extrusionOk="0">
                <a:moveTo>
                  <a:pt x="3342" y="1"/>
                </a:moveTo>
                <a:lnTo>
                  <a:pt x="3082" y="15"/>
                </a:lnTo>
                <a:lnTo>
                  <a:pt x="2822" y="56"/>
                </a:lnTo>
                <a:lnTo>
                  <a:pt x="2548" y="111"/>
                </a:lnTo>
                <a:lnTo>
                  <a:pt x="2260" y="193"/>
                </a:lnTo>
                <a:lnTo>
                  <a:pt x="1987" y="302"/>
                </a:lnTo>
                <a:lnTo>
                  <a:pt x="1713" y="426"/>
                </a:lnTo>
                <a:lnTo>
                  <a:pt x="1439" y="576"/>
                </a:lnTo>
                <a:lnTo>
                  <a:pt x="1179" y="727"/>
                </a:lnTo>
                <a:lnTo>
                  <a:pt x="932" y="905"/>
                </a:lnTo>
                <a:lnTo>
                  <a:pt x="713" y="1097"/>
                </a:lnTo>
                <a:lnTo>
                  <a:pt x="521" y="1302"/>
                </a:lnTo>
                <a:lnTo>
                  <a:pt x="343" y="1521"/>
                </a:lnTo>
                <a:lnTo>
                  <a:pt x="261" y="1631"/>
                </a:lnTo>
                <a:lnTo>
                  <a:pt x="206" y="1740"/>
                </a:lnTo>
                <a:lnTo>
                  <a:pt x="138" y="1863"/>
                </a:lnTo>
                <a:lnTo>
                  <a:pt x="97" y="1987"/>
                </a:lnTo>
                <a:lnTo>
                  <a:pt x="56" y="2110"/>
                </a:lnTo>
                <a:lnTo>
                  <a:pt x="28" y="2233"/>
                </a:lnTo>
                <a:lnTo>
                  <a:pt x="15" y="2356"/>
                </a:lnTo>
                <a:lnTo>
                  <a:pt x="1" y="2480"/>
                </a:lnTo>
                <a:lnTo>
                  <a:pt x="15" y="2740"/>
                </a:lnTo>
                <a:lnTo>
                  <a:pt x="56" y="2986"/>
                </a:lnTo>
                <a:lnTo>
                  <a:pt x="110" y="3219"/>
                </a:lnTo>
                <a:lnTo>
                  <a:pt x="193" y="3452"/>
                </a:lnTo>
                <a:lnTo>
                  <a:pt x="288" y="3657"/>
                </a:lnTo>
                <a:lnTo>
                  <a:pt x="412" y="3863"/>
                </a:lnTo>
                <a:lnTo>
                  <a:pt x="549" y="4055"/>
                </a:lnTo>
                <a:lnTo>
                  <a:pt x="699" y="4233"/>
                </a:lnTo>
                <a:lnTo>
                  <a:pt x="864" y="4397"/>
                </a:lnTo>
                <a:lnTo>
                  <a:pt x="1055" y="4534"/>
                </a:lnTo>
                <a:lnTo>
                  <a:pt x="1247" y="4657"/>
                </a:lnTo>
                <a:lnTo>
                  <a:pt x="1453" y="4767"/>
                </a:lnTo>
                <a:lnTo>
                  <a:pt x="1672" y="4849"/>
                </a:lnTo>
                <a:lnTo>
                  <a:pt x="1891" y="4904"/>
                </a:lnTo>
                <a:lnTo>
                  <a:pt x="2137" y="4945"/>
                </a:lnTo>
                <a:lnTo>
                  <a:pt x="2370" y="4958"/>
                </a:lnTo>
                <a:lnTo>
                  <a:pt x="2617" y="4958"/>
                </a:lnTo>
                <a:lnTo>
                  <a:pt x="2849" y="4931"/>
                </a:lnTo>
                <a:lnTo>
                  <a:pt x="3068" y="4904"/>
                </a:lnTo>
                <a:lnTo>
                  <a:pt x="3288" y="4849"/>
                </a:lnTo>
                <a:lnTo>
                  <a:pt x="3493" y="4780"/>
                </a:lnTo>
                <a:lnTo>
                  <a:pt x="3698" y="4684"/>
                </a:lnTo>
                <a:lnTo>
                  <a:pt x="3890" y="4575"/>
                </a:lnTo>
                <a:lnTo>
                  <a:pt x="4068" y="4424"/>
                </a:lnTo>
                <a:lnTo>
                  <a:pt x="4232" y="4246"/>
                </a:lnTo>
                <a:lnTo>
                  <a:pt x="4397" y="4041"/>
                </a:lnTo>
                <a:lnTo>
                  <a:pt x="4547" y="3794"/>
                </a:lnTo>
                <a:lnTo>
                  <a:pt x="4684" y="3520"/>
                </a:lnTo>
                <a:lnTo>
                  <a:pt x="4808" y="3192"/>
                </a:lnTo>
                <a:lnTo>
                  <a:pt x="4917" y="2822"/>
                </a:lnTo>
                <a:lnTo>
                  <a:pt x="5027" y="2411"/>
                </a:lnTo>
                <a:lnTo>
                  <a:pt x="5123" y="1959"/>
                </a:lnTo>
                <a:lnTo>
                  <a:pt x="5150" y="1713"/>
                </a:lnTo>
                <a:lnTo>
                  <a:pt x="5164" y="1494"/>
                </a:lnTo>
                <a:lnTo>
                  <a:pt x="5150" y="1275"/>
                </a:lnTo>
                <a:lnTo>
                  <a:pt x="5123" y="1083"/>
                </a:lnTo>
                <a:lnTo>
                  <a:pt x="5068" y="905"/>
                </a:lnTo>
                <a:lnTo>
                  <a:pt x="4999" y="754"/>
                </a:lnTo>
                <a:lnTo>
                  <a:pt x="4917" y="604"/>
                </a:lnTo>
                <a:lnTo>
                  <a:pt x="4808" y="480"/>
                </a:lnTo>
                <a:lnTo>
                  <a:pt x="4684" y="357"/>
                </a:lnTo>
                <a:lnTo>
                  <a:pt x="4534" y="261"/>
                </a:lnTo>
                <a:lnTo>
                  <a:pt x="4383" y="179"/>
                </a:lnTo>
                <a:lnTo>
                  <a:pt x="4205" y="124"/>
                </a:lnTo>
                <a:lnTo>
                  <a:pt x="4013" y="69"/>
                </a:lnTo>
                <a:lnTo>
                  <a:pt x="3794" y="28"/>
                </a:lnTo>
                <a:lnTo>
                  <a:pt x="3575" y="15"/>
                </a:lnTo>
                <a:lnTo>
                  <a:pt x="3342" y="1"/>
                </a:lnTo>
                <a:close/>
              </a:path>
            </a:pathLst>
          </a:custGeom>
          <a:solidFill>
            <a:srgbClr val="DE7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3"/>
          <p:cNvSpPr/>
          <p:nvPr/>
        </p:nvSpPr>
        <p:spPr>
          <a:xfrm>
            <a:off x="6452799" y="2658509"/>
            <a:ext cx="113188" cy="191941"/>
          </a:xfrm>
          <a:custGeom>
            <a:avLst/>
            <a:gdLst/>
            <a:ahLst/>
            <a:cxnLst/>
            <a:rect l="l" t="t" r="r" b="b"/>
            <a:pathLst>
              <a:path w="6574" h="11148" extrusionOk="0">
                <a:moveTo>
                  <a:pt x="0" y="1"/>
                </a:moveTo>
                <a:lnTo>
                  <a:pt x="0" y="11148"/>
                </a:lnTo>
                <a:lnTo>
                  <a:pt x="6573" y="11148"/>
                </a:lnTo>
                <a:lnTo>
                  <a:pt x="6573" y="1"/>
                </a:lnTo>
                <a:close/>
              </a:path>
            </a:pathLst>
          </a:custGeom>
          <a:solidFill>
            <a:srgbClr val="DE7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p:nvPr/>
        </p:nvSpPr>
        <p:spPr>
          <a:xfrm>
            <a:off x="6177164" y="2800691"/>
            <a:ext cx="654540" cy="162705"/>
          </a:xfrm>
          <a:custGeom>
            <a:avLst/>
            <a:gdLst/>
            <a:ahLst/>
            <a:cxnLst/>
            <a:rect l="l" t="t" r="r" b="b"/>
            <a:pathLst>
              <a:path w="38016" h="9450" extrusionOk="0">
                <a:moveTo>
                  <a:pt x="16009" y="0"/>
                </a:moveTo>
                <a:lnTo>
                  <a:pt x="12887" y="1014"/>
                </a:lnTo>
                <a:lnTo>
                  <a:pt x="10627" y="1739"/>
                </a:lnTo>
                <a:lnTo>
                  <a:pt x="8203" y="2493"/>
                </a:lnTo>
                <a:lnTo>
                  <a:pt x="6560" y="3013"/>
                </a:lnTo>
                <a:lnTo>
                  <a:pt x="5067" y="3465"/>
                </a:lnTo>
                <a:lnTo>
                  <a:pt x="3807" y="3835"/>
                </a:lnTo>
                <a:lnTo>
                  <a:pt x="2890" y="4081"/>
                </a:lnTo>
                <a:lnTo>
                  <a:pt x="2767" y="4136"/>
                </a:lnTo>
                <a:lnTo>
                  <a:pt x="2630" y="4204"/>
                </a:lnTo>
                <a:lnTo>
                  <a:pt x="2479" y="4314"/>
                </a:lnTo>
                <a:lnTo>
                  <a:pt x="2328" y="4451"/>
                </a:lnTo>
                <a:lnTo>
                  <a:pt x="2164" y="4615"/>
                </a:lnTo>
                <a:lnTo>
                  <a:pt x="2000" y="4807"/>
                </a:lnTo>
                <a:lnTo>
                  <a:pt x="1822" y="5012"/>
                </a:lnTo>
                <a:lnTo>
                  <a:pt x="1630" y="5245"/>
                </a:lnTo>
                <a:lnTo>
                  <a:pt x="1247" y="5779"/>
                </a:lnTo>
                <a:lnTo>
                  <a:pt x="850" y="6382"/>
                </a:lnTo>
                <a:lnTo>
                  <a:pt x="425" y="7039"/>
                </a:lnTo>
                <a:lnTo>
                  <a:pt x="0" y="7737"/>
                </a:lnTo>
                <a:lnTo>
                  <a:pt x="206" y="9449"/>
                </a:lnTo>
                <a:lnTo>
                  <a:pt x="37632" y="9449"/>
                </a:lnTo>
                <a:lnTo>
                  <a:pt x="38016" y="6751"/>
                </a:lnTo>
                <a:lnTo>
                  <a:pt x="37728" y="6272"/>
                </a:lnTo>
                <a:lnTo>
                  <a:pt x="37440" y="5807"/>
                </a:lnTo>
                <a:lnTo>
                  <a:pt x="37153" y="5382"/>
                </a:lnTo>
                <a:lnTo>
                  <a:pt x="36865" y="5012"/>
                </a:lnTo>
                <a:lnTo>
                  <a:pt x="36591" y="4684"/>
                </a:lnTo>
                <a:lnTo>
                  <a:pt x="36455" y="4547"/>
                </a:lnTo>
                <a:lnTo>
                  <a:pt x="36318" y="4423"/>
                </a:lnTo>
                <a:lnTo>
                  <a:pt x="36194" y="4300"/>
                </a:lnTo>
                <a:lnTo>
                  <a:pt x="36071" y="4218"/>
                </a:lnTo>
                <a:lnTo>
                  <a:pt x="35948" y="4136"/>
                </a:lnTo>
                <a:lnTo>
                  <a:pt x="35825" y="4081"/>
                </a:lnTo>
                <a:lnTo>
                  <a:pt x="35441" y="3944"/>
                </a:lnTo>
                <a:lnTo>
                  <a:pt x="34976" y="3780"/>
                </a:lnTo>
                <a:lnTo>
                  <a:pt x="33770" y="3410"/>
                </a:lnTo>
                <a:lnTo>
                  <a:pt x="32319" y="2972"/>
                </a:lnTo>
                <a:lnTo>
                  <a:pt x="30703" y="2493"/>
                </a:lnTo>
                <a:lnTo>
                  <a:pt x="28005" y="1739"/>
                </a:lnTo>
                <a:lnTo>
                  <a:pt x="25499" y="1041"/>
                </a:lnTo>
                <a:lnTo>
                  <a:pt x="22596" y="260"/>
                </a:lnTo>
                <a:lnTo>
                  <a:pt x="22582" y="260"/>
                </a:lnTo>
                <a:lnTo>
                  <a:pt x="22569" y="247"/>
                </a:lnTo>
                <a:lnTo>
                  <a:pt x="21583" y="206"/>
                </a:lnTo>
                <a:lnTo>
                  <a:pt x="19405" y="123"/>
                </a:lnTo>
                <a:lnTo>
                  <a:pt x="19378" y="123"/>
                </a:lnTo>
                <a:lnTo>
                  <a:pt x="19090" y="110"/>
                </a:lnTo>
                <a:lnTo>
                  <a:pt x="19063" y="110"/>
                </a:lnTo>
                <a:lnTo>
                  <a:pt x="16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6452799" y="2783715"/>
            <a:ext cx="113412" cy="42682"/>
          </a:xfrm>
          <a:custGeom>
            <a:avLst/>
            <a:gdLst/>
            <a:ahLst/>
            <a:cxnLst/>
            <a:rect l="l" t="t" r="r" b="b"/>
            <a:pathLst>
              <a:path w="6587" h="2479" extrusionOk="0">
                <a:moveTo>
                  <a:pt x="3341" y="0"/>
                </a:moveTo>
                <a:lnTo>
                  <a:pt x="2684" y="14"/>
                </a:lnTo>
                <a:lnTo>
                  <a:pt x="2054" y="55"/>
                </a:lnTo>
                <a:lnTo>
                  <a:pt x="1767" y="96"/>
                </a:lnTo>
                <a:lnTo>
                  <a:pt x="1493" y="137"/>
                </a:lnTo>
                <a:lnTo>
                  <a:pt x="1233" y="178"/>
                </a:lnTo>
                <a:lnTo>
                  <a:pt x="1000" y="233"/>
                </a:lnTo>
                <a:lnTo>
                  <a:pt x="781" y="301"/>
                </a:lnTo>
                <a:lnTo>
                  <a:pt x="575" y="370"/>
                </a:lnTo>
                <a:lnTo>
                  <a:pt x="411" y="452"/>
                </a:lnTo>
                <a:lnTo>
                  <a:pt x="260" y="534"/>
                </a:lnTo>
                <a:lnTo>
                  <a:pt x="151" y="630"/>
                </a:lnTo>
                <a:lnTo>
                  <a:pt x="68" y="740"/>
                </a:lnTo>
                <a:lnTo>
                  <a:pt x="27" y="794"/>
                </a:lnTo>
                <a:lnTo>
                  <a:pt x="14" y="863"/>
                </a:lnTo>
                <a:lnTo>
                  <a:pt x="0" y="918"/>
                </a:lnTo>
                <a:lnTo>
                  <a:pt x="0" y="986"/>
                </a:lnTo>
                <a:lnTo>
                  <a:pt x="0" y="1041"/>
                </a:lnTo>
                <a:lnTo>
                  <a:pt x="14" y="1109"/>
                </a:lnTo>
                <a:lnTo>
                  <a:pt x="68" y="1246"/>
                </a:lnTo>
                <a:lnTo>
                  <a:pt x="151" y="1370"/>
                </a:lnTo>
                <a:lnTo>
                  <a:pt x="260" y="1507"/>
                </a:lnTo>
                <a:lnTo>
                  <a:pt x="411" y="1630"/>
                </a:lnTo>
                <a:lnTo>
                  <a:pt x="575" y="1753"/>
                </a:lnTo>
                <a:lnTo>
                  <a:pt x="781" y="1876"/>
                </a:lnTo>
                <a:lnTo>
                  <a:pt x="1000" y="1986"/>
                </a:lnTo>
                <a:lnTo>
                  <a:pt x="1233" y="2095"/>
                </a:lnTo>
                <a:lnTo>
                  <a:pt x="1493" y="2191"/>
                </a:lnTo>
                <a:lnTo>
                  <a:pt x="1767" y="2273"/>
                </a:lnTo>
                <a:lnTo>
                  <a:pt x="2054" y="2342"/>
                </a:lnTo>
                <a:lnTo>
                  <a:pt x="2369" y="2397"/>
                </a:lnTo>
                <a:lnTo>
                  <a:pt x="2684" y="2451"/>
                </a:lnTo>
                <a:lnTo>
                  <a:pt x="2999" y="2479"/>
                </a:lnTo>
                <a:lnTo>
                  <a:pt x="3670" y="2479"/>
                </a:lnTo>
                <a:lnTo>
                  <a:pt x="3999" y="2451"/>
                </a:lnTo>
                <a:lnTo>
                  <a:pt x="4300" y="2424"/>
                </a:lnTo>
                <a:lnTo>
                  <a:pt x="4601" y="2383"/>
                </a:lnTo>
                <a:lnTo>
                  <a:pt x="4889" y="2328"/>
                </a:lnTo>
                <a:lnTo>
                  <a:pt x="5149" y="2273"/>
                </a:lnTo>
                <a:lnTo>
                  <a:pt x="5396" y="2205"/>
                </a:lnTo>
                <a:lnTo>
                  <a:pt x="5628" y="2123"/>
                </a:lnTo>
                <a:lnTo>
                  <a:pt x="5847" y="2027"/>
                </a:lnTo>
                <a:lnTo>
                  <a:pt x="6025" y="1931"/>
                </a:lnTo>
                <a:lnTo>
                  <a:pt x="6190" y="1835"/>
                </a:lnTo>
                <a:lnTo>
                  <a:pt x="6327" y="1726"/>
                </a:lnTo>
                <a:lnTo>
                  <a:pt x="6436" y="1616"/>
                </a:lnTo>
                <a:lnTo>
                  <a:pt x="6518" y="1493"/>
                </a:lnTo>
                <a:lnTo>
                  <a:pt x="6560" y="1370"/>
                </a:lnTo>
                <a:lnTo>
                  <a:pt x="6573" y="1301"/>
                </a:lnTo>
                <a:lnTo>
                  <a:pt x="6587" y="1246"/>
                </a:lnTo>
                <a:lnTo>
                  <a:pt x="6573" y="1178"/>
                </a:lnTo>
                <a:lnTo>
                  <a:pt x="6560" y="1109"/>
                </a:lnTo>
                <a:lnTo>
                  <a:pt x="6518" y="986"/>
                </a:lnTo>
                <a:lnTo>
                  <a:pt x="6436" y="877"/>
                </a:lnTo>
                <a:lnTo>
                  <a:pt x="6327" y="753"/>
                </a:lnTo>
                <a:lnTo>
                  <a:pt x="6190" y="657"/>
                </a:lnTo>
                <a:lnTo>
                  <a:pt x="6025" y="548"/>
                </a:lnTo>
                <a:lnTo>
                  <a:pt x="5847" y="452"/>
                </a:lnTo>
                <a:lnTo>
                  <a:pt x="5628" y="370"/>
                </a:lnTo>
                <a:lnTo>
                  <a:pt x="5396" y="288"/>
                </a:lnTo>
                <a:lnTo>
                  <a:pt x="5149" y="219"/>
                </a:lnTo>
                <a:lnTo>
                  <a:pt x="4889" y="151"/>
                </a:lnTo>
                <a:lnTo>
                  <a:pt x="4601" y="96"/>
                </a:lnTo>
                <a:lnTo>
                  <a:pt x="4300" y="55"/>
                </a:lnTo>
                <a:lnTo>
                  <a:pt x="3999" y="28"/>
                </a:lnTo>
                <a:lnTo>
                  <a:pt x="3670" y="14"/>
                </a:lnTo>
                <a:lnTo>
                  <a:pt x="3341" y="0"/>
                </a:lnTo>
                <a:close/>
              </a:path>
            </a:pathLst>
          </a:custGeom>
          <a:solidFill>
            <a:srgbClr val="DE7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6381828" y="2439468"/>
            <a:ext cx="252770" cy="319505"/>
          </a:xfrm>
          <a:custGeom>
            <a:avLst/>
            <a:gdLst/>
            <a:ahLst/>
            <a:cxnLst/>
            <a:rect l="l" t="t" r="r" b="b"/>
            <a:pathLst>
              <a:path w="14681" h="18557" extrusionOk="0">
                <a:moveTo>
                  <a:pt x="0" y="1"/>
                </a:moveTo>
                <a:lnTo>
                  <a:pt x="767" y="12832"/>
                </a:lnTo>
                <a:lnTo>
                  <a:pt x="794" y="13120"/>
                </a:lnTo>
                <a:lnTo>
                  <a:pt x="849" y="13435"/>
                </a:lnTo>
                <a:lnTo>
                  <a:pt x="931" y="13763"/>
                </a:lnTo>
                <a:lnTo>
                  <a:pt x="1027" y="14092"/>
                </a:lnTo>
                <a:lnTo>
                  <a:pt x="1150" y="14421"/>
                </a:lnTo>
                <a:lnTo>
                  <a:pt x="1301" y="14722"/>
                </a:lnTo>
                <a:lnTo>
                  <a:pt x="1452" y="15009"/>
                </a:lnTo>
                <a:lnTo>
                  <a:pt x="1534" y="15133"/>
                </a:lnTo>
                <a:lnTo>
                  <a:pt x="1616" y="15242"/>
                </a:lnTo>
                <a:lnTo>
                  <a:pt x="1917" y="15612"/>
                </a:lnTo>
                <a:lnTo>
                  <a:pt x="2219" y="15954"/>
                </a:lnTo>
                <a:lnTo>
                  <a:pt x="2547" y="16283"/>
                </a:lnTo>
                <a:lnTo>
                  <a:pt x="2862" y="16584"/>
                </a:lnTo>
                <a:lnTo>
                  <a:pt x="3205" y="16886"/>
                </a:lnTo>
                <a:lnTo>
                  <a:pt x="3547" y="17146"/>
                </a:lnTo>
                <a:lnTo>
                  <a:pt x="3903" y="17392"/>
                </a:lnTo>
                <a:lnTo>
                  <a:pt x="4259" y="17625"/>
                </a:lnTo>
                <a:lnTo>
                  <a:pt x="4615" y="17830"/>
                </a:lnTo>
                <a:lnTo>
                  <a:pt x="4985" y="18008"/>
                </a:lnTo>
                <a:lnTo>
                  <a:pt x="5368" y="18159"/>
                </a:lnTo>
                <a:lnTo>
                  <a:pt x="5752" y="18296"/>
                </a:lnTo>
                <a:lnTo>
                  <a:pt x="6135" y="18406"/>
                </a:lnTo>
                <a:lnTo>
                  <a:pt x="6532" y="18474"/>
                </a:lnTo>
                <a:lnTo>
                  <a:pt x="6929" y="18529"/>
                </a:lnTo>
                <a:lnTo>
                  <a:pt x="7340" y="18556"/>
                </a:lnTo>
                <a:lnTo>
                  <a:pt x="7737" y="18529"/>
                </a:lnTo>
                <a:lnTo>
                  <a:pt x="8148" y="18474"/>
                </a:lnTo>
                <a:lnTo>
                  <a:pt x="8532" y="18406"/>
                </a:lnTo>
                <a:lnTo>
                  <a:pt x="8929" y="18296"/>
                </a:lnTo>
                <a:lnTo>
                  <a:pt x="9312" y="18159"/>
                </a:lnTo>
                <a:lnTo>
                  <a:pt x="9682" y="18008"/>
                </a:lnTo>
                <a:lnTo>
                  <a:pt x="10065" y="17830"/>
                </a:lnTo>
                <a:lnTo>
                  <a:pt x="10421" y="17625"/>
                </a:lnTo>
                <a:lnTo>
                  <a:pt x="10777" y="17392"/>
                </a:lnTo>
                <a:lnTo>
                  <a:pt x="11133" y="17146"/>
                </a:lnTo>
                <a:lnTo>
                  <a:pt x="11476" y="16886"/>
                </a:lnTo>
                <a:lnTo>
                  <a:pt x="11804" y="16584"/>
                </a:lnTo>
                <a:lnTo>
                  <a:pt x="12133" y="16283"/>
                </a:lnTo>
                <a:lnTo>
                  <a:pt x="12462" y="15954"/>
                </a:lnTo>
                <a:lnTo>
                  <a:pt x="12763" y="15612"/>
                </a:lnTo>
                <a:lnTo>
                  <a:pt x="13064" y="15242"/>
                </a:lnTo>
                <a:lnTo>
                  <a:pt x="13147" y="15133"/>
                </a:lnTo>
                <a:lnTo>
                  <a:pt x="13229" y="15009"/>
                </a:lnTo>
                <a:lnTo>
                  <a:pt x="13379" y="14722"/>
                </a:lnTo>
                <a:lnTo>
                  <a:pt x="13516" y="14421"/>
                </a:lnTo>
                <a:lnTo>
                  <a:pt x="13640" y="14092"/>
                </a:lnTo>
                <a:lnTo>
                  <a:pt x="13749" y="13763"/>
                </a:lnTo>
                <a:lnTo>
                  <a:pt x="13831" y="13435"/>
                </a:lnTo>
                <a:lnTo>
                  <a:pt x="13886" y="13120"/>
                </a:lnTo>
                <a:lnTo>
                  <a:pt x="13913" y="12832"/>
                </a:lnTo>
                <a:lnTo>
                  <a:pt x="14680" y="1"/>
                </a:lnTo>
                <a:close/>
              </a:path>
            </a:pathLst>
          </a:custGeom>
          <a:solidFill>
            <a:srgbClr val="FD9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6553934" y="2406462"/>
            <a:ext cx="96229" cy="193594"/>
          </a:xfrm>
          <a:custGeom>
            <a:avLst/>
            <a:gdLst/>
            <a:ahLst/>
            <a:cxnLst/>
            <a:rect l="l" t="t" r="r" b="b"/>
            <a:pathLst>
              <a:path w="5589" h="11244" extrusionOk="0">
                <a:moveTo>
                  <a:pt x="3630" y="0"/>
                </a:moveTo>
                <a:lnTo>
                  <a:pt x="3424" y="14"/>
                </a:lnTo>
                <a:lnTo>
                  <a:pt x="3219" y="41"/>
                </a:lnTo>
                <a:lnTo>
                  <a:pt x="3014" y="82"/>
                </a:lnTo>
                <a:lnTo>
                  <a:pt x="2808" y="137"/>
                </a:lnTo>
                <a:lnTo>
                  <a:pt x="2603" y="206"/>
                </a:lnTo>
                <a:lnTo>
                  <a:pt x="2397" y="274"/>
                </a:lnTo>
                <a:lnTo>
                  <a:pt x="2192" y="356"/>
                </a:lnTo>
                <a:lnTo>
                  <a:pt x="1987" y="452"/>
                </a:lnTo>
                <a:lnTo>
                  <a:pt x="1781" y="562"/>
                </a:lnTo>
                <a:lnTo>
                  <a:pt x="1589" y="671"/>
                </a:lnTo>
                <a:lnTo>
                  <a:pt x="1411" y="795"/>
                </a:lnTo>
                <a:lnTo>
                  <a:pt x="1220" y="918"/>
                </a:lnTo>
                <a:lnTo>
                  <a:pt x="1055" y="1055"/>
                </a:lnTo>
                <a:lnTo>
                  <a:pt x="891" y="1192"/>
                </a:lnTo>
                <a:lnTo>
                  <a:pt x="740" y="1342"/>
                </a:lnTo>
                <a:lnTo>
                  <a:pt x="590" y="1493"/>
                </a:lnTo>
                <a:lnTo>
                  <a:pt x="466" y="1657"/>
                </a:lnTo>
                <a:lnTo>
                  <a:pt x="343" y="1822"/>
                </a:lnTo>
                <a:lnTo>
                  <a:pt x="247" y="1986"/>
                </a:lnTo>
                <a:lnTo>
                  <a:pt x="165" y="2164"/>
                </a:lnTo>
                <a:lnTo>
                  <a:pt x="97" y="2342"/>
                </a:lnTo>
                <a:lnTo>
                  <a:pt x="42" y="2506"/>
                </a:lnTo>
                <a:lnTo>
                  <a:pt x="15" y="2698"/>
                </a:lnTo>
                <a:lnTo>
                  <a:pt x="1" y="2876"/>
                </a:lnTo>
                <a:lnTo>
                  <a:pt x="15" y="3054"/>
                </a:lnTo>
                <a:lnTo>
                  <a:pt x="42" y="3232"/>
                </a:lnTo>
                <a:lnTo>
                  <a:pt x="179" y="3328"/>
                </a:lnTo>
                <a:lnTo>
                  <a:pt x="357" y="3424"/>
                </a:lnTo>
                <a:lnTo>
                  <a:pt x="617" y="3561"/>
                </a:lnTo>
                <a:lnTo>
                  <a:pt x="959" y="3739"/>
                </a:lnTo>
                <a:lnTo>
                  <a:pt x="1411" y="3917"/>
                </a:lnTo>
                <a:lnTo>
                  <a:pt x="1959" y="4136"/>
                </a:lnTo>
                <a:lnTo>
                  <a:pt x="2630" y="4355"/>
                </a:lnTo>
                <a:lnTo>
                  <a:pt x="3301" y="11202"/>
                </a:lnTo>
                <a:lnTo>
                  <a:pt x="3411" y="11216"/>
                </a:lnTo>
                <a:lnTo>
                  <a:pt x="3520" y="11243"/>
                </a:lnTo>
                <a:lnTo>
                  <a:pt x="3657" y="11243"/>
                </a:lnTo>
                <a:lnTo>
                  <a:pt x="3794" y="11230"/>
                </a:lnTo>
                <a:lnTo>
                  <a:pt x="3863" y="11202"/>
                </a:lnTo>
                <a:lnTo>
                  <a:pt x="3931" y="11175"/>
                </a:lnTo>
                <a:lnTo>
                  <a:pt x="4000" y="11120"/>
                </a:lnTo>
                <a:lnTo>
                  <a:pt x="4054" y="11065"/>
                </a:lnTo>
                <a:lnTo>
                  <a:pt x="4109" y="10997"/>
                </a:lnTo>
                <a:lnTo>
                  <a:pt x="4150" y="10915"/>
                </a:lnTo>
                <a:lnTo>
                  <a:pt x="4328" y="7970"/>
                </a:lnTo>
                <a:lnTo>
                  <a:pt x="5287" y="8368"/>
                </a:lnTo>
                <a:lnTo>
                  <a:pt x="5328" y="8053"/>
                </a:lnTo>
                <a:lnTo>
                  <a:pt x="5410" y="7231"/>
                </a:lnTo>
                <a:lnTo>
                  <a:pt x="5465" y="6669"/>
                </a:lnTo>
                <a:lnTo>
                  <a:pt x="5520" y="6039"/>
                </a:lnTo>
                <a:lnTo>
                  <a:pt x="5561" y="5355"/>
                </a:lnTo>
                <a:lnTo>
                  <a:pt x="5574" y="4643"/>
                </a:lnTo>
                <a:lnTo>
                  <a:pt x="5588" y="3917"/>
                </a:lnTo>
                <a:lnTo>
                  <a:pt x="5574" y="3205"/>
                </a:lnTo>
                <a:lnTo>
                  <a:pt x="5547" y="2849"/>
                </a:lnTo>
                <a:lnTo>
                  <a:pt x="5520" y="2520"/>
                </a:lnTo>
                <a:lnTo>
                  <a:pt x="5492" y="2191"/>
                </a:lnTo>
                <a:lnTo>
                  <a:pt x="5451" y="1876"/>
                </a:lnTo>
                <a:lnTo>
                  <a:pt x="5396" y="1589"/>
                </a:lnTo>
                <a:lnTo>
                  <a:pt x="5328" y="1315"/>
                </a:lnTo>
                <a:lnTo>
                  <a:pt x="5246" y="1068"/>
                </a:lnTo>
                <a:lnTo>
                  <a:pt x="5164" y="836"/>
                </a:lnTo>
                <a:lnTo>
                  <a:pt x="5068" y="644"/>
                </a:lnTo>
                <a:lnTo>
                  <a:pt x="4958" y="466"/>
                </a:lnTo>
                <a:lnTo>
                  <a:pt x="4890" y="397"/>
                </a:lnTo>
                <a:lnTo>
                  <a:pt x="4821" y="329"/>
                </a:lnTo>
                <a:lnTo>
                  <a:pt x="4753" y="274"/>
                </a:lnTo>
                <a:lnTo>
                  <a:pt x="4684" y="233"/>
                </a:lnTo>
                <a:lnTo>
                  <a:pt x="4534" y="151"/>
                </a:lnTo>
                <a:lnTo>
                  <a:pt x="4369" y="96"/>
                </a:lnTo>
                <a:lnTo>
                  <a:pt x="4191" y="55"/>
                </a:lnTo>
                <a:lnTo>
                  <a:pt x="4013" y="14"/>
                </a:lnTo>
                <a:lnTo>
                  <a:pt x="3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6362958" y="2406462"/>
            <a:ext cx="99052" cy="193594"/>
          </a:xfrm>
          <a:custGeom>
            <a:avLst/>
            <a:gdLst/>
            <a:ahLst/>
            <a:cxnLst/>
            <a:rect l="l" t="t" r="r" b="b"/>
            <a:pathLst>
              <a:path w="5753" h="11244" extrusionOk="0">
                <a:moveTo>
                  <a:pt x="1685" y="0"/>
                </a:moveTo>
                <a:lnTo>
                  <a:pt x="1493" y="14"/>
                </a:lnTo>
                <a:lnTo>
                  <a:pt x="1301" y="55"/>
                </a:lnTo>
                <a:lnTo>
                  <a:pt x="1123" y="96"/>
                </a:lnTo>
                <a:lnTo>
                  <a:pt x="959" y="151"/>
                </a:lnTo>
                <a:lnTo>
                  <a:pt x="808" y="233"/>
                </a:lnTo>
                <a:lnTo>
                  <a:pt x="726" y="274"/>
                </a:lnTo>
                <a:lnTo>
                  <a:pt x="658" y="329"/>
                </a:lnTo>
                <a:lnTo>
                  <a:pt x="603" y="397"/>
                </a:lnTo>
                <a:lnTo>
                  <a:pt x="535" y="466"/>
                </a:lnTo>
                <a:lnTo>
                  <a:pt x="425" y="644"/>
                </a:lnTo>
                <a:lnTo>
                  <a:pt x="329" y="836"/>
                </a:lnTo>
                <a:lnTo>
                  <a:pt x="247" y="1068"/>
                </a:lnTo>
                <a:lnTo>
                  <a:pt x="179" y="1315"/>
                </a:lnTo>
                <a:lnTo>
                  <a:pt x="124" y="1589"/>
                </a:lnTo>
                <a:lnTo>
                  <a:pt x="83" y="1876"/>
                </a:lnTo>
                <a:lnTo>
                  <a:pt x="55" y="2191"/>
                </a:lnTo>
                <a:lnTo>
                  <a:pt x="28" y="2520"/>
                </a:lnTo>
                <a:lnTo>
                  <a:pt x="14" y="2849"/>
                </a:lnTo>
                <a:lnTo>
                  <a:pt x="1" y="3205"/>
                </a:lnTo>
                <a:lnTo>
                  <a:pt x="14" y="3917"/>
                </a:lnTo>
                <a:lnTo>
                  <a:pt x="42" y="4643"/>
                </a:lnTo>
                <a:lnTo>
                  <a:pt x="96" y="5355"/>
                </a:lnTo>
                <a:lnTo>
                  <a:pt x="151" y="6039"/>
                </a:lnTo>
                <a:lnTo>
                  <a:pt x="220" y="6669"/>
                </a:lnTo>
                <a:lnTo>
                  <a:pt x="302" y="7231"/>
                </a:lnTo>
                <a:lnTo>
                  <a:pt x="411" y="8053"/>
                </a:lnTo>
                <a:lnTo>
                  <a:pt x="466" y="8368"/>
                </a:lnTo>
                <a:lnTo>
                  <a:pt x="1438" y="7970"/>
                </a:lnTo>
                <a:lnTo>
                  <a:pt x="1603" y="10915"/>
                </a:lnTo>
                <a:lnTo>
                  <a:pt x="1644" y="10997"/>
                </a:lnTo>
                <a:lnTo>
                  <a:pt x="1699" y="11065"/>
                </a:lnTo>
                <a:lnTo>
                  <a:pt x="1753" y="11120"/>
                </a:lnTo>
                <a:lnTo>
                  <a:pt x="1822" y="11175"/>
                </a:lnTo>
                <a:lnTo>
                  <a:pt x="1890" y="11202"/>
                </a:lnTo>
                <a:lnTo>
                  <a:pt x="1959" y="11230"/>
                </a:lnTo>
                <a:lnTo>
                  <a:pt x="2109" y="11243"/>
                </a:lnTo>
                <a:lnTo>
                  <a:pt x="2233" y="11243"/>
                </a:lnTo>
                <a:lnTo>
                  <a:pt x="2342" y="11216"/>
                </a:lnTo>
                <a:lnTo>
                  <a:pt x="2452" y="11202"/>
                </a:lnTo>
                <a:lnTo>
                  <a:pt x="3082" y="6163"/>
                </a:lnTo>
                <a:lnTo>
                  <a:pt x="3260" y="6108"/>
                </a:lnTo>
                <a:lnTo>
                  <a:pt x="3438" y="6039"/>
                </a:lnTo>
                <a:lnTo>
                  <a:pt x="3588" y="5957"/>
                </a:lnTo>
                <a:lnTo>
                  <a:pt x="3753" y="5861"/>
                </a:lnTo>
                <a:lnTo>
                  <a:pt x="3903" y="5779"/>
                </a:lnTo>
                <a:lnTo>
                  <a:pt x="4040" y="5670"/>
                </a:lnTo>
                <a:lnTo>
                  <a:pt x="4314" y="5451"/>
                </a:lnTo>
                <a:lnTo>
                  <a:pt x="4547" y="5218"/>
                </a:lnTo>
                <a:lnTo>
                  <a:pt x="4766" y="4971"/>
                </a:lnTo>
                <a:lnTo>
                  <a:pt x="4958" y="4725"/>
                </a:lnTo>
                <a:lnTo>
                  <a:pt x="5122" y="4478"/>
                </a:lnTo>
                <a:lnTo>
                  <a:pt x="5273" y="4232"/>
                </a:lnTo>
                <a:lnTo>
                  <a:pt x="5396" y="3999"/>
                </a:lnTo>
                <a:lnTo>
                  <a:pt x="5492" y="3794"/>
                </a:lnTo>
                <a:lnTo>
                  <a:pt x="5574" y="3602"/>
                </a:lnTo>
                <a:lnTo>
                  <a:pt x="5684" y="3342"/>
                </a:lnTo>
                <a:lnTo>
                  <a:pt x="5711" y="3232"/>
                </a:lnTo>
                <a:lnTo>
                  <a:pt x="5752" y="3054"/>
                </a:lnTo>
                <a:lnTo>
                  <a:pt x="5752" y="2876"/>
                </a:lnTo>
                <a:lnTo>
                  <a:pt x="5738" y="2698"/>
                </a:lnTo>
                <a:lnTo>
                  <a:pt x="5697" y="2506"/>
                </a:lnTo>
                <a:lnTo>
                  <a:pt x="5643" y="2342"/>
                </a:lnTo>
                <a:lnTo>
                  <a:pt x="5574" y="2164"/>
                </a:lnTo>
                <a:lnTo>
                  <a:pt x="5478" y="1986"/>
                </a:lnTo>
                <a:lnTo>
                  <a:pt x="5369" y="1822"/>
                </a:lnTo>
                <a:lnTo>
                  <a:pt x="5245" y="1657"/>
                </a:lnTo>
                <a:lnTo>
                  <a:pt x="5108" y="1493"/>
                </a:lnTo>
                <a:lnTo>
                  <a:pt x="4944" y="1342"/>
                </a:lnTo>
                <a:lnTo>
                  <a:pt x="4780" y="1192"/>
                </a:lnTo>
                <a:lnTo>
                  <a:pt x="4602" y="1055"/>
                </a:lnTo>
                <a:lnTo>
                  <a:pt x="4424" y="918"/>
                </a:lnTo>
                <a:lnTo>
                  <a:pt x="4232" y="795"/>
                </a:lnTo>
                <a:lnTo>
                  <a:pt x="4027" y="671"/>
                </a:lnTo>
                <a:lnTo>
                  <a:pt x="3821" y="562"/>
                </a:lnTo>
                <a:lnTo>
                  <a:pt x="3616" y="452"/>
                </a:lnTo>
                <a:lnTo>
                  <a:pt x="3397" y="356"/>
                </a:lnTo>
                <a:lnTo>
                  <a:pt x="3178" y="274"/>
                </a:lnTo>
                <a:lnTo>
                  <a:pt x="2958" y="206"/>
                </a:lnTo>
                <a:lnTo>
                  <a:pt x="2739" y="137"/>
                </a:lnTo>
                <a:lnTo>
                  <a:pt x="2520" y="82"/>
                </a:lnTo>
                <a:lnTo>
                  <a:pt x="2301" y="41"/>
                </a:lnTo>
                <a:lnTo>
                  <a:pt x="2096" y="14"/>
                </a:lnTo>
                <a:lnTo>
                  <a:pt x="1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6397858" y="2346338"/>
            <a:ext cx="277770" cy="180388"/>
          </a:xfrm>
          <a:custGeom>
            <a:avLst/>
            <a:gdLst/>
            <a:ahLst/>
            <a:cxnLst/>
            <a:rect l="l" t="t" r="r" b="b"/>
            <a:pathLst>
              <a:path w="16133" h="10477" extrusionOk="0">
                <a:moveTo>
                  <a:pt x="5368" y="0"/>
                </a:moveTo>
                <a:lnTo>
                  <a:pt x="4848" y="14"/>
                </a:lnTo>
                <a:lnTo>
                  <a:pt x="4341" y="69"/>
                </a:lnTo>
                <a:lnTo>
                  <a:pt x="3835" y="151"/>
                </a:lnTo>
                <a:lnTo>
                  <a:pt x="3355" y="274"/>
                </a:lnTo>
                <a:lnTo>
                  <a:pt x="3109" y="329"/>
                </a:lnTo>
                <a:lnTo>
                  <a:pt x="2876" y="411"/>
                </a:lnTo>
                <a:lnTo>
                  <a:pt x="2657" y="493"/>
                </a:lnTo>
                <a:lnTo>
                  <a:pt x="2438" y="575"/>
                </a:lnTo>
                <a:lnTo>
                  <a:pt x="2219" y="671"/>
                </a:lnTo>
                <a:lnTo>
                  <a:pt x="2013" y="781"/>
                </a:lnTo>
                <a:lnTo>
                  <a:pt x="1808" y="890"/>
                </a:lnTo>
                <a:lnTo>
                  <a:pt x="1616" y="1000"/>
                </a:lnTo>
                <a:lnTo>
                  <a:pt x="1438" y="1123"/>
                </a:lnTo>
                <a:lnTo>
                  <a:pt x="1260" y="1260"/>
                </a:lnTo>
                <a:lnTo>
                  <a:pt x="1096" y="1397"/>
                </a:lnTo>
                <a:lnTo>
                  <a:pt x="931" y="1534"/>
                </a:lnTo>
                <a:lnTo>
                  <a:pt x="795" y="1685"/>
                </a:lnTo>
                <a:lnTo>
                  <a:pt x="658" y="1849"/>
                </a:lnTo>
                <a:lnTo>
                  <a:pt x="534" y="2013"/>
                </a:lnTo>
                <a:lnTo>
                  <a:pt x="425" y="2191"/>
                </a:lnTo>
                <a:lnTo>
                  <a:pt x="315" y="2369"/>
                </a:lnTo>
                <a:lnTo>
                  <a:pt x="233" y="2547"/>
                </a:lnTo>
                <a:lnTo>
                  <a:pt x="165" y="2753"/>
                </a:lnTo>
                <a:lnTo>
                  <a:pt x="96" y="2945"/>
                </a:lnTo>
                <a:lnTo>
                  <a:pt x="55" y="3150"/>
                </a:lnTo>
                <a:lnTo>
                  <a:pt x="14" y="3369"/>
                </a:lnTo>
                <a:lnTo>
                  <a:pt x="0" y="3588"/>
                </a:lnTo>
                <a:lnTo>
                  <a:pt x="0" y="3821"/>
                </a:lnTo>
                <a:lnTo>
                  <a:pt x="14" y="4054"/>
                </a:lnTo>
                <a:lnTo>
                  <a:pt x="41" y="4300"/>
                </a:lnTo>
                <a:lnTo>
                  <a:pt x="82" y="4547"/>
                </a:lnTo>
                <a:lnTo>
                  <a:pt x="151" y="4807"/>
                </a:lnTo>
                <a:lnTo>
                  <a:pt x="233" y="5067"/>
                </a:lnTo>
                <a:lnTo>
                  <a:pt x="329" y="5327"/>
                </a:lnTo>
                <a:lnTo>
                  <a:pt x="452" y="5615"/>
                </a:lnTo>
                <a:lnTo>
                  <a:pt x="589" y="5889"/>
                </a:lnTo>
                <a:lnTo>
                  <a:pt x="740" y="6176"/>
                </a:lnTo>
                <a:lnTo>
                  <a:pt x="918" y="6478"/>
                </a:lnTo>
                <a:lnTo>
                  <a:pt x="1109" y="6779"/>
                </a:lnTo>
                <a:lnTo>
                  <a:pt x="1329" y="7094"/>
                </a:lnTo>
                <a:lnTo>
                  <a:pt x="1575" y="7409"/>
                </a:lnTo>
                <a:lnTo>
                  <a:pt x="1835" y="7724"/>
                </a:lnTo>
                <a:lnTo>
                  <a:pt x="1055" y="9655"/>
                </a:lnTo>
                <a:lnTo>
                  <a:pt x="1301" y="9737"/>
                </a:lnTo>
                <a:lnTo>
                  <a:pt x="1575" y="9805"/>
                </a:lnTo>
                <a:lnTo>
                  <a:pt x="1959" y="9915"/>
                </a:lnTo>
                <a:lnTo>
                  <a:pt x="2424" y="10024"/>
                </a:lnTo>
                <a:lnTo>
                  <a:pt x="2958" y="10134"/>
                </a:lnTo>
                <a:lnTo>
                  <a:pt x="3561" y="10244"/>
                </a:lnTo>
                <a:lnTo>
                  <a:pt x="4218" y="10339"/>
                </a:lnTo>
                <a:lnTo>
                  <a:pt x="4916" y="10408"/>
                </a:lnTo>
                <a:lnTo>
                  <a:pt x="5273" y="10435"/>
                </a:lnTo>
                <a:lnTo>
                  <a:pt x="5642" y="10463"/>
                </a:lnTo>
                <a:lnTo>
                  <a:pt x="6012" y="10463"/>
                </a:lnTo>
                <a:lnTo>
                  <a:pt x="6382" y="10476"/>
                </a:lnTo>
                <a:lnTo>
                  <a:pt x="6765" y="10463"/>
                </a:lnTo>
                <a:lnTo>
                  <a:pt x="7149" y="10435"/>
                </a:lnTo>
                <a:lnTo>
                  <a:pt x="7532" y="10408"/>
                </a:lnTo>
                <a:lnTo>
                  <a:pt x="7902" y="10353"/>
                </a:lnTo>
                <a:lnTo>
                  <a:pt x="8285" y="10298"/>
                </a:lnTo>
                <a:lnTo>
                  <a:pt x="8655" y="10216"/>
                </a:lnTo>
                <a:lnTo>
                  <a:pt x="9025" y="10120"/>
                </a:lnTo>
                <a:lnTo>
                  <a:pt x="9381" y="10011"/>
                </a:lnTo>
                <a:lnTo>
                  <a:pt x="9737" y="9888"/>
                </a:lnTo>
                <a:lnTo>
                  <a:pt x="10079" y="9737"/>
                </a:lnTo>
                <a:lnTo>
                  <a:pt x="7258" y="9381"/>
                </a:lnTo>
                <a:lnTo>
                  <a:pt x="7587" y="9353"/>
                </a:lnTo>
                <a:lnTo>
                  <a:pt x="7970" y="9312"/>
                </a:lnTo>
                <a:lnTo>
                  <a:pt x="8463" y="9230"/>
                </a:lnTo>
                <a:lnTo>
                  <a:pt x="8751" y="9175"/>
                </a:lnTo>
                <a:lnTo>
                  <a:pt x="9066" y="9107"/>
                </a:lnTo>
                <a:lnTo>
                  <a:pt x="9381" y="9025"/>
                </a:lnTo>
                <a:lnTo>
                  <a:pt x="9723" y="8915"/>
                </a:lnTo>
                <a:lnTo>
                  <a:pt x="10079" y="8806"/>
                </a:lnTo>
                <a:lnTo>
                  <a:pt x="10449" y="8669"/>
                </a:lnTo>
                <a:lnTo>
                  <a:pt x="10832" y="8518"/>
                </a:lnTo>
                <a:lnTo>
                  <a:pt x="11216" y="8354"/>
                </a:lnTo>
                <a:lnTo>
                  <a:pt x="11599" y="8162"/>
                </a:lnTo>
                <a:lnTo>
                  <a:pt x="11983" y="7943"/>
                </a:lnTo>
                <a:lnTo>
                  <a:pt x="12380" y="7696"/>
                </a:lnTo>
                <a:lnTo>
                  <a:pt x="12763" y="7436"/>
                </a:lnTo>
                <a:lnTo>
                  <a:pt x="13133" y="7149"/>
                </a:lnTo>
                <a:lnTo>
                  <a:pt x="13503" y="6820"/>
                </a:lnTo>
                <a:lnTo>
                  <a:pt x="13859" y="6478"/>
                </a:lnTo>
                <a:lnTo>
                  <a:pt x="14201" y="6094"/>
                </a:lnTo>
                <a:lnTo>
                  <a:pt x="14366" y="5903"/>
                </a:lnTo>
                <a:lnTo>
                  <a:pt x="14530" y="5683"/>
                </a:lnTo>
                <a:lnTo>
                  <a:pt x="14680" y="5464"/>
                </a:lnTo>
                <a:lnTo>
                  <a:pt x="14831" y="5245"/>
                </a:lnTo>
                <a:lnTo>
                  <a:pt x="14982" y="5012"/>
                </a:lnTo>
                <a:lnTo>
                  <a:pt x="15119" y="4766"/>
                </a:lnTo>
                <a:lnTo>
                  <a:pt x="15256" y="4519"/>
                </a:lnTo>
                <a:lnTo>
                  <a:pt x="15379" y="4259"/>
                </a:lnTo>
                <a:lnTo>
                  <a:pt x="15502" y="3985"/>
                </a:lnTo>
                <a:lnTo>
                  <a:pt x="15612" y="3711"/>
                </a:lnTo>
                <a:lnTo>
                  <a:pt x="15721" y="3424"/>
                </a:lnTo>
                <a:lnTo>
                  <a:pt x="15817" y="3123"/>
                </a:lnTo>
                <a:lnTo>
                  <a:pt x="15899" y="2808"/>
                </a:lnTo>
                <a:lnTo>
                  <a:pt x="15981" y="2493"/>
                </a:lnTo>
                <a:lnTo>
                  <a:pt x="16064" y="2164"/>
                </a:lnTo>
                <a:lnTo>
                  <a:pt x="16132" y="1835"/>
                </a:lnTo>
                <a:lnTo>
                  <a:pt x="16050" y="1917"/>
                </a:lnTo>
                <a:lnTo>
                  <a:pt x="15940" y="2027"/>
                </a:lnTo>
                <a:lnTo>
                  <a:pt x="15803" y="2137"/>
                </a:lnTo>
                <a:lnTo>
                  <a:pt x="15598" y="2274"/>
                </a:lnTo>
                <a:lnTo>
                  <a:pt x="15365" y="2397"/>
                </a:lnTo>
                <a:lnTo>
                  <a:pt x="15215" y="2452"/>
                </a:lnTo>
                <a:lnTo>
                  <a:pt x="15064" y="2506"/>
                </a:lnTo>
                <a:lnTo>
                  <a:pt x="14900" y="2561"/>
                </a:lnTo>
                <a:lnTo>
                  <a:pt x="14722" y="2602"/>
                </a:lnTo>
                <a:lnTo>
                  <a:pt x="14530" y="2630"/>
                </a:lnTo>
                <a:lnTo>
                  <a:pt x="14311" y="2657"/>
                </a:lnTo>
                <a:lnTo>
                  <a:pt x="13859" y="2657"/>
                </a:lnTo>
                <a:lnTo>
                  <a:pt x="13599" y="2643"/>
                </a:lnTo>
                <a:lnTo>
                  <a:pt x="13338" y="2616"/>
                </a:lnTo>
                <a:lnTo>
                  <a:pt x="13051" y="2561"/>
                </a:lnTo>
                <a:lnTo>
                  <a:pt x="12750" y="2493"/>
                </a:lnTo>
                <a:lnTo>
                  <a:pt x="12448" y="2410"/>
                </a:lnTo>
                <a:lnTo>
                  <a:pt x="12106" y="2287"/>
                </a:lnTo>
                <a:lnTo>
                  <a:pt x="11764" y="2164"/>
                </a:lnTo>
                <a:lnTo>
                  <a:pt x="11394" y="2000"/>
                </a:lnTo>
                <a:lnTo>
                  <a:pt x="11024" y="1822"/>
                </a:lnTo>
                <a:lnTo>
                  <a:pt x="10627" y="1616"/>
                </a:lnTo>
                <a:lnTo>
                  <a:pt x="10202" y="1370"/>
                </a:lnTo>
                <a:lnTo>
                  <a:pt x="9778" y="1110"/>
                </a:lnTo>
                <a:lnTo>
                  <a:pt x="9573" y="986"/>
                </a:lnTo>
                <a:lnTo>
                  <a:pt x="9353" y="863"/>
                </a:lnTo>
                <a:lnTo>
                  <a:pt x="9134" y="753"/>
                </a:lnTo>
                <a:lnTo>
                  <a:pt x="8915" y="658"/>
                </a:lnTo>
                <a:lnTo>
                  <a:pt x="8682" y="562"/>
                </a:lnTo>
                <a:lnTo>
                  <a:pt x="8450" y="466"/>
                </a:lnTo>
                <a:lnTo>
                  <a:pt x="8203" y="384"/>
                </a:lnTo>
                <a:lnTo>
                  <a:pt x="7957" y="315"/>
                </a:lnTo>
                <a:lnTo>
                  <a:pt x="7450" y="192"/>
                </a:lnTo>
                <a:lnTo>
                  <a:pt x="6943" y="96"/>
                </a:lnTo>
                <a:lnTo>
                  <a:pt x="6423" y="41"/>
                </a:lnTo>
                <a:lnTo>
                  <a:pt x="5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6470946" y="2799503"/>
            <a:ext cx="74517" cy="165064"/>
          </a:xfrm>
          <a:custGeom>
            <a:avLst/>
            <a:gdLst/>
            <a:ahLst/>
            <a:cxnLst/>
            <a:rect l="l" t="t" r="r" b="b"/>
            <a:pathLst>
              <a:path w="4328" h="9587" extrusionOk="0">
                <a:moveTo>
                  <a:pt x="179" y="2233"/>
                </a:moveTo>
                <a:lnTo>
                  <a:pt x="0" y="2589"/>
                </a:lnTo>
                <a:lnTo>
                  <a:pt x="222" y="2321"/>
                </a:lnTo>
                <a:lnTo>
                  <a:pt x="222" y="2321"/>
                </a:lnTo>
                <a:lnTo>
                  <a:pt x="179" y="2233"/>
                </a:lnTo>
                <a:close/>
                <a:moveTo>
                  <a:pt x="2137" y="1"/>
                </a:moveTo>
                <a:lnTo>
                  <a:pt x="222" y="2321"/>
                </a:lnTo>
                <a:lnTo>
                  <a:pt x="222" y="2321"/>
                </a:lnTo>
                <a:lnTo>
                  <a:pt x="863" y="3630"/>
                </a:lnTo>
                <a:lnTo>
                  <a:pt x="0" y="9518"/>
                </a:lnTo>
                <a:lnTo>
                  <a:pt x="4328" y="9587"/>
                </a:lnTo>
                <a:lnTo>
                  <a:pt x="3123" y="3630"/>
                </a:lnTo>
                <a:lnTo>
                  <a:pt x="4068" y="2110"/>
                </a:lnTo>
                <a:lnTo>
                  <a:pt x="2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6398081" y="2766256"/>
            <a:ext cx="111311" cy="92217"/>
          </a:xfrm>
          <a:custGeom>
            <a:avLst/>
            <a:gdLst/>
            <a:ahLst/>
            <a:cxnLst/>
            <a:rect l="l" t="t" r="r" b="b"/>
            <a:pathLst>
              <a:path w="6465" h="5356" extrusionOk="0">
                <a:moveTo>
                  <a:pt x="3123" y="1"/>
                </a:moveTo>
                <a:lnTo>
                  <a:pt x="1" y="2972"/>
                </a:lnTo>
                <a:lnTo>
                  <a:pt x="4246" y="5355"/>
                </a:lnTo>
                <a:lnTo>
                  <a:pt x="6465" y="1795"/>
                </a:lnTo>
                <a:lnTo>
                  <a:pt x="3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6507723" y="2766256"/>
            <a:ext cx="110605" cy="92217"/>
          </a:xfrm>
          <a:custGeom>
            <a:avLst/>
            <a:gdLst/>
            <a:ahLst/>
            <a:cxnLst/>
            <a:rect l="l" t="t" r="r" b="b"/>
            <a:pathLst>
              <a:path w="6424" h="5356" extrusionOk="0">
                <a:moveTo>
                  <a:pt x="3328" y="1"/>
                </a:moveTo>
                <a:lnTo>
                  <a:pt x="1" y="1795"/>
                </a:lnTo>
                <a:lnTo>
                  <a:pt x="2206" y="5355"/>
                </a:lnTo>
                <a:lnTo>
                  <a:pt x="6423" y="2972"/>
                </a:lnTo>
                <a:lnTo>
                  <a:pt x="33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6169846" y="2843597"/>
            <a:ext cx="667987" cy="398723"/>
          </a:xfrm>
          <a:custGeom>
            <a:avLst/>
            <a:gdLst/>
            <a:ahLst/>
            <a:cxnLst/>
            <a:rect l="l" t="t" r="r" b="b"/>
            <a:pathLst>
              <a:path w="38797" h="23158" extrusionOk="0">
                <a:moveTo>
                  <a:pt x="1644" y="1"/>
                </a:moveTo>
                <a:lnTo>
                  <a:pt x="1466" y="14"/>
                </a:lnTo>
                <a:lnTo>
                  <a:pt x="1288" y="42"/>
                </a:lnTo>
                <a:lnTo>
                  <a:pt x="1124" y="96"/>
                </a:lnTo>
                <a:lnTo>
                  <a:pt x="960" y="151"/>
                </a:lnTo>
                <a:lnTo>
                  <a:pt x="809" y="233"/>
                </a:lnTo>
                <a:lnTo>
                  <a:pt x="658" y="329"/>
                </a:lnTo>
                <a:lnTo>
                  <a:pt x="535" y="439"/>
                </a:lnTo>
                <a:lnTo>
                  <a:pt x="412" y="562"/>
                </a:lnTo>
                <a:lnTo>
                  <a:pt x="302" y="699"/>
                </a:lnTo>
                <a:lnTo>
                  <a:pt x="220" y="836"/>
                </a:lnTo>
                <a:lnTo>
                  <a:pt x="138" y="987"/>
                </a:lnTo>
                <a:lnTo>
                  <a:pt x="83" y="1151"/>
                </a:lnTo>
                <a:lnTo>
                  <a:pt x="28" y="1315"/>
                </a:lnTo>
                <a:lnTo>
                  <a:pt x="1" y="1493"/>
                </a:lnTo>
                <a:lnTo>
                  <a:pt x="1" y="1671"/>
                </a:lnTo>
                <a:lnTo>
                  <a:pt x="15" y="1849"/>
                </a:lnTo>
                <a:lnTo>
                  <a:pt x="425" y="5245"/>
                </a:lnTo>
                <a:lnTo>
                  <a:pt x="631" y="6957"/>
                </a:lnTo>
                <a:lnTo>
                  <a:pt x="2589" y="23158"/>
                </a:lnTo>
                <a:lnTo>
                  <a:pt x="35770" y="23158"/>
                </a:lnTo>
                <a:lnTo>
                  <a:pt x="38057" y="6957"/>
                </a:lnTo>
                <a:lnTo>
                  <a:pt x="38441" y="4259"/>
                </a:lnTo>
                <a:lnTo>
                  <a:pt x="38783" y="1890"/>
                </a:lnTo>
                <a:lnTo>
                  <a:pt x="38797" y="1699"/>
                </a:lnTo>
                <a:lnTo>
                  <a:pt x="38797" y="1521"/>
                </a:lnTo>
                <a:lnTo>
                  <a:pt x="38769" y="1343"/>
                </a:lnTo>
                <a:lnTo>
                  <a:pt x="38728" y="1178"/>
                </a:lnTo>
                <a:lnTo>
                  <a:pt x="38660" y="1014"/>
                </a:lnTo>
                <a:lnTo>
                  <a:pt x="38591" y="850"/>
                </a:lnTo>
                <a:lnTo>
                  <a:pt x="38495" y="713"/>
                </a:lnTo>
                <a:lnTo>
                  <a:pt x="38386" y="576"/>
                </a:lnTo>
                <a:lnTo>
                  <a:pt x="38276" y="452"/>
                </a:lnTo>
                <a:lnTo>
                  <a:pt x="38139" y="343"/>
                </a:lnTo>
                <a:lnTo>
                  <a:pt x="38002" y="247"/>
                </a:lnTo>
                <a:lnTo>
                  <a:pt x="37838" y="165"/>
                </a:lnTo>
                <a:lnTo>
                  <a:pt x="37674" y="96"/>
                </a:lnTo>
                <a:lnTo>
                  <a:pt x="37509" y="42"/>
                </a:lnTo>
                <a:lnTo>
                  <a:pt x="37331" y="14"/>
                </a:lnTo>
                <a:lnTo>
                  <a:pt x="371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6475664" y="3003685"/>
            <a:ext cx="65082" cy="65099"/>
          </a:xfrm>
          <a:custGeom>
            <a:avLst/>
            <a:gdLst/>
            <a:ahLst/>
            <a:cxnLst/>
            <a:rect l="l" t="t" r="r" b="b"/>
            <a:pathLst>
              <a:path w="3780" h="3781" extrusionOk="0">
                <a:moveTo>
                  <a:pt x="1890" y="1"/>
                </a:moveTo>
                <a:lnTo>
                  <a:pt x="1698" y="15"/>
                </a:lnTo>
                <a:lnTo>
                  <a:pt x="1507" y="42"/>
                </a:lnTo>
                <a:lnTo>
                  <a:pt x="1329" y="83"/>
                </a:lnTo>
                <a:lnTo>
                  <a:pt x="1151" y="152"/>
                </a:lnTo>
                <a:lnTo>
                  <a:pt x="986" y="234"/>
                </a:lnTo>
                <a:lnTo>
                  <a:pt x="836" y="330"/>
                </a:lnTo>
                <a:lnTo>
                  <a:pt x="685" y="439"/>
                </a:lnTo>
                <a:lnTo>
                  <a:pt x="548" y="549"/>
                </a:lnTo>
                <a:lnTo>
                  <a:pt x="439" y="686"/>
                </a:lnTo>
                <a:lnTo>
                  <a:pt x="329" y="836"/>
                </a:lnTo>
                <a:lnTo>
                  <a:pt x="233" y="987"/>
                </a:lnTo>
                <a:lnTo>
                  <a:pt x="151" y="1151"/>
                </a:lnTo>
                <a:lnTo>
                  <a:pt x="83" y="1329"/>
                </a:lnTo>
                <a:lnTo>
                  <a:pt x="41" y="1507"/>
                </a:lnTo>
                <a:lnTo>
                  <a:pt x="14" y="1699"/>
                </a:lnTo>
                <a:lnTo>
                  <a:pt x="0" y="1891"/>
                </a:lnTo>
                <a:lnTo>
                  <a:pt x="14" y="2082"/>
                </a:lnTo>
                <a:lnTo>
                  <a:pt x="41" y="2274"/>
                </a:lnTo>
                <a:lnTo>
                  <a:pt x="83" y="2452"/>
                </a:lnTo>
                <a:lnTo>
                  <a:pt x="151" y="2617"/>
                </a:lnTo>
                <a:lnTo>
                  <a:pt x="233" y="2781"/>
                </a:lnTo>
                <a:lnTo>
                  <a:pt x="329" y="2945"/>
                </a:lnTo>
                <a:lnTo>
                  <a:pt x="439" y="3082"/>
                </a:lnTo>
                <a:lnTo>
                  <a:pt x="548" y="3219"/>
                </a:lnTo>
                <a:lnTo>
                  <a:pt x="685" y="3342"/>
                </a:lnTo>
                <a:lnTo>
                  <a:pt x="836" y="3452"/>
                </a:lnTo>
                <a:lnTo>
                  <a:pt x="986" y="3548"/>
                </a:lnTo>
                <a:lnTo>
                  <a:pt x="1151" y="3630"/>
                </a:lnTo>
                <a:lnTo>
                  <a:pt x="1329" y="3685"/>
                </a:lnTo>
                <a:lnTo>
                  <a:pt x="1507" y="3739"/>
                </a:lnTo>
                <a:lnTo>
                  <a:pt x="1698" y="3767"/>
                </a:lnTo>
                <a:lnTo>
                  <a:pt x="1890" y="3781"/>
                </a:lnTo>
                <a:lnTo>
                  <a:pt x="2082" y="3767"/>
                </a:lnTo>
                <a:lnTo>
                  <a:pt x="2274" y="3739"/>
                </a:lnTo>
                <a:lnTo>
                  <a:pt x="2452" y="3685"/>
                </a:lnTo>
                <a:lnTo>
                  <a:pt x="2616" y="3630"/>
                </a:lnTo>
                <a:lnTo>
                  <a:pt x="2780" y="3548"/>
                </a:lnTo>
                <a:lnTo>
                  <a:pt x="2945" y="3452"/>
                </a:lnTo>
                <a:lnTo>
                  <a:pt x="3082" y="3342"/>
                </a:lnTo>
                <a:lnTo>
                  <a:pt x="3219" y="3219"/>
                </a:lnTo>
                <a:lnTo>
                  <a:pt x="3342" y="3082"/>
                </a:lnTo>
                <a:lnTo>
                  <a:pt x="3451" y="2945"/>
                </a:lnTo>
                <a:lnTo>
                  <a:pt x="3547" y="2781"/>
                </a:lnTo>
                <a:lnTo>
                  <a:pt x="3629" y="2617"/>
                </a:lnTo>
                <a:lnTo>
                  <a:pt x="3684" y="2452"/>
                </a:lnTo>
                <a:lnTo>
                  <a:pt x="3739" y="2274"/>
                </a:lnTo>
                <a:lnTo>
                  <a:pt x="3766" y="2082"/>
                </a:lnTo>
                <a:lnTo>
                  <a:pt x="3780" y="1891"/>
                </a:lnTo>
                <a:lnTo>
                  <a:pt x="3766" y="1699"/>
                </a:lnTo>
                <a:lnTo>
                  <a:pt x="3739" y="1507"/>
                </a:lnTo>
                <a:lnTo>
                  <a:pt x="3684" y="1329"/>
                </a:lnTo>
                <a:lnTo>
                  <a:pt x="3629" y="1151"/>
                </a:lnTo>
                <a:lnTo>
                  <a:pt x="3547" y="987"/>
                </a:lnTo>
                <a:lnTo>
                  <a:pt x="3451" y="836"/>
                </a:lnTo>
                <a:lnTo>
                  <a:pt x="3342" y="686"/>
                </a:lnTo>
                <a:lnTo>
                  <a:pt x="3219" y="549"/>
                </a:lnTo>
                <a:lnTo>
                  <a:pt x="3082" y="439"/>
                </a:lnTo>
                <a:lnTo>
                  <a:pt x="2945" y="330"/>
                </a:lnTo>
                <a:lnTo>
                  <a:pt x="2780" y="234"/>
                </a:lnTo>
                <a:lnTo>
                  <a:pt x="2616" y="152"/>
                </a:lnTo>
                <a:lnTo>
                  <a:pt x="2452" y="83"/>
                </a:lnTo>
                <a:lnTo>
                  <a:pt x="2274" y="42"/>
                </a:lnTo>
                <a:lnTo>
                  <a:pt x="2082" y="15"/>
                </a:lnTo>
                <a:lnTo>
                  <a:pt x="18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5135006" y="1957998"/>
            <a:ext cx="182523" cy="118852"/>
          </a:xfrm>
          <a:custGeom>
            <a:avLst/>
            <a:gdLst/>
            <a:ahLst/>
            <a:cxnLst/>
            <a:rect l="l" t="t" r="r" b="b"/>
            <a:pathLst>
              <a:path w="10601" h="6903" extrusionOk="0">
                <a:moveTo>
                  <a:pt x="2110" y="1"/>
                </a:moveTo>
                <a:lnTo>
                  <a:pt x="2028" y="14"/>
                </a:lnTo>
                <a:lnTo>
                  <a:pt x="1836" y="69"/>
                </a:lnTo>
                <a:lnTo>
                  <a:pt x="1672" y="138"/>
                </a:lnTo>
                <a:lnTo>
                  <a:pt x="1521" y="247"/>
                </a:lnTo>
                <a:lnTo>
                  <a:pt x="1398" y="371"/>
                </a:lnTo>
                <a:lnTo>
                  <a:pt x="1288" y="521"/>
                </a:lnTo>
                <a:lnTo>
                  <a:pt x="1206" y="699"/>
                </a:lnTo>
                <a:lnTo>
                  <a:pt x="1179" y="781"/>
                </a:lnTo>
                <a:lnTo>
                  <a:pt x="1151" y="877"/>
                </a:lnTo>
                <a:lnTo>
                  <a:pt x="1" y="6903"/>
                </a:lnTo>
                <a:lnTo>
                  <a:pt x="10600" y="6903"/>
                </a:lnTo>
                <a:lnTo>
                  <a:pt x="9450" y="877"/>
                </a:lnTo>
                <a:lnTo>
                  <a:pt x="9423" y="781"/>
                </a:lnTo>
                <a:lnTo>
                  <a:pt x="9395" y="699"/>
                </a:lnTo>
                <a:lnTo>
                  <a:pt x="9313" y="521"/>
                </a:lnTo>
                <a:lnTo>
                  <a:pt x="9203" y="371"/>
                </a:lnTo>
                <a:lnTo>
                  <a:pt x="9067" y="247"/>
                </a:lnTo>
                <a:lnTo>
                  <a:pt x="8916" y="138"/>
                </a:lnTo>
                <a:lnTo>
                  <a:pt x="8752" y="69"/>
                </a:lnTo>
                <a:lnTo>
                  <a:pt x="8574" y="14"/>
                </a:lnTo>
                <a:lnTo>
                  <a:pt x="84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4842876" y="2056086"/>
            <a:ext cx="191476" cy="191717"/>
          </a:xfrm>
          <a:custGeom>
            <a:avLst/>
            <a:gdLst/>
            <a:ahLst/>
            <a:cxnLst/>
            <a:rect l="l" t="t" r="r" b="b"/>
            <a:pathLst>
              <a:path w="11121" h="11135" extrusionOk="0">
                <a:moveTo>
                  <a:pt x="5342" y="1"/>
                </a:moveTo>
                <a:lnTo>
                  <a:pt x="5150" y="28"/>
                </a:lnTo>
                <a:lnTo>
                  <a:pt x="4986" y="96"/>
                </a:lnTo>
                <a:lnTo>
                  <a:pt x="4821" y="192"/>
                </a:lnTo>
                <a:lnTo>
                  <a:pt x="4739" y="247"/>
                </a:lnTo>
                <a:lnTo>
                  <a:pt x="4671" y="316"/>
                </a:lnTo>
                <a:lnTo>
                  <a:pt x="2630" y="2356"/>
                </a:lnTo>
                <a:lnTo>
                  <a:pt x="2356" y="2630"/>
                </a:lnTo>
                <a:lnTo>
                  <a:pt x="302" y="4670"/>
                </a:lnTo>
                <a:lnTo>
                  <a:pt x="247" y="4753"/>
                </a:lnTo>
                <a:lnTo>
                  <a:pt x="193" y="4821"/>
                </a:lnTo>
                <a:lnTo>
                  <a:pt x="97" y="4985"/>
                </a:lnTo>
                <a:lnTo>
                  <a:pt x="28" y="5163"/>
                </a:lnTo>
                <a:lnTo>
                  <a:pt x="1" y="5341"/>
                </a:lnTo>
                <a:lnTo>
                  <a:pt x="1" y="5519"/>
                </a:lnTo>
                <a:lnTo>
                  <a:pt x="28" y="5711"/>
                </a:lnTo>
                <a:lnTo>
                  <a:pt x="83" y="5875"/>
                </a:lnTo>
                <a:lnTo>
                  <a:pt x="124" y="5971"/>
                </a:lnTo>
                <a:lnTo>
                  <a:pt x="179" y="6053"/>
                </a:lnTo>
                <a:lnTo>
                  <a:pt x="3630" y="11134"/>
                </a:lnTo>
                <a:lnTo>
                  <a:pt x="7231" y="7519"/>
                </a:lnTo>
                <a:lnTo>
                  <a:pt x="7519" y="7245"/>
                </a:lnTo>
                <a:lnTo>
                  <a:pt x="11121" y="3630"/>
                </a:lnTo>
                <a:lnTo>
                  <a:pt x="6040" y="179"/>
                </a:lnTo>
                <a:lnTo>
                  <a:pt x="5958" y="138"/>
                </a:lnTo>
                <a:lnTo>
                  <a:pt x="5876" y="83"/>
                </a:lnTo>
                <a:lnTo>
                  <a:pt x="5698" y="28"/>
                </a:lnTo>
                <a:lnTo>
                  <a:pt x="5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4744805" y="2348215"/>
            <a:ext cx="118835" cy="182523"/>
          </a:xfrm>
          <a:custGeom>
            <a:avLst/>
            <a:gdLst/>
            <a:ahLst/>
            <a:cxnLst/>
            <a:rect l="l" t="t" r="r" b="b"/>
            <a:pathLst>
              <a:path w="6902" h="10601" extrusionOk="0">
                <a:moveTo>
                  <a:pt x="6902" y="1"/>
                </a:moveTo>
                <a:lnTo>
                  <a:pt x="876" y="1151"/>
                </a:lnTo>
                <a:lnTo>
                  <a:pt x="781" y="1179"/>
                </a:lnTo>
                <a:lnTo>
                  <a:pt x="685" y="1206"/>
                </a:lnTo>
                <a:lnTo>
                  <a:pt x="520" y="1288"/>
                </a:lnTo>
                <a:lnTo>
                  <a:pt x="370" y="1398"/>
                </a:lnTo>
                <a:lnTo>
                  <a:pt x="246" y="1521"/>
                </a:lnTo>
                <a:lnTo>
                  <a:pt x="137" y="1672"/>
                </a:lnTo>
                <a:lnTo>
                  <a:pt x="68" y="1850"/>
                </a:lnTo>
                <a:lnTo>
                  <a:pt x="14" y="2028"/>
                </a:lnTo>
                <a:lnTo>
                  <a:pt x="0" y="2123"/>
                </a:lnTo>
                <a:lnTo>
                  <a:pt x="0" y="2219"/>
                </a:lnTo>
                <a:lnTo>
                  <a:pt x="0" y="5109"/>
                </a:lnTo>
                <a:lnTo>
                  <a:pt x="0" y="5492"/>
                </a:lnTo>
                <a:lnTo>
                  <a:pt x="0" y="8382"/>
                </a:lnTo>
                <a:lnTo>
                  <a:pt x="0" y="8478"/>
                </a:lnTo>
                <a:lnTo>
                  <a:pt x="14" y="8573"/>
                </a:lnTo>
                <a:lnTo>
                  <a:pt x="68" y="8765"/>
                </a:lnTo>
                <a:lnTo>
                  <a:pt x="137" y="8929"/>
                </a:lnTo>
                <a:lnTo>
                  <a:pt x="246" y="9080"/>
                </a:lnTo>
                <a:lnTo>
                  <a:pt x="370" y="9203"/>
                </a:lnTo>
                <a:lnTo>
                  <a:pt x="520" y="9313"/>
                </a:lnTo>
                <a:lnTo>
                  <a:pt x="685" y="9395"/>
                </a:lnTo>
                <a:lnTo>
                  <a:pt x="781" y="9422"/>
                </a:lnTo>
                <a:lnTo>
                  <a:pt x="876" y="9450"/>
                </a:lnTo>
                <a:lnTo>
                  <a:pt x="6902" y="10600"/>
                </a:lnTo>
                <a:lnTo>
                  <a:pt x="6902" y="5492"/>
                </a:lnTo>
                <a:lnTo>
                  <a:pt x="6902" y="5109"/>
                </a:lnTo>
                <a:lnTo>
                  <a:pt x="69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4842876" y="2631391"/>
            <a:ext cx="191476" cy="191476"/>
          </a:xfrm>
          <a:custGeom>
            <a:avLst/>
            <a:gdLst/>
            <a:ahLst/>
            <a:cxnLst/>
            <a:rect l="l" t="t" r="r" b="b"/>
            <a:pathLst>
              <a:path w="11121" h="11121" extrusionOk="0">
                <a:moveTo>
                  <a:pt x="3630" y="1"/>
                </a:moveTo>
                <a:lnTo>
                  <a:pt x="179" y="5081"/>
                </a:lnTo>
                <a:lnTo>
                  <a:pt x="124" y="5150"/>
                </a:lnTo>
                <a:lnTo>
                  <a:pt x="83" y="5246"/>
                </a:lnTo>
                <a:lnTo>
                  <a:pt x="28" y="5424"/>
                </a:lnTo>
                <a:lnTo>
                  <a:pt x="1" y="5602"/>
                </a:lnTo>
                <a:lnTo>
                  <a:pt x="1" y="5780"/>
                </a:lnTo>
                <a:lnTo>
                  <a:pt x="28" y="5958"/>
                </a:lnTo>
                <a:lnTo>
                  <a:pt x="97" y="6136"/>
                </a:lnTo>
                <a:lnTo>
                  <a:pt x="193" y="6300"/>
                </a:lnTo>
                <a:lnTo>
                  <a:pt x="247" y="6382"/>
                </a:lnTo>
                <a:lnTo>
                  <a:pt x="302" y="6451"/>
                </a:lnTo>
                <a:lnTo>
                  <a:pt x="2356" y="8491"/>
                </a:lnTo>
                <a:lnTo>
                  <a:pt x="2630" y="8765"/>
                </a:lnTo>
                <a:lnTo>
                  <a:pt x="4671" y="10805"/>
                </a:lnTo>
                <a:lnTo>
                  <a:pt x="4739" y="10874"/>
                </a:lnTo>
                <a:lnTo>
                  <a:pt x="4821" y="10929"/>
                </a:lnTo>
                <a:lnTo>
                  <a:pt x="4986" y="11025"/>
                </a:lnTo>
                <a:lnTo>
                  <a:pt x="5150" y="11093"/>
                </a:lnTo>
                <a:lnTo>
                  <a:pt x="5342" y="11120"/>
                </a:lnTo>
                <a:lnTo>
                  <a:pt x="5520" y="11120"/>
                </a:lnTo>
                <a:lnTo>
                  <a:pt x="5698" y="11093"/>
                </a:lnTo>
                <a:lnTo>
                  <a:pt x="5876" y="11038"/>
                </a:lnTo>
                <a:lnTo>
                  <a:pt x="5958" y="10997"/>
                </a:lnTo>
                <a:lnTo>
                  <a:pt x="6040" y="10942"/>
                </a:lnTo>
                <a:lnTo>
                  <a:pt x="11121" y="7491"/>
                </a:lnTo>
                <a:lnTo>
                  <a:pt x="7519" y="3876"/>
                </a:lnTo>
                <a:lnTo>
                  <a:pt x="7231" y="3602"/>
                </a:lnTo>
                <a:lnTo>
                  <a:pt x="36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135006" y="2802103"/>
            <a:ext cx="182523" cy="118852"/>
          </a:xfrm>
          <a:custGeom>
            <a:avLst/>
            <a:gdLst/>
            <a:ahLst/>
            <a:cxnLst/>
            <a:rect l="l" t="t" r="r" b="b"/>
            <a:pathLst>
              <a:path w="10601" h="6903" extrusionOk="0">
                <a:moveTo>
                  <a:pt x="1" y="0"/>
                </a:moveTo>
                <a:lnTo>
                  <a:pt x="1151" y="6026"/>
                </a:lnTo>
                <a:lnTo>
                  <a:pt x="1179" y="6122"/>
                </a:lnTo>
                <a:lnTo>
                  <a:pt x="1206" y="6204"/>
                </a:lnTo>
                <a:lnTo>
                  <a:pt x="1288" y="6382"/>
                </a:lnTo>
                <a:lnTo>
                  <a:pt x="1398" y="6533"/>
                </a:lnTo>
                <a:lnTo>
                  <a:pt x="1521" y="6656"/>
                </a:lnTo>
                <a:lnTo>
                  <a:pt x="1672" y="6765"/>
                </a:lnTo>
                <a:lnTo>
                  <a:pt x="1836" y="6834"/>
                </a:lnTo>
                <a:lnTo>
                  <a:pt x="2028" y="6889"/>
                </a:lnTo>
                <a:lnTo>
                  <a:pt x="2110" y="6902"/>
                </a:lnTo>
                <a:lnTo>
                  <a:pt x="8478" y="6902"/>
                </a:lnTo>
                <a:lnTo>
                  <a:pt x="8574" y="6889"/>
                </a:lnTo>
                <a:lnTo>
                  <a:pt x="8752" y="6834"/>
                </a:lnTo>
                <a:lnTo>
                  <a:pt x="8916" y="6765"/>
                </a:lnTo>
                <a:lnTo>
                  <a:pt x="9067" y="6656"/>
                </a:lnTo>
                <a:lnTo>
                  <a:pt x="9203" y="6533"/>
                </a:lnTo>
                <a:lnTo>
                  <a:pt x="9313" y="6382"/>
                </a:lnTo>
                <a:lnTo>
                  <a:pt x="9395" y="6204"/>
                </a:lnTo>
                <a:lnTo>
                  <a:pt x="9423" y="6122"/>
                </a:lnTo>
                <a:lnTo>
                  <a:pt x="9450" y="6026"/>
                </a:lnTo>
                <a:lnTo>
                  <a:pt x="106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417958" y="2631391"/>
            <a:ext cx="191700" cy="191476"/>
          </a:xfrm>
          <a:custGeom>
            <a:avLst/>
            <a:gdLst/>
            <a:ahLst/>
            <a:cxnLst/>
            <a:rect l="l" t="t" r="r" b="b"/>
            <a:pathLst>
              <a:path w="11134" h="11121" extrusionOk="0">
                <a:moveTo>
                  <a:pt x="7504" y="1"/>
                </a:moveTo>
                <a:lnTo>
                  <a:pt x="3889" y="3602"/>
                </a:lnTo>
                <a:lnTo>
                  <a:pt x="3615" y="3876"/>
                </a:lnTo>
                <a:lnTo>
                  <a:pt x="0" y="7491"/>
                </a:lnTo>
                <a:lnTo>
                  <a:pt x="5081" y="10942"/>
                </a:lnTo>
                <a:lnTo>
                  <a:pt x="5163" y="10997"/>
                </a:lnTo>
                <a:lnTo>
                  <a:pt x="5245" y="11038"/>
                </a:lnTo>
                <a:lnTo>
                  <a:pt x="5423" y="11093"/>
                </a:lnTo>
                <a:lnTo>
                  <a:pt x="5615" y="11120"/>
                </a:lnTo>
                <a:lnTo>
                  <a:pt x="5793" y="11120"/>
                </a:lnTo>
                <a:lnTo>
                  <a:pt x="5971" y="11093"/>
                </a:lnTo>
                <a:lnTo>
                  <a:pt x="6149" y="11025"/>
                </a:lnTo>
                <a:lnTo>
                  <a:pt x="6313" y="10929"/>
                </a:lnTo>
                <a:lnTo>
                  <a:pt x="6382" y="10874"/>
                </a:lnTo>
                <a:lnTo>
                  <a:pt x="6450" y="10805"/>
                </a:lnTo>
                <a:lnTo>
                  <a:pt x="8504" y="8765"/>
                </a:lnTo>
                <a:lnTo>
                  <a:pt x="8778" y="8491"/>
                </a:lnTo>
                <a:lnTo>
                  <a:pt x="10818" y="6451"/>
                </a:lnTo>
                <a:lnTo>
                  <a:pt x="10887" y="6382"/>
                </a:lnTo>
                <a:lnTo>
                  <a:pt x="10942" y="6300"/>
                </a:lnTo>
                <a:lnTo>
                  <a:pt x="11038" y="6136"/>
                </a:lnTo>
                <a:lnTo>
                  <a:pt x="11106" y="5958"/>
                </a:lnTo>
                <a:lnTo>
                  <a:pt x="11133" y="5780"/>
                </a:lnTo>
                <a:lnTo>
                  <a:pt x="11133" y="5602"/>
                </a:lnTo>
                <a:lnTo>
                  <a:pt x="11106" y="5424"/>
                </a:lnTo>
                <a:lnTo>
                  <a:pt x="11038" y="5246"/>
                </a:lnTo>
                <a:lnTo>
                  <a:pt x="10997" y="5150"/>
                </a:lnTo>
                <a:lnTo>
                  <a:pt x="10955" y="5081"/>
                </a:lnTo>
                <a:lnTo>
                  <a:pt x="75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588652" y="2348215"/>
            <a:ext cx="119093" cy="182523"/>
          </a:xfrm>
          <a:custGeom>
            <a:avLst/>
            <a:gdLst/>
            <a:ahLst/>
            <a:cxnLst/>
            <a:rect l="l" t="t" r="r" b="b"/>
            <a:pathLst>
              <a:path w="6917" h="10601" extrusionOk="0">
                <a:moveTo>
                  <a:pt x="1" y="1"/>
                </a:moveTo>
                <a:lnTo>
                  <a:pt x="1" y="5109"/>
                </a:lnTo>
                <a:lnTo>
                  <a:pt x="1" y="5492"/>
                </a:lnTo>
                <a:lnTo>
                  <a:pt x="1" y="10600"/>
                </a:lnTo>
                <a:lnTo>
                  <a:pt x="6040" y="9450"/>
                </a:lnTo>
                <a:lnTo>
                  <a:pt x="6136" y="9422"/>
                </a:lnTo>
                <a:lnTo>
                  <a:pt x="6218" y="9395"/>
                </a:lnTo>
                <a:lnTo>
                  <a:pt x="6382" y="9313"/>
                </a:lnTo>
                <a:lnTo>
                  <a:pt x="6533" y="9203"/>
                </a:lnTo>
                <a:lnTo>
                  <a:pt x="6670" y="9080"/>
                </a:lnTo>
                <a:lnTo>
                  <a:pt x="6766" y="8929"/>
                </a:lnTo>
                <a:lnTo>
                  <a:pt x="6848" y="8765"/>
                </a:lnTo>
                <a:lnTo>
                  <a:pt x="6903" y="8573"/>
                </a:lnTo>
                <a:lnTo>
                  <a:pt x="6916" y="8478"/>
                </a:lnTo>
                <a:lnTo>
                  <a:pt x="6916" y="8382"/>
                </a:lnTo>
                <a:lnTo>
                  <a:pt x="6916" y="5492"/>
                </a:lnTo>
                <a:lnTo>
                  <a:pt x="6916" y="5109"/>
                </a:lnTo>
                <a:lnTo>
                  <a:pt x="6916" y="2219"/>
                </a:lnTo>
                <a:lnTo>
                  <a:pt x="6916" y="2123"/>
                </a:lnTo>
                <a:lnTo>
                  <a:pt x="6903" y="2028"/>
                </a:lnTo>
                <a:lnTo>
                  <a:pt x="6848" y="1850"/>
                </a:lnTo>
                <a:lnTo>
                  <a:pt x="6766" y="1672"/>
                </a:lnTo>
                <a:lnTo>
                  <a:pt x="6670" y="1521"/>
                </a:lnTo>
                <a:lnTo>
                  <a:pt x="6533" y="1398"/>
                </a:lnTo>
                <a:lnTo>
                  <a:pt x="6382" y="1288"/>
                </a:lnTo>
                <a:lnTo>
                  <a:pt x="6218" y="1206"/>
                </a:lnTo>
                <a:lnTo>
                  <a:pt x="6136" y="1179"/>
                </a:lnTo>
                <a:lnTo>
                  <a:pt x="6040" y="115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5417958" y="2056086"/>
            <a:ext cx="191700" cy="191717"/>
          </a:xfrm>
          <a:custGeom>
            <a:avLst/>
            <a:gdLst/>
            <a:ahLst/>
            <a:cxnLst/>
            <a:rect l="l" t="t" r="r" b="b"/>
            <a:pathLst>
              <a:path w="11134" h="11135" extrusionOk="0">
                <a:moveTo>
                  <a:pt x="5615" y="1"/>
                </a:moveTo>
                <a:lnTo>
                  <a:pt x="5423" y="28"/>
                </a:lnTo>
                <a:lnTo>
                  <a:pt x="5245" y="83"/>
                </a:lnTo>
                <a:lnTo>
                  <a:pt x="5163" y="138"/>
                </a:lnTo>
                <a:lnTo>
                  <a:pt x="5081" y="179"/>
                </a:lnTo>
                <a:lnTo>
                  <a:pt x="0" y="3630"/>
                </a:lnTo>
                <a:lnTo>
                  <a:pt x="3615" y="7245"/>
                </a:lnTo>
                <a:lnTo>
                  <a:pt x="3889" y="7519"/>
                </a:lnTo>
                <a:lnTo>
                  <a:pt x="7504" y="11134"/>
                </a:lnTo>
                <a:lnTo>
                  <a:pt x="10955" y="6053"/>
                </a:lnTo>
                <a:lnTo>
                  <a:pt x="10997" y="5971"/>
                </a:lnTo>
                <a:lnTo>
                  <a:pt x="11038" y="5875"/>
                </a:lnTo>
                <a:lnTo>
                  <a:pt x="11106" y="5711"/>
                </a:lnTo>
                <a:lnTo>
                  <a:pt x="11133" y="5519"/>
                </a:lnTo>
                <a:lnTo>
                  <a:pt x="11133" y="5341"/>
                </a:lnTo>
                <a:lnTo>
                  <a:pt x="11106" y="5163"/>
                </a:lnTo>
                <a:lnTo>
                  <a:pt x="11038" y="4985"/>
                </a:lnTo>
                <a:lnTo>
                  <a:pt x="10942" y="4821"/>
                </a:lnTo>
                <a:lnTo>
                  <a:pt x="10887" y="4753"/>
                </a:lnTo>
                <a:lnTo>
                  <a:pt x="10818" y="4670"/>
                </a:lnTo>
                <a:lnTo>
                  <a:pt x="8778" y="2630"/>
                </a:lnTo>
                <a:lnTo>
                  <a:pt x="8504" y="2356"/>
                </a:lnTo>
                <a:lnTo>
                  <a:pt x="6450" y="316"/>
                </a:lnTo>
                <a:lnTo>
                  <a:pt x="6382" y="247"/>
                </a:lnTo>
                <a:lnTo>
                  <a:pt x="6313" y="192"/>
                </a:lnTo>
                <a:lnTo>
                  <a:pt x="6149" y="96"/>
                </a:lnTo>
                <a:lnTo>
                  <a:pt x="5971" y="28"/>
                </a:lnTo>
                <a:lnTo>
                  <a:pt x="57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4817188" y="2030380"/>
            <a:ext cx="818176" cy="818193"/>
          </a:xfrm>
          <a:custGeom>
            <a:avLst/>
            <a:gdLst/>
            <a:ahLst/>
            <a:cxnLst/>
            <a:rect l="l" t="t" r="r" b="b"/>
            <a:pathLst>
              <a:path w="47520" h="47521" extrusionOk="0">
                <a:moveTo>
                  <a:pt x="24170" y="7464"/>
                </a:moveTo>
                <a:lnTo>
                  <a:pt x="24595" y="7478"/>
                </a:lnTo>
                <a:lnTo>
                  <a:pt x="25006" y="7505"/>
                </a:lnTo>
                <a:lnTo>
                  <a:pt x="25417" y="7546"/>
                </a:lnTo>
                <a:lnTo>
                  <a:pt x="25827" y="7588"/>
                </a:lnTo>
                <a:lnTo>
                  <a:pt x="26238" y="7642"/>
                </a:lnTo>
                <a:lnTo>
                  <a:pt x="26635" y="7711"/>
                </a:lnTo>
                <a:lnTo>
                  <a:pt x="27033" y="7793"/>
                </a:lnTo>
                <a:lnTo>
                  <a:pt x="27430" y="7875"/>
                </a:lnTo>
                <a:lnTo>
                  <a:pt x="27827" y="7971"/>
                </a:lnTo>
                <a:lnTo>
                  <a:pt x="28210" y="8081"/>
                </a:lnTo>
                <a:lnTo>
                  <a:pt x="28594" y="8190"/>
                </a:lnTo>
                <a:lnTo>
                  <a:pt x="28977" y="8313"/>
                </a:lnTo>
                <a:lnTo>
                  <a:pt x="29361" y="8450"/>
                </a:lnTo>
                <a:lnTo>
                  <a:pt x="29730" y="8587"/>
                </a:lnTo>
                <a:lnTo>
                  <a:pt x="30100" y="8738"/>
                </a:lnTo>
                <a:lnTo>
                  <a:pt x="30456" y="8902"/>
                </a:lnTo>
                <a:lnTo>
                  <a:pt x="30812" y="9067"/>
                </a:lnTo>
                <a:lnTo>
                  <a:pt x="31168" y="9245"/>
                </a:lnTo>
                <a:lnTo>
                  <a:pt x="31524" y="9436"/>
                </a:lnTo>
                <a:lnTo>
                  <a:pt x="31867" y="9628"/>
                </a:lnTo>
                <a:lnTo>
                  <a:pt x="32209" y="9820"/>
                </a:lnTo>
                <a:lnTo>
                  <a:pt x="32538" y="10025"/>
                </a:lnTo>
                <a:lnTo>
                  <a:pt x="32866" y="10244"/>
                </a:lnTo>
                <a:lnTo>
                  <a:pt x="33195" y="10477"/>
                </a:lnTo>
                <a:lnTo>
                  <a:pt x="33510" y="10696"/>
                </a:lnTo>
                <a:lnTo>
                  <a:pt x="33811" y="10943"/>
                </a:lnTo>
                <a:lnTo>
                  <a:pt x="34126" y="11189"/>
                </a:lnTo>
                <a:lnTo>
                  <a:pt x="34414" y="11436"/>
                </a:lnTo>
                <a:lnTo>
                  <a:pt x="34715" y="11696"/>
                </a:lnTo>
                <a:lnTo>
                  <a:pt x="35003" y="11970"/>
                </a:lnTo>
                <a:lnTo>
                  <a:pt x="35276" y="12244"/>
                </a:lnTo>
                <a:lnTo>
                  <a:pt x="35550" y="12517"/>
                </a:lnTo>
                <a:lnTo>
                  <a:pt x="35824" y="12805"/>
                </a:lnTo>
                <a:lnTo>
                  <a:pt x="36084" y="13093"/>
                </a:lnTo>
                <a:lnTo>
                  <a:pt x="36331" y="13394"/>
                </a:lnTo>
                <a:lnTo>
                  <a:pt x="36577" y="13709"/>
                </a:lnTo>
                <a:lnTo>
                  <a:pt x="36810" y="14010"/>
                </a:lnTo>
                <a:lnTo>
                  <a:pt x="37043" y="14325"/>
                </a:lnTo>
                <a:lnTo>
                  <a:pt x="37276" y="14654"/>
                </a:lnTo>
                <a:lnTo>
                  <a:pt x="37481" y="14982"/>
                </a:lnTo>
                <a:lnTo>
                  <a:pt x="37700" y="15311"/>
                </a:lnTo>
                <a:lnTo>
                  <a:pt x="37892" y="15653"/>
                </a:lnTo>
                <a:lnTo>
                  <a:pt x="38084" y="15996"/>
                </a:lnTo>
                <a:lnTo>
                  <a:pt x="38276" y="16352"/>
                </a:lnTo>
                <a:lnTo>
                  <a:pt x="38454" y="16694"/>
                </a:lnTo>
                <a:lnTo>
                  <a:pt x="38618" y="17064"/>
                </a:lnTo>
                <a:lnTo>
                  <a:pt x="38782" y="17420"/>
                </a:lnTo>
                <a:lnTo>
                  <a:pt x="38933" y="17790"/>
                </a:lnTo>
                <a:lnTo>
                  <a:pt x="39070" y="18160"/>
                </a:lnTo>
                <a:lnTo>
                  <a:pt x="39207" y="18543"/>
                </a:lnTo>
                <a:lnTo>
                  <a:pt x="39330" y="18926"/>
                </a:lnTo>
                <a:lnTo>
                  <a:pt x="39440" y="19310"/>
                </a:lnTo>
                <a:lnTo>
                  <a:pt x="39549" y="19693"/>
                </a:lnTo>
                <a:lnTo>
                  <a:pt x="39645" y="20090"/>
                </a:lnTo>
                <a:lnTo>
                  <a:pt x="39727" y="20488"/>
                </a:lnTo>
                <a:lnTo>
                  <a:pt x="39809" y="20885"/>
                </a:lnTo>
                <a:lnTo>
                  <a:pt x="39864" y="21282"/>
                </a:lnTo>
                <a:lnTo>
                  <a:pt x="39933" y="21693"/>
                </a:lnTo>
                <a:lnTo>
                  <a:pt x="39974" y="22103"/>
                </a:lnTo>
                <a:lnTo>
                  <a:pt x="40015" y="22514"/>
                </a:lnTo>
                <a:lnTo>
                  <a:pt x="40042" y="22925"/>
                </a:lnTo>
                <a:lnTo>
                  <a:pt x="40056" y="23350"/>
                </a:lnTo>
                <a:lnTo>
                  <a:pt x="40056" y="23761"/>
                </a:lnTo>
                <a:lnTo>
                  <a:pt x="40056" y="24185"/>
                </a:lnTo>
                <a:lnTo>
                  <a:pt x="40042" y="24596"/>
                </a:lnTo>
                <a:lnTo>
                  <a:pt x="40015" y="25020"/>
                </a:lnTo>
                <a:lnTo>
                  <a:pt x="39974" y="25431"/>
                </a:lnTo>
                <a:lnTo>
                  <a:pt x="39933" y="25842"/>
                </a:lnTo>
                <a:lnTo>
                  <a:pt x="39864" y="26239"/>
                </a:lnTo>
                <a:lnTo>
                  <a:pt x="39809" y="26650"/>
                </a:lnTo>
                <a:lnTo>
                  <a:pt x="39727" y="27047"/>
                </a:lnTo>
                <a:lnTo>
                  <a:pt x="39645" y="27444"/>
                </a:lnTo>
                <a:lnTo>
                  <a:pt x="39549" y="27828"/>
                </a:lnTo>
                <a:lnTo>
                  <a:pt x="39440" y="28225"/>
                </a:lnTo>
                <a:lnTo>
                  <a:pt x="39330" y="28608"/>
                </a:lnTo>
                <a:lnTo>
                  <a:pt x="39207" y="28992"/>
                </a:lnTo>
                <a:lnTo>
                  <a:pt x="39070" y="29361"/>
                </a:lnTo>
                <a:lnTo>
                  <a:pt x="38933" y="29731"/>
                </a:lnTo>
                <a:lnTo>
                  <a:pt x="38782" y="30101"/>
                </a:lnTo>
                <a:lnTo>
                  <a:pt x="38618" y="30471"/>
                </a:lnTo>
                <a:lnTo>
                  <a:pt x="38454" y="30827"/>
                </a:lnTo>
                <a:lnTo>
                  <a:pt x="38276" y="31183"/>
                </a:lnTo>
                <a:lnTo>
                  <a:pt x="38084" y="31525"/>
                </a:lnTo>
                <a:lnTo>
                  <a:pt x="37892" y="31868"/>
                </a:lnTo>
                <a:lnTo>
                  <a:pt x="37700" y="32210"/>
                </a:lnTo>
                <a:lnTo>
                  <a:pt x="37481" y="32539"/>
                </a:lnTo>
                <a:lnTo>
                  <a:pt x="37276" y="32867"/>
                </a:lnTo>
                <a:lnTo>
                  <a:pt x="37043" y="33196"/>
                </a:lnTo>
                <a:lnTo>
                  <a:pt x="36810" y="33511"/>
                </a:lnTo>
                <a:lnTo>
                  <a:pt x="36577" y="33826"/>
                </a:lnTo>
                <a:lnTo>
                  <a:pt x="36331" y="34127"/>
                </a:lnTo>
                <a:lnTo>
                  <a:pt x="36084" y="34428"/>
                </a:lnTo>
                <a:lnTo>
                  <a:pt x="35824" y="34716"/>
                </a:lnTo>
                <a:lnTo>
                  <a:pt x="35550" y="35004"/>
                </a:lnTo>
                <a:lnTo>
                  <a:pt x="35276" y="35277"/>
                </a:lnTo>
                <a:lnTo>
                  <a:pt x="35003" y="35551"/>
                </a:lnTo>
                <a:lnTo>
                  <a:pt x="34715" y="35825"/>
                </a:lnTo>
                <a:lnTo>
                  <a:pt x="34414" y="36085"/>
                </a:lnTo>
                <a:lnTo>
                  <a:pt x="34126" y="36332"/>
                </a:lnTo>
                <a:lnTo>
                  <a:pt x="33811" y="36578"/>
                </a:lnTo>
                <a:lnTo>
                  <a:pt x="33510" y="36825"/>
                </a:lnTo>
                <a:lnTo>
                  <a:pt x="33195" y="37058"/>
                </a:lnTo>
                <a:lnTo>
                  <a:pt x="32866" y="37277"/>
                </a:lnTo>
                <a:lnTo>
                  <a:pt x="32538" y="37496"/>
                </a:lnTo>
                <a:lnTo>
                  <a:pt x="32209" y="37701"/>
                </a:lnTo>
                <a:lnTo>
                  <a:pt x="31867" y="37907"/>
                </a:lnTo>
                <a:lnTo>
                  <a:pt x="31524" y="38098"/>
                </a:lnTo>
                <a:lnTo>
                  <a:pt x="31168" y="38276"/>
                </a:lnTo>
                <a:lnTo>
                  <a:pt x="30812" y="38454"/>
                </a:lnTo>
                <a:lnTo>
                  <a:pt x="30456" y="38619"/>
                </a:lnTo>
                <a:lnTo>
                  <a:pt x="30100" y="38783"/>
                </a:lnTo>
                <a:lnTo>
                  <a:pt x="29730" y="38934"/>
                </a:lnTo>
                <a:lnTo>
                  <a:pt x="29361" y="39071"/>
                </a:lnTo>
                <a:lnTo>
                  <a:pt x="28977" y="39208"/>
                </a:lnTo>
                <a:lnTo>
                  <a:pt x="28594" y="39331"/>
                </a:lnTo>
                <a:lnTo>
                  <a:pt x="28210" y="39440"/>
                </a:lnTo>
                <a:lnTo>
                  <a:pt x="27827" y="39550"/>
                </a:lnTo>
                <a:lnTo>
                  <a:pt x="27430" y="39646"/>
                </a:lnTo>
                <a:lnTo>
                  <a:pt x="27033" y="39728"/>
                </a:lnTo>
                <a:lnTo>
                  <a:pt x="26635" y="39810"/>
                </a:lnTo>
                <a:lnTo>
                  <a:pt x="26238" y="39879"/>
                </a:lnTo>
                <a:lnTo>
                  <a:pt x="25827" y="39933"/>
                </a:lnTo>
                <a:lnTo>
                  <a:pt x="25417" y="39975"/>
                </a:lnTo>
                <a:lnTo>
                  <a:pt x="25006" y="40016"/>
                </a:lnTo>
                <a:lnTo>
                  <a:pt x="24595" y="40043"/>
                </a:lnTo>
                <a:lnTo>
                  <a:pt x="24170" y="40057"/>
                </a:lnTo>
                <a:lnTo>
                  <a:pt x="23335" y="40057"/>
                </a:lnTo>
                <a:lnTo>
                  <a:pt x="22911" y="40043"/>
                </a:lnTo>
                <a:lnTo>
                  <a:pt x="22500" y="40016"/>
                </a:lnTo>
                <a:lnTo>
                  <a:pt x="22089" y="39975"/>
                </a:lnTo>
                <a:lnTo>
                  <a:pt x="21678" y="39933"/>
                </a:lnTo>
                <a:lnTo>
                  <a:pt x="21281" y="39879"/>
                </a:lnTo>
                <a:lnTo>
                  <a:pt x="20870" y="39810"/>
                </a:lnTo>
                <a:lnTo>
                  <a:pt x="20473" y="39728"/>
                </a:lnTo>
                <a:lnTo>
                  <a:pt x="20076" y="39646"/>
                </a:lnTo>
                <a:lnTo>
                  <a:pt x="19679" y="39550"/>
                </a:lnTo>
                <a:lnTo>
                  <a:pt x="19295" y="39440"/>
                </a:lnTo>
                <a:lnTo>
                  <a:pt x="18912" y="39331"/>
                </a:lnTo>
                <a:lnTo>
                  <a:pt x="18528" y="39208"/>
                </a:lnTo>
                <a:lnTo>
                  <a:pt x="18159" y="39071"/>
                </a:lnTo>
                <a:lnTo>
                  <a:pt x="17789" y="38934"/>
                </a:lnTo>
                <a:lnTo>
                  <a:pt x="17419" y="38783"/>
                </a:lnTo>
                <a:lnTo>
                  <a:pt x="17049" y="38619"/>
                </a:lnTo>
                <a:lnTo>
                  <a:pt x="16693" y="38454"/>
                </a:lnTo>
                <a:lnTo>
                  <a:pt x="16337" y="38276"/>
                </a:lnTo>
                <a:lnTo>
                  <a:pt x="15995" y="38098"/>
                </a:lnTo>
                <a:lnTo>
                  <a:pt x="15653" y="37907"/>
                </a:lnTo>
                <a:lnTo>
                  <a:pt x="15310" y="37701"/>
                </a:lnTo>
                <a:lnTo>
                  <a:pt x="14968" y="37496"/>
                </a:lnTo>
                <a:lnTo>
                  <a:pt x="14653" y="37277"/>
                </a:lnTo>
                <a:lnTo>
                  <a:pt x="14324" y="37058"/>
                </a:lnTo>
                <a:lnTo>
                  <a:pt x="14009" y="36825"/>
                </a:lnTo>
                <a:lnTo>
                  <a:pt x="13694" y="36578"/>
                </a:lnTo>
                <a:lnTo>
                  <a:pt x="13393" y="36332"/>
                </a:lnTo>
                <a:lnTo>
                  <a:pt x="13092" y="36085"/>
                </a:lnTo>
                <a:lnTo>
                  <a:pt x="12804" y="35825"/>
                </a:lnTo>
                <a:lnTo>
                  <a:pt x="12517" y="35551"/>
                </a:lnTo>
                <a:lnTo>
                  <a:pt x="12229" y="35277"/>
                </a:lnTo>
                <a:lnTo>
                  <a:pt x="11955" y="35004"/>
                </a:lnTo>
                <a:lnTo>
                  <a:pt x="11695" y="34716"/>
                </a:lnTo>
                <a:lnTo>
                  <a:pt x="11435" y="34428"/>
                </a:lnTo>
                <a:lnTo>
                  <a:pt x="11175" y="34127"/>
                </a:lnTo>
                <a:lnTo>
                  <a:pt x="10942" y="33826"/>
                </a:lnTo>
                <a:lnTo>
                  <a:pt x="10695" y="33511"/>
                </a:lnTo>
                <a:lnTo>
                  <a:pt x="10463" y="33196"/>
                </a:lnTo>
                <a:lnTo>
                  <a:pt x="10243" y="32867"/>
                </a:lnTo>
                <a:lnTo>
                  <a:pt x="10024" y="32539"/>
                </a:lnTo>
                <a:lnTo>
                  <a:pt x="9819" y="32210"/>
                </a:lnTo>
                <a:lnTo>
                  <a:pt x="9613" y="31868"/>
                </a:lnTo>
                <a:lnTo>
                  <a:pt x="9422" y="31525"/>
                </a:lnTo>
                <a:lnTo>
                  <a:pt x="9244" y="31183"/>
                </a:lnTo>
                <a:lnTo>
                  <a:pt x="9066" y="30827"/>
                </a:lnTo>
                <a:lnTo>
                  <a:pt x="8901" y="30471"/>
                </a:lnTo>
                <a:lnTo>
                  <a:pt x="8737" y="30101"/>
                </a:lnTo>
                <a:lnTo>
                  <a:pt x="8586" y="29731"/>
                </a:lnTo>
                <a:lnTo>
                  <a:pt x="8449" y="29361"/>
                </a:lnTo>
                <a:lnTo>
                  <a:pt x="8313" y="28992"/>
                </a:lnTo>
                <a:lnTo>
                  <a:pt x="8189" y="28608"/>
                </a:lnTo>
                <a:lnTo>
                  <a:pt x="8080" y="28225"/>
                </a:lnTo>
                <a:lnTo>
                  <a:pt x="7970" y="27828"/>
                </a:lnTo>
                <a:lnTo>
                  <a:pt x="7874" y="27444"/>
                </a:lnTo>
                <a:lnTo>
                  <a:pt x="7792" y="27047"/>
                </a:lnTo>
                <a:lnTo>
                  <a:pt x="7710" y="26650"/>
                </a:lnTo>
                <a:lnTo>
                  <a:pt x="7642" y="26239"/>
                </a:lnTo>
                <a:lnTo>
                  <a:pt x="7587" y="25842"/>
                </a:lnTo>
                <a:lnTo>
                  <a:pt x="7546" y="25431"/>
                </a:lnTo>
                <a:lnTo>
                  <a:pt x="7505" y="25020"/>
                </a:lnTo>
                <a:lnTo>
                  <a:pt x="7477" y="24596"/>
                </a:lnTo>
                <a:lnTo>
                  <a:pt x="7463" y="24185"/>
                </a:lnTo>
                <a:lnTo>
                  <a:pt x="7463" y="23761"/>
                </a:lnTo>
                <a:lnTo>
                  <a:pt x="7463" y="23350"/>
                </a:lnTo>
                <a:lnTo>
                  <a:pt x="7477" y="22925"/>
                </a:lnTo>
                <a:lnTo>
                  <a:pt x="7505" y="22514"/>
                </a:lnTo>
                <a:lnTo>
                  <a:pt x="7546" y="22103"/>
                </a:lnTo>
                <a:lnTo>
                  <a:pt x="7587" y="21693"/>
                </a:lnTo>
                <a:lnTo>
                  <a:pt x="7642" y="21282"/>
                </a:lnTo>
                <a:lnTo>
                  <a:pt x="7710" y="20885"/>
                </a:lnTo>
                <a:lnTo>
                  <a:pt x="7792" y="20488"/>
                </a:lnTo>
                <a:lnTo>
                  <a:pt x="7874" y="20090"/>
                </a:lnTo>
                <a:lnTo>
                  <a:pt x="7970" y="19693"/>
                </a:lnTo>
                <a:lnTo>
                  <a:pt x="8080" y="19310"/>
                </a:lnTo>
                <a:lnTo>
                  <a:pt x="8189" y="18926"/>
                </a:lnTo>
                <a:lnTo>
                  <a:pt x="8313" y="18543"/>
                </a:lnTo>
                <a:lnTo>
                  <a:pt x="8449" y="18160"/>
                </a:lnTo>
                <a:lnTo>
                  <a:pt x="8586" y="17790"/>
                </a:lnTo>
                <a:lnTo>
                  <a:pt x="8737" y="17420"/>
                </a:lnTo>
                <a:lnTo>
                  <a:pt x="8901" y="17064"/>
                </a:lnTo>
                <a:lnTo>
                  <a:pt x="9066" y="16694"/>
                </a:lnTo>
                <a:lnTo>
                  <a:pt x="9244" y="16352"/>
                </a:lnTo>
                <a:lnTo>
                  <a:pt x="9422" y="15996"/>
                </a:lnTo>
                <a:lnTo>
                  <a:pt x="9613" y="15653"/>
                </a:lnTo>
                <a:lnTo>
                  <a:pt x="9819" y="15311"/>
                </a:lnTo>
                <a:lnTo>
                  <a:pt x="10024" y="14982"/>
                </a:lnTo>
                <a:lnTo>
                  <a:pt x="10243" y="14654"/>
                </a:lnTo>
                <a:lnTo>
                  <a:pt x="10463" y="14325"/>
                </a:lnTo>
                <a:lnTo>
                  <a:pt x="10695" y="14010"/>
                </a:lnTo>
                <a:lnTo>
                  <a:pt x="10942" y="13709"/>
                </a:lnTo>
                <a:lnTo>
                  <a:pt x="11175" y="13394"/>
                </a:lnTo>
                <a:lnTo>
                  <a:pt x="11435" y="13093"/>
                </a:lnTo>
                <a:lnTo>
                  <a:pt x="11695" y="12805"/>
                </a:lnTo>
                <a:lnTo>
                  <a:pt x="11955" y="12517"/>
                </a:lnTo>
                <a:lnTo>
                  <a:pt x="12229" y="12244"/>
                </a:lnTo>
                <a:lnTo>
                  <a:pt x="12517" y="11970"/>
                </a:lnTo>
                <a:lnTo>
                  <a:pt x="12804" y="11696"/>
                </a:lnTo>
                <a:lnTo>
                  <a:pt x="13092" y="11436"/>
                </a:lnTo>
                <a:lnTo>
                  <a:pt x="13393" y="11189"/>
                </a:lnTo>
                <a:lnTo>
                  <a:pt x="13694" y="10943"/>
                </a:lnTo>
                <a:lnTo>
                  <a:pt x="14009" y="10696"/>
                </a:lnTo>
                <a:lnTo>
                  <a:pt x="14324" y="10477"/>
                </a:lnTo>
                <a:lnTo>
                  <a:pt x="14653" y="10244"/>
                </a:lnTo>
                <a:lnTo>
                  <a:pt x="14968" y="10025"/>
                </a:lnTo>
                <a:lnTo>
                  <a:pt x="15310" y="9820"/>
                </a:lnTo>
                <a:lnTo>
                  <a:pt x="15653" y="9628"/>
                </a:lnTo>
                <a:lnTo>
                  <a:pt x="15995" y="9436"/>
                </a:lnTo>
                <a:lnTo>
                  <a:pt x="16337" y="9245"/>
                </a:lnTo>
                <a:lnTo>
                  <a:pt x="16693" y="9067"/>
                </a:lnTo>
                <a:lnTo>
                  <a:pt x="17049" y="8902"/>
                </a:lnTo>
                <a:lnTo>
                  <a:pt x="17419" y="8738"/>
                </a:lnTo>
                <a:lnTo>
                  <a:pt x="17789" y="8587"/>
                </a:lnTo>
                <a:lnTo>
                  <a:pt x="18159" y="8450"/>
                </a:lnTo>
                <a:lnTo>
                  <a:pt x="18528" y="8313"/>
                </a:lnTo>
                <a:lnTo>
                  <a:pt x="18912" y="8190"/>
                </a:lnTo>
                <a:lnTo>
                  <a:pt x="19295" y="8081"/>
                </a:lnTo>
                <a:lnTo>
                  <a:pt x="19679" y="7971"/>
                </a:lnTo>
                <a:lnTo>
                  <a:pt x="20076" y="7875"/>
                </a:lnTo>
                <a:lnTo>
                  <a:pt x="20473" y="7793"/>
                </a:lnTo>
                <a:lnTo>
                  <a:pt x="20870" y="7711"/>
                </a:lnTo>
                <a:lnTo>
                  <a:pt x="21281" y="7642"/>
                </a:lnTo>
                <a:lnTo>
                  <a:pt x="21678" y="7588"/>
                </a:lnTo>
                <a:lnTo>
                  <a:pt x="22089" y="7546"/>
                </a:lnTo>
                <a:lnTo>
                  <a:pt x="22500" y="7505"/>
                </a:lnTo>
                <a:lnTo>
                  <a:pt x="22911" y="7478"/>
                </a:lnTo>
                <a:lnTo>
                  <a:pt x="23335" y="7464"/>
                </a:lnTo>
                <a:close/>
                <a:moveTo>
                  <a:pt x="23760" y="1"/>
                </a:moveTo>
                <a:lnTo>
                  <a:pt x="23130" y="15"/>
                </a:lnTo>
                <a:lnTo>
                  <a:pt x="22513" y="28"/>
                </a:lnTo>
                <a:lnTo>
                  <a:pt x="21897" y="69"/>
                </a:lnTo>
                <a:lnTo>
                  <a:pt x="21281" y="124"/>
                </a:lnTo>
                <a:lnTo>
                  <a:pt x="20678" y="193"/>
                </a:lnTo>
                <a:lnTo>
                  <a:pt x="20076" y="288"/>
                </a:lnTo>
                <a:lnTo>
                  <a:pt x="19473" y="384"/>
                </a:lnTo>
                <a:lnTo>
                  <a:pt x="18884" y="508"/>
                </a:lnTo>
                <a:lnTo>
                  <a:pt x="18337" y="631"/>
                </a:lnTo>
                <a:lnTo>
                  <a:pt x="17789" y="754"/>
                </a:lnTo>
                <a:lnTo>
                  <a:pt x="17241" y="905"/>
                </a:lnTo>
                <a:lnTo>
                  <a:pt x="16707" y="1069"/>
                </a:lnTo>
                <a:lnTo>
                  <a:pt x="16187" y="1233"/>
                </a:lnTo>
                <a:lnTo>
                  <a:pt x="15666" y="1411"/>
                </a:lnTo>
                <a:lnTo>
                  <a:pt x="15146" y="1617"/>
                </a:lnTo>
                <a:lnTo>
                  <a:pt x="14626" y="1822"/>
                </a:lnTo>
                <a:lnTo>
                  <a:pt x="14119" y="2028"/>
                </a:lnTo>
                <a:lnTo>
                  <a:pt x="13626" y="2260"/>
                </a:lnTo>
                <a:lnTo>
                  <a:pt x="13133" y="2507"/>
                </a:lnTo>
                <a:lnTo>
                  <a:pt x="12640" y="2753"/>
                </a:lnTo>
                <a:lnTo>
                  <a:pt x="12161" y="3014"/>
                </a:lnTo>
                <a:lnTo>
                  <a:pt x="11695" y="3288"/>
                </a:lnTo>
                <a:lnTo>
                  <a:pt x="11229" y="3575"/>
                </a:lnTo>
                <a:lnTo>
                  <a:pt x="10764" y="3863"/>
                </a:lnTo>
                <a:lnTo>
                  <a:pt x="10257" y="4205"/>
                </a:lnTo>
                <a:lnTo>
                  <a:pt x="9750" y="4561"/>
                </a:lnTo>
                <a:lnTo>
                  <a:pt x="9257" y="4931"/>
                </a:lnTo>
                <a:lnTo>
                  <a:pt x="8778" y="5314"/>
                </a:lnTo>
                <a:lnTo>
                  <a:pt x="8313" y="5711"/>
                </a:lnTo>
                <a:lnTo>
                  <a:pt x="7847" y="6109"/>
                </a:lnTo>
                <a:lnTo>
                  <a:pt x="7395" y="6533"/>
                </a:lnTo>
                <a:lnTo>
                  <a:pt x="6957" y="6958"/>
                </a:lnTo>
                <a:lnTo>
                  <a:pt x="6532" y="7396"/>
                </a:lnTo>
                <a:lnTo>
                  <a:pt x="6108" y="7848"/>
                </a:lnTo>
                <a:lnTo>
                  <a:pt x="5711" y="8313"/>
                </a:lnTo>
                <a:lnTo>
                  <a:pt x="5313" y="8779"/>
                </a:lnTo>
                <a:lnTo>
                  <a:pt x="4930" y="9258"/>
                </a:lnTo>
                <a:lnTo>
                  <a:pt x="4560" y="9751"/>
                </a:lnTo>
                <a:lnTo>
                  <a:pt x="4204" y="10258"/>
                </a:lnTo>
                <a:lnTo>
                  <a:pt x="3862" y="10765"/>
                </a:lnTo>
                <a:lnTo>
                  <a:pt x="3574" y="11230"/>
                </a:lnTo>
                <a:lnTo>
                  <a:pt x="3287" y="11696"/>
                </a:lnTo>
                <a:lnTo>
                  <a:pt x="3013" y="12175"/>
                </a:lnTo>
                <a:lnTo>
                  <a:pt x="2753" y="12654"/>
                </a:lnTo>
                <a:lnTo>
                  <a:pt x="2492" y="13134"/>
                </a:lnTo>
                <a:lnTo>
                  <a:pt x="2260" y="13627"/>
                </a:lnTo>
                <a:lnTo>
                  <a:pt x="2027" y="14133"/>
                </a:lnTo>
                <a:lnTo>
                  <a:pt x="1808" y="14640"/>
                </a:lnTo>
                <a:lnTo>
                  <a:pt x="1602" y="15147"/>
                </a:lnTo>
                <a:lnTo>
                  <a:pt x="1411" y="15667"/>
                </a:lnTo>
                <a:lnTo>
                  <a:pt x="1233" y="16188"/>
                </a:lnTo>
                <a:lnTo>
                  <a:pt x="1055" y="16722"/>
                </a:lnTo>
                <a:lnTo>
                  <a:pt x="904" y="17256"/>
                </a:lnTo>
                <a:lnTo>
                  <a:pt x="753" y="17790"/>
                </a:lnTo>
                <a:lnTo>
                  <a:pt x="630" y="18338"/>
                </a:lnTo>
                <a:lnTo>
                  <a:pt x="507" y="18885"/>
                </a:lnTo>
                <a:lnTo>
                  <a:pt x="384" y="19474"/>
                </a:lnTo>
                <a:lnTo>
                  <a:pt x="288" y="20077"/>
                </a:lnTo>
                <a:lnTo>
                  <a:pt x="192" y="20679"/>
                </a:lnTo>
                <a:lnTo>
                  <a:pt x="123" y="21282"/>
                </a:lnTo>
                <a:lnTo>
                  <a:pt x="69" y="21898"/>
                </a:lnTo>
                <a:lnTo>
                  <a:pt x="28" y="22514"/>
                </a:lnTo>
                <a:lnTo>
                  <a:pt x="0" y="23131"/>
                </a:lnTo>
                <a:lnTo>
                  <a:pt x="0" y="23761"/>
                </a:lnTo>
                <a:lnTo>
                  <a:pt x="0" y="24390"/>
                </a:lnTo>
                <a:lnTo>
                  <a:pt x="28" y="25007"/>
                </a:lnTo>
                <a:lnTo>
                  <a:pt x="69" y="25623"/>
                </a:lnTo>
                <a:lnTo>
                  <a:pt x="123" y="26239"/>
                </a:lnTo>
                <a:lnTo>
                  <a:pt x="192" y="26842"/>
                </a:lnTo>
                <a:lnTo>
                  <a:pt x="288" y="27444"/>
                </a:lnTo>
                <a:lnTo>
                  <a:pt x="384" y="28047"/>
                </a:lnTo>
                <a:lnTo>
                  <a:pt x="507" y="28636"/>
                </a:lnTo>
                <a:lnTo>
                  <a:pt x="630" y="29183"/>
                </a:lnTo>
                <a:lnTo>
                  <a:pt x="753" y="29731"/>
                </a:lnTo>
                <a:lnTo>
                  <a:pt x="904" y="30279"/>
                </a:lnTo>
                <a:lnTo>
                  <a:pt x="1068" y="30813"/>
                </a:lnTo>
                <a:lnTo>
                  <a:pt x="1233" y="31333"/>
                </a:lnTo>
                <a:lnTo>
                  <a:pt x="1411" y="31854"/>
                </a:lnTo>
                <a:lnTo>
                  <a:pt x="1616" y="32374"/>
                </a:lnTo>
                <a:lnTo>
                  <a:pt x="1821" y="32895"/>
                </a:lnTo>
                <a:lnTo>
                  <a:pt x="2027" y="33388"/>
                </a:lnTo>
                <a:lnTo>
                  <a:pt x="2260" y="33894"/>
                </a:lnTo>
                <a:lnTo>
                  <a:pt x="2506" y="34387"/>
                </a:lnTo>
                <a:lnTo>
                  <a:pt x="2753" y="34880"/>
                </a:lnTo>
                <a:lnTo>
                  <a:pt x="3013" y="35360"/>
                </a:lnTo>
                <a:lnTo>
                  <a:pt x="3287" y="35825"/>
                </a:lnTo>
                <a:lnTo>
                  <a:pt x="3574" y="36291"/>
                </a:lnTo>
                <a:lnTo>
                  <a:pt x="3862" y="36756"/>
                </a:lnTo>
                <a:lnTo>
                  <a:pt x="4204" y="37263"/>
                </a:lnTo>
                <a:lnTo>
                  <a:pt x="4560" y="37770"/>
                </a:lnTo>
                <a:lnTo>
                  <a:pt x="4930" y="38263"/>
                </a:lnTo>
                <a:lnTo>
                  <a:pt x="5313" y="38742"/>
                </a:lnTo>
                <a:lnTo>
                  <a:pt x="5711" y="39208"/>
                </a:lnTo>
                <a:lnTo>
                  <a:pt x="6108" y="39673"/>
                </a:lnTo>
                <a:lnTo>
                  <a:pt x="6532" y="40125"/>
                </a:lnTo>
                <a:lnTo>
                  <a:pt x="6957" y="40563"/>
                </a:lnTo>
                <a:lnTo>
                  <a:pt x="7395" y="40988"/>
                </a:lnTo>
                <a:lnTo>
                  <a:pt x="7847" y="41412"/>
                </a:lnTo>
                <a:lnTo>
                  <a:pt x="8313" y="41810"/>
                </a:lnTo>
                <a:lnTo>
                  <a:pt x="8778" y="42207"/>
                </a:lnTo>
                <a:lnTo>
                  <a:pt x="9257" y="42590"/>
                </a:lnTo>
                <a:lnTo>
                  <a:pt x="9750" y="42960"/>
                </a:lnTo>
                <a:lnTo>
                  <a:pt x="10257" y="43316"/>
                </a:lnTo>
                <a:lnTo>
                  <a:pt x="10764" y="43658"/>
                </a:lnTo>
                <a:lnTo>
                  <a:pt x="11229" y="43946"/>
                </a:lnTo>
                <a:lnTo>
                  <a:pt x="11695" y="44233"/>
                </a:lnTo>
                <a:lnTo>
                  <a:pt x="12161" y="44507"/>
                </a:lnTo>
                <a:lnTo>
                  <a:pt x="12640" y="44768"/>
                </a:lnTo>
                <a:lnTo>
                  <a:pt x="13133" y="45014"/>
                </a:lnTo>
                <a:lnTo>
                  <a:pt x="13626" y="45261"/>
                </a:lnTo>
                <a:lnTo>
                  <a:pt x="14119" y="45493"/>
                </a:lnTo>
                <a:lnTo>
                  <a:pt x="14626" y="45712"/>
                </a:lnTo>
                <a:lnTo>
                  <a:pt x="15146" y="45918"/>
                </a:lnTo>
                <a:lnTo>
                  <a:pt x="15666" y="46110"/>
                </a:lnTo>
                <a:lnTo>
                  <a:pt x="16187" y="46288"/>
                </a:lnTo>
                <a:lnTo>
                  <a:pt x="16707" y="46452"/>
                </a:lnTo>
                <a:lnTo>
                  <a:pt x="17241" y="46616"/>
                </a:lnTo>
                <a:lnTo>
                  <a:pt x="17789" y="46767"/>
                </a:lnTo>
                <a:lnTo>
                  <a:pt x="18337" y="46890"/>
                </a:lnTo>
                <a:lnTo>
                  <a:pt x="18884" y="47013"/>
                </a:lnTo>
                <a:lnTo>
                  <a:pt x="19473" y="47137"/>
                </a:lnTo>
                <a:lnTo>
                  <a:pt x="20076" y="47233"/>
                </a:lnTo>
                <a:lnTo>
                  <a:pt x="20678" y="47328"/>
                </a:lnTo>
                <a:lnTo>
                  <a:pt x="21281" y="47397"/>
                </a:lnTo>
                <a:lnTo>
                  <a:pt x="21897" y="47452"/>
                </a:lnTo>
                <a:lnTo>
                  <a:pt x="22513" y="47493"/>
                </a:lnTo>
                <a:lnTo>
                  <a:pt x="23130" y="47520"/>
                </a:lnTo>
                <a:lnTo>
                  <a:pt x="24376" y="47520"/>
                </a:lnTo>
                <a:lnTo>
                  <a:pt x="25006" y="47493"/>
                </a:lnTo>
                <a:lnTo>
                  <a:pt x="25622" y="47452"/>
                </a:lnTo>
                <a:lnTo>
                  <a:pt x="26238" y="47397"/>
                </a:lnTo>
                <a:lnTo>
                  <a:pt x="26841" y="47328"/>
                </a:lnTo>
                <a:lnTo>
                  <a:pt x="27443" y="47233"/>
                </a:lnTo>
                <a:lnTo>
                  <a:pt x="28046" y="47137"/>
                </a:lnTo>
                <a:lnTo>
                  <a:pt x="28635" y="47013"/>
                </a:lnTo>
                <a:lnTo>
                  <a:pt x="29183" y="46890"/>
                </a:lnTo>
                <a:lnTo>
                  <a:pt x="29730" y="46767"/>
                </a:lnTo>
                <a:lnTo>
                  <a:pt x="30264" y="46616"/>
                </a:lnTo>
                <a:lnTo>
                  <a:pt x="30798" y="46452"/>
                </a:lnTo>
                <a:lnTo>
                  <a:pt x="31333" y="46288"/>
                </a:lnTo>
                <a:lnTo>
                  <a:pt x="31853" y="46110"/>
                </a:lnTo>
                <a:lnTo>
                  <a:pt x="32373" y="45904"/>
                </a:lnTo>
                <a:lnTo>
                  <a:pt x="32880" y="45699"/>
                </a:lnTo>
                <a:lnTo>
                  <a:pt x="33387" y="45493"/>
                </a:lnTo>
                <a:lnTo>
                  <a:pt x="33893" y="45261"/>
                </a:lnTo>
                <a:lnTo>
                  <a:pt x="34386" y="45014"/>
                </a:lnTo>
                <a:lnTo>
                  <a:pt x="34866" y="44768"/>
                </a:lnTo>
                <a:lnTo>
                  <a:pt x="35345" y="44507"/>
                </a:lnTo>
                <a:lnTo>
                  <a:pt x="35824" y="44233"/>
                </a:lnTo>
                <a:lnTo>
                  <a:pt x="36290" y="43946"/>
                </a:lnTo>
                <a:lnTo>
                  <a:pt x="36755" y="43658"/>
                </a:lnTo>
                <a:lnTo>
                  <a:pt x="37262" y="43316"/>
                </a:lnTo>
                <a:lnTo>
                  <a:pt x="37755" y="42960"/>
                </a:lnTo>
                <a:lnTo>
                  <a:pt x="38248" y="42590"/>
                </a:lnTo>
                <a:lnTo>
                  <a:pt x="38741" y="42207"/>
                </a:lnTo>
                <a:lnTo>
                  <a:pt x="39207" y="41810"/>
                </a:lnTo>
                <a:lnTo>
                  <a:pt x="39672" y="41412"/>
                </a:lnTo>
                <a:lnTo>
                  <a:pt x="40124" y="40988"/>
                </a:lnTo>
                <a:lnTo>
                  <a:pt x="40562" y="40563"/>
                </a:lnTo>
                <a:lnTo>
                  <a:pt x="40987" y="40125"/>
                </a:lnTo>
                <a:lnTo>
                  <a:pt x="41398" y="39673"/>
                </a:lnTo>
                <a:lnTo>
                  <a:pt x="41809" y="39208"/>
                </a:lnTo>
                <a:lnTo>
                  <a:pt x="42206" y="38742"/>
                </a:lnTo>
                <a:lnTo>
                  <a:pt x="42589" y="38263"/>
                </a:lnTo>
                <a:lnTo>
                  <a:pt x="42959" y="37770"/>
                </a:lnTo>
                <a:lnTo>
                  <a:pt x="43315" y="37263"/>
                </a:lnTo>
                <a:lnTo>
                  <a:pt x="43657" y="36756"/>
                </a:lnTo>
                <a:lnTo>
                  <a:pt x="43945" y="36291"/>
                </a:lnTo>
                <a:lnTo>
                  <a:pt x="44233" y="35825"/>
                </a:lnTo>
                <a:lnTo>
                  <a:pt x="44506" y="35360"/>
                </a:lnTo>
                <a:lnTo>
                  <a:pt x="44767" y="34880"/>
                </a:lnTo>
                <a:lnTo>
                  <a:pt x="45013" y="34387"/>
                </a:lnTo>
                <a:lnTo>
                  <a:pt x="45260" y="33894"/>
                </a:lnTo>
                <a:lnTo>
                  <a:pt x="45479" y="33388"/>
                </a:lnTo>
                <a:lnTo>
                  <a:pt x="45698" y="32895"/>
                </a:lnTo>
                <a:lnTo>
                  <a:pt x="45903" y="32374"/>
                </a:lnTo>
                <a:lnTo>
                  <a:pt x="46095" y="31854"/>
                </a:lnTo>
                <a:lnTo>
                  <a:pt x="46287" y="31333"/>
                </a:lnTo>
                <a:lnTo>
                  <a:pt x="46451" y="30813"/>
                </a:lnTo>
                <a:lnTo>
                  <a:pt x="46615" y="30279"/>
                </a:lnTo>
                <a:lnTo>
                  <a:pt x="46752" y="29731"/>
                </a:lnTo>
                <a:lnTo>
                  <a:pt x="46889" y="29183"/>
                </a:lnTo>
                <a:lnTo>
                  <a:pt x="47012" y="28636"/>
                </a:lnTo>
                <a:lnTo>
                  <a:pt x="47136" y="28047"/>
                </a:lnTo>
                <a:lnTo>
                  <a:pt x="47232" y="27444"/>
                </a:lnTo>
                <a:lnTo>
                  <a:pt x="47314" y="26842"/>
                </a:lnTo>
                <a:lnTo>
                  <a:pt x="47396" y="26239"/>
                </a:lnTo>
                <a:lnTo>
                  <a:pt x="47451" y="25623"/>
                </a:lnTo>
                <a:lnTo>
                  <a:pt x="47492" y="25007"/>
                </a:lnTo>
                <a:lnTo>
                  <a:pt x="47505" y="24390"/>
                </a:lnTo>
                <a:lnTo>
                  <a:pt x="47519" y="23761"/>
                </a:lnTo>
                <a:lnTo>
                  <a:pt x="47505" y="23131"/>
                </a:lnTo>
                <a:lnTo>
                  <a:pt x="47492" y="22514"/>
                </a:lnTo>
                <a:lnTo>
                  <a:pt x="47451" y="21898"/>
                </a:lnTo>
                <a:lnTo>
                  <a:pt x="47396" y="21282"/>
                </a:lnTo>
                <a:lnTo>
                  <a:pt x="47314" y="20679"/>
                </a:lnTo>
                <a:lnTo>
                  <a:pt x="47232" y="20077"/>
                </a:lnTo>
                <a:lnTo>
                  <a:pt x="47136" y="19474"/>
                </a:lnTo>
                <a:lnTo>
                  <a:pt x="47012" y="18885"/>
                </a:lnTo>
                <a:lnTo>
                  <a:pt x="46889" y="18338"/>
                </a:lnTo>
                <a:lnTo>
                  <a:pt x="46752" y="17790"/>
                </a:lnTo>
                <a:lnTo>
                  <a:pt x="46615" y="17256"/>
                </a:lnTo>
                <a:lnTo>
                  <a:pt x="46451" y="16722"/>
                </a:lnTo>
                <a:lnTo>
                  <a:pt x="46287" y="16188"/>
                </a:lnTo>
                <a:lnTo>
                  <a:pt x="46109" y="15667"/>
                </a:lnTo>
                <a:lnTo>
                  <a:pt x="45903" y="15147"/>
                </a:lnTo>
                <a:lnTo>
                  <a:pt x="45698" y="14640"/>
                </a:lnTo>
                <a:lnTo>
                  <a:pt x="45479" y="14133"/>
                </a:lnTo>
                <a:lnTo>
                  <a:pt x="45260" y="13627"/>
                </a:lnTo>
                <a:lnTo>
                  <a:pt x="45013" y="13134"/>
                </a:lnTo>
                <a:lnTo>
                  <a:pt x="44767" y="12654"/>
                </a:lnTo>
                <a:lnTo>
                  <a:pt x="44506" y="12175"/>
                </a:lnTo>
                <a:lnTo>
                  <a:pt x="44233" y="11696"/>
                </a:lnTo>
                <a:lnTo>
                  <a:pt x="43945" y="11230"/>
                </a:lnTo>
                <a:lnTo>
                  <a:pt x="43657" y="10765"/>
                </a:lnTo>
                <a:lnTo>
                  <a:pt x="43315" y="10258"/>
                </a:lnTo>
                <a:lnTo>
                  <a:pt x="42959" y="9751"/>
                </a:lnTo>
                <a:lnTo>
                  <a:pt x="42589" y="9258"/>
                </a:lnTo>
                <a:lnTo>
                  <a:pt x="42206" y="8779"/>
                </a:lnTo>
                <a:lnTo>
                  <a:pt x="41809" y="8313"/>
                </a:lnTo>
                <a:lnTo>
                  <a:pt x="41398" y="7848"/>
                </a:lnTo>
                <a:lnTo>
                  <a:pt x="40987" y="7396"/>
                </a:lnTo>
                <a:lnTo>
                  <a:pt x="40562" y="6958"/>
                </a:lnTo>
                <a:lnTo>
                  <a:pt x="40124" y="6533"/>
                </a:lnTo>
                <a:lnTo>
                  <a:pt x="39672" y="6109"/>
                </a:lnTo>
                <a:lnTo>
                  <a:pt x="39207" y="5711"/>
                </a:lnTo>
                <a:lnTo>
                  <a:pt x="38741" y="5314"/>
                </a:lnTo>
                <a:lnTo>
                  <a:pt x="38248" y="4931"/>
                </a:lnTo>
                <a:lnTo>
                  <a:pt x="37755" y="4561"/>
                </a:lnTo>
                <a:lnTo>
                  <a:pt x="37262" y="4205"/>
                </a:lnTo>
                <a:lnTo>
                  <a:pt x="36755" y="3863"/>
                </a:lnTo>
                <a:lnTo>
                  <a:pt x="36290" y="3575"/>
                </a:lnTo>
                <a:lnTo>
                  <a:pt x="35824" y="3288"/>
                </a:lnTo>
                <a:lnTo>
                  <a:pt x="35345" y="3014"/>
                </a:lnTo>
                <a:lnTo>
                  <a:pt x="34866" y="2753"/>
                </a:lnTo>
                <a:lnTo>
                  <a:pt x="34386" y="2507"/>
                </a:lnTo>
                <a:lnTo>
                  <a:pt x="33893" y="2260"/>
                </a:lnTo>
                <a:lnTo>
                  <a:pt x="33387" y="2041"/>
                </a:lnTo>
                <a:lnTo>
                  <a:pt x="32880" y="1822"/>
                </a:lnTo>
                <a:lnTo>
                  <a:pt x="32373" y="1617"/>
                </a:lnTo>
                <a:lnTo>
                  <a:pt x="31853" y="1425"/>
                </a:lnTo>
                <a:lnTo>
                  <a:pt x="31333" y="1233"/>
                </a:lnTo>
                <a:lnTo>
                  <a:pt x="30798" y="1069"/>
                </a:lnTo>
                <a:lnTo>
                  <a:pt x="30264" y="905"/>
                </a:lnTo>
                <a:lnTo>
                  <a:pt x="29730" y="768"/>
                </a:lnTo>
                <a:lnTo>
                  <a:pt x="29183" y="631"/>
                </a:lnTo>
                <a:lnTo>
                  <a:pt x="28635" y="508"/>
                </a:lnTo>
                <a:lnTo>
                  <a:pt x="28046" y="384"/>
                </a:lnTo>
                <a:lnTo>
                  <a:pt x="27443" y="288"/>
                </a:lnTo>
                <a:lnTo>
                  <a:pt x="26841" y="193"/>
                </a:lnTo>
                <a:lnTo>
                  <a:pt x="26238" y="124"/>
                </a:lnTo>
                <a:lnTo>
                  <a:pt x="25622" y="69"/>
                </a:lnTo>
                <a:lnTo>
                  <a:pt x="25006" y="28"/>
                </a:lnTo>
                <a:lnTo>
                  <a:pt x="24376" y="15"/>
                </a:lnTo>
                <a:lnTo>
                  <a:pt x="237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4875417" y="2103736"/>
            <a:ext cx="701458" cy="701217"/>
          </a:xfrm>
          <a:custGeom>
            <a:avLst/>
            <a:gdLst/>
            <a:ahLst/>
            <a:cxnLst/>
            <a:rect l="l" t="t" r="r" b="b"/>
            <a:pathLst>
              <a:path w="40741" h="40727" extrusionOk="0">
                <a:moveTo>
                  <a:pt x="20788" y="4067"/>
                </a:moveTo>
                <a:lnTo>
                  <a:pt x="21213" y="4081"/>
                </a:lnTo>
                <a:lnTo>
                  <a:pt x="21624" y="4108"/>
                </a:lnTo>
                <a:lnTo>
                  <a:pt x="22035" y="4149"/>
                </a:lnTo>
                <a:lnTo>
                  <a:pt x="22445" y="4191"/>
                </a:lnTo>
                <a:lnTo>
                  <a:pt x="22856" y="4245"/>
                </a:lnTo>
                <a:lnTo>
                  <a:pt x="23253" y="4314"/>
                </a:lnTo>
                <a:lnTo>
                  <a:pt x="23651" y="4396"/>
                </a:lnTo>
                <a:lnTo>
                  <a:pt x="24048" y="4478"/>
                </a:lnTo>
                <a:lnTo>
                  <a:pt x="24445" y="4574"/>
                </a:lnTo>
                <a:lnTo>
                  <a:pt x="24828" y="4684"/>
                </a:lnTo>
                <a:lnTo>
                  <a:pt x="25212" y="4793"/>
                </a:lnTo>
                <a:lnTo>
                  <a:pt x="25595" y="4916"/>
                </a:lnTo>
                <a:lnTo>
                  <a:pt x="25979" y="5053"/>
                </a:lnTo>
                <a:lnTo>
                  <a:pt x="26348" y="5190"/>
                </a:lnTo>
                <a:lnTo>
                  <a:pt x="26718" y="5341"/>
                </a:lnTo>
                <a:lnTo>
                  <a:pt x="27074" y="5505"/>
                </a:lnTo>
                <a:lnTo>
                  <a:pt x="27430" y="5670"/>
                </a:lnTo>
                <a:lnTo>
                  <a:pt x="27786" y="5848"/>
                </a:lnTo>
                <a:lnTo>
                  <a:pt x="28142" y="6039"/>
                </a:lnTo>
                <a:lnTo>
                  <a:pt x="28485" y="6231"/>
                </a:lnTo>
                <a:lnTo>
                  <a:pt x="28827" y="6423"/>
                </a:lnTo>
                <a:lnTo>
                  <a:pt x="29156" y="6628"/>
                </a:lnTo>
                <a:lnTo>
                  <a:pt x="29484" y="6847"/>
                </a:lnTo>
                <a:lnTo>
                  <a:pt x="29813" y="7080"/>
                </a:lnTo>
                <a:lnTo>
                  <a:pt x="30128" y="7299"/>
                </a:lnTo>
                <a:lnTo>
                  <a:pt x="30429" y="7546"/>
                </a:lnTo>
                <a:lnTo>
                  <a:pt x="30744" y="7792"/>
                </a:lnTo>
                <a:lnTo>
                  <a:pt x="31032" y="8039"/>
                </a:lnTo>
                <a:lnTo>
                  <a:pt x="31333" y="8299"/>
                </a:lnTo>
                <a:lnTo>
                  <a:pt x="31621" y="8573"/>
                </a:lnTo>
                <a:lnTo>
                  <a:pt x="31894" y="8847"/>
                </a:lnTo>
                <a:lnTo>
                  <a:pt x="32168" y="9120"/>
                </a:lnTo>
                <a:lnTo>
                  <a:pt x="32442" y="9408"/>
                </a:lnTo>
                <a:lnTo>
                  <a:pt x="32702" y="9696"/>
                </a:lnTo>
                <a:lnTo>
                  <a:pt x="32949" y="9997"/>
                </a:lnTo>
                <a:lnTo>
                  <a:pt x="33195" y="10312"/>
                </a:lnTo>
                <a:lnTo>
                  <a:pt x="33428" y="10613"/>
                </a:lnTo>
                <a:lnTo>
                  <a:pt x="33661" y="10928"/>
                </a:lnTo>
                <a:lnTo>
                  <a:pt x="33894" y="11257"/>
                </a:lnTo>
                <a:lnTo>
                  <a:pt x="34099" y="11585"/>
                </a:lnTo>
                <a:lnTo>
                  <a:pt x="34318" y="11914"/>
                </a:lnTo>
                <a:lnTo>
                  <a:pt x="34510" y="12256"/>
                </a:lnTo>
                <a:lnTo>
                  <a:pt x="34702" y="12599"/>
                </a:lnTo>
                <a:lnTo>
                  <a:pt x="34894" y="12955"/>
                </a:lnTo>
                <a:lnTo>
                  <a:pt x="35072" y="13297"/>
                </a:lnTo>
                <a:lnTo>
                  <a:pt x="35236" y="13667"/>
                </a:lnTo>
                <a:lnTo>
                  <a:pt x="35400" y="14023"/>
                </a:lnTo>
                <a:lnTo>
                  <a:pt x="35551" y="14393"/>
                </a:lnTo>
                <a:lnTo>
                  <a:pt x="35688" y="14763"/>
                </a:lnTo>
                <a:lnTo>
                  <a:pt x="35825" y="15146"/>
                </a:lnTo>
                <a:lnTo>
                  <a:pt x="35948" y="15529"/>
                </a:lnTo>
                <a:lnTo>
                  <a:pt x="36058" y="15913"/>
                </a:lnTo>
                <a:lnTo>
                  <a:pt x="36167" y="16296"/>
                </a:lnTo>
                <a:lnTo>
                  <a:pt x="36263" y="16693"/>
                </a:lnTo>
                <a:lnTo>
                  <a:pt x="36345" y="17091"/>
                </a:lnTo>
                <a:lnTo>
                  <a:pt x="36427" y="17488"/>
                </a:lnTo>
                <a:lnTo>
                  <a:pt x="36482" y="17885"/>
                </a:lnTo>
                <a:lnTo>
                  <a:pt x="36551" y="18296"/>
                </a:lnTo>
                <a:lnTo>
                  <a:pt x="36592" y="18706"/>
                </a:lnTo>
                <a:lnTo>
                  <a:pt x="36633" y="19117"/>
                </a:lnTo>
                <a:lnTo>
                  <a:pt x="36660" y="19528"/>
                </a:lnTo>
                <a:lnTo>
                  <a:pt x="36674" y="19953"/>
                </a:lnTo>
                <a:lnTo>
                  <a:pt x="36674" y="20364"/>
                </a:lnTo>
                <a:lnTo>
                  <a:pt x="36674" y="20788"/>
                </a:lnTo>
                <a:lnTo>
                  <a:pt x="36660" y="21199"/>
                </a:lnTo>
                <a:lnTo>
                  <a:pt x="36633" y="21623"/>
                </a:lnTo>
                <a:lnTo>
                  <a:pt x="36592" y="22034"/>
                </a:lnTo>
                <a:lnTo>
                  <a:pt x="36551" y="22445"/>
                </a:lnTo>
                <a:lnTo>
                  <a:pt x="36482" y="22842"/>
                </a:lnTo>
                <a:lnTo>
                  <a:pt x="36427" y="23253"/>
                </a:lnTo>
                <a:lnTo>
                  <a:pt x="36345" y="23650"/>
                </a:lnTo>
                <a:lnTo>
                  <a:pt x="36263" y="24047"/>
                </a:lnTo>
                <a:lnTo>
                  <a:pt x="36167" y="24431"/>
                </a:lnTo>
                <a:lnTo>
                  <a:pt x="36058" y="24828"/>
                </a:lnTo>
                <a:lnTo>
                  <a:pt x="35948" y="25211"/>
                </a:lnTo>
                <a:lnTo>
                  <a:pt x="35825" y="25595"/>
                </a:lnTo>
                <a:lnTo>
                  <a:pt x="35688" y="25964"/>
                </a:lnTo>
                <a:lnTo>
                  <a:pt x="35551" y="26334"/>
                </a:lnTo>
                <a:lnTo>
                  <a:pt x="35400" y="26704"/>
                </a:lnTo>
                <a:lnTo>
                  <a:pt x="35236" y="27074"/>
                </a:lnTo>
                <a:lnTo>
                  <a:pt x="35072" y="27430"/>
                </a:lnTo>
                <a:lnTo>
                  <a:pt x="34894" y="27786"/>
                </a:lnTo>
                <a:lnTo>
                  <a:pt x="34702" y="28128"/>
                </a:lnTo>
                <a:lnTo>
                  <a:pt x="34510" y="28471"/>
                </a:lnTo>
                <a:lnTo>
                  <a:pt x="34318" y="28813"/>
                </a:lnTo>
                <a:lnTo>
                  <a:pt x="34099" y="29142"/>
                </a:lnTo>
                <a:lnTo>
                  <a:pt x="33894" y="29470"/>
                </a:lnTo>
                <a:lnTo>
                  <a:pt x="33661" y="29799"/>
                </a:lnTo>
                <a:lnTo>
                  <a:pt x="33428" y="30114"/>
                </a:lnTo>
                <a:lnTo>
                  <a:pt x="33195" y="30429"/>
                </a:lnTo>
                <a:lnTo>
                  <a:pt x="32949" y="30730"/>
                </a:lnTo>
                <a:lnTo>
                  <a:pt x="32702" y="31031"/>
                </a:lnTo>
                <a:lnTo>
                  <a:pt x="32442" y="31319"/>
                </a:lnTo>
                <a:lnTo>
                  <a:pt x="32168" y="31607"/>
                </a:lnTo>
                <a:lnTo>
                  <a:pt x="31894" y="31880"/>
                </a:lnTo>
                <a:lnTo>
                  <a:pt x="31621" y="32154"/>
                </a:lnTo>
                <a:lnTo>
                  <a:pt x="31333" y="32428"/>
                </a:lnTo>
                <a:lnTo>
                  <a:pt x="31032" y="32688"/>
                </a:lnTo>
                <a:lnTo>
                  <a:pt x="30744" y="32935"/>
                </a:lnTo>
                <a:lnTo>
                  <a:pt x="30429" y="33181"/>
                </a:lnTo>
                <a:lnTo>
                  <a:pt x="30128" y="33428"/>
                </a:lnTo>
                <a:lnTo>
                  <a:pt x="29813" y="33661"/>
                </a:lnTo>
                <a:lnTo>
                  <a:pt x="29484" y="33880"/>
                </a:lnTo>
                <a:lnTo>
                  <a:pt x="29156" y="34099"/>
                </a:lnTo>
                <a:lnTo>
                  <a:pt x="28827" y="34304"/>
                </a:lnTo>
                <a:lnTo>
                  <a:pt x="28485" y="34510"/>
                </a:lnTo>
                <a:lnTo>
                  <a:pt x="28142" y="34701"/>
                </a:lnTo>
                <a:lnTo>
                  <a:pt x="27786" y="34879"/>
                </a:lnTo>
                <a:lnTo>
                  <a:pt x="27430" y="35057"/>
                </a:lnTo>
                <a:lnTo>
                  <a:pt x="27074" y="35222"/>
                </a:lnTo>
                <a:lnTo>
                  <a:pt x="26718" y="35386"/>
                </a:lnTo>
                <a:lnTo>
                  <a:pt x="26348" y="35537"/>
                </a:lnTo>
                <a:lnTo>
                  <a:pt x="25979" y="35674"/>
                </a:lnTo>
                <a:lnTo>
                  <a:pt x="25595" y="35811"/>
                </a:lnTo>
                <a:lnTo>
                  <a:pt x="25212" y="35934"/>
                </a:lnTo>
                <a:lnTo>
                  <a:pt x="24828" y="36043"/>
                </a:lnTo>
                <a:lnTo>
                  <a:pt x="24445" y="36153"/>
                </a:lnTo>
                <a:lnTo>
                  <a:pt x="24048" y="36249"/>
                </a:lnTo>
                <a:lnTo>
                  <a:pt x="23651" y="36331"/>
                </a:lnTo>
                <a:lnTo>
                  <a:pt x="23253" y="36413"/>
                </a:lnTo>
                <a:lnTo>
                  <a:pt x="22856" y="36482"/>
                </a:lnTo>
                <a:lnTo>
                  <a:pt x="22445" y="36536"/>
                </a:lnTo>
                <a:lnTo>
                  <a:pt x="22035" y="36578"/>
                </a:lnTo>
                <a:lnTo>
                  <a:pt x="21624" y="36619"/>
                </a:lnTo>
                <a:lnTo>
                  <a:pt x="21213" y="36646"/>
                </a:lnTo>
                <a:lnTo>
                  <a:pt x="20788" y="36660"/>
                </a:lnTo>
                <a:lnTo>
                  <a:pt x="19953" y="36660"/>
                </a:lnTo>
                <a:lnTo>
                  <a:pt x="19529" y="36646"/>
                </a:lnTo>
                <a:lnTo>
                  <a:pt x="19118" y="36619"/>
                </a:lnTo>
                <a:lnTo>
                  <a:pt x="18707" y="36578"/>
                </a:lnTo>
                <a:lnTo>
                  <a:pt x="18296" y="36536"/>
                </a:lnTo>
                <a:lnTo>
                  <a:pt x="17899" y="36482"/>
                </a:lnTo>
                <a:lnTo>
                  <a:pt x="17488" y="36413"/>
                </a:lnTo>
                <a:lnTo>
                  <a:pt x="17091" y="36331"/>
                </a:lnTo>
                <a:lnTo>
                  <a:pt x="16694" y="36249"/>
                </a:lnTo>
                <a:lnTo>
                  <a:pt x="16297" y="36153"/>
                </a:lnTo>
                <a:lnTo>
                  <a:pt x="15913" y="36043"/>
                </a:lnTo>
                <a:lnTo>
                  <a:pt x="15530" y="35934"/>
                </a:lnTo>
                <a:lnTo>
                  <a:pt x="15146" y="35811"/>
                </a:lnTo>
                <a:lnTo>
                  <a:pt x="14777" y="35674"/>
                </a:lnTo>
                <a:lnTo>
                  <a:pt x="14407" y="35537"/>
                </a:lnTo>
                <a:lnTo>
                  <a:pt x="14037" y="35386"/>
                </a:lnTo>
                <a:lnTo>
                  <a:pt x="13667" y="35222"/>
                </a:lnTo>
                <a:lnTo>
                  <a:pt x="13311" y="35057"/>
                </a:lnTo>
                <a:lnTo>
                  <a:pt x="12955" y="34879"/>
                </a:lnTo>
                <a:lnTo>
                  <a:pt x="12613" y="34701"/>
                </a:lnTo>
                <a:lnTo>
                  <a:pt x="12271" y="34510"/>
                </a:lnTo>
                <a:lnTo>
                  <a:pt x="11928" y="34304"/>
                </a:lnTo>
                <a:lnTo>
                  <a:pt x="11586" y="34099"/>
                </a:lnTo>
                <a:lnTo>
                  <a:pt x="11271" y="33880"/>
                </a:lnTo>
                <a:lnTo>
                  <a:pt x="10942" y="33661"/>
                </a:lnTo>
                <a:lnTo>
                  <a:pt x="10627" y="33428"/>
                </a:lnTo>
                <a:lnTo>
                  <a:pt x="10312" y="33181"/>
                </a:lnTo>
                <a:lnTo>
                  <a:pt x="10011" y="32935"/>
                </a:lnTo>
                <a:lnTo>
                  <a:pt x="9710" y="32688"/>
                </a:lnTo>
                <a:lnTo>
                  <a:pt x="9422" y="32428"/>
                </a:lnTo>
                <a:lnTo>
                  <a:pt x="9135" y="32154"/>
                </a:lnTo>
                <a:lnTo>
                  <a:pt x="8847" y="31880"/>
                </a:lnTo>
                <a:lnTo>
                  <a:pt x="8573" y="31607"/>
                </a:lnTo>
                <a:lnTo>
                  <a:pt x="8313" y="31319"/>
                </a:lnTo>
                <a:lnTo>
                  <a:pt x="8053" y="31031"/>
                </a:lnTo>
                <a:lnTo>
                  <a:pt x="7793" y="30730"/>
                </a:lnTo>
                <a:lnTo>
                  <a:pt x="7560" y="30429"/>
                </a:lnTo>
                <a:lnTo>
                  <a:pt x="7313" y="30114"/>
                </a:lnTo>
                <a:lnTo>
                  <a:pt x="7081" y="29799"/>
                </a:lnTo>
                <a:lnTo>
                  <a:pt x="6861" y="29470"/>
                </a:lnTo>
                <a:lnTo>
                  <a:pt x="6642" y="29142"/>
                </a:lnTo>
                <a:lnTo>
                  <a:pt x="6437" y="28813"/>
                </a:lnTo>
                <a:lnTo>
                  <a:pt x="6231" y="28471"/>
                </a:lnTo>
                <a:lnTo>
                  <a:pt x="6040" y="28128"/>
                </a:lnTo>
                <a:lnTo>
                  <a:pt x="5862" y="27786"/>
                </a:lnTo>
                <a:lnTo>
                  <a:pt x="5684" y="27430"/>
                </a:lnTo>
                <a:lnTo>
                  <a:pt x="5519" y="27074"/>
                </a:lnTo>
                <a:lnTo>
                  <a:pt x="5355" y="26704"/>
                </a:lnTo>
                <a:lnTo>
                  <a:pt x="5204" y="26334"/>
                </a:lnTo>
                <a:lnTo>
                  <a:pt x="5067" y="25964"/>
                </a:lnTo>
                <a:lnTo>
                  <a:pt x="4931" y="25595"/>
                </a:lnTo>
                <a:lnTo>
                  <a:pt x="4807" y="25211"/>
                </a:lnTo>
                <a:lnTo>
                  <a:pt x="4698" y="24828"/>
                </a:lnTo>
                <a:lnTo>
                  <a:pt x="4588" y="24431"/>
                </a:lnTo>
                <a:lnTo>
                  <a:pt x="4492" y="24047"/>
                </a:lnTo>
                <a:lnTo>
                  <a:pt x="4410" y="23650"/>
                </a:lnTo>
                <a:lnTo>
                  <a:pt x="4328" y="23253"/>
                </a:lnTo>
                <a:lnTo>
                  <a:pt x="4260" y="22842"/>
                </a:lnTo>
                <a:lnTo>
                  <a:pt x="4205" y="22445"/>
                </a:lnTo>
                <a:lnTo>
                  <a:pt x="4164" y="22034"/>
                </a:lnTo>
                <a:lnTo>
                  <a:pt x="4123" y="21623"/>
                </a:lnTo>
                <a:lnTo>
                  <a:pt x="4095" y="21199"/>
                </a:lnTo>
                <a:lnTo>
                  <a:pt x="4081" y="20788"/>
                </a:lnTo>
                <a:lnTo>
                  <a:pt x="4081" y="20364"/>
                </a:lnTo>
                <a:lnTo>
                  <a:pt x="4081" y="19953"/>
                </a:lnTo>
                <a:lnTo>
                  <a:pt x="4095" y="19528"/>
                </a:lnTo>
                <a:lnTo>
                  <a:pt x="4123" y="19117"/>
                </a:lnTo>
                <a:lnTo>
                  <a:pt x="4164" y="18706"/>
                </a:lnTo>
                <a:lnTo>
                  <a:pt x="4205" y="18296"/>
                </a:lnTo>
                <a:lnTo>
                  <a:pt x="4260" y="17885"/>
                </a:lnTo>
                <a:lnTo>
                  <a:pt x="4328" y="17488"/>
                </a:lnTo>
                <a:lnTo>
                  <a:pt x="4410" y="17091"/>
                </a:lnTo>
                <a:lnTo>
                  <a:pt x="4492" y="16693"/>
                </a:lnTo>
                <a:lnTo>
                  <a:pt x="4588" y="16296"/>
                </a:lnTo>
                <a:lnTo>
                  <a:pt x="4698" y="15913"/>
                </a:lnTo>
                <a:lnTo>
                  <a:pt x="4807" y="15529"/>
                </a:lnTo>
                <a:lnTo>
                  <a:pt x="4931" y="15146"/>
                </a:lnTo>
                <a:lnTo>
                  <a:pt x="5067" y="14763"/>
                </a:lnTo>
                <a:lnTo>
                  <a:pt x="5204" y="14393"/>
                </a:lnTo>
                <a:lnTo>
                  <a:pt x="5355" y="14023"/>
                </a:lnTo>
                <a:lnTo>
                  <a:pt x="5519" y="13667"/>
                </a:lnTo>
                <a:lnTo>
                  <a:pt x="5684" y="13297"/>
                </a:lnTo>
                <a:lnTo>
                  <a:pt x="5862" y="12955"/>
                </a:lnTo>
                <a:lnTo>
                  <a:pt x="6040" y="12599"/>
                </a:lnTo>
                <a:lnTo>
                  <a:pt x="6231" y="12256"/>
                </a:lnTo>
                <a:lnTo>
                  <a:pt x="6437" y="11914"/>
                </a:lnTo>
                <a:lnTo>
                  <a:pt x="6642" y="11585"/>
                </a:lnTo>
                <a:lnTo>
                  <a:pt x="6861" y="11257"/>
                </a:lnTo>
                <a:lnTo>
                  <a:pt x="7081" y="10928"/>
                </a:lnTo>
                <a:lnTo>
                  <a:pt x="7313" y="10613"/>
                </a:lnTo>
                <a:lnTo>
                  <a:pt x="7560" y="10312"/>
                </a:lnTo>
                <a:lnTo>
                  <a:pt x="7793" y="9997"/>
                </a:lnTo>
                <a:lnTo>
                  <a:pt x="8053" y="9696"/>
                </a:lnTo>
                <a:lnTo>
                  <a:pt x="8313" y="9408"/>
                </a:lnTo>
                <a:lnTo>
                  <a:pt x="8573" y="9120"/>
                </a:lnTo>
                <a:lnTo>
                  <a:pt x="8847" y="8847"/>
                </a:lnTo>
                <a:lnTo>
                  <a:pt x="9135" y="8573"/>
                </a:lnTo>
                <a:lnTo>
                  <a:pt x="9422" y="8299"/>
                </a:lnTo>
                <a:lnTo>
                  <a:pt x="9710" y="8039"/>
                </a:lnTo>
                <a:lnTo>
                  <a:pt x="10011" y="7792"/>
                </a:lnTo>
                <a:lnTo>
                  <a:pt x="10312" y="7546"/>
                </a:lnTo>
                <a:lnTo>
                  <a:pt x="10627" y="7299"/>
                </a:lnTo>
                <a:lnTo>
                  <a:pt x="10942" y="7080"/>
                </a:lnTo>
                <a:lnTo>
                  <a:pt x="11271" y="6847"/>
                </a:lnTo>
                <a:lnTo>
                  <a:pt x="11586" y="6628"/>
                </a:lnTo>
                <a:lnTo>
                  <a:pt x="11928" y="6423"/>
                </a:lnTo>
                <a:lnTo>
                  <a:pt x="12271" y="6231"/>
                </a:lnTo>
                <a:lnTo>
                  <a:pt x="12613" y="6039"/>
                </a:lnTo>
                <a:lnTo>
                  <a:pt x="12955" y="5848"/>
                </a:lnTo>
                <a:lnTo>
                  <a:pt x="13311" y="5670"/>
                </a:lnTo>
                <a:lnTo>
                  <a:pt x="13667" y="5505"/>
                </a:lnTo>
                <a:lnTo>
                  <a:pt x="14037" y="5341"/>
                </a:lnTo>
                <a:lnTo>
                  <a:pt x="14407" y="5190"/>
                </a:lnTo>
                <a:lnTo>
                  <a:pt x="14777" y="5053"/>
                </a:lnTo>
                <a:lnTo>
                  <a:pt x="15146" y="4916"/>
                </a:lnTo>
                <a:lnTo>
                  <a:pt x="15530" y="4793"/>
                </a:lnTo>
                <a:lnTo>
                  <a:pt x="15913" y="4684"/>
                </a:lnTo>
                <a:lnTo>
                  <a:pt x="16297" y="4574"/>
                </a:lnTo>
                <a:lnTo>
                  <a:pt x="16694" y="4478"/>
                </a:lnTo>
                <a:lnTo>
                  <a:pt x="17091" y="4396"/>
                </a:lnTo>
                <a:lnTo>
                  <a:pt x="17488" y="4314"/>
                </a:lnTo>
                <a:lnTo>
                  <a:pt x="17899" y="4245"/>
                </a:lnTo>
                <a:lnTo>
                  <a:pt x="18296" y="4191"/>
                </a:lnTo>
                <a:lnTo>
                  <a:pt x="18707" y="4149"/>
                </a:lnTo>
                <a:lnTo>
                  <a:pt x="19118" y="4108"/>
                </a:lnTo>
                <a:lnTo>
                  <a:pt x="19529" y="4081"/>
                </a:lnTo>
                <a:lnTo>
                  <a:pt x="19953" y="4067"/>
                </a:lnTo>
                <a:close/>
                <a:moveTo>
                  <a:pt x="19844" y="0"/>
                </a:moveTo>
                <a:lnTo>
                  <a:pt x="19323" y="27"/>
                </a:lnTo>
                <a:lnTo>
                  <a:pt x="18803" y="55"/>
                </a:lnTo>
                <a:lnTo>
                  <a:pt x="18296" y="96"/>
                </a:lnTo>
                <a:lnTo>
                  <a:pt x="17789" y="164"/>
                </a:lnTo>
                <a:lnTo>
                  <a:pt x="17269" y="233"/>
                </a:lnTo>
                <a:lnTo>
                  <a:pt x="16776" y="315"/>
                </a:lnTo>
                <a:lnTo>
                  <a:pt x="16269" y="411"/>
                </a:lnTo>
                <a:lnTo>
                  <a:pt x="15776" y="520"/>
                </a:lnTo>
                <a:lnTo>
                  <a:pt x="15283" y="644"/>
                </a:lnTo>
                <a:lnTo>
                  <a:pt x="14804" y="767"/>
                </a:lnTo>
                <a:lnTo>
                  <a:pt x="14325" y="918"/>
                </a:lnTo>
                <a:lnTo>
                  <a:pt x="13845" y="1068"/>
                </a:lnTo>
                <a:lnTo>
                  <a:pt x="13380" y="1233"/>
                </a:lnTo>
                <a:lnTo>
                  <a:pt x="12914" y="1411"/>
                </a:lnTo>
                <a:lnTo>
                  <a:pt x="12449" y="1602"/>
                </a:lnTo>
                <a:lnTo>
                  <a:pt x="11997" y="1794"/>
                </a:lnTo>
                <a:lnTo>
                  <a:pt x="11545" y="2013"/>
                </a:lnTo>
                <a:lnTo>
                  <a:pt x="11107" y="2232"/>
                </a:lnTo>
                <a:lnTo>
                  <a:pt x="10668" y="2465"/>
                </a:lnTo>
                <a:lnTo>
                  <a:pt x="10244" y="2698"/>
                </a:lnTo>
                <a:lnTo>
                  <a:pt x="9819" y="2944"/>
                </a:lnTo>
                <a:lnTo>
                  <a:pt x="9409" y="3205"/>
                </a:lnTo>
                <a:lnTo>
                  <a:pt x="8998" y="3478"/>
                </a:lnTo>
                <a:lnTo>
                  <a:pt x="8587" y="3766"/>
                </a:lnTo>
                <a:lnTo>
                  <a:pt x="8190" y="4054"/>
                </a:lnTo>
                <a:lnTo>
                  <a:pt x="7806" y="4341"/>
                </a:lnTo>
                <a:lnTo>
                  <a:pt x="7423" y="4656"/>
                </a:lnTo>
                <a:lnTo>
                  <a:pt x="7053" y="4971"/>
                </a:lnTo>
                <a:lnTo>
                  <a:pt x="6683" y="5300"/>
                </a:lnTo>
                <a:lnTo>
                  <a:pt x="6327" y="5628"/>
                </a:lnTo>
                <a:lnTo>
                  <a:pt x="5985" y="5971"/>
                </a:lnTo>
                <a:lnTo>
                  <a:pt x="5643" y="6327"/>
                </a:lnTo>
                <a:lnTo>
                  <a:pt x="5300" y="6683"/>
                </a:lnTo>
                <a:lnTo>
                  <a:pt x="4985" y="7039"/>
                </a:lnTo>
                <a:lnTo>
                  <a:pt x="4657" y="7422"/>
                </a:lnTo>
                <a:lnTo>
                  <a:pt x="4355" y="7792"/>
                </a:lnTo>
                <a:lnTo>
                  <a:pt x="4054" y="8189"/>
                </a:lnTo>
                <a:lnTo>
                  <a:pt x="3767" y="8586"/>
                </a:lnTo>
                <a:lnTo>
                  <a:pt x="3493" y="8984"/>
                </a:lnTo>
                <a:lnTo>
                  <a:pt x="3219" y="9394"/>
                </a:lnTo>
                <a:lnTo>
                  <a:pt x="2959" y="9819"/>
                </a:lnTo>
                <a:lnTo>
                  <a:pt x="2712" y="10230"/>
                </a:lnTo>
                <a:lnTo>
                  <a:pt x="2466" y="10668"/>
                </a:lnTo>
                <a:lnTo>
                  <a:pt x="2233" y="11106"/>
                </a:lnTo>
                <a:lnTo>
                  <a:pt x="2014" y="11544"/>
                </a:lnTo>
                <a:lnTo>
                  <a:pt x="1808" y="11996"/>
                </a:lnTo>
                <a:lnTo>
                  <a:pt x="1617" y="12448"/>
                </a:lnTo>
                <a:lnTo>
                  <a:pt x="1425" y="12900"/>
                </a:lnTo>
                <a:lnTo>
                  <a:pt x="1247" y="13366"/>
                </a:lnTo>
                <a:lnTo>
                  <a:pt x="1082" y="13845"/>
                </a:lnTo>
                <a:lnTo>
                  <a:pt x="918" y="14311"/>
                </a:lnTo>
                <a:lnTo>
                  <a:pt x="781" y="14804"/>
                </a:lnTo>
                <a:lnTo>
                  <a:pt x="644" y="15283"/>
                </a:lnTo>
                <a:lnTo>
                  <a:pt x="535" y="15776"/>
                </a:lnTo>
                <a:lnTo>
                  <a:pt x="425" y="16269"/>
                </a:lnTo>
                <a:lnTo>
                  <a:pt x="329" y="16762"/>
                </a:lnTo>
                <a:lnTo>
                  <a:pt x="247" y="17269"/>
                </a:lnTo>
                <a:lnTo>
                  <a:pt x="165" y="17775"/>
                </a:lnTo>
                <a:lnTo>
                  <a:pt x="110" y="18282"/>
                </a:lnTo>
                <a:lnTo>
                  <a:pt x="69" y="18802"/>
                </a:lnTo>
                <a:lnTo>
                  <a:pt x="28" y="19323"/>
                </a:lnTo>
                <a:lnTo>
                  <a:pt x="14" y="19843"/>
                </a:lnTo>
                <a:lnTo>
                  <a:pt x="1" y="20364"/>
                </a:lnTo>
                <a:lnTo>
                  <a:pt x="14" y="20898"/>
                </a:lnTo>
                <a:lnTo>
                  <a:pt x="28" y="21418"/>
                </a:lnTo>
                <a:lnTo>
                  <a:pt x="69" y="21925"/>
                </a:lnTo>
                <a:lnTo>
                  <a:pt x="110" y="22445"/>
                </a:lnTo>
                <a:lnTo>
                  <a:pt x="165" y="22952"/>
                </a:lnTo>
                <a:lnTo>
                  <a:pt x="247" y="23458"/>
                </a:lnTo>
                <a:lnTo>
                  <a:pt x="329" y="23965"/>
                </a:lnTo>
                <a:lnTo>
                  <a:pt x="425" y="24472"/>
                </a:lnTo>
                <a:lnTo>
                  <a:pt x="535" y="24965"/>
                </a:lnTo>
                <a:lnTo>
                  <a:pt x="644" y="25444"/>
                </a:lnTo>
                <a:lnTo>
                  <a:pt x="781" y="25937"/>
                </a:lnTo>
                <a:lnTo>
                  <a:pt x="918" y="26416"/>
                </a:lnTo>
                <a:lnTo>
                  <a:pt x="1082" y="26896"/>
                </a:lnTo>
                <a:lnTo>
                  <a:pt x="1247" y="27361"/>
                </a:lnTo>
                <a:lnTo>
                  <a:pt x="1425" y="27827"/>
                </a:lnTo>
                <a:lnTo>
                  <a:pt x="1617" y="28279"/>
                </a:lnTo>
                <a:lnTo>
                  <a:pt x="1808" y="28744"/>
                </a:lnTo>
                <a:lnTo>
                  <a:pt x="2014" y="29183"/>
                </a:lnTo>
                <a:lnTo>
                  <a:pt x="2233" y="29635"/>
                </a:lnTo>
                <a:lnTo>
                  <a:pt x="2466" y="30059"/>
                </a:lnTo>
                <a:lnTo>
                  <a:pt x="2712" y="30497"/>
                </a:lnTo>
                <a:lnTo>
                  <a:pt x="2959" y="30922"/>
                </a:lnTo>
                <a:lnTo>
                  <a:pt x="3219" y="31333"/>
                </a:lnTo>
                <a:lnTo>
                  <a:pt x="3493" y="31743"/>
                </a:lnTo>
                <a:lnTo>
                  <a:pt x="3767" y="32141"/>
                </a:lnTo>
                <a:lnTo>
                  <a:pt x="4054" y="32538"/>
                </a:lnTo>
                <a:lnTo>
                  <a:pt x="4355" y="32935"/>
                </a:lnTo>
                <a:lnTo>
                  <a:pt x="4657" y="33318"/>
                </a:lnTo>
                <a:lnTo>
                  <a:pt x="4985" y="33688"/>
                </a:lnTo>
                <a:lnTo>
                  <a:pt x="5300" y="34058"/>
                </a:lnTo>
                <a:lnTo>
                  <a:pt x="5643" y="34414"/>
                </a:lnTo>
                <a:lnTo>
                  <a:pt x="5985" y="34756"/>
                </a:lnTo>
                <a:lnTo>
                  <a:pt x="6327" y="35099"/>
                </a:lnTo>
                <a:lnTo>
                  <a:pt x="6683" y="35441"/>
                </a:lnTo>
                <a:lnTo>
                  <a:pt x="7053" y="35756"/>
                </a:lnTo>
                <a:lnTo>
                  <a:pt x="7423" y="36071"/>
                </a:lnTo>
                <a:lnTo>
                  <a:pt x="7806" y="36386"/>
                </a:lnTo>
                <a:lnTo>
                  <a:pt x="8190" y="36687"/>
                </a:lnTo>
                <a:lnTo>
                  <a:pt x="8587" y="36975"/>
                </a:lnTo>
                <a:lnTo>
                  <a:pt x="8998" y="37249"/>
                </a:lnTo>
                <a:lnTo>
                  <a:pt x="9409" y="37522"/>
                </a:lnTo>
                <a:lnTo>
                  <a:pt x="9819" y="37783"/>
                </a:lnTo>
                <a:lnTo>
                  <a:pt x="10244" y="38029"/>
                </a:lnTo>
                <a:lnTo>
                  <a:pt x="10668" y="38276"/>
                </a:lnTo>
                <a:lnTo>
                  <a:pt x="11107" y="38495"/>
                </a:lnTo>
                <a:lnTo>
                  <a:pt x="11545" y="38728"/>
                </a:lnTo>
                <a:lnTo>
                  <a:pt x="11997" y="38933"/>
                </a:lnTo>
                <a:lnTo>
                  <a:pt x="12449" y="39125"/>
                </a:lnTo>
                <a:lnTo>
                  <a:pt x="12914" y="39316"/>
                </a:lnTo>
                <a:lnTo>
                  <a:pt x="13380" y="39494"/>
                </a:lnTo>
                <a:lnTo>
                  <a:pt x="13845" y="39659"/>
                </a:lnTo>
                <a:lnTo>
                  <a:pt x="14325" y="39809"/>
                </a:lnTo>
                <a:lnTo>
                  <a:pt x="14804" y="39960"/>
                </a:lnTo>
                <a:lnTo>
                  <a:pt x="15283" y="40097"/>
                </a:lnTo>
                <a:lnTo>
                  <a:pt x="15776" y="40207"/>
                </a:lnTo>
                <a:lnTo>
                  <a:pt x="16269" y="40316"/>
                </a:lnTo>
                <a:lnTo>
                  <a:pt x="16776" y="40412"/>
                </a:lnTo>
                <a:lnTo>
                  <a:pt x="17269" y="40494"/>
                </a:lnTo>
                <a:lnTo>
                  <a:pt x="17789" y="40563"/>
                </a:lnTo>
                <a:lnTo>
                  <a:pt x="18296" y="40631"/>
                </a:lnTo>
                <a:lnTo>
                  <a:pt x="18803" y="40672"/>
                </a:lnTo>
                <a:lnTo>
                  <a:pt x="19323" y="40713"/>
                </a:lnTo>
                <a:lnTo>
                  <a:pt x="19844" y="40727"/>
                </a:lnTo>
                <a:lnTo>
                  <a:pt x="20898" y="40727"/>
                </a:lnTo>
                <a:lnTo>
                  <a:pt x="21418" y="40713"/>
                </a:lnTo>
                <a:lnTo>
                  <a:pt x="21939" y="40672"/>
                </a:lnTo>
                <a:lnTo>
                  <a:pt x="22459" y="40631"/>
                </a:lnTo>
                <a:lnTo>
                  <a:pt x="22966" y="40563"/>
                </a:lnTo>
                <a:lnTo>
                  <a:pt x="23473" y="40494"/>
                </a:lnTo>
                <a:lnTo>
                  <a:pt x="23979" y="40412"/>
                </a:lnTo>
                <a:lnTo>
                  <a:pt x="24472" y="40316"/>
                </a:lnTo>
                <a:lnTo>
                  <a:pt x="24965" y="40207"/>
                </a:lnTo>
                <a:lnTo>
                  <a:pt x="25458" y="40097"/>
                </a:lnTo>
                <a:lnTo>
                  <a:pt x="25937" y="39960"/>
                </a:lnTo>
                <a:lnTo>
                  <a:pt x="26417" y="39809"/>
                </a:lnTo>
                <a:lnTo>
                  <a:pt x="26896" y="39659"/>
                </a:lnTo>
                <a:lnTo>
                  <a:pt x="27375" y="39494"/>
                </a:lnTo>
                <a:lnTo>
                  <a:pt x="27841" y="39316"/>
                </a:lnTo>
                <a:lnTo>
                  <a:pt x="28293" y="39125"/>
                </a:lnTo>
                <a:lnTo>
                  <a:pt x="28745" y="38933"/>
                </a:lnTo>
                <a:lnTo>
                  <a:pt x="29197" y="38728"/>
                </a:lnTo>
                <a:lnTo>
                  <a:pt x="29635" y="38495"/>
                </a:lnTo>
                <a:lnTo>
                  <a:pt x="30073" y="38276"/>
                </a:lnTo>
                <a:lnTo>
                  <a:pt x="30498" y="38029"/>
                </a:lnTo>
                <a:lnTo>
                  <a:pt x="30922" y="37783"/>
                </a:lnTo>
                <a:lnTo>
                  <a:pt x="31347" y="37522"/>
                </a:lnTo>
                <a:lnTo>
                  <a:pt x="31758" y="37249"/>
                </a:lnTo>
                <a:lnTo>
                  <a:pt x="32155" y="36975"/>
                </a:lnTo>
                <a:lnTo>
                  <a:pt x="32552" y="36687"/>
                </a:lnTo>
                <a:lnTo>
                  <a:pt x="32935" y="36386"/>
                </a:lnTo>
                <a:lnTo>
                  <a:pt x="33319" y="36071"/>
                </a:lnTo>
                <a:lnTo>
                  <a:pt x="33702" y="35756"/>
                </a:lnTo>
                <a:lnTo>
                  <a:pt x="34058" y="35441"/>
                </a:lnTo>
                <a:lnTo>
                  <a:pt x="34414" y="35099"/>
                </a:lnTo>
                <a:lnTo>
                  <a:pt x="34770" y="34756"/>
                </a:lnTo>
                <a:lnTo>
                  <a:pt x="35113" y="34414"/>
                </a:lnTo>
                <a:lnTo>
                  <a:pt x="35441" y="34058"/>
                </a:lnTo>
                <a:lnTo>
                  <a:pt x="35770" y="33688"/>
                </a:lnTo>
                <a:lnTo>
                  <a:pt x="36085" y="33318"/>
                </a:lnTo>
                <a:lnTo>
                  <a:pt x="36400" y="32935"/>
                </a:lnTo>
                <a:lnTo>
                  <a:pt x="36687" y="32538"/>
                </a:lnTo>
                <a:lnTo>
                  <a:pt x="36975" y="32141"/>
                </a:lnTo>
                <a:lnTo>
                  <a:pt x="37263" y="31743"/>
                </a:lnTo>
                <a:lnTo>
                  <a:pt x="37536" y="31333"/>
                </a:lnTo>
                <a:lnTo>
                  <a:pt x="37797" y="30922"/>
                </a:lnTo>
                <a:lnTo>
                  <a:pt x="38043" y="30497"/>
                </a:lnTo>
                <a:lnTo>
                  <a:pt x="38276" y="30059"/>
                </a:lnTo>
                <a:lnTo>
                  <a:pt x="38509" y="29635"/>
                </a:lnTo>
                <a:lnTo>
                  <a:pt x="38728" y="29183"/>
                </a:lnTo>
                <a:lnTo>
                  <a:pt x="38947" y="28744"/>
                </a:lnTo>
                <a:lnTo>
                  <a:pt x="39139" y="28279"/>
                </a:lnTo>
                <a:lnTo>
                  <a:pt x="39330" y="27827"/>
                </a:lnTo>
                <a:lnTo>
                  <a:pt x="39508" y="27361"/>
                </a:lnTo>
                <a:lnTo>
                  <a:pt x="39673" y="26896"/>
                </a:lnTo>
                <a:lnTo>
                  <a:pt x="39823" y="26416"/>
                </a:lnTo>
                <a:lnTo>
                  <a:pt x="39974" y="25937"/>
                </a:lnTo>
                <a:lnTo>
                  <a:pt x="40097" y="25444"/>
                </a:lnTo>
                <a:lnTo>
                  <a:pt x="40221" y="24965"/>
                </a:lnTo>
                <a:lnTo>
                  <a:pt x="40330" y="24472"/>
                </a:lnTo>
                <a:lnTo>
                  <a:pt x="40426" y="23965"/>
                </a:lnTo>
                <a:lnTo>
                  <a:pt x="40508" y="23458"/>
                </a:lnTo>
                <a:lnTo>
                  <a:pt x="40577" y="22952"/>
                </a:lnTo>
                <a:lnTo>
                  <a:pt x="40645" y="22445"/>
                </a:lnTo>
                <a:lnTo>
                  <a:pt x="40686" y="21925"/>
                </a:lnTo>
                <a:lnTo>
                  <a:pt x="40714" y="21418"/>
                </a:lnTo>
                <a:lnTo>
                  <a:pt x="40741" y="20898"/>
                </a:lnTo>
                <a:lnTo>
                  <a:pt x="40741" y="20364"/>
                </a:lnTo>
                <a:lnTo>
                  <a:pt x="40741" y="19843"/>
                </a:lnTo>
                <a:lnTo>
                  <a:pt x="40714" y="19323"/>
                </a:lnTo>
                <a:lnTo>
                  <a:pt x="40686" y="18802"/>
                </a:lnTo>
                <a:lnTo>
                  <a:pt x="40645" y="18282"/>
                </a:lnTo>
                <a:lnTo>
                  <a:pt x="40577" y="17775"/>
                </a:lnTo>
                <a:lnTo>
                  <a:pt x="40508" y="17269"/>
                </a:lnTo>
                <a:lnTo>
                  <a:pt x="40426" y="16762"/>
                </a:lnTo>
                <a:lnTo>
                  <a:pt x="40330" y="16269"/>
                </a:lnTo>
                <a:lnTo>
                  <a:pt x="40221" y="15776"/>
                </a:lnTo>
                <a:lnTo>
                  <a:pt x="40097" y="15283"/>
                </a:lnTo>
                <a:lnTo>
                  <a:pt x="39974" y="14804"/>
                </a:lnTo>
                <a:lnTo>
                  <a:pt x="39823" y="14311"/>
                </a:lnTo>
                <a:lnTo>
                  <a:pt x="39673" y="13845"/>
                </a:lnTo>
                <a:lnTo>
                  <a:pt x="39508" y="13366"/>
                </a:lnTo>
                <a:lnTo>
                  <a:pt x="39330" y="12900"/>
                </a:lnTo>
                <a:lnTo>
                  <a:pt x="39139" y="12448"/>
                </a:lnTo>
                <a:lnTo>
                  <a:pt x="38947" y="11996"/>
                </a:lnTo>
                <a:lnTo>
                  <a:pt x="38728" y="11544"/>
                </a:lnTo>
                <a:lnTo>
                  <a:pt x="38509" y="11106"/>
                </a:lnTo>
                <a:lnTo>
                  <a:pt x="38276" y="10668"/>
                </a:lnTo>
                <a:lnTo>
                  <a:pt x="38043" y="10230"/>
                </a:lnTo>
                <a:lnTo>
                  <a:pt x="37797" y="9819"/>
                </a:lnTo>
                <a:lnTo>
                  <a:pt x="37536" y="9394"/>
                </a:lnTo>
                <a:lnTo>
                  <a:pt x="37263" y="8984"/>
                </a:lnTo>
                <a:lnTo>
                  <a:pt x="36975" y="8586"/>
                </a:lnTo>
                <a:lnTo>
                  <a:pt x="36687" y="8189"/>
                </a:lnTo>
                <a:lnTo>
                  <a:pt x="36400" y="7792"/>
                </a:lnTo>
                <a:lnTo>
                  <a:pt x="36085" y="7422"/>
                </a:lnTo>
                <a:lnTo>
                  <a:pt x="35770" y="7039"/>
                </a:lnTo>
                <a:lnTo>
                  <a:pt x="35441" y="6683"/>
                </a:lnTo>
                <a:lnTo>
                  <a:pt x="35113" y="6327"/>
                </a:lnTo>
                <a:lnTo>
                  <a:pt x="34770" y="5971"/>
                </a:lnTo>
                <a:lnTo>
                  <a:pt x="34414" y="5628"/>
                </a:lnTo>
                <a:lnTo>
                  <a:pt x="34058" y="5300"/>
                </a:lnTo>
                <a:lnTo>
                  <a:pt x="33702" y="4971"/>
                </a:lnTo>
                <a:lnTo>
                  <a:pt x="33319" y="4656"/>
                </a:lnTo>
                <a:lnTo>
                  <a:pt x="32935" y="4341"/>
                </a:lnTo>
                <a:lnTo>
                  <a:pt x="32552" y="4054"/>
                </a:lnTo>
                <a:lnTo>
                  <a:pt x="32155" y="3766"/>
                </a:lnTo>
                <a:lnTo>
                  <a:pt x="31758" y="3478"/>
                </a:lnTo>
                <a:lnTo>
                  <a:pt x="31347" y="3205"/>
                </a:lnTo>
                <a:lnTo>
                  <a:pt x="30922" y="2944"/>
                </a:lnTo>
                <a:lnTo>
                  <a:pt x="30498" y="2698"/>
                </a:lnTo>
                <a:lnTo>
                  <a:pt x="30073" y="2465"/>
                </a:lnTo>
                <a:lnTo>
                  <a:pt x="29635" y="2232"/>
                </a:lnTo>
                <a:lnTo>
                  <a:pt x="29197" y="2013"/>
                </a:lnTo>
                <a:lnTo>
                  <a:pt x="28745" y="1794"/>
                </a:lnTo>
                <a:lnTo>
                  <a:pt x="28293" y="1602"/>
                </a:lnTo>
                <a:lnTo>
                  <a:pt x="27841" y="1411"/>
                </a:lnTo>
                <a:lnTo>
                  <a:pt x="27375" y="1233"/>
                </a:lnTo>
                <a:lnTo>
                  <a:pt x="26896" y="1068"/>
                </a:lnTo>
                <a:lnTo>
                  <a:pt x="26417" y="918"/>
                </a:lnTo>
                <a:lnTo>
                  <a:pt x="25937" y="767"/>
                </a:lnTo>
                <a:lnTo>
                  <a:pt x="25458" y="644"/>
                </a:lnTo>
                <a:lnTo>
                  <a:pt x="24965" y="520"/>
                </a:lnTo>
                <a:lnTo>
                  <a:pt x="24472" y="411"/>
                </a:lnTo>
                <a:lnTo>
                  <a:pt x="23979" y="315"/>
                </a:lnTo>
                <a:lnTo>
                  <a:pt x="23473" y="233"/>
                </a:lnTo>
                <a:lnTo>
                  <a:pt x="22966" y="164"/>
                </a:lnTo>
                <a:lnTo>
                  <a:pt x="22459" y="96"/>
                </a:lnTo>
                <a:lnTo>
                  <a:pt x="21939" y="55"/>
                </a:lnTo>
                <a:lnTo>
                  <a:pt x="21418" y="27"/>
                </a:lnTo>
                <a:lnTo>
                  <a:pt x="208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585004" y="1476545"/>
            <a:ext cx="182523" cy="118835"/>
          </a:xfrm>
          <a:custGeom>
            <a:avLst/>
            <a:gdLst/>
            <a:ahLst/>
            <a:cxnLst/>
            <a:rect l="l" t="t" r="r" b="b"/>
            <a:pathLst>
              <a:path w="10601" h="6902" extrusionOk="0">
                <a:moveTo>
                  <a:pt x="2123" y="0"/>
                </a:moveTo>
                <a:lnTo>
                  <a:pt x="2027" y="14"/>
                </a:lnTo>
                <a:lnTo>
                  <a:pt x="1849" y="69"/>
                </a:lnTo>
                <a:lnTo>
                  <a:pt x="1671" y="137"/>
                </a:lnTo>
                <a:lnTo>
                  <a:pt x="1521" y="247"/>
                </a:lnTo>
                <a:lnTo>
                  <a:pt x="1398" y="370"/>
                </a:lnTo>
                <a:lnTo>
                  <a:pt x="1288" y="520"/>
                </a:lnTo>
                <a:lnTo>
                  <a:pt x="1247" y="603"/>
                </a:lnTo>
                <a:lnTo>
                  <a:pt x="1206" y="698"/>
                </a:lnTo>
                <a:lnTo>
                  <a:pt x="1178" y="781"/>
                </a:lnTo>
                <a:lnTo>
                  <a:pt x="1151" y="876"/>
                </a:lnTo>
                <a:lnTo>
                  <a:pt x="1" y="6902"/>
                </a:lnTo>
                <a:lnTo>
                  <a:pt x="10600" y="6902"/>
                </a:lnTo>
                <a:lnTo>
                  <a:pt x="9450" y="876"/>
                </a:lnTo>
                <a:lnTo>
                  <a:pt x="9422" y="781"/>
                </a:lnTo>
                <a:lnTo>
                  <a:pt x="9395" y="698"/>
                </a:lnTo>
                <a:lnTo>
                  <a:pt x="9313" y="520"/>
                </a:lnTo>
                <a:lnTo>
                  <a:pt x="9203" y="370"/>
                </a:lnTo>
                <a:lnTo>
                  <a:pt x="9080" y="247"/>
                </a:lnTo>
                <a:lnTo>
                  <a:pt x="8929" y="137"/>
                </a:lnTo>
                <a:lnTo>
                  <a:pt x="8765" y="69"/>
                </a:lnTo>
                <a:lnTo>
                  <a:pt x="8573" y="14"/>
                </a:lnTo>
                <a:lnTo>
                  <a:pt x="8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7292875" y="1574616"/>
            <a:ext cx="191700" cy="191717"/>
          </a:xfrm>
          <a:custGeom>
            <a:avLst/>
            <a:gdLst/>
            <a:ahLst/>
            <a:cxnLst/>
            <a:rect l="l" t="t" r="r" b="b"/>
            <a:pathLst>
              <a:path w="11134" h="11135" extrusionOk="0">
                <a:moveTo>
                  <a:pt x="5341" y="1"/>
                </a:moveTo>
                <a:lnTo>
                  <a:pt x="5163" y="28"/>
                </a:lnTo>
                <a:lnTo>
                  <a:pt x="4985" y="97"/>
                </a:lnTo>
                <a:lnTo>
                  <a:pt x="4821" y="193"/>
                </a:lnTo>
                <a:lnTo>
                  <a:pt x="4752" y="247"/>
                </a:lnTo>
                <a:lnTo>
                  <a:pt x="4684" y="316"/>
                </a:lnTo>
                <a:lnTo>
                  <a:pt x="2630" y="2356"/>
                </a:lnTo>
                <a:lnTo>
                  <a:pt x="2356" y="2630"/>
                </a:lnTo>
                <a:lnTo>
                  <a:pt x="316" y="4671"/>
                </a:lnTo>
                <a:lnTo>
                  <a:pt x="247" y="4753"/>
                </a:lnTo>
                <a:lnTo>
                  <a:pt x="192" y="4821"/>
                </a:lnTo>
                <a:lnTo>
                  <a:pt x="138" y="4903"/>
                </a:lnTo>
                <a:lnTo>
                  <a:pt x="96" y="4986"/>
                </a:lnTo>
                <a:lnTo>
                  <a:pt x="28" y="5164"/>
                </a:lnTo>
                <a:lnTo>
                  <a:pt x="1" y="5342"/>
                </a:lnTo>
                <a:lnTo>
                  <a:pt x="1" y="5520"/>
                </a:lnTo>
                <a:lnTo>
                  <a:pt x="28" y="5698"/>
                </a:lnTo>
                <a:lnTo>
                  <a:pt x="83" y="5876"/>
                </a:lnTo>
                <a:lnTo>
                  <a:pt x="138" y="5972"/>
                </a:lnTo>
                <a:lnTo>
                  <a:pt x="179" y="6054"/>
                </a:lnTo>
                <a:lnTo>
                  <a:pt x="3630" y="11134"/>
                </a:lnTo>
                <a:lnTo>
                  <a:pt x="7245" y="7519"/>
                </a:lnTo>
                <a:lnTo>
                  <a:pt x="7519" y="7245"/>
                </a:lnTo>
                <a:lnTo>
                  <a:pt x="11134" y="3630"/>
                </a:lnTo>
                <a:lnTo>
                  <a:pt x="6053" y="179"/>
                </a:lnTo>
                <a:lnTo>
                  <a:pt x="5971" y="124"/>
                </a:lnTo>
                <a:lnTo>
                  <a:pt x="5875" y="83"/>
                </a:lnTo>
                <a:lnTo>
                  <a:pt x="5793" y="56"/>
                </a:lnTo>
                <a:lnTo>
                  <a:pt x="5711" y="28"/>
                </a:lnTo>
                <a:lnTo>
                  <a:pt x="55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7194787" y="1866762"/>
            <a:ext cx="119093" cy="182506"/>
          </a:xfrm>
          <a:custGeom>
            <a:avLst/>
            <a:gdLst/>
            <a:ahLst/>
            <a:cxnLst/>
            <a:rect l="l" t="t" r="r" b="b"/>
            <a:pathLst>
              <a:path w="6917" h="10600" extrusionOk="0">
                <a:moveTo>
                  <a:pt x="6916" y="0"/>
                </a:moveTo>
                <a:lnTo>
                  <a:pt x="877" y="1150"/>
                </a:lnTo>
                <a:lnTo>
                  <a:pt x="781" y="1178"/>
                </a:lnTo>
                <a:lnTo>
                  <a:pt x="699" y="1205"/>
                </a:lnTo>
                <a:lnTo>
                  <a:pt x="521" y="1287"/>
                </a:lnTo>
                <a:lnTo>
                  <a:pt x="384" y="1397"/>
                </a:lnTo>
                <a:lnTo>
                  <a:pt x="247" y="1520"/>
                </a:lnTo>
                <a:lnTo>
                  <a:pt x="151" y="1671"/>
                </a:lnTo>
                <a:lnTo>
                  <a:pt x="69" y="1849"/>
                </a:lnTo>
                <a:lnTo>
                  <a:pt x="14" y="2027"/>
                </a:lnTo>
                <a:lnTo>
                  <a:pt x="1" y="2123"/>
                </a:lnTo>
                <a:lnTo>
                  <a:pt x="1" y="2219"/>
                </a:lnTo>
                <a:lnTo>
                  <a:pt x="1" y="5108"/>
                </a:lnTo>
                <a:lnTo>
                  <a:pt x="1" y="5491"/>
                </a:lnTo>
                <a:lnTo>
                  <a:pt x="1" y="8381"/>
                </a:lnTo>
                <a:lnTo>
                  <a:pt x="1" y="8477"/>
                </a:lnTo>
                <a:lnTo>
                  <a:pt x="14" y="8573"/>
                </a:lnTo>
                <a:lnTo>
                  <a:pt x="42" y="8669"/>
                </a:lnTo>
                <a:lnTo>
                  <a:pt x="69" y="8751"/>
                </a:lnTo>
                <a:lnTo>
                  <a:pt x="151" y="8929"/>
                </a:lnTo>
                <a:lnTo>
                  <a:pt x="247" y="9079"/>
                </a:lnTo>
                <a:lnTo>
                  <a:pt x="384" y="9203"/>
                </a:lnTo>
                <a:lnTo>
                  <a:pt x="521" y="9312"/>
                </a:lnTo>
                <a:lnTo>
                  <a:pt x="699" y="9394"/>
                </a:lnTo>
                <a:lnTo>
                  <a:pt x="781" y="9422"/>
                </a:lnTo>
                <a:lnTo>
                  <a:pt x="877" y="9449"/>
                </a:lnTo>
                <a:lnTo>
                  <a:pt x="6916" y="10599"/>
                </a:lnTo>
                <a:lnTo>
                  <a:pt x="6916" y="5491"/>
                </a:lnTo>
                <a:lnTo>
                  <a:pt x="6916" y="5108"/>
                </a:lnTo>
                <a:lnTo>
                  <a:pt x="6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7292875" y="2149697"/>
            <a:ext cx="191700" cy="191700"/>
          </a:xfrm>
          <a:custGeom>
            <a:avLst/>
            <a:gdLst/>
            <a:ahLst/>
            <a:cxnLst/>
            <a:rect l="l" t="t" r="r" b="b"/>
            <a:pathLst>
              <a:path w="11134" h="11134" extrusionOk="0">
                <a:moveTo>
                  <a:pt x="3630" y="0"/>
                </a:moveTo>
                <a:lnTo>
                  <a:pt x="179" y="5081"/>
                </a:lnTo>
                <a:lnTo>
                  <a:pt x="138" y="5163"/>
                </a:lnTo>
                <a:lnTo>
                  <a:pt x="83" y="5259"/>
                </a:lnTo>
                <a:lnTo>
                  <a:pt x="28" y="5437"/>
                </a:lnTo>
                <a:lnTo>
                  <a:pt x="1" y="5615"/>
                </a:lnTo>
                <a:lnTo>
                  <a:pt x="1" y="5793"/>
                </a:lnTo>
                <a:lnTo>
                  <a:pt x="28" y="5971"/>
                </a:lnTo>
                <a:lnTo>
                  <a:pt x="96" y="6149"/>
                </a:lnTo>
                <a:lnTo>
                  <a:pt x="138" y="6231"/>
                </a:lnTo>
                <a:lnTo>
                  <a:pt x="192" y="6313"/>
                </a:lnTo>
                <a:lnTo>
                  <a:pt x="247" y="6382"/>
                </a:lnTo>
                <a:lnTo>
                  <a:pt x="316" y="6464"/>
                </a:lnTo>
                <a:lnTo>
                  <a:pt x="2356" y="8504"/>
                </a:lnTo>
                <a:lnTo>
                  <a:pt x="2630" y="8778"/>
                </a:lnTo>
                <a:lnTo>
                  <a:pt x="4684" y="10819"/>
                </a:lnTo>
                <a:lnTo>
                  <a:pt x="4752" y="10887"/>
                </a:lnTo>
                <a:lnTo>
                  <a:pt x="4821" y="10942"/>
                </a:lnTo>
                <a:lnTo>
                  <a:pt x="4985" y="11038"/>
                </a:lnTo>
                <a:lnTo>
                  <a:pt x="5163" y="11106"/>
                </a:lnTo>
                <a:lnTo>
                  <a:pt x="5341" y="11134"/>
                </a:lnTo>
                <a:lnTo>
                  <a:pt x="5519" y="11134"/>
                </a:lnTo>
                <a:lnTo>
                  <a:pt x="5711" y="11106"/>
                </a:lnTo>
                <a:lnTo>
                  <a:pt x="5793" y="11079"/>
                </a:lnTo>
                <a:lnTo>
                  <a:pt x="5875" y="11052"/>
                </a:lnTo>
                <a:lnTo>
                  <a:pt x="5971" y="11010"/>
                </a:lnTo>
                <a:lnTo>
                  <a:pt x="6053" y="10956"/>
                </a:lnTo>
                <a:lnTo>
                  <a:pt x="11134" y="7505"/>
                </a:lnTo>
                <a:lnTo>
                  <a:pt x="7519" y="3889"/>
                </a:lnTo>
                <a:lnTo>
                  <a:pt x="7245" y="3616"/>
                </a:lnTo>
                <a:lnTo>
                  <a:pt x="36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7585004" y="2320633"/>
            <a:ext cx="182523" cy="118852"/>
          </a:xfrm>
          <a:custGeom>
            <a:avLst/>
            <a:gdLst/>
            <a:ahLst/>
            <a:cxnLst/>
            <a:rect l="l" t="t" r="r" b="b"/>
            <a:pathLst>
              <a:path w="10601" h="6903" extrusionOk="0">
                <a:moveTo>
                  <a:pt x="1" y="1"/>
                </a:moveTo>
                <a:lnTo>
                  <a:pt x="1151" y="6026"/>
                </a:lnTo>
                <a:lnTo>
                  <a:pt x="1178" y="6122"/>
                </a:lnTo>
                <a:lnTo>
                  <a:pt x="1206" y="6204"/>
                </a:lnTo>
                <a:lnTo>
                  <a:pt x="1247" y="6300"/>
                </a:lnTo>
                <a:lnTo>
                  <a:pt x="1288" y="6382"/>
                </a:lnTo>
                <a:lnTo>
                  <a:pt x="1398" y="6533"/>
                </a:lnTo>
                <a:lnTo>
                  <a:pt x="1521" y="6656"/>
                </a:lnTo>
                <a:lnTo>
                  <a:pt x="1671" y="6766"/>
                </a:lnTo>
                <a:lnTo>
                  <a:pt x="1849" y="6834"/>
                </a:lnTo>
                <a:lnTo>
                  <a:pt x="2027" y="6889"/>
                </a:lnTo>
                <a:lnTo>
                  <a:pt x="2123" y="6903"/>
                </a:lnTo>
                <a:lnTo>
                  <a:pt x="8491" y="6903"/>
                </a:lnTo>
                <a:lnTo>
                  <a:pt x="8573" y="6889"/>
                </a:lnTo>
                <a:lnTo>
                  <a:pt x="8765" y="6834"/>
                </a:lnTo>
                <a:lnTo>
                  <a:pt x="8929" y="6766"/>
                </a:lnTo>
                <a:lnTo>
                  <a:pt x="9080" y="6656"/>
                </a:lnTo>
                <a:lnTo>
                  <a:pt x="9203" y="6533"/>
                </a:lnTo>
                <a:lnTo>
                  <a:pt x="9313" y="6382"/>
                </a:lnTo>
                <a:lnTo>
                  <a:pt x="9395" y="6204"/>
                </a:lnTo>
                <a:lnTo>
                  <a:pt x="9422" y="6122"/>
                </a:lnTo>
                <a:lnTo>
                  <a:pt x="9450" y="6026"/>
                </a:lnTo>
                <a:lnTo>
                  <a:pt x="106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7868181" y="2149697"/>
            <a:ext cx="191476" cy="191700"/>
          </a:xfrm>
          <a:custGeom>
            <a:avLst/>
            <a:gdLst/>
            <a:ahLst/>
            <a:cxnLst/>
            <a:rect l="l" t="t" r="r" b="b"/>
            <a:pathLst>
              <a:path w="11121" h="11134" extrusionOk="0">
                <a:moveTo>
                  <a:pt x="7491" y="0"/>
                </a:moveTo>
                <a:lnTo>
                  <a:pt x="3876" y="3616"/>
                </a:lnTo>
                <a:lnTo>
                  <a:pt x="3602" y="3889"/>
                </a:lnTo>
                <a:lnTo>
                  <a:pt x="0" y="7505"/>
                </a:lnTo>
                <a:lnTo>
                  <a:pt x="5081" y="10956"/>
                </a:lnTo>
                <a:lnTo>
                  <a:pt x="5163" y="11010"/>
                </a:lnTo>
                <a:lnTo>
                  <a:pt x="5245" y="11052"/>
                </a:lnTo>
                <a:lnTo>
                  <a:pt x="5423" y="11106"/>
                </a:lnTo>
                <a:lnTo>
                  <a:pt x="5601" y="11134"/>
                </a:lnTo>
                <a:lnTo>
                  <a:pt x="5779" y="11134"/>
                </a:lnTo>
                <a:lnTo>
                  <a:pt x="5971" y="11106"/>
                </a:lnTo>
                <a:lnTo>
                  <a:pt x="6136" y="11038"/>
                </a:lnTo>
                <a:lnTo>
                  <a:pt x="6300" y="10942"/>
                </a:lnTo>
                <a:lnTo>
                  <a:pt x="6382" y="10887"/>
                </a:lnTo>
                <a:lnTo>
                  <a:pt x="6450" y="10819"/>
                </a:lnTo>
                <a:lnTo>
                  <a:pt x="8491" y="8778"/>
                </a:lnTo>
                <a:lnTo>
                  <a:pt x="8765" y="8504"/>
                </a:lnTo>
                <a:lnTo>
                  <a:pt x="10805" y="6464"/>
                </a:lnTo>
                <a:lnTo>
                  <a:pt x="10874" y="6382"/>
                </a:lnTo>
                <a:lnTo>
                  <a:pt x="10928" y="6313"/>
                </a:lnTo>
                <a:lnTo>
                  <a:pt x="11024" y="6149"/>
                </a:lnTo>
                <a:lnTo>
                  <a:pt x="11093" y="5971"/>
                </a:lnTo>
                <a:lnTo>
                  <a:pt x="11120" y="5793"/>
                </a:lnTo>
                <a:lnTo>
                  <a:pt x="11120" y="5615"/>
                </a:lnTo>
                <a:lnTo>
                  <a:pt x="11093" y="5437"/>
                </a:lnTo>
                <a:lnTo>
                  <a:pt x="11038" y="5259"/>
                </a:lnTo>
                <a:lnTo>
                  <a:pt x="10997" y="5163"/>
                </a:lnTo>
                <a:lnTo>
                  <a:pt x="10942" y="5081"/>
                </a:lnTo>
                <a:lnTo>
                  <a:pt x="7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038892" y="1866762"/>
            <a:ext cx="118835" cy="182506"/>
          </a:xfrm>
          <a:custGeom>
            <a:avLst/>
            <a:gdLst/>
            <a:ahLst/>
            <a:cxnLst/>
            <a:rect l="l" t="t" r="r" b="b"/>
            <a:pathLst>
              <a:path w="6902" h="10600" extrusionOk="0">
                <a:moveTo>
                  <a:pt x="0" y="0"/>
                </a:moveTo>
                <a:lnTo>
                  <a:pt x="0" y="5108"/>
                </a:lnTo>
                <a:lnTo>
                  <a:pt x="0" y="5491"/>
                </a:lnTo>
                <a:lnTo>
                  <a:pt x="0" y="10599"/>
                </a:lnTo>
                <a:lnTo>
                  <a:pt x="6026" y="9449"/>
                </a:lnTo>
                <a:lnTo>
                  <a:pt x="6121" y="9422"/>
                </a:lnTo>
                <a:lnTo>
                  <a:pt x="6217" y="9394"/>
                </a:lnTo>
                <a:lnTo>
                  <a:pt x="6382" y="9312"/>
                </a:lnTo>
                <a:lnTo>
                  <a:pt x="6532" y="9203"/>
                </a:lnTo>
                <a:lnTo>
                  <a:pt x="6656" y="9079"/>
                </a:lnTo>
                <a:lnTo>
                  <a:pt x="6765" y="8929"/>
                </a:lnTo>
                <a:lnTo>
                  <a:pt x="6834" y="8751"/>
                </a:lnTo>
                <a:lnTo>
                  <a:pt x="6888" y="8573"/>
                </a:lnTo>
                <a:lnTo>
                  <a:pt x="6902" y="8477"/>
                </a:lnTo>
                <a:lnTo>
                  <a:pt x="6902" y="8381"/>
                </a:lnTo>
                <a:lnTo>
                  <a:pt x="6902" y="5491"/>
                </a:lnTo>
                <a:lnTo>
                  <a:pt x="6902" y="5108"/>
                </a:lnTo>
                <a:lnTo>
                  <a:pt x="6902" y="2219"/>
                </a:lnTo>
                <a:lnTo>
                  <a:pt x="6902" y="2123"/>
                </a:lnTo>
                <a:lnTo>
                  <a:pt x="6888" y="2027"/>
                </a:lnTo>
                <a:lnTo>
                  <a:pt x="6834" y="1849"/>
                </a:lnTo>
                <a:lnTo>
                  <a:pt x="6765" y="1671"/>
                </a:lnTo>
                <a:lnTo>
                  <a:pt x="6656" y="1520"/>
                </a:lnTo>
                <a:lnTo>
                  <a:pt x="6532" y="1397"/>
                </a:lnTo>
                <a:lnTo>
                  <a:pt x="6382" y="1287"/>
                </a:lnTo>
                <a:lnTo>
                  <a:pt x="6217" y="1205"/>
                </a:lnTo>
                <a:lnTo>
                  <a:pt x="6121" y="1178"/>
                </a:lnTo>
                <a:lnTo>
                  <a:pt x="6026" y="115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7868181" y="1574616"/>
            <a:ext cx="191476" cy="191717"/>
          </a:xfrm>
          <a:custGeom>
            <a:avLst/>
            <a:gdLst/>
            <a:ahLst/>
            <a:cxnLst/>
            <a:rect l="l" t="t" r="r" b="b"/>
            <a:pathLst>
              <a:path w="11121" h="11135" extrusionOk="0">
                <a:moveTo>
                  <a:pt x="5601" y="1"/>
                </a:moveTo>
                <a:lnTo>
                  <a:pt x="5423" y="28"/>
                </a:lnTo>
                <a:lnTo>
                  <a:pt x="5245" y="83"/>
                </a:lnTo>
                <a:lnTo>
                  <a:pt x="5163" y="124"/>
                </a:lnTo>
                <a:lnTo>
                  <a:pt x="5081" y="179"/>
                </a:lnTo>
                <a:lnTo>
                  <a:pt x="0" y="3630"/>
                </a:lnTo>
                <a:lnTo>
                  <a:pt x="3602" y="7245"/>
                </a:lnTo>
                <a:lnTo>
                  <a:pt x="3876" y="7519"/>
                </a:lnTo>
                <a:lnTo>
                  <a:pt x="7491" y="11134"/>
                </a:lnTo>
                <a:lnTo>
                  <a:pt x="10942" y="6054"/>
                </a:lnTo>
                <a:lnTo>
                  <a:pt x="10997" y="5972"/>
                </a:lnTo>
                <a:lnTo>
                  <a:pt x="11038" y="5876"/>
                </a:lnTo>
                <a:lnTo>
                  <a:pt x="11093" y="5698"/>
                </a:lnTo>
                <a:lnTo>
                  <a:pt x="11120" y="5520"/>
                </a:lnTo>
                <a:lnTo>
                  <a:pt x="11120" y="5342"/>
                </a:lnTo>
                <a:lnTo>
                  <a:pt x="11093" y="5164"/>
                </a:lnTo>
                <a:lnTo>
                  <a:pt x="11024" y="4986"/>
                </a:lnTo>
                <a:lnTo>
                  <a:pt x="10928" y="4821"/>
                </a:lnTo>
                <a:lnTo>
                  <a:pt x="10874" y="4753"/>
                </a:lnTo>
                <a:lnTo>
                  <a:pt x="10805" y="4671"/>
                </a:lnTo>
                <a:lnTo>
                  <a:pt x="8765" y="2630"/>
                </a:lnTo>
                <a:lnTo>
                  <a:pt x="8491" y="2356"/>
                </a:lnTo>
                <a:lnTo>
                  <a:pt x="6450" y="316"/>
                </a:lnTo>
                <a:lnTo>
                  <a:pt x="6382" y="247"/>
                </a:lnTo>
                <a:lnTo>
                  <a:pt x="6300" y="193"/>
                </a:lnTo>
                <a:lnTo>
                  <a:pt x="6136" y="97"/>
                </a:lnTo>
                <a:lnTo>
                  <a:pt x="5971" y="28"/>
                </a:lnTo>
                <a:lnTo>
                  <a:pt x="5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7267169" y="1548927"/>
            <a:ext cx="818176" cy="818176"/>
          </a:xfrm>
          <a:custGeom>
            <a:avLst/>
            <a:gdLst/>
            <a:ahLst/>
            <a:cxnLst/>
            <a:rect l="l" t="t" r="r" b="b"/>
            <a:pathLst>
              <a:path w="47520" h="47520" extrusionOk="0">
                <a:moveTo>
                  <a:pt x="24185" y="7464"/>
                </a:moveTo>
                <a:lnTo>
                  <a:pt x="24596" y="7477"/>
                </a:lnTo>
                <a:lnTo>
                  <a:pt x="25007" y="7505"/>
                </a:lnTo>
                <a:lnTo>
                  <a:pt x="25431" y="7546"/>
                </a:lnTo>
                <a:lnTo>
                  <a:pt x="25828" y="7587"/>
                </a:lnTo>
                <a:lnTo>
                  <a:pt x="26239" y="7642"/>
                </a:lnTo>
                <a:lnTo>
                  <a:pt x="26650" y="7710"/>
                </a:lnTo>
                <a:lnTo>
                  <a:pt x="27047" y="7792"/>
                </a:lnTo>
                <a:lnTo>
                  <a:pt x="27444" y="7874"/>
                </a:lnTo>
                <a:lnTo>
                  <a:pt x="27828" y="7970"/>
                </a:lnTo>
                <a:lnTo>
                  <a:pt x="28225" y="8080"/>
                </a:lnTo>
                <a:lnTo>
                  <a:pt x="28608" y="8189"/>
                </a:lnTo>
                <a:lnTo>
                  <a:pt x="28992" y="8313"/>
                </a:lnTo>
                <a:lnTo>
                  <a:pt x="29361" y="8450"/>
                </a:lnTo>
                <a:lnTo>
                  <a:pt x="29731" y="8586"/>
                </a:lnTo>
                <a:lnTo>
                  <a:pt x="30101" y="8737"/>
                </a:lnTo>
                <a:lnTo>
                  <a:pt x="30471" y="8901"/>
                </a:lnTo>
                <a:lnTo>
                  <a:pt x="30827" y="9066"/>
                </a:lnTo>
                <a:lnTo>
                  <a:pt x="31183" y="9244"/>
                </a:lnTo>
                <a:lnTo>
                  <a:pt x="31525" y="9422"/>
                </a:lnTo>
                <a:lnTo>
                  <a:pt x="31867" y="9627"/>
                </a:lnTo>
                <a:lnTo>
                  <a:pt x="32210" y="9819"/>
                </a:lnTo>
                <a:lnTo>
                  <a:pt x="32538" y="10024"/>
                </a:lnTo>
                <a:lnTo>
                  <a:pt x="32867" y="10244"/>
                </a:lnTo>
                <a:lnTo>
                  <a:pt x="33196" y="10476"/>
                </a:lnTo>
                <a:lnTo>
                  <a:pt x="33511" y="10695"/>
                </a:lnTo>
                <a:lnTo>
                  <a:pt x="33826" y="10942"/>
                </a:lnTo>
                <a:lnTo>
                  <a:pt x="34127" y="11188"/>
                </a:lnTo>
                <a:lnTo>
                  <a:pt x="34428" y="11435"/>
                </a:lnTo>
                <a:lnTo>
                  <a:pt x="34716" y="11695"/>
                </a:lnTo>
                <a:lnTo>
                  <a:pt x="35003" y="11969"/>
                </a:lnTo>
                <a:lnTo>
                  <a:pt x="35291" y="12243"/>
                </a:lnTo>
                <a:lnTo>
                  <a:pt x="35565" y="12517"/>
                </a:lnTo>
                <a:lnTo>
                  <a:pt x="35825" y="12804"/>
                </a:lnTo>
                <a:lnTo>
                  <a:pt x="36085" y="13092"/>
                </a:lnTo>
                <a:lnTo>
                  <a:pt x="36332" y="13393"/>
                </a:lnTo>
                <a:lnTo>
                  <a:pt x="36578" y="13694"/>
                </a:lnTo>
                <a:lnTo>
                  <a:pt x="36825" y="14009"/>
                </a:lnTo>
                <a:lnTo>
                  <a:pt x="37057" y="14324"/>
                </a:lnTo>
                <a:lnTo>
                  <a:pt x="37277" y="14653"/>
                </a:lnTo>
                <a:lnTo>
                  <a:pt x="37496" y="14982"/>
                </a:lnTo>
                <a:lnTo>
                  <a:pt x="37701" y="15310"/>
                </a:lnTo>
                <a:lnTo>
                  <a:pt x="37907" y="15653"/>
                </a:lnTo>
                <a:lnTo>
                  <a:pt x="38098" y="15995"/>
                </a:lnTo>
                <a:lnTo>
                  <a:pt x="38276" y="16351"/>
                </a:lnTo>
                <a:lnTo>
                  <a:pt x="38454" y="16694"/>
                </a:lnTo>
                <a:lnTo>
                  <a:pt x="38619" y="17063"/>
                </a:lnTo>
                <a:lnTo>
                  <a:pt x="38783" y="17419"/>
                </a:lnTo>
                <a:lnTo>
                  <a:pt x="38934" y="17789"/>
                </a:lnTo>
                <a:lnTo>
                  <a:pt x="39071" y="18159"/>
                </a:lnTo>
                <a:lnTo>
                  <a:pt x="39207" y="18542"/>
                </a:lnTo>
                <a:lnTo>
                  <a:pt x="39331" y="18912"/>
                </a:lnTo>
                <a:lnTo>
                  <a:pt x="39440" y="19309"/>
                </a:lnTo>
                <a:lnTo>
                  <a:pt x="39550" y="19693"/>
                </a:lnTo>
                <a:lnTo>
                  <a:pt x="39646" y="20090"/>
                </a:lnTo>
                <a:lnTo>
                  <a:pt x="39728" y="20473"/>
                </a:lnTo>
                <a:lnTo>
                  <a:pt x="39810" y="20884"/>
                </a:lnTo>
                <a:lnTo>
                  <a:pt x="39878" y="21281"/>
                </a:lnTo>
                <a:lnTo>
                  <a:pt x="39933" y="21692"/>
                </a:lnTo>
                <a:lnTo>
                  <a:pt x="39974" y="22103"/>
                </a:lnTo>
                <a:lnTo>
                  <a:pt x="40015" y="22514"/>
                </a:lnTo>
                <a:lnTo>
                  <a:pt x="40043" y="22924"/>
                </a:lnTo>
                <a:lnTo>
                  <a:pt x="40057" y="23349"/>
                </a:lnTo>
                <a:lnTo>
                  <a:pt x="40070" y="23760"/>
                </a:lnTo>
                <a:lnTo>
                  <a:pt x="40057" y="24184"/>
                </a:lnTo>
                <a:lnTo>
                  <a:pt x="40043" y="24595"/>
                </a:lnTo>
                <a:lnTo>
                  <a:pt x="40015" y="25020"/>
                </a:lnTo>
                <a:lnTo>
                  <a:pt x="39974" y="25430"/>
                </a:lnTo>
                <a:lnTo>
                  <a:pt x="39933" y="25841"/>
                </a:lnTo>
                <a:lnTo>
                  <a:pt x="39878" y="26238"/>
                </a:lnTo>
                <a:lnTo>
                  <a:pt x="39810" y="26649"/>
                </a:lnTo>
                <a:lnTo>
                  <a:pt x="39728" y="27046"/>
                </a:lnTo>
                <a:lnTo>
                  <a:pt x="39646" y="27444"/>
                </a:lnTo>
                <a:lnTo>
                  <a:pt x="39550" y="27827"/>
                </a:lnTo>
                <a:lnTo>
                  <a:pt x="39440" y="28224"/>
                </a:lnTo>
                <a:lnTo>
                  <a:pt x="39331" y="28608"/>
                </a:lnTo>
                <a:lnTo>
                  <a:pt x="39207" y="28991"/>
                </a:lnTo>
                <a:lnTo>
                  <a:pt x="39071" y="29361"/>
                </a:lnTo>
                <a:lnTo>
                  <a:pt x="38934" y="29730"/>
                </a:lnTo>
                <a:lnTo>
                  <a:pt x="38783" y="30100"/>
                </a:lnTo>
                <a:lnTo>
                  <a:pt x="38619" y="30470"/>
                </a:lnTo>
                <a:lnTo>
                  <a:pt x="38454" y="30826"/>
                </a:lnTo>
                <a:lnTo>
                  <a:pt x="38276" y="31182"/>
                </a:lnTo>
                <a:lnTo>
                  <a:pt x="38098" y="31524"/>
                </a:lnTo>
                <a:lnTo>
                  <a:pt x="37907" y="31867"/>
                </a:lnTo>
                <a:lnTo>
                  <a:pt x="37701" y="32209"/>
                </a:lnTo>
                <a:lnTo>
                  <a:pt x="37496" y="32538"/>
                </a:lnTo>
                <a:lnTo>
                  <a:pt x="37277" y="32866"/>
                </a:lnTo>
                <a:lnTo>
                  <a:pt x="37057" y="33195"/>
                </a:lnTo>
                <a:lnTo>
                  <a:pt x="36825" y="33510"/>
                </a:lnTo>
                <a:lnTo>
                  <a:pt x="36578" y="33825"/>
                </a:lnTo>
                <a:lnTo>
                  <a:pt x="36332" y="34126"/>
                </a:lnTo>
                <a:lnTo>
                  <a:pt x="36085" y="34428"/>
                </a:lnTo>
                <a:lnTo>
                  <a:pt x="35825" y="34715"/>
                </a:lnTo>
                <a:lnTo>
                  <a:pt x="35565" y="35003"/>
                </a:lnTo>
                <a:lnTo>
                  <a:pt x="35291" y="35277"/>
                </a:lnTo>
                <a:lnTo>
                  <a:pt x="35003" y="35551"/>
                </a:lnTo>
                <a:lnTo>
                  <a:pt x="34716" y="35824"/>
                </a:lnTo>
                <a:lnTo>
                  <a:pt x="34428" y="36085"/>
                </a:lnTo>
                <a:lnTo>
                  <a:pt x="34127" y="36331"/>
                </a:lnTo>
                <a:lnTo>
                  <a:pt x="33826" y="36578"/>
                </a:lnTo>
                <a:lnTo>
                  <a:pt x="33511" y="36824"/>
                </a:lnTo>
                <a:lnTo>
                  <a:pt x="33196" y="37043"/>
                </a:lnTo>
                <a:lnTo>
                  <a:pt x="32867" y="37276"/>
                </a:lnTo>
                <a:lnTo>
                  <a:pt x="32538" y="37495"/>
                </a:lnTo>
                <a:lnTo>
                  <a:pt x="32210" y="37701"/>
                </a:lnTo>
                <a:lnTo>
                  <a:pt x="31867" y="37892"/>
                </a:lnTo>
                <a:lnTo>
                  <a:pt x="31525" y="38098"/>
                </a:lnTo>
                <a:lnTo>
                  <a:pt x="31183" y="38276"/>
                </a:lnTo>
                <a:lnTo>
                  <a:pt x="30827" y="38454"/>
                </a:lnTo>
                <a:lnTo>
                  <a:pt x="30471" y="38618"/>
                </a:lnTo>
                <a:lnTo>
                  <a:pt x="30101" y="38782"/>
                </a:lnTo>
                <a:lnTo>
                  <a:pt x="29731" y="38933"/>
                </a:lnTo>
                <a:lnTo>
                  <a:pt x="29361" y="39070"/>
                </a:lnTo>
                <a:lnTo>
                  <a:pt x="28992" y="39207"/>
                </a:lnTo>
                <a:lnTo>
                  <a:pt x="28608" y="39330"/>
                </a:lnTo>
                <a:lnTo>
                  <a:pt x="28225" y="39440"/>
                </a:lnTo>
                <a:lnTo>
                  <a:pt x="27828" y="39549"/>
                </a:lnTo>
                <a:lnTo>
                  <a:pt x="27444" y="39645"/>
                </a:lnTo>
                <a:lnTo>
                  <a:pt x="27047" y="39727"/>
                </a:lnTo>
                <a:lnTo>
                  <a:pt x="26650" y="39809"/>
                </a:lnTo>
                <a:lnTo>
                  <a:pt x="26239" y="39878"/>
                </a:lnTo>
                <a:lnTo>
                  <a:pt x="25828" y="39933"/>
                </a:lnTo>
                <a:lnTo>
                  <a:pt x="25431" y="39974"/>
                </a:lnTo>
                <a:lnTo>
                  <a:pt x="25007" y="40015"/>
                </a:lnTo>
                <a:lnTo>
                  <a:pt x="24596" y="40042"/>
                </a:lnTo>
                <a:lnTo>
                  <a:pt x="24185" y="40056"/>
                </a:lnTo>
                <a:lnTo>
                  <a:pt x="23336" y="40056"/>
                </a:lnTo>
                <a:lnTo>
                  <a:pt x="22925" y="40042"/>
                </a:lnTo>
                <a:lnTo>
                  <a:pt x="22501" y="40015"/>
                </a:lnTo>
                <a:lnTo>
                  <a:pt x="22090" y="39974"/>
                </a:lnTo>
                <a:lnTo>
                  <a:pt x="21693" y="39933"/>
                </a:lnTo>
                <a:lnTo>
                  <a:pt x="21282" y="39878"/>
                </a:lnTo>
                <a:lnTo>
                  <a:pt x="20871" y="39809"/>
                </a:lnTo>
                <a:lnTo>
                  <a:pt x="20474" y="39727"/>
                </a:lnTo>
                <a:lnTo>
                  <a:pt x="20077" y="39645"/>
                </a:lnTo>
                <a:lnTo>
                  <a:pt x="19693" y="39549"/>
                </a:lnTo>
                <a:lnTo>
                  <a:pt x="19296" y="39440"/>
                </a:lnTo>
                <a:lnTo>
                  <a:pt x="18913" y="39330"/>
                </a:lnTo>
                <a:lnTo>
                  <a:pt x="18543" y="39207"/>
                </a:lnTo>
                <a:lnTo>
                  <a:pt x="18159" y="39070"/>
                </a:lnTo>
                <a:lnTo>
                  <a:pt x="17790" y="38933"/>
                </a:lnTo>
                <a:lnTo>
                  <a:pt x="17420" y="38782"/>
                </a:lnTo>
                <a:lnTo>
                  <a:pt x="17050" y="38618"/>
                </a:lnTo>
                <a:lnTo>
                  <a:pt x="16694" y="38454"/>
                </a:lnTo>
                <a:lnTo>
                  <a:pt x="16338" y="38276"/>
                </a:lnTo>
                <a:lnTo>
                  <a:pt x="15996" y="38098"/>
                </a:lnTo>
                <a:lnTo>
                  <a:pt x="15653" y="37892"/>
                </a:lnTo>
                <a:lnTo>
                  <a:pt x="15311" y="37701"/>
                </a:lnTo>
                <a:lnTo>
                  <a:pt x="14982" y="37495"/>
                </a:lnTo>
                <a:lnTo>
                  <a:pt x="14654" y="37276"/>
                </a:lnTo>
                <a:lnTo>
                  <a:pt x="14325" y="37043"/>
                </a:lnTo>
                <a:lnTo>
                  <a:pt x="14010" y="36824"/>
                </a:lnTo>
                <a:lnTo>
                  <a:pt x="13695" y="36578"/>
                </a:lnTo>
                <a:lnTo>
                  <a:pt x="13394" y="36331"/>
                </a:lnTo>
                <a:lnTo>
                  <a:pt x="13093" y="36085"/>
                </a:lnTo>
                <a:lnTo>
                  <a:pt x="12805" y="35824"/>
                </a:lnTo>
                <a:lnTo>
                  <a:pt x="12517" y="35551"/>
                </a:lnTo>
                <a:lnTo>
                  <a:pt x="12244" y="35277"/>
                </a:lnTo>
                <a:lnTo>
                  <a:pt x="11970" y="35003"/>
                </a:lnTo>
                <a:lnTo>
                  <a:pt x="11696" y="34715"/>
                </a:lnTo>
                <a:lnTo>
                  <a:pt x="11436" y="34428"/>
                </a:lnTo>
                <a:lnTo>
                  <a:pt x="11189" y="34126"/>
                </a:lnTo>
                <a:lnTo>
                  <a:pt x="10943" y="33825"/>
                </a:lnTo>
                <a:lnTo>
                  <a:pt x="10696" y="33510"/>
                </a:lnTo>
                <a:lnTo>
                  <a:pt x="10477" y="33195"/>
                </a:lnTo>
                <a:lnTo>
                  <a:pt x="10244" y="32866"/>
                </a:lnTo>
                <a:lnTo>
                  <a:pt x="10025" y="32538"/>
                </a:lnTo>
                <a:lnTo>
                  <a:pt x="9820" y="32209"/>
                </a:lnTo>
                <a:lnTo>
                  <a:pt x="9628" y="31867"/>
                </a:lnTo>
                <a:lnTo>
                  <a:pt x="9436" y="31524"/>
                </a:lnTo>
                <a:lnTo>
                  <a:pt x="9245" y="31182"/>
                </a:lnTo>
                <a:lnTo>
                  <a:pt x="9066" y="30826"/>
                </a:lnTo>
                <a:lnTo>
                  <a:pt x="8902" y="30470"/>
                </a:lnTo>
                <a:lnTo>
                  <a:pt x="8738" y="30100"/>
                </a:lnTo>
                <a:lnTo>
                  <a:pt x="8587" y="29730"/>
                </a:lnTo>
                <a:lnTo>
                  <a:pt x="8450" y="29361"/>
                </a:lnTo>
                <a:lnTo>
                  <a:pt x="8313" y="28991"/>
                </a:lnTo>
                <a:lnTo>
                  <a:pt x="8190" y="28608"/>
                </a:lnTo>
                <a:lnTo>
                  <a:pt x="8080" y="28224"/>
                </a:lnTo>
                <a:lnTo>
                  <a:pt x="7971" y="27827"/>
                </a:lnTo>
                <a:lnTo>
                  <a:pt x="7875" y="27444"/>
                </a:lnTo>
                <a:lnTo>
                  <a:pt x="7793" y="27046"/>
                </a:lnTo>
                <a:lnTo>
                  <a:pt x="7711" y="26649"/>
                </a:lnTo>
                <a:lnTo>
                  <a:pt x="7656" y="26238"/>
                </a:lnTo>
                <a:lnTo>
                  <a:pt x="7587" y="25841"/>
                </a:lnTo>
                <a:lnTo>
                  <a:pt x="7546" y="25430"/>
                </a:lnTo>
                <a:lnTo>
                  <a:pt x="7505" y="25020"/>
                </a:lnTo>
                <a:lnTo>
                  <a:pt x="7478" y="24595"/>
                </a:lnTo>
                <a:lnTo>
                  <a:pt x="7464" y="24184"/>
                </a:lnTo>
                <a:lnTo>
                  <a:pt x="7464" y="23760"/>
                </a:lnTo>
                <a:lnTo>
                  <a:pt x="7464" y="23349"/>
                </a:lnTo>
                <a:lnTo>
                  <a:pt x="7478" y="22924"/>
                </a:lnTo>
                <a:lnTo>
                  <a:pt x="7505" y="22514"/>
                </a:lnTo>
                <a:lnTo>
                  <a:pt x="7546" y="22103"/>
                </a:lnTo>
                <a:lnTo>
                  <a:pt x="7587" y="21692"/>
                </a:lnTo>
                <a:lnTo>
                  <a:pt x="7656" y="21281"/>
                </a:lnTo>
                <a:lnTo>
                  <a:pt x="7711" y="20884"/>
                </a:lnTo>
                <a:lnTo>
                  <a:pt x="7793" y="20473"/>
                </a:lnTo>
                <a:lnTo>
                  <a:pt x="7875" y="20090"/>
                </a:lnTo>
                <a:lnTo>
                  <a:pt x="7971" y="19693"/>
                </a:lnTo>
                <a:lnTo>
                  <a:pt x="8080" y="19309"/>
                </a:lnTo>
                <a:lnTo>
                  <a:pt x="8190" y="18912"/>
                </a:lnTo>
                <a:lnTo>
                  <a:pt x="8313" y="18542"/>
                </a:lnTo>
                <a:lnTo>
                  <a:pt x="8450" y="18159"/>
                </a:lnTo>
                <a:lnTo>
                  <a:pt x="8587" y="17789"/>
                </a:lnTo>
                <a:lnTo>
                  <a:pt x="8738" y="17419"/>
                </a:lnTo>
                <a:lnTo>
                  <a:pt x="8902" y="17063"/>
                </a:lnTo>
                <a:lnTo>
                  <a:pt x="9066" y="16694"/>
                </a:lnTo>
                <a:lnTo>
                  <a:pt x="9245" y="16351"/>
                </a:lnTo>
                <a:lnTo>
                  <a:pt x="9436" y="15995"/>
                </a:lnTo>
                <a:lnTo>
                  <a:pt x="9628" y="15653"/>
                </a:lnTo>
                <a:lnTo>
                  <a:pt x="9820" y="15310"/>
                </a:lnTo>
                <a:lnTo>
                  <a:pt x="10025" y="14982"/>
                </a:lnTo>
                <a:lnTo>
                  <a:pt x="10244" y="14653"/>
                </a:lnTo>
                <a:lnTo>
                  <a:pt x="10477" y="14324"/>
                </a:lnTo>
                <a:lnTo>
                  <a:pt x="10696" y="14009"/>
                </a:lnTo>
                <a:lnTo>
                  <a:pt x="10943" y="13694"/>
                </a:lnTo>
                <a:lnTo>
                  <a:pt x="11189" y="13393"/>
                </a:lnTo>
                <a:lnTo>
                  <a:pt x="11436" y="13092"/>
                </a:lnTo>
                <a:lnTo>
                  <a:pt x="11696" y="12804"/>
                </a:lnTo>
                <a:lnTo>
                  <a:pt x="11970" y="12517"/>
                </a:lnTo>
                <a:lnTo>
                  <a:pt x="12244" y="12243"/>
                </a:lnTo>
                <a:lnTo>
                  <a:pt x="12517" y="11969"/>
                </a:lnTo>
                <a:lnTo>
                  <a:pt x="12805" y="11695"/>
                </a:lnTo>
                <a:lnTo>
                  <a:pt x="13093" y="11435"/>
                </a:lnTo>
                <a:lnTo>
                  <a:pt x="13394" y="11188"/>
                </a:lnTo>
                <a:lnTo>
                  <a:pt x="13695" y="10942"/>
                </a:lnTo>
                <a:lnTo>
                  <a:pt x="14010" y="10695"/>
                </a:lnTo>
                <a:lnTo>
                  <a:pt x="14325" y="10476"/>
                </a:lnTo>
                <a:lnTo>
                  <a:pt x="14654" y="10244"/>
                </a:lnTo>
                <a:lnTo>
                  <a:pt x="14982" y="10024"/>
                </a:lnTo>
                <a:lnTo>
                  <a:pt x="15311" y="9819"/>
                </a:lnTo>
                <a:lnTo>
                  <a:pt x="15653" y="9627"/>
                </a:lnTo>
                <a:lnTo>
                  <a:pt x="15996" y="9422"/>
                </a:lnTo>
                <a:lnTo>
                  <a:pt x="16338" y="9244"/>
                </a:lnTo>
                <a:lnTo>
                  <a:pt x="16694" y="9066"/>
                </a:lnTo>
                <a:lnTo>
                  <a:pt x="17050" y="8901"/>
                </a:lnTo>
                <a:lnTo>
                  <a:pt x="17420" y="8737"/>
                </a:lnTo>
                <a:lnTo>
                  <a:pt x="17790" y="8586"/>
                </a:lnTo>
                <a:lnTo>
                  <a:pt x="18159" y="8450"/>
                </a:lnTo>
                <a:lnTo>
                  <a:pt x="18543" y="8313"/>
                </a:lnTo>
                <a:lnTo>
                  <a:pt x="18913" y="8189"/>
                </a:lnTo>
                <a:lnTo>
                  <a:pt x="19296" y="8080"/>
                </a:lnTo>
                <a:lnTo>
                  <a:pt x="19693" y="7970"/>
                </a:lnTo>
                <a:lnTo>
                  <a:pt x="20077" y="7874"/>
                </a:lnTo>
                <a:lnTo>
                  <a:pt x="20474" y="7792"/>
                </a:lnTo>
                <a:lnTo>
                  <a:pt x="20871" y="7710"/>
                </a:lnTo>
                <a:lnTo>
                  <a:pt x="21282" y="7642"/>
                </a:lnTo>
                <a:lnTo>
                  <a:pt x="21693" y="7587"/>
                </a:lnTo>
                <a:lnTo>
                  <a:pt x="22090" y="7546"/>
                </a:lnTo>
                <a:lnTo>
                  <a:pt x="22501" y="7505"/>
                </a:lnTo>
                <a:lnTo>
                  <a:pt x="22925" y="7477"/>
                </a:lnTo>
                <a:lnTo>
                  <a:pt x="23336" y="7464"/>
                </a:lnTo>
                <a:close/>
                <a:moveTo>
                  <a:pt x="23130" y="0"/>
                </a:moveTo>
                <a:lnTo>
                  <a:pt x="22514" y="28"/>
                </a:lnTo>
                <a:lnTo>
                  <a:pt x="21898" y="69"/>
                </a:lnTo>
                <a:lnTo>
                  <a:pt x="21282" y="123"/>
                </a:lnTo>
                <a:lnTo>
                  <a:pt x="20679" y="192"/>
                </a:lnTo>
                <a:lnTo>
                  <a:pt x="20077" y="288"/>
                </a:lnTo>
                <a:lnTo>
                  <a:pt x="19474" y="384"/>
                </a:lnTo>
                <a:lnTo>
                  <a:pt x="18885" y="507"/>
                </a:lnTo>
                <a:lnTo>
                  <a:pt x="18337" y="630"/>
                </a:lnTo>
                <a:lnTo>
                  <a:pt x="17790" y="753"/>
                </a:lnTo>
                <a:lnTo>
                  <a:pt x="17256" y="904"/>
                </a:lnTo>
                <a:lnTo>
                  <a:pt x="16722" y="1068"/>
                </a:lnTo>
                <a:lnTo>
                  <a:pt x="16187" y="1233"/>
                </a:lnTo>
                <a:lnTo>
                  <a:pt x="15667" y="1411"/>
                </a:lnTo>
                <a:lnTo>
                  <a:pt x="15147" y="1616"/>
                </a:lnTo>
                <a:lnTo>
                  <a:pt x="14640" y="1822"/>
                </a:lnTo>
                <a:lnTo>
                  <a:pt x="14133" y="2027"/>
                </a:lnTo>
                <a:lnTo>
                  <a:pt x="13627" y="2260"/>
                </a:lnTo>
                <a:lnTo>
                  <a:pt x="13134" y="2506"/>
                </a:lnTo>
                <a:lnTo>
                  <a:pt x="12654" y="2753"/>
                </a:lnTo>
                <a:lnTo>
                  <a:pt x="12175" y="3013"/>
                </a:lnTo>
                <a:lnTo>
                  <a:pt x="11696" y="3287"/>
                </a:lnTo>
                <a:lnTo>
                  <a:pt x="11230" y="3574"/>
                </a:lnTo>
                <a:lnTo>
                  <a:pt x="10765" y="3862"/>
                </a:lnTo>
                <a:lnTo>
                  <a:pt x="10258" y="4204"/>
                </a:lnTo>
                <a:lnTo>
                  <a:pt x="9751" y="4560"/>
                </a:lnTo>
                <a:lnTo>
                  <a:pt x="9272" y="4930"/>
                </a:lnTo>
                <a:lnTo>
                  <a:pt x="8779" y="5314"/>
                </a:lnTo>
                <a:lnTo>
                  <a:pt x="8313" y="5711"/>
                </a:lnTo>
                <a:lnTo>
                  <a:pt x="7848" y="6108"/>
                </a:lnTo>
                <a:lnTo>
                  <a:pt x="7396" y="6532"/>
                </a:lnTo>
                <a:lnTo>
                  <a:pt x="6958" y="6957"/>
                </a:lnTo>
                <a:lnTo>
                  <a:pt x="6533" y="7395"/>
                </a:lnTo>
                <a:lnTo>
                  <a:pt x="6109" y="7847"/>
                </a:lnTo>
                <a:lnTo>
                  <a:pt x="5711" y="8313"/>
                </a:lnTo>
                <a:lnTo>
                  <a:pt x="5314" y="8778"/>
                </a:lnTo>
                <a:lnTo>
                  <a:pt x="4931" y="9258"/>
                </a:lnTo>
                <a:lnTo>
                  <a:pt x="4561" y="9751"/>
                </a:lnTo>
                <a:lnTo>
                  <a:pt x="4205" y="10257"/>
                </a:lnTo>
                <a:lnTo>
                  <a:pt x="3863" y="10764"/>
                </a:lnTo>
                <a:lnTo>
                  <a:pt x="3575" y="11229"/>
                </a:lnTo>
                <a:lnTo>
                  <a:pt x="3288" y="11695"/>
                </a:lnTo>
                <a:lnTo>
                  <a:pt x="3014" y="12161"/>
                </a:lnTo>
                <a:lnTo>
                  <a:pt x="2753" y="12640"/>
                </a:lnTo>
                <a:lnTo>
                  <a:pt x="2507" y="13133"/>
                </a:lnTo>
                <a:lnTo>
                  <a:pt x="2260" y="13626"/>
                </a:lnTo>
                <a:lnTo>
                  <a:pt x="2041" y="14133"/>
                </a:lnTo>
                <a:lnTo>
                  <a:pt x="1822" y="14639"/>
                </a:lnTo>
                <a:lnTo>
                  <a:pt x="1617" y="15146"/>
                </a:lnTo>
                <a:lnTo>
                  <a:pt x="1425" y="15666"/>
                </a:lnTo>
                <a:lnTo>
                  <a:pt x="1233" y="16187"/>
                </a:lnTo>
                <a:lnTo>
                  <a:pt x="1069" y="16721"/>
                </a:lnTo>
                <a:lnTo>
                  <a:pt x="905" y="17255"/>
                </a:lnTo>
                <a:lnTo>
                  <a:pt x="768" y="17789"/>
                </a:lnTo>
                <a:lnTo>
                  <a:pt x="631" y="18337"/>
                </a:lnTo>
                <a:lnTo>
                  <a:pt x="508" y="18885"/>
                </a:lnTo>
                <a:lnTo>
                  <a:pt x="384" y="19473"/>
                </a:lnTo>
                <a:lnTo>
                  <a:pt x="288" y="20076"/>
                </a:lnTo>
                <a:lnTo>
                  <a:pt x="206" y="20679"/>
                </a:lnTo>
                <a:lnTo>
                  <a:pt x="124" y="21281"/>
                </a:lnTo>
                <a:lnTo>
                  <a:pt x="69" y="21897"/>
                </a:lnTo>
                <a:lnTo>
                  <a:pt x="28" y="22514"/>
                </a:lnTo>
                <a:lnTo>
                  <a:pt x="15" y="23130"/>
                </a:lnTo>
                <a:lnTo>
                  <a:pt x="1" y="23760"/>
                </a:lnTo>
                <a:lnTo>
                  <a:pt x="15" y="24390"/>
                </a:lnTo>
                <a:lnTo>
                  <a:pt x="28" y="25006"/>
                </a:lnTo>
                <a:lnTo>
                  <a:pt x="69" y="25622"/>
                </a:lnTo>
                <a:lnTo>
                  <a:pt x="124" y="26238"/>
                </a:lnTo>
                <a:lnTo>
                  <a:pt x="206" y="26841"/>
                </a:lnTo>
                <a:lnTo>
                  <a:pt x="288" y="27444"/>
                </a:lnTo>
                <a:lnTo>
                  <a:pt x="384" y="28046"/>
                </a:lnTo>
                <a:lnTo>
                  <a:pt x="508" y="28635"/>
                </a:lnTo>
                <a:lnTo>
                  <a:pt x="631" y="29183"/>
                </a:lnTo>
                <a:lnTo>
                  <a:pt x="768" y="29730"/>
                </a:lnTo>
                <a:lnTo>
                  <a:pt x="905" y="30265"/>
                </a:lnTo>
                <a:lnTo>
                  <a:pt x="1069" y="30799"/>
                </a:lnTo>
                <a:lnTo>
                  <a:pt x="1233" y="31333"/>
                </a:lnTo>
                <a:lnTo>
                  <a:pt x="1425" y="31853"/>
                </a:lnTo>
                <a:lnTo>
                  <a:pt x="1617" y="32373"/>
                </a:lnTo>
                <a:lnTo>
                  <a:pt x="1822" y="32880"/>
                </a:lnTo>
                <a:lnTo>
                  <a:pt x="2041" y="33387"/>
                </a:lnTo>
                <a:lnTo>
                  <a:pt x="2260" y="33894"/>
                </a:lnTo>
                <a:lnTo>
                  <a:pt x="2507" y="34387"/>
                </a:lnTo>
                <a:lnTo>
                  <a:pt x="2753" y="34866"/>
                </a:lnTo>
                <a:lnTo>
                  <a:pt x="3014" y="35359"/>
                </a:lnTo>
                <a:lnTo>
                  <a:pt x="3288" y="35824"/>
                </a:lnTo>
                <a:lnTo>
                  <a:pt x="3575" y="36290"/>
                </a:lnTo>
                <a:lnTo>
                  <a:pt x="3863" y="36756"/>
                </a:lnTo>
                <a:lnTo>
                  <a:pt x="4205" y="37262"/>
                </a:lnTo>
                <a:lnTo>
                  <a:pt x="4561" y="37769"/>
                </a:lnTo>
                <a:lnTo>
                  <a:pt x="4931" y="38262"/>
                </a:lnTo>
                <a:lnTo>
                  <a:pt x="5314" y="38741"/>
                </a:lnTo>
                <a:lnTo>
                  <a:pt x="5711" y="39207"/>
                </a:lnTo>
                <a:lnTo>
                  <a:pt x="6109" y="39673"/>
                </a:lnTo>
                <a:lnTo>
                  <a:pt x="6533" y="40124"/>
                </a:lnTo>
                <a:lnTo>
                  <a:pt x="6958" y="40563"/>
                </a:lnTo>
                <a:lnTo>
                  <a:pt x="7396" y="40987"/>
                </a:lnTo>
                <a:lnTo>
                  <a:pt x="7848" y="41412"/>
                </a:lnTo>
                <a:lnTo>
                  <a:pt x="8313" y="41809"/>
                </a:lnTo>
                <a:lnTo>
                  <a:pt x="8779" y="42206"/>
                </a:lnTo>
                <a:lnTo>
                  <a:pt x="9272" y="42589"/>
                </a:lnTo>
                <a:lnTo>
                  <a:pt x="9751" y="42959"/>
                </a:lnTo>
                <a:lnTo>
                  <a:pt x="10258" y="43315"/>
                </a:lnTo>
                <a:lnTo>
                  <a:pt x="10765" y="43658"/>
                </a:lnTo>
                <a:lnTo>
                  <a:pt x="11230" y="43945"/>
                </a:lnTo>
                <a:lnTo>
                  <a:pt x="11696" y="44233"/>
                </a:lnTo>
                <a:lnTo>
                  <a:pt x="12175" y="44507"/>
                </a:lnTo>
                <a:lnTo>
                  <a:pt x="12654" y="44767"/>
                </a:lnTo>
                <a:lnTo>
                  <a:pt x="13134" y="45013"/>
                </a:lnTo>
                <a:lnTo>
                  <a:pt x="13627" y="45260"/>
                </a:lnTo>
                <a:lnTo>
                  <a:pt x="14133" y="45493"/>
                </a:lnTo>
                <a:lnTo>
                  <a:pt x="14640" y="45698"/>
                </a:lnTo>
                <a:lnTo>
                  <a:pt x="15147" y="45903"/>
                </a:lnTo>
                <a:lnTo>
                  <a:pt x="15667" y="46109"/>
                </a:lnTo>
                <a:lnTo>
                  <a:pt x="16187" y="46287"/>
                </a:lnTo>
                <a:lnTo>
                  <a:pt x="16722" y="46451"/>
                </a:lnTo>
                <a:lnTo>
                  <a:pt x="17256" y="46616"/>
                </a:lnTo>
                <a:lnTo>
                  <a:pt x="17790" y="46766"/>
                </a:lnTo>
                <a:lnTo>
                  <a:pt x="18337" y="46889"/>
                </a:lnTo>
                <a:lnTo>
                  <a:pt x="18885" y="47013"/>
                </a:lnTo>
                <a:lnTo>
                  <a:pt x="19474" y="47136"/>
                </a:lnTo>
                <a:lnTo>
                  <a:pt x="20077" y="47232"/>
                </a:lnTo>
                <a:lnTo>
                  <a:pt x="20679" y="47328"/>
                </a:lnTo>
                <a:lnTo>
                  <a:pt x="21282" y="47396"/>
                </a:lnTo>
                <a:lnTo>
                  <a:pt x="21898" y="47451"/>
                </a:lnTo>
                <a:lnTo>
                  <a:pt x="22514" y="47492"/>
                </a:lnTo>
                <a:lnTo>
                  <a:pt x="23130" y="47506"/>
                </a:lnTo>
                <a:lnTo>
                  <a:pt x="23760" y="47519"/>
                </a:lnTo>
                <a:lnTo>
                  <a:pt x="24390" y="47506"/>
                </a:lnTo>
                <a:lnTo>
                  <a:pt x="25007" y="47492"/>
                </a:lnTo>
                <a:lnTo>
                  <a:pt x="25623" y="47451"/>
                </a:lnTo>
                <a:lnTo>
                  <a:pt x="26239" y="47396"/>
                </a:lnTo>
                <a:lnTo>
                  <a:pt x="26842" y="47328"/>
                </a:lnTo>
                <a:lnTo>
                  <a:pt x="27458" y="47232"/>
                </a:lnTo>
                <a:lnTo>
                  <a:pt x="28047" y="47136"/>
                </a:lnTo>
                <a:lnTo>
                  <a:pt x="28636" y="47013"/>
                </a:lnTo>
                <a:lnTo>
                  <a:pt x="29197" y="46889"/>
                </a:lnTo>
                <a:lnTo>
                  <a:pt x="29731" y="46766"/>
                </a:lnTo>
                <a:lnTo>
                  <a:pt x="30279" y="46616"/>
                </a:lnTo>
                <a:lnTo>
                  <a:pt x="30813" y="46451"/>
                </a:lnTo>
                <a:lnTo>
                  <a:pt x="31333" y="46287"/>
                </a:lnTo>
                <a:lnTo>
                  <a:pt x="31854" y="46109"/>
                </a:lnTo>
                <a:lnTo>
                  <a:pt x="32374" y="45903"/>
                </a:lnTo>
                <a:lnTo>
                  <a:pt x="32894" y="45698"/>
                </a:lnTo>
                <a:lnTo>
                  <a:pt x="33401" y="45479"/>
                </a:lnTo>
                <a:lnTo>
                  <a:pt x="33894" y="45260"/>
                </a:lnTo>
                <a:lnTo>
                  <a:pt x="34387" y="45013"/>
                </a:lnTo>
                <a:lnTo>
                  <a:pt x="34880" y="44767"/>
                </a:lnTo>
                <a:lnTo>
                  <a:pt x="35359" y="44507"/>
                </a:lnTo>
                <a:lnTo>
                  <a:pt x="35825" y="44233"/>
                </a:lnTo>
                <a:lnTo>
                  <a:pt x="36291" y="43945"/>
                </a:lnTo>
                <a:lnTo>
                  <a:pt x="36756" y="43658"/>
                </a:lnTo>
                <a:lnTo>
                  <a:pt x="37263" y="43315"/>
                </a:lnTo>
                <a:lnTo>
                  <a:pt x="37770" y="42959"/>
                </a:lnTo>
                <a:lnTo>
                  <a:pt x="38263" y="42589"/>
                </a:lnTo>
                <a:lnTo>
                  <a:pt x="38742" y="42206"/>
                </a:lnTo>
                <a:lnTo>
                  <a:pt x="39207" y="41809"/>
                </a:lnTo>
                <a:lnTo>
                  <a:pt x="39673" y="41412"/>
                </a:lnTo>
                <a:lnTo>
                  <a:pt x="40125" y="40987"/>
                </a:lnTo>
                <a:lnTo>
                  <a:pt x="40563" y="40563"/>
                </a:lnTo>
                <a:lnTo>
                  <a:pt x="40988" y="40124"/>
                </a:lnTo>
                <a:lnTo>
                  <a:pt x="41412" y="39673"/>
                </a:lnTo>
                <a:lnTo>
                  <a:pt x="41809" y="39207"/>
                </a:lnTo>
                <a:lnTo>
                  <a:pt x="42207" y="38741"/>
                </a:lnTo>
                <a:lnTo>
                  <a:pt x="42590" y="38262"/>
                </a:lnTo>
                <a:lnTo>
                  <a:pt x="42960" y="37769"/>
                </a:lnTo>
                <a:lnTo>
                  <a:pt x="43316" y="37262"/>
                </a:lnTo>
                <a:lnTo>
                  <a:pt x="43658" y="36756"/>
                </a:lnTo>
                <a:lnTo>
                  <a:pt x="43946" y="36290"/>
                </a:lnTo>
                <a:lnTo>
                  <a:pt x="44233" y="35824"/>
                </a:lnTo>
                <a:lnTo>
                  <a:pt x="44507" y="35359"/>
                </a:lnTo>
                <a:lnTo>
                  <a:pt x="44767" y="34866"/>
                </a:lnTo>
                <a:lnTo>
                  <a:pt x="45014" y="34387"/>
                </a:lnTo>
                <a:lnTo>
                  <a:pt x="45260" y="33894"/>
                </a:lnTo>
                <a:lnTo>
                  <a:pt x="45493" y="33387"/>
                </a:lnTo>
                <a:lnTo>
                  <a:pt x="45699" y="32880"/>
                </a:lnTo>
                <a:lnTo>
                  <a:pt x="45918" y="32373"/>
                </a:lnTo>
                <a:lnTo>
                  <a:pt x="46109" y="31853"/>
                </a:lnTo>
                <a:lnTo>
                  <a:pt x="46287" y="31333"/>
                </a:lnTo>
                <a:lnTo>
                  <a:pt x="46465" y="30799"/>
                </a:lnTo>
                <a:lnTo>
                  <a:pt x="46616" y="30265"/>
                </a:lnTo>
                <a:lnTo>
                  <a:pt x="46767" y="29730"/>
                </a:lnTo>
                <a:lnTo>
                  <a:pt x="46890" y="29183"/>
                </a:lnTo>
                <a:lnTo>
                  <a:pt x="47013" y="28635"/>
                </a:lnTo>
                <a:lnTo>
                  <a:pt x="47136" y="28046"/>
                </a:lnTo>
                <a:lnTo>
                  <a:pt x="47232" y="27444"/>
                </a:lnTo>
                <a:lnTo>
                  <a:pt x="47328" y="26841"/>
                </a:lnTo>
                <a:lnTo>
                  <a:pt x="47397" y="26238"/>
                </a:lnTo>
                <a:lnTo>
                  <a:pt x="47451" y="25622"/>
                </a:lnTo>
                <a:lnTo>
                  <a:pt x="47492" y="25006"/>
                </a:lnTo>
                <a:lnTo>
                  <a:pt x="47520" y="24390"/>
                </a:lnTo>
                <a:lnTo>
                  <a:pt x="47520" y="23760"/>
                </a:lnTo>
                <a:lnTo>
                  <a:pt x="47520" y="23130"/>
                </a:lnTo>
                <a:lnTo>
                  <a:pt x="47492" y="22514"/>
                </a:lnTo>
                <a:lnTo>
                  <a:pt x="47451" y="21897"/>
                </a:lnTo>
                <a:lnTo>
                  <a:pt x="47397" y="21281"/>
                </a:lnTo>
                <a:lnTo>
                  <a:pt x="47328" y="20679"/>
                </a:lnTo>
                <a:lnTo>
                  <a:pt x="47232" y="20076"/>
                </a:lnTo>
                <a:lnTo>
                  <a:pt x="47136" y="19473"/>
                </a:lnTo>
                <a:lnTo>
                  <a:pt x="47013" y="18885"/>
                </a:lnTo>
                <a:lnTo>
                  <a:pt x="46904" y="18337"/>
                </a:lnTo>
                <a:lnTo>
                  <a:pt x="46767" y="17789"/>
                </a:lnTo>
                <a:lnTo>
                  <a:pt x="46616" y="17255"/>
                </a:lnTo>
                <a:lnTo>
                  <a:pt x="46465" y="16721"/>
                </a:lnTo>
                <a:lnTo>
                  <a:pt x="46287" y="16187"/>
                </a:lnTo>
                <a:lnTo>
                  <a:pt x="46109" y="15666"/>
                </a:lnTo>
                <a:lnTo>
                  <a:pt x="45918" y="15146"/>
                </a:lnTo>
                <a:lnTo>
                  <a:pt x="45712" y="14639"/>
                </a:lnTo>
                <a:lnTo>
                  <a:pt x="45493" y="14133"/>
                </a:lnTo>
                <a:lnTo>
                  <a:pt x="45260" y="13626"/>
                </a:lnTo>
                <a:lnTo>
                  <a:pt x="45028" y="13133"/>
                </a:lnTo>
                <a:lnTo>
                  <a:pt x="44767" y="12640"/>
                </a:lnTo>
                <a:lnTo>
                  <a:pt x="44507" y="12161"/>
                </a:lnTo>
                <a:lnTo>
                  <a:pt x="44233" y="11695"/>
                </a:lnTo>
                <a:lnTo>
                  <a:pt x="43959" y="11229"/>
                </a:lnTo>
                <a:lnTo>
                  <a:pt x="43658" y="10764"/>
                </a:lnTo>
                <a:lnTo>
                  <a:pt x="43316" y="10257"/>
                </a:lnTo>
                <a:lnTo>
                  <a:pt x="42960" y="9751"/>
                </a:lnTo>
                <a:lnTo>
                  <a:pt x="42590" y="9258"/>
                </a:lnTo>
                <a:lnTo>
                  <a:pt x="42207" y="8778"/>
                </a:lnTo>
                <a:lnTo>
                  <a:pt x="41809" y="8313"/>
                </a:lnTo>
                <a:lnTo>
                  <a:pt x="41412" y="7847"/>
                </a:lnTo>
                <a:lnTo>
                  <a:pt x="40988" y="7395"/>
                </a:lnTo>
                <a:lnTo>
                  <a:pt x="40563" y="6957"/>
                </a:lnTo>
                <a:lnTo>
                  <a:pt x="40125" y="6532"/>
                </a:lnTo>
                <a:lnTo>
                  <a:pt x="39673" y="6108"/>
                </a:lnTo>
                <a:lnTo>
                  <a:pt x="39207" y="5711"/>
                </a:lnTo>
                <a:lnTo>
                  <a:pt x="38742" y="5314"/>
                </a:lnTo>
                <a:lnTo>
                  <a:pt x="38263" y="4930"/>
                </a:lnTo>
                <a:lnTo>
                  <a:pt x="37770" y="4560"/>
                </a:lnTo>
                <a:lnTo>
                  <a:pt x="37263" y="4204"/>
                </a:lnTo>
                <a:lnTo>
                  <a:pt x="36756" y="3862"/>
                </a:lnTo>
                <a:lnTo>
                  <a:pt x="36291" y="3574"/>
                </a:lnTo>
                <a:lnTo>
                  <a:pt x="35825" y="3287"/>
                </a:lnTo>
                <a:lnTo>
                  <a:pt x="35359" y="3013"/>
                </a:lnTo>
                <a:lnTo>
                  <a:pt x="34880" y="2753"/>
                </a:lnTo>
                <a:lnTo>
                  <a:pt x="34387" y="2506"/>
                </a:lnTo>
                <a:lnTo>
                  <a:pt x="33894" y="2260"/>
                </a:lnTo>
                <a:lnTo>
                  <a:pt x="33401" y="2041"/>
                </a:lnTo>
                <a:lnTo>
                  <a:pt x="32894" y="1822"/>
                </a:lnTo>
                <a:lnTo>
                  <a:pt x="32374" y="1616"/>
                </a:lnTo>
                <a:lnTo>
                  <a:pt x="31854" y="1411"/>
                </a:lnTo>
                <a:lnTo>
                  <a:pt x="31333" y="1233"/>
                </a:lnTo>
                <a:lnTo>
                  <a:pt x="30813" y="1068"/>
                </a:lnTo>
                <a:lnTo>
                  <a:pt x="30279" y="904"/>
                </a:lnTo>
                <a:lnTo>
                  <a:pt x="29731" y="753"/>
                </a:lnTo>
                <a:lnTo>
                  <a:pt x="29197" y="630"/>
                </a:lnTo>
                <a:lnTo>
                  <a:pt x="28636" y="507"/>
                </a:lnTo>
                <a:lnTo>
                  <a:pt x="28047" y="384"/>
                </a:lnTo>
                <a:lnTo>
                  <a:pt x="27458" y="288"/>
                </a:lnTo>
                <a:lnTo>
                  <a:pt x="26842" y="192"/>
                </a:lnTo>
                <a:lnTo>
                  <a:pt x="26239" y="123"/>
                </a:lnTo>
                <a:lnTo>
                  <a:pt x="25623" y="69"/>
                </a:lnTo>
                <a:lnTo>
                  <a:pt x="25007" y="28"/>
                </a:lnTo>
                <a:lnTo>
                  <a:pt x="243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325657" y="1607398"/>
            <a:ext cx="701458" cy="701234"/>
          </a:xfrm>
          <a:custGeom>
            <a:avLst/>
            <a:gdLst/>
            <a:ahLst/>
            <a:cxnLst/>
            <a:rect l="l" t="t" r="r" b="b"/>
            <a:pathLst>
              <a:path w="40741" h="40728" extrusionOk="0">
                <a:moveTo>
                  <a:pt x="20788" y="4068"/>
                </a:moveTo>
                <a:lnTo>
                  <a:pt x="21199" y="4081"/>
                </a:lnTo>
                <a:lnTo>
                  <a:pt x="21610" y="4109"/>
                </a:lnTo>
                <a:lnTo>
                  <a:pt x="22034" y="4150"/>
                </a:lnTo>
                <a:lnTo>
                  <a:pt x="22431" y="4191"/>
                </a:lnTo>
                <a:lnTo>
                  <a:pt x="22842" y="4246"/>
                </a:lnTo>
                <a:lnTo>
                  <a:pt x="23253" y="4314"/>
                </a:lnTo>
                <a:lnTo>
                  <a:pt x="23650" y="4396"/>
                </a:lnTo>
                <a:lnTo>
                  <a:pt x="24047" y="4478"/>
                </a:lnTo>
                <a:lnTo>
                  <a:pt x="24431" y="4574"/>
                </a:lnTo>
                <a:lnTo>
                  <a:pt x="24828" y="4684"/>
                </a:lnTo>
                <a:lnTo>
                  <a:pt x="25211" y="4793"/>
                </a:lnTo>
                <a:lnTo>
                  <a:pt x="25595" y="4917"/>
                </a:lnTo>
                <a:lnTo>
                  <a:pt x="25964" y="5054"/>
                </a:lnTo>
                <a:lnTo>
                  <a:pt x="26334" y="5190"/>
                </a:lnTo>
                <a:lnTo>
                  <a:pt x="26704" y="5341"/>
                </a:lnTo>
                <a:lnTo>
                  <a:pt x="27074" y="5505"/>
                </a:lnTo>
                <a:lnTo>
                  <a:pt x="27430" y="5670"/>
                </a:lnTo>
                <a:lnTo>
                  <a:pt x="27786" y="5848"/>
                </a:lnTo>
                <a:lnTo>
                  <a:pt x="28128" y="6026"/>
                </a:lnTo>
                <a:lnTo>
                  <a:pt x="28470" y="6231"/>
                </a:lnTo>
                <a:lnTo>
                  <a:pt x="28813" y="6423"/>
                </a:lnTo>
                <a:lnTo>
                  <a:pt x="29141" y="6628"/>
                </a:lnTo>
                <a:lnTo>
                  <a:pt x="29470" y="6848"/>
                </a:lnTo>
                <a:lnTo>
                  <a:pt x="29799" y="7080"/>
                </a:lnTo>
                <a:lnTo>
                  <a:pt x="30114" y="7299"/>
                </a:lnTo>
                <a:lnTo>
                  <a:pt x="30429" y="7546"/>
                </a:lnTo>
                <a:lnTo>
                  <a:pt x="30730" y="7792"/>
                </a:lnTo>
                <a:lnTo>
                  <a:pt x="31031" y="8039"/>
                </a:lnTo>
                <a:lnTo>
                  <a:pt x="31319" y="8299"/>
                </a:lnTo>
                <a:lnTo>
                  <a:pt x="31606" y="8573"/>
                </a:lnTo>
                <a:lnTo>
                  <a:pt x="31894" y="8847"/>
                </a:lnTo>
                <a:lnTo>
                  <a:pt x="32168" y="9121"/>
                </a:lnTo>
                <a:lnTo>
                  <a:pt x="32428" y="9408"/>
                </a:lnTo>
                <a:lnTo>
                  <a:pt x="32688" y="9696"/>
                </a:lnTo>
                <a:lnTo>
                  <a:pt x="32935" y="9997"/>
                </a:lnTo>
                <a:lnTo>
                  <a:pt x="33181" y="10298"/>
                </a:lnTo>
                <a:lnTo>
                  <a:pt x="33428" y="10613"/>
                </a:lnTo>
                <a:lnTo>
                  <a:pt x="33660" y="10928"/>
                </a:lnTo>
                <a:lnTo>
                  <a:pt x="33880" y="11257"/>
                </a:lnTo>
                <a:lnTo>
                  <a:pt x="34099" y="11586"/>
                </a:lnTo>
                <a:lnTo>
                  <a:pt x="34304" y="11914"/>
                </a:lnTo>
                <a:lnTo>
                  <a:pt x="34510" y="12257"/>
                </a:lnTo>
                <a:lnTo>
                  <a:pt x="34701" y="12599"/>
                </a:lnTo>
                <a:lnTo>
                  <a:pt x="34879" y="12955"/>
                </a:lnTo>
                <a:lnTo>
                  <a:pt x="35057" y="13298"/>
                </a:lnTo>
                <a:lnTo>
                  <a:pt x="35222" y="13667"/>
                </a:lnTo>
                <a:lnTo>
                  <a:pt x="35386" y="14023"/>
                </a:lnTo>
                <a:lnTo>
                  <a:pt x="35537" y="14393"/>
                </a:lnTo>
                <a:lnTo>
                  <a:pt x="35674" y="14763"/>
                </a:lnTo>
                <a:lnTo>
                  <a:pt x="35810" y="15146"/>
                </a:lnTo>
                <a:lnTo>
                  <a:pt x="35934" y="15516"/>
                </a:lnTo>
                <a:lnTo>
                  <a:pt x="36043" y="15913"/>
                </a:lnTo>
                <a:lnTo>
                  <a:pt x="36153" y="16297"/>
                </a:lnTo>
                <a:lnTo>
                  <a:pt x="36249" y="16694"/>
                </a:lnTo>
                <a:lnTo>
                  <a:pt x="36331" y="17077"/>
                </a:lnTo>
                <a:lnTo>
                  <a:pt x="36413" y="17488"/>
                </a:lnTo>
                <a:lnTo>
                  <a:pt x="36481" y="17885"/>
                </a:lnTo>
                <a:lnTo>
                  <a:pt x="36536" y="18296"/>
                </a:lnTo>
                <a:lnTo>
                  <a:pt x="36577" y="18707"/>
                </a:lnTo>
                <a:lnTo>
                  <a:pt x="36618" y="19118"/>
                </a:lnTo>
                <a:lnTo>
                  <a:pt x="36646" y="19528"/>
                </a:lnTo>
                <a:lnTo>
                  <a:pt x="36660" y="19953"/>
                </a:lnTo>
                <a:lnTo>
                  <a:pt x="36673" y="20364"/>
                </a:lnTo>
                <a:lnTo>
                  <a:pt x="36660" y="20788"/>
                </a:lnTo>
                <a:lnTo>
                  <a:pt x="36646" y="21199"/>
                </a:lnTo>
                <a:lnTo>
                  <a:pt x="36618" y="21624"/>
                </a:lnTo>
                <a:lnTo>
                  <a:pt x="36577" y="22034"/>
                </a:lnTo>
                <a:lnTo>
                  <a:pt x="36536" y="22445"/>
                </a:lnTo>
                <a:lnTo>
                  <a:pt x="36481" y="22842"/>
                </a:lnTo>
                <a:lnTo>
                  <a:pt x="36413" y="23253"/>
                </a:lnTo>
                <a:lnTo>
                  <a:pt x="36331" y="23650"/>
                </a:lnTo>
                <a:lnTo>
                  <a:pt x="36249" y="24048"/>
                </a:lnTo>
                <a:lnTo>
                  <a:pt x="36153" y="24431"/>
                </a:lnTo>
                <a:lnTo>
                  <a:pt x="36043" y="24828"/>
                </a:lnTo>
                <a:lnTo>
                  <a:pt x="35934" y="25212"/>
                </a:lnTo>
                <a:lnTo>
                  <a:pt x="35810" y="25595"/>
                </a:lnTo>
                <a:lnTo>
                  <a:pt x="35674" y="25965"/>
                </a:lnTo>
                <a:lnTo>
                  <a:pt x="35537" y="26334"/>
                </a:lnTo>
                <a:lnTo>
                  <a:pt x="35386" y="26704"/>
                </a:lnTo>
                <a:lnTo>
                  <a:pt x="35222" y="27074"/>
                </a:lnTo>
                <a:lnTo>
                  <a:pt x="35057" y="27430"/>
                </a:lnTo>
                <a:lnTo>
                  <a:pt x="34879" y="27786"/>
                </a:lnTo>
                <a:lnTo>
                  <a:pt x="34701" y="28128"/>
                </a:lnTo>
                <a:lnTo>
                  <a:pt x="34510" y="28471"/>
                </a:lnTo>
                <a:lnTo>
                  <a:pt x="34304" y="28813"/>
                </a:lnTo>
                <a:lnTo>
                  <a:pt x="34099" y="29142"/>
                </a:lnTo>
                <a:lnTo>
                  <a:pt x="33880" y="29470"/>
                </a:lnTo>
                <a:lnTo>
                  <a:pt x="33660" y="29799"/>
                </a:lnTo>
                <a:lnTo>
                  <a:pt x="33428" y="30114"/>
                </a:lnTo>
                <a:lnTo>
                  <a:pt x="33181" y="30429"/>
                </a:lnTo>
                <a:lnTo>
                  <a:pt x="32935" y="30730"/>
                </a:lnTo>
                <a:lnTo>
                  <a:pt x="32688" y="31032"/>
                </a:lnTo>
                <a:lnTo>
                  <a:pt x="32428" y="31319"/>
                </a:lnTo>
                <a:lnTo>
                  <a:pt x="32168" y="31607"/>
                </a:lnTo>
                <a:lnTo>
                  <a:pt x="31894" y="31881"/>
                </a:lnTo>
                <a:lnTo>
                  <a:pt x="31606" y="32155"/>
                </a:lnTo>
                <a:lnTo>
                  <a:pt x="31319" y="32428"/>
                </a:lnTo>
                <a:lnTo>
                  <a:pt x="31031" y="32689"/>
                </a:lnTo>
                <a:lnTo>
                  <a:pt x="30730" y="32935"/>
                </a:lnTo>
                <a:lnTo>
                  <a:pt x="30429" y="33182"/>
                </a:lnTo>
                <a:lnTo>
                  <a:pt x="30114" y="33428"/>
                </a:lnTo>
                <a:lnTo>
                  <a:pt x="29799" y="33647"/>
                </a:lnTo>
                <a:lnTo>
                  <a:pt x="29470" y="33880"/>
                </a:lnTo>
                <a:lnTo>
                  <a:pt x="29141" y="34099"/>
                </a:lnTo>
                <a:lnTo>
                  <a:pt x="28813" y="34305"/>
                </a:lnTo>
                <a:lnTo>
                  <a:pt x="28470" y="34496"/>
                </a:lnTo>
                <a:lnTo>
                  <a:pt x="28128" y="34702"/>
                </a:lnTo>
                <a:lnTo>
                  <a:pt x="27786" y="34880"/>
                </a:lnTo>
                <a:lnTo>
                  <a:pt x="27430" y="35058"/>
                </a:lnTo>
                <a:lnTo>
                  <a:pt x="27074" y="35222"/>
                </a:lnTo>
                <a:lnTo>
                  <a:pt x="26704" y="35386"/>
                </a:lnTo>
                <a:lnTo>
                  <a:pt x="26334" y="35537"/>
                </a:lnTo>
                <a:lnTo>
                  <a:pt x="25964" y="35674"/>
                </a:lnTo>
                <a:lnTo>
                  <a:pt x="25595" y="35811"/>
                </a:lnTo>
                <a:lnTo>
                  <a:pt x="25211" y="35934"/>
                </a:lnTo>
                <a:lnTo>
                  <a:pt x="24828" y="36044"/>
                </a:lnTo>
                <a:lnTo>
                  <a:pt x="24431" y="36153"/>
                </a:lnTo>
                <a:lnTo>
                  <a:pt x="24047" y="36249"/>
                </a:lnTo>
                <a:lnTo>
                  <a:pt x="23650" y="36331"/>
                </a:lnTo>
                <a:lnTo>
                  <a:pt x="23253" y="36413"/>
                </a:lnTo>
                <a:lnTo>
                  <a:pt x="22842" y="36482"/>
                </a:lnTo>
                <a:lnTo>
                  <a:pt x="22431" y="36537"/>
                </a:lnTo>
                <a:lnTo>
                  <a:pt x="22034" y="36578"/>
                </a:lnTo>
                <a:lnTo>
                  <a:pt x="21610" y="36619"/>
                </a:lnTo>
                <a:lnTo>
                  <a:pt x="21199" y="36646"/>
                </a:lnTo>
                <a:lnTo>
                  <a:pt x="20788" y="36660"/>
                </a:lnTo>
                <a:lnTo>
                  <a:pt x="19939" y="36660"/>
                </a:lnTo>
                <a:lnTo>
                  <a:pt x="19528" y="36646"/>
                </a:lnTo>
                <a:lnTo>
                  <a:pt x="19104" y="36619"/>
                </a:lnTo>
                <a:lnTo>
                  <a:pt x="18693" y="36578"/>
                </a:lnTo>
                <a:lnTo>
                  <a:pt x="18296" y="36537"/>
                </a:lnTo>
                <a:lnTo>
                  <a:pt x="17885" y="36482"/>
                </a:lnTo>
                <a:lnTo>
                  <a:pt x="17474" y="36413"/>
                </a:lnTo>
                <a:lnTo>
                  <a:pt x="17077" y="36331"/>
                </a:lnTo>
                <a:lnTo>
                  <a:pt x="16680" y="36249"/>
                </a:lnTo>
                <a:lnTo>
                  <a:pt x="16296" y="36153"/>
                </a:lnTo>
                <a:lnTo>
                  <a:pt x="15899" y="36044"/>
                </a:lnTo>
                <a:lnTo>
                  <a:pt x="15516" y="35934"/>
                </a:lnTo>
                <a:lnTo>
                  <a:pt x="15146" y="35811"/>
                </a:lnTo>
                <a:lnTo>
                  <a:pt x="14762" y="35674"/>
                </a:lnTo>
                <a:lnTo>
                  <a:pt x="14393" y="35537"/>
                </a:lnTo>
                <a:lnTo>
                  <a:pt x="14023" y="35386"/>
                </a:lnTo>
                <a:lnTo>
                  <a:pt x="13653" y="35222"/>
                </a:lnTo>
                <a:lnTo>
                  <a:pt x="13297" y="35058"/>
                </a:lnTo>
                <a:lnTo>
                  <a:pt x="12941" y="34880"/>
                </a:lnTo>
                <a:lnTo>
                  <a:pt x="12599" y="34702"/>
                </a:lnTo>
                <a:lnTo>
                  <a:pt x="12256" y="34496"/>
                </a:lnTo>
                <a:lnTo>
                  <a:pt x="11914" y="34305"/>
                </a:lnTo>
                <a:lnTo>
                  <a:pt x="11585" y="34099"/>
                </a:lnTo>
                <a:lnTo>
                  <a:pt x="11257" y="33880"/>
                </a:lnTo>
                <a:lnTo>
                  <a:pt x="10928" y="33647"/>
                </a:lnTo>
                <a:lnTo>
                  <a:pt x="10613" y="33428"/>
                </a:lnTo>
                <a:lnTo>
                  <a:pt x="10298" y="33182"/>
                </a:lnTo>
                <a:lnTo>
                  <a:pt x="9997" y="32935"/>
                </a:lnTo>
                <a:lnTo>
                  <a:pt x="9696" y="32689"/>
                </a:lnTo>
                <a:lnTo>
                  <a:pt x="9408" y="32428"/>
                </a:lnTo>
                <a:lnTo>
                  <a:pt x="9120" y="32155"/>
                </a:lnTo>
                <a:lnTo>
                  <a:pt x="8847" y="31881"/>
                </a:lnTo>
                <a:lnTo>
                  <a:pt x="8573" y="31607"/>
                </a:lnTo>
                <a:lnTo>
                  <a:pt x="8299" y="31319"/>
                </a:lnTo>
                <a:lnTo>
                  <a:pt x="8039" y="31032"/>
                </a:lnTo>
                <a:lnTo>
                  <a:pt x="7792" y="30730"/>
                </a:lnTo>
                <a:lnTo>
                  <a:pt x="7546" y="30429"/>
                </a:lnTo>
                <a:lnTo>
                  <a:pt x="7299" y="30114"/>
                </a:lnTo>
                <a:lnTo>
                  <a:pt x="7080" y="29799"/>
                </a:lnTo>
                <a:lnTo>
                  <a:pt x="6847" y="29470"/>
                </a:lnTo>
                <a:lnTo>
                  <a:pt x="6628" y="29142"/>
                </a:lnTo>
                <a:lnTo>
                  <a:pt x="6423" y="28813"/>
                </a:lnTo>
                <a:lnTo>
                  <a:pt x="6231" y="28471"/>
                </a:lnTo>
                <a:lnTo>
                  <a:pt x="6039" y="28128"/>
                </a:lnTo>
                <a:lnTo>
                  <a:pt x="5848" y="27786"/>
                </a:lnTo>
                <a:lnTo>
                  <a:pt x="5669" y="27430"/>
                </a:lnTo>
                <a:lnTo>
                  <a:pt x="5505" y="27074"/>
                </a:lnTo>
                <a:lnTo>
                  <a:pt x="5341" y="26704"/>
                </a:lnTo>
                <a:lnTo>
                  <a:pt x="5190" y="26334"/>
                </a:lnTo>
                <a:lnTo>
                  <a:pt x="5053" y="25965"/>
                </a:lnTo>
                <a:lnTo>
                  <a:pt x="4916" y="25595"/>
                </a:lnTo>
                <a:lnTo>
                  <a:pt x="4793" y="25212"/>
                </a:lnTo>
                <a:lnTo>
                  <a:pt x="4683" y="24828"/>
                </a:lnTo>
                <a:lnTo>
                  <a:pt x="4574" y="24431"/>
                </a:lnTo>
                <a:lnTo>
                  <a:pt x="4478" y="24048"/>
                </a:lnTo>
                <a:lnTo>
                  <a:pt x="4396" y="23650"/>
                </a:lnTo>
                <a:lnTo>
                  <a:pt x="4314" y="23253"/>
                </a:lnTo>
                <a:lnTo>
                  <a:pt x="4259" y="22842"/>
                </a:lnTo>
                <a:lnTo>
                  <a:pt x="4190" y="22445"/>
                </a:lnTo>
                <a:lnTo>
                  <a:pt x="4149" y="22034"/>
                </a:lnTo>
                <a:lnTo>
                  <a:pt x="4108" y="21624"/>
                </a:lnTo>
                <a:lnTo>
                  <a:pt x="4081" y="21199"/>
                </a:lnTo>
                <a:lnTo>
                  <a:pt x="4067" y="20788"/>
                </a:lnTo>
                <a:lnTo>
                  <a:pt x="4067" y="20364"/>
                </a:lnTo>
                <a:lnTo>
                  <a:pt x="4067" y="19953"/>
                </a:lnTo>
                <a:lnTo>
                  <a:pt x="4081" y="19528"/>
                </a:lnTo>
                <a:lnTo>
                  <a:pt x="4108" y="19118"/>
                </a:lnTo>
                <a:lnTo>
                  <a:pt x="4149" y="18707"/>
                </a:lnTo>
                <a:lnTo>
                  <a:pt x="4190" y="18296"/>
                </a:lnTo>
                <a:lnTo>
                  <a:pt x="4259" y="17885"/>
                </a:lnTo>
                <a:lnTo>
                  <a:pt x="4314" y="17488"/>
                </a:lnTo>
                <a:lnTo>
                  <a:pt x="4396" y="17077"/>
                </a:lnTo>
                <a:lnTo>
                  <a:pt x="4478" y="16694"/>
                </a:lnTo>
                <a:lnTo>
                  <a:pt x="4574" y="16297"/>
                </a:lnTo>
                <a:lnTo>
                  <a:pt x="4683" y="15913"/>
                </a:lnTo>
                <a:lnTo>
                  <a:pt x="4793" y="15516"/>
                </a:lnTo>
                <a:lnTo>
                  <a:pt x="4916" y="15146"/>
                </a:lnTo>
                <a:lnTo>
                  <a:pt x="5053" y="14763"/>
                </a:lnTo>
                <a:lnTo>
                  <a:pt x="5190" y="14393"/>
                </a:lnTo>
                <a:lnTo>
                  <a:pt x="5341" y="14023"/>
                </a:lnTo>
                <a:lnTo>
                  <a:pt x="5505" y="13667"/>
                </a:lnTo>
                <a:lnTo>
                  <a:pt x="5669" y="13298"/>
                </a:lnTo>
                <a:lnTo>
                  <a:pt x="5848" y="12955"/>
                </a:lnTo>
                <a:lnTo>
                  <a:pt x="6039" y="12599"/>
                </a:lnTo>
                <a:lnTo>
                  <a:pt x="6231" y="12257"/>
                </a:lnTo>
                <a:lnTo>
                  <a:pt x="6423" y="11914"/>
                </a:lnTo>
                <a:lnTo>
                  <a:pt x="6628" y="11586"/>
                </a:lnTo>
                <a:lnTo>
                  <a:pt x="6847" y="11257"/>
                </a:lnTo>
                <a:lnTo>
                  <a:pt x="7080" y="10928"/>
                </a:lnTo>
                <a:lnTo>
                  <a:pt x="7299" y="10613"/>
                </a:lnTo>
                <a:lnTo>
                  <a:pt x="7546" y="10298"/>
                </a:lnTo>
                <a:lnTo>
                  <a:pt x="7792" y="9997"/>
                </a:lnTo>
                <a:lnTo>
                  <a:pt x="8039" y="9696"/>
                </a:lnTo>
                <a:lnTo>
                  <a:pt x="8299" y="9408"/>
                </a:lnTo>
                <a:lnTo>
                  <a:pt x="8573" y="9121"/>
                </a:lnTo>
                <a:lnTo>
                  <a:pt x="8847" y="8847"/>
                </a:lnTo>
                <a:lnTo>
                  <a:pt x="9120" y="8573"/>
                </a:lnTo>
                <a:lnTo>
                  <a:pt x="9408" y="8299"/>
                </a:lnTo>
                <a:lnTo>
                  <a:pt x="9696" y="8039"/>
                </a:lnTo>
                <a:lnTo>
                  <a:pt x="9997" y="7792"/>
                </a:lnTo>
                <a:lnTo>
                  <a:pt x="10298" y="7546"/>
                </a:lnTo>
                <a:lnTo>
                  <a:pt x="10613" y="7299"/>
                </a:lnTo>
                <a:lnTo>
                  <a:pt x="10928" y="7080"/>
                </a:lnTo>
                <a:lnTo>
                  <a:pt x="11257" y="6848"/>
                </a:lnTo>
                <a:lnTo>
                  <a:pt x="11585" y="6628"/>
                </a:lnTo>
                <a:lnTo>
                  <a:pt x="11914" y="6423"/>
                </a:lnTo>
                <a:lnTo>
                  <a:pt x="12256" y="6231"/>
                </a:lnTo>
                <a:lnTo>
                  <a:pt x="12599" y="6026"/>
                </a:lnTo>
                <a:lnTo>
                  <a:pt x="12941" y="5848"/>
                </a:lnTo>
                <a:lnTo>
                  <a:pt x="13297" y="5670"/>
                </a:lnTo>
                <a:lnTo>
                  <a:pt x="13653" y="5505"/>
                </a:lnTo>
                <a:lnTo>
                  <a:pt x="14023" y="5341"/>
                </a:lnTo>
                <a:lnTo>
                  <a:pt x="14393" y="5190"/>
                </a:lnTo>
                <a:lnTo>
                  <a:pt x="14762" y="5054"/>
                </a:lnTo>
                <a:lnTo>
                  <a:pt x="15146" y="4917"/>
                </a:lnTo>
                <a:lnTo>
                  <a:pt x="15516" y="4793"/>
                </a:lnTo>
                <a:lnTo>
                  <a:pt x="15899" y="4684"/>
                </a:lnTo>
                <a:lnTo>
                  <a:pt x="16296" y="4574"/>
                </a:lnTo>
                <a:lnTo>
                  <a:pt x="16680" y="4478"/>
                </a:lnTo>
                <a:lnTo>
                  <a:pt x="17077" y="4396"/>
                </a:lnTo>
                <a:lnTo>
                  <a:pt x="17474" y="4314"/>
                </a:lnTo>
                <a:lnTo>
                  <a:pt x="17885" y="4246"/>
                </a:lnTo>
                <a:lnTo>
                  <a:pt x="18296" y="4191"/>
                </a:lnTo>
                <a:lnTo>
                  <a:pt x="18693" y="4150"/>
                </a:lnTo>
                <a:lnTo>
                  <a:pt x="19104" y="4109"/>
                </a:lnTo>
                <a:lnTo>
                  <a:pt x="19528" y="4081"/>
                </a:lnTo>
                <a:lnTo>
                  <a:pt x="19939" y="4068"/>
                </a:lnTo>
                <a:close/>
                <a:moveTo>
                  <a:pt x="19843" y="0"/>
                </a:moveTo>
                <a:lnTo>
                  <a:pt x="19323" y="28"/>
                </a:lnTo>
                <a:lnTo>
                  <a:pt x="18802" y="55"/>
                </a:lnTo>
                <a:lnTo>
                  <a:pt x="18282" y="96"/>
                </a:lnTo>
                <a:lnTo>
                  <a:pt x="17775" y="165"/>
                </a:lnTo>
                <a:lnTo>
                  <a:pt x="17268" y="233"/>
                </a:lnTo>
                <a:lnTo>
                  <a:pt x="16762" y="315"/>
                </a:lnTo>
                <a:lnTo>
                  <a:pt x="16269" y="411"/>
                </a:lnTo>
                <a:lnTo>
                  <a:pt x="15776" y="521"/>
                </a:lnTo>
                <a:lnTo>
                  <a:pt x="15283" y="644"/>
                </a:lnTo>
                <a:lnTo>
                  <a:pt x="14790" y="767"/>
                </a:lnTo>
                <a:lnTo>
                  <a:pt x="14311" y="918"/>
                </a:lnTo>
                <a:lnTo>
                  <a:pt x="13845" y="1069"/>
                </a:lnTo>
                <a:lnTo>
                  <a:pt x="13366" y="1233"/>
                </a:lnTo>
                <a:lnTo>
                  <a:pt x="12900" y="1411"/>
                </a:lnTo>
                <a:lnTo>
                  <a:pt x="12448" y="1603"/>
                </a:lnTo>
                <a:lnTo>
                  <a:pt x="11996" y="1794"/>
                </a:lnTo>
                <a:lnTo>
                  <a:pt x="11544" y="2013"/>
                </a:lnTo>
                <a:lnTo>
                  <a:pt x="11106" y="2233"/>
                </a:lnTo>
                <a:lnTo>
                  <a:pt x="10668" y="2452"/>
                </a:lnTo>
                <a:lnTo>
                  <a:pt x="10230" y="2698"/>
                </a:lnTo>
                <a:lnTo>
                  <a:pt x="9805" y="2945"/>
                </a:lnTo>
                <a:lnTo>
                  <a:pt x="9394" y="3205"/>
                </a:lnTo>
                <a:lnTo>
                  <a:pt x="8983" y="3479"/>
                </a:lnTo>
                <a:lnTo>
                  <a:pt x="8586" y="3753"/>
                </a:lnTo>
                <a:lnTo>
                  <a:pt x="8189" y="4054"/>
                </a:lnTo>
                <a:lnTo>
                  <a:pt x="7792" y="4341"/>
                </a:lnTo>
                <a:lnTo>
                  <a:pt x="7422" y="4656"/>
                </a:lnTo>
                <a:lnTo>
                  <a:pt x="7039" y="4971"/>
                </a:lnTo>
                <a:lnTo>
                  <a:pt x="6683" y="5300"/>
                </a:lnTo>
                <a:lnTo>
                  <a:pt x="6313" y="5629"/>
                </a:lnTo>
                <a:lnTo>
                  <a:pt x="5971" y="5971"/>
                </a:lnTo>
                <a:lnTo>
                  <a:pt x="5628" y="6313"/>
                </a:lnTo>
                <a:lnTo>
                  <a:pt x="5300" y="6683"/>
                </a:lnTo>
                <a:lnTo>
                  <a:pt x="4971" y="7039"/>
                </a:lnTo>
                <a:lnTo>
                  <a:pt x="4656" y="7423"/>
                </a:lnTo>
                <a:lnTo>
                  <a:pt x="4341" y="7792"/>
                </a:lnTo>
                <a:lnTo>
                  <a:pt x="4054" y="8190"/>
                </a:lnTo>
                <a:lnTo>
                  <a:pt x="3766" y="8587"/>
                </a:lnTo>
                <a:lnTo>
                  <a:pt x="3478" y="8984"/>
                </a:lnTo>
                <a:lnTo>
                  <a:pt x="3205" y="9395"/>
                </a:lnTo>
                <a:lnTo>
                  <a:pt x="2944" y="9805"/>
                </a:lnTo>
                <a:lnTo>
                  <a:pt x="2698" y="10230"/>
                </a:lnTo>
                <a:lnTo>
                  <a:pt x="2465" y="10668"/>
                </a:lnTo>
                <a:lnTo>
                  <a:pt x="2232" y="11106"/>
                </a:lnTo>
                <a:lnTo>
                  <a:pt x="2013" y="11545"/>
                </a:lnTo>
                <a:lnTo>
                  <a:pt x="1794" y="11997"/>
                </a:lnTo>
                <a:lnTo>
                  <a:pt x="1602" y="12448"/>
                </a:lnTo>
                <a:lnTo>
                  <a:pt x="1411" y="12900"/>
                </a:lnTo>
                <a:lnTo>
                  <a:pt x="1233" y="13366"/>
                </a:lnTo>
                <a:lnTo>
                  <a:pt x="1068" y="13845"/>
                </a:lnTo>
                <a:lnTo>
                  <a:pt x="918" y="14311"/>
                </a:lnTo>
                <a:lnTo>
                  <a:pt x="767" y="14790"/>
                </a:lnTo>
                <a:lnTo>
                  <a:pt x="644" y="15283"/>
                </a:lnTo>
                <a:lnTo>
                  <a:pt x="520" y="15776"/>
                </a:lnTo>
                <a:lnTo>
                  <a:pt x="411" y="16269"/>
                </a:lnTo>
                <a:lnTo>
                  <a:pt x="315" y="16762"/>
                </a:lnTo>
                <a:lnTo>
                  <a:pt x="233" y="17269"/>
                </a:lnTo>
                <a:lnTo>
                  <a:pt x="164" y="17776"/>
                </a:lnTo>
                <a:lnTo>
                  <a:pt x="96" y="18282"/>
                </a:lnTo>
                <a:lnTo>
                  <a:pt x="55" y="18803"/>
                </a:lnTo>
                <a:lnTo>
                  <a:pt x="27" y="19323"/>
                </a:lnTo>
                <a:lnTo>
                  <a:pt x="0" y="19843"/>
                </a:lnTo>
                <a:lnTo>
                  <a:pt x="0" y="20364"/>
                </a:lnTo>
                <a:lnTo>
                  <a:pt x="0" y="20898"/>
                </a:lnTo>
                <a:lnTo>
                  <a:pt x="27" y="21418"/>
                </a:lnTo>
                <a:lnTo>
                  <a:pt x="55" y="21925"/>
                </a:lnTo>
                <a:lnTo>
                  <a:pt x="96" y="22445"/>
                </a:lnTo>
                <a:lnTo>
                  <a:pt x="164" y="22952"/>
                </a:lnTo>
                <a:lnTo>
                  <a:pt x="233" y="23459"/>
                </a:lnTo>
                <a:lnTo>
                  <a:pt x="315" y="23965"/>
                </a:lnTo>
                <a:lnTo>
                  <a:pt x="411" y="24458"/>
                </a:lnTo>
                <a:lnTo>
                  <a:pt x="520" y="24965"/>
                </a:lnTo>
                <a:lnTo>
                  <a:pt x="644" y="25444"/>
                </a:lnTo>
                <a:lnTo>
                  <a:pt x="767" y="25937"/>
                </a:lnTo>
                <a:lnTo>
                  <a:pt x="918" y="26417"/>
                </a:lnTo>
                <a:lnTo>
                  <a:pt x="1068" y="26896"/>
                </a:lnTo>
                <a:lnTo>
                  <a:pt x="1233" y="27362"/>
                </a:lnTo>
                <a:lnTo>
                  <a:pt x="1411" y="27827"/>
                </a:lnTo>
                <a:lnTo>
                  <a:pt x="1602" y="28279"/>
                </a:lnTo>
                <a:lnTo>
                  <a:pt x="1794" y="28745"/>
                </a:lnTo>
                <a:lnTo>
                  <a:pt x="2013" y="29183"/>
                </a:lnTo>
                <a:lnTo>
                  <a:pt x="2232" y="29621"/>
                </a:lnTo>
                <a:lnTo>
                  <a:pt x="2465" y="30059"/>
                </a:lnTo>
                <a:lnTo>
                  <a:pt x="2698" y="30498"/>
                </a:lnTo>
                <a:lnTo>
                  <a:pt x="2944" y="30922"/>
                </a:lnTo>
                <a:lnTo>
                  <a:pt x="3205" y="31333"/>
                </a:lnTo>
                <a:lnTo>
                  <a:pt x="3478" y="31744"/>
                </a:lnTo>
                <a:lnTo>
                  <a:pt x="3766" y="32141"/>
                </a:lnTo>
                <a:lnTo>
                  <a:pt x="4054" y="32538"/>
                </a:lnTo>
                <a:lnTo>
                  <a:pt x="4341" y="32935"/>
                </a:lnTo>
                <a:lnTo>
                  <a:pt x="4656" y="33305"/>
                </a:lnTo>
                <a:lnTo>
                  <a:pt x="4971" y="33688"/>
                </a:lnTo>
                <a:lnTo>
                  <a:pt x="5300" y="34044"/>
                </a:lnTo>
                <a:lnTo>
                  <a:pt x="5628" y="34414"/>
                </a:lnTo>
                <a:lnTo>
                  <a:pt x="5971" y="34756"/>
                </a:lnTo>
                <a:lnTo>
                  <a:pt x="6313" y="35099"/>
                </a:lnTo>
                <a:lnTo>
                  <a:pt x="6683" y="35427"/>
                </a:lnTo>
                <a:lnTo>
                  <a:pt x="7039" y="35756"/>
                </a:lnTo>
                <a:lnTo>
                  <a:pt x="7422" y="36071"/>
                </a:lnTo>
                <a:lnTo>
                  <a:pt x="7792" y="36386"/>
                </a:lnTo>
                <a:lnTo>
                  <a:pt x="8189" y="36674"/>
                </a:lnTo>
                <a:lnTo>
                  <a:pt x="8586" y="36975"/>
                </a:lnTo>
                <a:lnTo>
                  <a:pt x="8983" y="37249"/>
                </a:lnTo>
                <a:lnTo>
                  <a:pt x="9394" y="37523"/>
                </a:lnTo>
                <a:lnTo>
                  <a:pt x="9805" y="37783"/>
                </a:lnTo>
                <a:lnTo>
                  <a:pt x="10230" y="38029"/>
                </a:lnTo>
                <a:lnTo>
                  <a:pt x="10668" y="38276"/>
                </a:lnTo>
                <a:lnTo>
                  <a:pt x="11106" y="38495"/>
                </a:lnTo>
                <a:lnTo>
                  <a:pt x="11544" y="38714"/>
                </a:lnTo>
                <a:lnTo>
                  <a:pt x="11996" y="38933"/>
                </a:lnTo>
                <a:lnTo>
                  <a:pt x="12448" y="39125"/>
                </a:lnTo>
                <a:lnTo>
                  <a:pt x="12900" y="39317"/>
                </a:lnTo>
                <a:lnTo>
                  <a:pt x="13366" y="39495"/>
                </a:lnTo>
                <a:lnTo>
                  <a:pt x="13845" y="39659"/>
                </a:lnTo>
                <a:lnTo>
                  <a:pt x="14311" y="39810"/>
                </a:lnTo>
                <a:lnTo>
                  <a:pt x="14790" y="39960"/>
                </a:lnTo>
                <a:lnTo>
                  <a:pt x="15283" y="40084"/>
                </a:lnTo>
                <a:lnTo>
                  <a:pt x="15776" y="40207"/>
                </a:lnTo>
                <a:lnTo>
                  <a:pt x="16269" y="40316"/>
                </a:lnTo>
                <a:lnTo>
                  <a:pt x="16762" y="40412"/>
                </a:lnTo>
                <a:lnTo>
                  <a:pt x="17268" y="40494"/>
                </a:lnTo>
                <a:lnTo>
                  <a:pt x="17775" y="40563"/>
                </a:lnTo>
                <a:lnTo>
                  <a:pt x="18282" y="40631"/>
                </a:lnTo>
                <a:lnTo>
                  <a:pt x="18802" y="40672"/>
                </a:lnTo>
                <a:lnTo>
                  <a:pt x="19323" y="40700"/>
                </a:lnTo>
                <a:lnTo>
                  <a:pt x="19843" y="40727"/>
                </a:lnTo>
                <a:lnTo>
                  <a:pt x="20884" y="40727"/>
                </a:lnTo>
                <a:lnTo>
                  <a:pt x="21404" y="40700"/>
                </a:lnTo>
                <a:lnTo>
                  <a:pt x="21925" y="40672"/>
                </a:lnTo>
                <a:lnTo>
                  <a:pt x="22445" y="40631"/>
                </a:lnTo>
                <a:lnTo>
                  <a:pt x="22952" y="40563"/>
                </a:lnTo>
                <a:lnTo>
                  <a:pt x="23458" y="40494"/>
                </a:lnTo>
                <a:lnTo>
                  <a:pt x="23965" y="40412"/>
                </a:lnTo>
                <a:lnTo>
                  <a:pt x="24458" y="40316"/>
                </a:lnTo>
                <a:lnTo>
                  <a:pt x="24951" y="40207"/>
                </a:lnTo>
                <a:lnTo>
                  <a:pt x="25444" y="40084"/>
                </a:lnTo>
                <a:lnTo>
                  <a:pt x="25937" y="39960"/>
                </a:lnTo>
                <a:lnTo>
                  <a:pt x="26416" y="39810"/>
                </a:lnTo>
                <a:lnTo>
                  <a:pt x="26896" y="39659"/>
                </a:lnTo>
                <a:lnTo>
                  <a:pt x="27361" y="39495"/>
                </a:lnTo>
                <a:lnTo>
                  <a:pt x="27827" y="39317"/>
                </a:lnTo>
                <a:lnTo>
                  <a:pt x="28279" y="39125"/>
                </a:lnTo>
                <a:lnTo>
                  <a:pt x="28744" y="38933"/>
                </a:lnTo>
                <a:lnTo>
                  <a:pt x="29182" y="38714"/>
                </a:lnTo>
                <a:lnTo>
                  <a:pt x="29634" y="38495"/>
                </a:lnTo>
                <a:lnTo>
                  <a:pt x="30059" y="38276"/>
                </a:lnTo>
                <a:lnTo>
                  <a:pt x="30497" y="38029"/>
                </a:lnTo>
                <a:lnTo>
                  <a:pt x="30922" y="37783"/>
                </a:lnTo>
                <a:lnTo>
                  <a:pt x="31332" y="37523"/>
                </a:lnTo>
                <a:lnTo>
                  <a:pt x="31743" y="37249"/>
                </a:lnTo>
                <a:lnTo>
                  <a:pt x="32140" y="36975"/>
                </a:lnTo>
                <a:lnTo>
                  <a:pt x="32538" y="36674"/>
                </a:lnTo>
                <a:lnTo>
                  <a:pt x="32935" y="36386"/>
                </a:lnTo>
                <a:lnTo>
                  <a:pt x="33318" y="36071"/>
                </a:lnTo>
                <a:lnTo>
                  <a:pt x="33688" y="35756"/>
                </a:lnTo>
                <a:lnTo>
                  <a:pt x="34058" y="35427"/>
                </a:lnTo>
                <a:lnTo>
                  <a:pt x="34414" y="35099"/>
                </a:lnTo>
                <a:lnTo>
                  <a:pt x="34756" y="34756"/>
                </a:lnTo>
                <a:lnTo>
                  <a:pt x="35098" y="34414"/>
                </a:lnTo>
                <a:lnTo>
                  <a:pt x="35441" y="34044"/>
                </a:lnTo>
                <a:lnTo>
                  <a:pt x="35756" y="33688"/>
                </a:lnTo>
                <a:lnTo>
                  <a:pt x="36071" y="33305"/>
                </a:lnTo>
                <a:lnTo>
                  <a:pt x="36386" y="32935"/>
                </a:lnTo>
                <a:lnTo>
                  <a:pt x="36687" y="32538"/>
                </a:lnTo>
                <a:lnTo>
                  <a:pt x="36974" y="32141"/>
                </a:lnTo>
                <a:lnTo>
                  <a:pt x="37248" y="31744"/>
                </a:lnTo>
                <a:lnTo>
                  <a:pt x="37522" y="31333"/>
                </a:lnTo>
                <a:lnTo>
                  <a:pt x="37782" y="30922"/>
                </a:lnTo>
                <a:lnTo>
                  <a:pt x="38029" y="30498"/>
                </a:lnTo>
                <a:lnTo>
                  <a:pt x="38275" y="30059"/>
                </a:lnTo>
                <a:lnTo>
                  <a:pt x="38508" y="29621"/>
                </a:lnTo>
                <a:lnTo>
                  <a:pt x="38727" y="29183"/>
                </a:lnTo>
                <a:lnTo>
                  <a:pt x="38933" y="28745"/>
                </a:lnTo>
                <a:lnTo>
                  <a:pt x="39124" y="28279"/>
                </a:lnTo>
                <a:lnTo>
                  <a:pt x="39316" y="27827"/>
                </a:lnTo>
                <a:lnTo>
                  <a:pt x="39494" y="27362"/>
                </a:lnTo>
                <a:lnTo>
                  <a:pt x="39659" y="26896"/>
                </a:lnTo>
                <a:lnTo>
                  <a:pt x="39823" y="26417"/>
                </a:lnTo>
                <a:lnTo>
                  <a:pt x="39960" y="25937"/>
                </a:lnTo>
                <a:lnTo>
                  <a:pt x="40097" y="25444"/>
                </a:lnTo>
                <a:lnTo>
                  <a:pt x="40206" y="24965"/>
                </a:lnTo>
                <a:lnTo>
                  <a:pt x="40316" y="24458"/>
                </a:lnTo>
                <a:lnTo>
                  <a:pt x="40412" y="23965"/>
                </a:lnTo>
                <a:lnTo>
                  <a:pt x="40494" y="23459"/>
                </a:lnTo>
                <a:lnTo>
                  <a:pt x="40576" y="22952"/>
                </a:lnTo>
                <a:lnTo>
                  <a:pt x="40631" y="22445"/>
                </a:lnTo>
                <a:lnTo>
                  <a:pt x="40672" y="21925"/>
                </a:lnTo>
                <a:lnTo>
                  <a:pt x="40713" y="21418"/>
                </a:lnTo>
                <a:lnTo>
                  <a:pt x="40727" y="20898"/>
                </a:lnTo>
                <a:lnTo>
                  <a:pt x="40740" y="20364"/>
                </a:lnTo>
                <a:lnTo>
                  <a:pt x="40727" y="19843"/>
                </a:lnTo>
                <a:lnTo>
                  <a:pt x="40713" y="19323"/>
                </a:lnTo>
                <a:lnTo>
                  <a:pt x="40672" y="18803"/>
                </a:lnTo>
                <a:lnTo>
                  <a:pt x="40631" y="18282"/>
                </a:lnTo>
                <a:lnTo>
                  <a:pt x="40576" y="17776"/>
                </a:lnTo>
                <a:lnTo>
                  <a:pt x="40494" y="17269"/>
                </a:lnTo>
                <a:lnTo>
                  <a:pt x="40412" y="16762"/>
                </a:lnTo>
                <a:lnTo>
                  <a:pt x="40316" y="16269"/>
                </a:lnTo>
                <a:lnTo>
                  <a:pt x="40206" y="15776"/>
                </a:lnTo>
                <a:lnTo>
                  <a:pt x="40097" y="15283"/>
                </a:lnTo>
                <a:lnTo>
                  <a:pt x="39960" y="14790"/>
                </a:lnTo>
                <a:lnTo>
                  <a:pt x="39823" y="14311"/>
                </a:lnTo>
                <a:lnTo>
                  <a:pt x="39659" y="13845"/>
                </a:lnTo>
                <a:lnTo>
                  <a:pt x="39494" y="13366"/>
                </a:lnTo>
                <a:lnTo>
                  <a:pt x="39316" y="12900"/>
                </a:lnTo>
                <a:lnTo>
                  <a:pt x="39124" y="12448"/>
                </a:lnTo>
                <a:lnTo>
                  <a:pt x="38933" y="11997"/>
                </a:lnTo>
                <a:lnTo>
                  <a:pt x="38727" y="11545"/>
                </a:lnTo>
                <a:lnTo>
                  <a:pt x="38508" y="11106"/>
                </a:lnTo>
                <a:lnTo>
                  <a:pt x="38275" y="10668"/>
                </a:lnTo>
                <a:lnTo>
                  <a:pt x="38029" y="10230"/>
                </a:lnTo>
                <a:lnTo>
                  <a:pt x="37782" y="9805"/>
                </a:lnTo>
                <a:lnTo>
                  <a:pt x="37522" y="9395"/>
                </a:lnTo>
                <a:lnTo>
                  <a:pt x="37248" y="8984"/>
                </a:lnTo>
                <a:lnTo>
                  <a:pt x="36974" y="8587"/>
                </a:lnTo>
                <a:lnTo>
                  <a:pt x="36687" y="8190"/>
                </a:lnTo>
                <a:lnTo>
                  <a:pt x="36386" y="7792"/>
                </a:lnTo>
                <a:lnTo>
                  <a:pt x="36071" y="7423"/>
                </a:lnTo>
                <a:lnTo>
                  <a:pt x="35756" y="7039"/>
                </a:lnTo>
                <a:lnTo>
                  <a:pt x="35441" y="6683"/>
                </a:lnTo>
                <a:lnTo>
                  <a:pt x="35098" y="6313"/>
                </a:lnTo>
                <a:lnTo>
                  <a:pt x="34756" y="5971"/>
                </a:lnTo>
                <a:lnTo>
                  <a:pt x="34414" y="5629"/>
                </a:lnTo>
                <a:lnTo>
                  <a:pt x="34058" y="5300"/>
                </a:lnTo>
                <a:lnTo>
                  <a:pt x="33688" y="4971"/>
                </a:lnTo>
                <a:lnTo>
                  <a:pt x="33318" y="4656"/>
                </a:lnTo>
                <a:lnTo>
                  <a:pt x="32935" y="4341"/>
                </a:lnTo>
                <a:lnTo>
                  <a:pt x="32538" y="4054"/>
                </a:lnTo>
                <a:lnTo>
                  <a:pt x="32140" y="3753"/>
                </a:lnTo>
                <a:lnTo>
                  <a:pt x="31743" y="3479"/>
                </a:lnTo>
                <a:lnTo>
                  <a:pt x="31332" y="3205"/>
                </a:lnTo>
                <a:lnTo>
                  <a:pt x="30922" y="2945"/>
                </a:lnTo>
                <a:lnTo>
                  <a:pt x="30497" y="2698"/>
                </a:lnTo>
                <a:lnTo>
                  <a:pt x="30059" y="2452"/>
                </a:lnTo>
                <a:lnTo>
                  <a:pt x="29634" y="2233"/>
                </a:lnTo>
                <a:lnTo>
                  <a:pt x="29182" y="2013"/>
                </a:lnTo>
                <a:lnTo>
                  <a:pt x="28744" y="1794"/>
                </a:lnTo>
                <a:lnTo>
                  <a:pt x="28279" y="1603"/>
                </a:lnTo>
                <a:lnTo>
                  <a:pt x="27827" y="1411"/>
                </a:lnTo>
                <a:lnTo>
                  <a:pt x="27361" y="1233"/>
                </a:lnTo>
                <a:lnTo>
                  <a:pt x="26896" y="1069"/>
                </a:lnTo>
                <a:lnTo>
                  <a:pt x="26416" y="918"/>
                </a:lnTo>
                <a:lnTo>
                  <a:pt x="25937" y="767"/>
                </a:lnTo>
                <a:lnTo>
                  <a:pt x="25444" y="644"/>
                </a:lnTo>
                <a:lnTo>
                  <a:pt x="24951" y="521"/>
                </a:lnTo>
                <a:lnTo>
                  <a:pt x="24458" y="411"/>
                </a:lnTo>
                <a:lnTo>
                  <a:pt x="23965" y="315"/>
                </a:lnTo>
                <a:lnTo>
                  <a:pt x="23458" y="233"/>
                </a:lnTo>
                <a:lnTo>
                  <a:pt x="22952" y="165"/>
                </a:lnTo>
                <a:lnTo>
                  <a:pt x="22445" y="96"/>
                </a:lnTo>
                <a:lnTo>
                  <a:pt x="21925" y="55"/>
                </a:lnTo>
                <a:lnTo>
                  <a:pt x="21404" y="28"/>
                </a:lnTo>
                <a:lnTo>
                  <a:pt x="208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6189887" y="767786"/>
            <a:ext cx="182523" cy="118835"/>
          </a:xfrm>
          <a:custGeom>
            <a:avLst/>
            <a:gdLst/>
            <a:ahLst/>
            <a:cxnLst/>
            <a:rect l="l" t="t" r="r" b="b"/>
            <a:pathLst>
              <a:path w="10601" h="6902" extrusionOk="0">
                <a:moveTo>
                  <a:pt x="2110" y="0"/>
                </a:moveTo>
                <a:lnTo>
                  <a:pt x="2028" y="14"/>
                </a:lnTo>
                <a:lnTo>
                  <a:pt x="1836" y="55"/>
                </a:lnTo>
                <a:lnTo>
                  <a:pt x="1672" y="137"/>
                </a:lnTo>
                <a:lnTo>
                  <a:pt x="1521" y="246"/>
                </a:lnTo>
                <a:lnTo>
                  <a:pt x="1398" y="370"/>
                </a:lnTo>
                <a:lnTo>
                  <a:pt x="1288" y="520"/>
                </a:lnTo>
                <a:lnTo>
                  <a:pt x="1247" y="603"/>
                </a:lnTo>
                <a:lnTo>
                  <a:pt x="1206" y="685"/>
                </a:lnTo>
                <a:lnTo>
                  <a:pt x="1179" y="781"/>
                </a:lnTo>
                <a:lnTo>
                  <a:pt x="1151" y="876"/>
                </a:lnTo>
                <a:lnTo>
                  <a:pt x="1" y="6902"/>
                </a:lnTo>
                <a:lnTo>
                  <a:pt x="10600" y="6902"/>
                </a:lnTo>
                <a:lnTo>
                  <a:pt x="9450" y="876"/>
                </a:lnTo>
                <a:lnTo>
                  <a:pt x="9423" y="781"/>
                </a:lnTo>
                <a:lnTo>
                  <a:pt x="9395" y="685"/>
                </a:lnTo>
                <a:lnTo>
                  <a:pt x="9354" y="603"/>
                </a:lnTo>
                <a:lnTo>
                  <a:pt x="9313" y="520"/>
                </a:lnTo>
                <a:lnTo>
                  <a:pt x="9203" y="370"/>
                </a:lnTo>
                <a:lnTo>
                  <a:pt x="9080" y="246"/>
                </a:lnTo>
                <a:lnTo>
                  <a:pt x="8930" y="137"/>
                </a:lnTo>
                <a:lnTo>
                  <a:pt x="8752" y="55"/>
                </a:lnTo>
                <a:lnTo>
                  <a:pt x="8574" y="14"/>
                </a:lnTo>
                <a:lnTo>
                  <a:pt x="84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897758" y="865633"/>
            <a:ext cx="191476" cy="191700"/>
          </a:xfrm>
          <a:custGeom>
            <a:avLst/>
            <a:gdLst/>
            <a:ahLst/>
            <a:cxnLst/>
            <a:rect l="l" t="t" r="r" b="b"/>
            <a:pathLst>
              <a:path w="11121" h="11134" extrusionOk="0">
                <a:moveTo>
                  <a:pt x="5520" y="0"/>
                </a:moveTo>
                <a:lnTo>
                  <a:pt x="5342" y="14"/>
                </a:lnTo>
                <a:lnTo>
                  <a:pt x="5164" y="41"/>
                </a:lnTo>
                <a:lnTo>
                  <a:pt x="4985" y="110"/>
                </a:lnTo>
                <a:lnTo>
                  <a:pt x="4821" y="192"/>
                </a:lnTo>
                <a:lnTo>
                  <a:pt x="4739" y="260"/>
                </a:lnTo>
                <a:lnTo>
                  <a:pt x="4671" y="315"/>
                </a:lnTo>
                <a:lnTo>
                  <a:pt x="2630" y="2369"/>
                </a:lnTo>
                <a:lnTo>
                  <a:pt x="2356" y="2643"/>
                </a:lnTo>
                <a:lnTo>
                  <a:pt x="316" y="4684"/>
                </a:lnTo>
                <a:lnTo>
                  <a:pt x="247" y="4752"/>
                </a:lnTo>
                <a:lnTo>
                  <a:pt x="193" y="4834"/>
                </a:lnTo>
                <a:lnTo>
                  <a:pt x="97" y="4999"/>
                </a:lnTo>
                <a:lnTo>
                  <a:pt x="28" y="5163"/>
                </a:lnTo>
                <a:lnTo>
                  <a:pt x="1" y="5341"/>
                </a:lnTo>
                <a:lnTo>
                  <a:pt x="1" y="5533"/>
                </a:lnTo>
                <a:lnTo>
                  <a:pt x="28" y="5711"/>
                </a:lnTo>
                <a:lnTo>
                  <a:pt x="83" y="5889"/>
                </a:lnTo>
                <a:lnTo>
                  <a:pt x="124" y="5971"/>
                </a:lnTo>
                <a:lnTo>
                  <a:pt x="179" y="6053"/>
                </a:lnTo>
                <a:lnTo>
                  <a:pt x="3630" y="11134"/>
                </a:lnTo>
                <a:lnTo>
                  <a:pt x="7245" y="7532"/>
                </a:lnTo>
                <a:lnTo>
                  <a:pt x="7519" y="7244"/>
                </a:lnTo>
                <a:lnTo>
                  <a:pt x="11121" y="3643"/>
                </a:lnTo>
                <a:lnTo>
                  <a:pt x="6040" y="192"/>
                </a:lnTo>
                <a:lnTo>
                  <a:pt x="5958" y="137"/>
                </a:lnTo>
                <a:lnTo>
                  <a:pt x="5876" y="96"/>
                </a:lnTo>
                <a:lnTo>
                  <a:pt x="5793" y="55"/>
                </a:lnTo>
                <a:lnTo>
                  <a:pt x="5698" y="41"/>
                </a:lnTo>
                <a:lnTo>
                  <a:pt x="5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5799670" y="1157763"/>
            <a:ext cx="118852" cy="182747"/>
          </a:xfrm>
          <a:custGeom>
            <a:avLst/>
            <a:gdLst/>
            <a:ahLst/>
            <a:cxnLst/>
            <a:rect l="l" t="t" r="r" b="b"/>
            <a:pathLst>
              <a:path w="6903" h="10614" extrusionOk="0">
                <a:moveTo>
                  <a:pt x="6903" y="0"/>
                </a:moveTo>
                <a:lnTo>
                  <a:pt x="877" y="1164"/>
                </a:lnTo>
                <a:lnTo>
                  <a:pt x="782" y="1178"/>
                </a:lnTo>
                <a:lnTo>
                  <a:pt x="699" y="1219"/>
                </a:lnTo>
                <a:lnTo>
                  <a:pt x="521" y="1301"/>
                </a:lnTo>
                <a:lnTo>
                  <a:pt x="371" y="1397"/>
                </a:lnTo>
                <a:lnTo>
                  <a:pt x="247" y="1534"/>
                </a:lnTo>
                <a:lnTo>
                  <a:pt x="138" y="1685"/>
                </a:lnTo>
                <a:lnTo>
                  <a:pt x="69" y="1849"/>
                </a:lnTo>
                <a:lnTo>
                  <a:pt x="15" y="2027"/>
                </a:lnTo>
                <a:lnTo>
                  <a:pt x="1" y="2123"/>
                </a:lnTo>
                <a:lnTo>
                  <a:pt x="1" y="2219"/>
                </a:lnTo>
                <a:lnTo>
                  <a:pt x="1" y="5108"/>
                </a:lnTo>
                <a:lnTo>
                  <a:pt x="1" y="5505"/>
                </a:lnTo>
                <a:lnTo>
                  <a:pt x="1" y="8395"/>
                </a:lnTo>
                <a:lnTo>
                  <a:pt x="1" y="8491"/>
                </a:lnTo>
                <a:lnTo>
                  <a:pt x="15" y="8587"/>
                </a:lnTo>
                <a:lnTo>
                  <a:pt x="69" y="8765"/>
                </a:lnTo>
                <a:lnTo>
                  <a:pt x="138" y="8929"/>
                </a:lnTo>
                <a:lnTo>
                  <a:pt x="247" y="9080"/>
                </a:lnTo>
                <a:lnTo>
                  <a:pt x="371" y="9217"/>
                </a:lnTo>
                <a:lnTo>
                  <a:pt x="521" y="9326"/>
                </a:lnTo>
                <a:lnTo>
                  <a:pt x="699" y="9408"/>
                </a:lnTo>
                <a:lnTo>
                  <a:pt x="782" y="9436"/>
                </a:lnTo>
                <a:lnTo>
                  <a:pt x="877" y="9463"/>
                </a:lnTo>
                <a:lnTo>
                  <a:pt x="6903" y="10613"/>
                </a:lnTo>
                <a:lnTo>
                  <a:pt x="6903" y="5505"/>
                </a:lnTo>
                <a:lnTo>
                  <a:pt x="6903" y="5108"/>
                </a:lnTo>
                <a:lnTo>
                  <a:pt x="69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5897758" y="1440939"/>
            <a:ext cx="191476" cy="191700"/>
          </a:xfrm>
          <a:custGeom>
            <a:avLst/>
            <a:gdLst/>
            <a:ahLst/>
            <a:cxnLst/>
            <a:rect l="l" t="t" r="r" b="b"/>
            <a:pathLst>
              <a:path w="11121" h="11134" extrusionOk="0">
                <a:moveTo>
                  <a:pt x="3630" y="0"/>
                </a:moveTo>
                <a:lnTo>
                  <a:pt x="179" y="5081"/>
                </a:lnTo>
                <a:lnTo>
                  <a:pt x="124" y="5163"/>
                </a:lnTo>
                <a:lnTo>
                  <a:pt x="83" y="5245"/>
                </a:lnTo>
                <a:lnTo>
                  <a:pt x="28" y="5423"/>
                </a:lnTo>
                <a:lnTo>
                  <a:pt x="1" y="5601"/>
                </a:lnTo>
                <a:lnTo>
                  <a:pt x="1" y="5793"/>
                </a:lnTo>
                <a:lnTo>
                  <a:pt x="28" y="5971"/>
                </a:lnTo>
                <a:lnTo>
                  <a:pt x="97" y="6149"/>
                </a:lnTo>
                <a:lnTo>
                  <a:pt x="138" y="6231"/>
                </a:lnTo>
                <a:lnTo>
                  <a:pt x="193" y="6313"/>
                </a:lnTo>
                <a:lnTo>
                  <a:pt x="247" y="6382"/>
                </a:lnTo>
                <a:lnTo>
                  <a:pt x="316" y="6450"/>
                </a:lnTo>
                <a:lnTo>
                  <a:pt x="2356" y="8504"/>
                </a:lnTo>
                <a:lnTo>
                  <a:pt x="2630" y="8778"/>
                </a:lnTo>
                <a:lnTo>
                  <a:pt x="4671" y="10819"/>
                </a:lnTo>
                <a:lnTo>
                  <a:pt x="4739" y="10887"/>
                </a:lnTo>
                <a:lnTo>
                  <a:pt x="4821" y="10942"/>
                </a:lnTo>
                <a:lnTo>
                  <a:pt x="4985" y="11038"/>
                </a:lnTo>
                <a:lnTo>
                  <a:pt x="5164" y="11093"/>
                </a:lnTo>
                <a:lnTo>
                  <a:pt x="5342" y="11134"/>
                </a:lnTo>
                <a:lnTo>
                  <a:pt x="5520" y="11134"/>
                </a:lnTo>
                <a:lnTo>
                  <a:pt x="5698" y="11106"/>
                </a:lnTo>
                <a:lnTo>
                  <a:pt x="5793" y="11079"/>
                </a:lnTo>
                <a:lnTo>
                  <a:pt x="5876" y="11038"/>
                </a:lnTo>
                <a:lnTo>
                  <a:pt x="5958" y="10997"/>
                </a:lnTo>
                <a:lnTo>
                  <a:pt x="6040" y="10942"/>
                </a:lnTo>
                <a:lnTo>
                  <a:pt x="11121" y="7505"/>
                </a:lnTo>
                <a:lnTo>
                  <a:pt x="7519" y="3889"/>
                </a:lnTo>
                <a:lnTo>
                  <a:pt x="7245" y="3615"/>
                </a:lnTo>
                <a:lnTo>
                  <a:pt x="3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189887" y="1611633"/>
            <a:ext cx="182523" cy="119093"/>
          </a:xfrm>
          <a:custGeom>
            <a:avLst/>
            <a:gdLst/>
            <a:ahLst/>
            <a:cxnLst/>
            <a:rect l="l" t="t" r="r" b="b"/>
            <a:pathLst>
              <a:path w="10601" h="6917" extrusionOk="0">
                <a:moveTo>
                  <a:pt x="1" y="1"/>
                </a:moveTo>
                <a:lnTo>
                  <a:pt x="1151" y="6040"/>
                </a:lnTo>
                <a:lnTo>
                  <a:pt x="1179" y="6122"/>
                </a:lnTo>
                <a:lnTo>
                  <a:pt x="1206" y="6218"/>
                </a:lnTo>
                <a:lnTo>
                  <a:pt x="1247" y="6300"/>
                </a:lnTo>
                <a:lnTo>
                  <a:pt x="1288" y="6382"/>
                </a:lnTo>
                <a:lnTo>
                  <a:pt x="1398" y="6533"/>
                </a:lnTo>
                <a:lnTo>
                  <a:pt x="1521" y="6670"/>
                </a:lnTo>
                <a:lnTo>
                  <a:pt x="1672" y="6766"/>
                </a:lnTo>
                <a:lnTo>
                  <a:pt x="1836" y="6848"/>
                </a:lnTo>
                <a:lnTo>
                  <a:pt x="2028" y="6903"/>
                </a:lnTo>
                <a:lnTo>
                  <a:pt x="2110" y="6903"/>
                </a:lnTo>
                <a:lnTo>
                  <a:pt x="2219" y="6916"/>
                </a:lnTo>
                <a:lnTo>
                  <a:pt x="8382" y="6916"/>
                </a:lnTo>
                <a:lnTo>
                  <a:pt x="8478" y="6903"/>
                </a:lnTo>
                <a:lnTo>
                  <a:pt x="8574" y="6903"/>
                </a:lnTo>
                <a:lnTo>
                  <a:pt x="8752" y="6848"/>
                </a:lnTo>
                <a:lnTo>
                  <a:pt x="8930" y="6766"/>
                </a:lnTo>
                <a:lnTo>
                  <a:pt x="9080" y="6670"/>
                </a:lnTo>
                <a:lnTo>
                  <a:pt x="9203" y="6533"/>
                </a:lnTo>
                <a:lnTo>
                  <a:pt x="9313" y="6382"/>
                </a:lnTo>
                <a:lnTo>
                  <a:pt x="9354" y="6300"/>
                </a:lnTo>
                <a:lnTo>
                  <a:pt x="9395" y="6218"/>
                </a:lnTo>
                <a:lnTo>
                  <a:pt x="9423" y="6122"/>
                </a:lnTo>
                <a:lnTo>
                  <a:pt x="9450" y="6040"/>
                </a:lnTo>
                <a:lnTo>
                  <a:pt x="10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6472840" y="1440939"/>
            <a:ext cx="191700" cy="191700"/>
          </a:xfrm>
          <a:custGeom>
            <a:avLst/>
            <a:gdLst/>
            <a:ahLst/>
            <a:cxnLst/>
            <a:rect l="l" t="t" r="r" b="b"/>
            <a:pathLst>
              <a:path w="11134" h="11134" extrusionOk="0">
                <a:moveTo>
                  <a:pt x="7504" y="0"/>
                </a:moveTo>
                <a:lnTo>
                  <a:pt x="3889" y="3615"/>
                </a:lnTo>
                <a:lnTo>
                  <a:pt x="3615" y="3889"/>
                </a:lnTo>
                <a:lnTo>
                  <a:pt x="0" y="7505"/>
                </a:lnTo>
                <a:lnTo>
                  <a:pt x="5081" y="10942"/>
                </a:lnTo>
                <a:lnTo>
                  <a:pt x="5163" y="10997"/>
                </a:lnTo>
                <a:lnTo>
                  <a:pt x="5259" y="11038"/>
                </a:lnTo>
                <a:lnTo>
                  <a:pt x="5341" y="11079"/>
                </a:lnTo>
                <a:lnTo>
                  <a:pt x="5423" y="11106"/>
                </a:lnTo>
                <a:lnTo>
                  <a:pt x="5615" y="11134"/>
                </a:lnTo>
                <a:lnTo>
                  <a:pt x="5793" y="11134"/>
                </a:lnTo>
                <a:lnTo>
                  <a:pt x="5971" y="11093"/>
                </a:lnTo>
                <a:lnTo>
                  <a:pt x="6149" y="11038"/>
                </a:lnTo>
                <a:lnTo>
                  <a:pt x="6313" y="10942"/>
                </a:lnTo>
                <a:lnTo>
                  <a:pt x="6382" y="10887"/>
                </a:lnTo>
                <a:lnTo>
                  <a:pt x="6464" y="10819"/>
                </a:lnTo>
                <a:lnTo>
                  <a:pt x="8504" y="8778"/>
                </a:lnTo>
                <a:lnTo>
                  <a:pt x="8778" y="8504"/>
                </a:lnTo>
                <a:lnTo>
                  <a:pt x="10818" y="6450"/>
                </a:lnTo>
                <a:lnTo>
                  <a:pt x="10887" y="6382"/>
                </a:lnTo>
                <a:lnTo>
                  <a:pt x="10942" y="6313"/>
                </a:lnTo>
                <a:lnTo>
                  <a:pt x="11038" y="6149"/>
                </a:lnTo>
                <a:lnTo>
                  <a:pt x="11106" y="5971"/>
                </a:lnTo>
                <a:lnTo>
                  <a:pt x="11133" y="5793"/>
                </a:lnTo>
                <a:lnTo>
                  <a:pt x="11133" y="5601"/>
                </a:lnTo>
                <a:lnTo>
                  <a:pt x="11106" y="5423"/>
                </a:lnTo>
                <a:lnTo>
                  <a:pt x="11079" y="5341"/>
                </a:lnTo>
                <a:lnTo>
                  <a:pt x="11051" y="5245"/>
                </a:lnTo>
                <a:lnTo>
                  <a:pt x="10996" y="5163"/>
                </a:lnTo>
                <a:lnTo>
                  <a:pt x="10955" y="5081"/>
                </a:lnTo>
                <a:lnTo>
                  <a:pt x="75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6643534" y="1157763"/>
            <a:ext cx="119093" cy="182747"/>
          </a:xfrm>
          <a:custGeom>
            <a:avLst/>
            <a:gdLst/>
            <a:ahLst/>
            <a:cxnLst/>
            <a:rect l="l" t="t" r="r" b="b"/>
            <a:pathLst>
              <a:path w="6917" h="10614" extrusionOk="0">
                <a:moveTo>
                  <a:pt x="1" y="0"/>
                </a:moveTo>
                <a:lnTo>
                  <a:pt x="1" y="5108"/>
                </a:lnTo>
                <a:lnTo>
                  <a:pt x="1" y="5505"/>
                </a:lnTo>
                <a:lnTo>
                  <a:pt x="1" y="10613"/>
                </a:lnTo>
                <a:lnTo>
                  <a:pt x="6040" y="9463"/>
                </a:lnTo>
                <a:lnTo>
                  <a:pt x="6136" y="9436"/>
                </a:lnTo>
                <a:lnTo>
                  <a:pt x="6218" y="9408"/>
                </a:lnTo>
                <a:lnTo>
                  <a:pt x="6396" y="9326"/>
                </a:lnTo>
                <a:lnTo>
                  <a:pt x="6546" y="9217"/>
                </a:lnTo>
                <a:lnTo>
                  <a:pt x="6670" y="9080"/>
                </a:lnTo>
                <a:lnTo>
                  <a:pt x="6779" y="8929"/>
                </a:lnTo>
                <a:lnTo>
                  <a:pt x="6848" y="8765"/>
                </a:lnTo>
                <a:lnTo>
                  <a:pt x="6903" y="8587"/>
                </a:lnTo>
                <a:lnTo>
                  <a:pt x="6916" y="8491"/>
                </a:lnTo>
                <a:lnTo>
                  <a:pt x="6916" y="8395"/>
                </a:lnTo>
                <a:lnTo>
                  <a:pt x="6916" y="5505"/>
                </a:lnTo>
                <a:lnTo>
                  <a:pt x="6916" y="5108"/>
                </a:lnTo>
                <a:lnTo>
                  <a:pt x="6916" y="2219"/>
                </a:lnTo>
                <a:lnTo>
                  <a:pt x="6916" y="2123"/>
                </a:lnTo>
                <a:lnTo>
                  <a:pt x="6903" y="2027"/>
                </a:lnTo>
                <a:lnTo>
                  <a:pt x="6848" y="1849"/>
                </a:lnTo>
                <a:lnTo>
                  <a:pt x="6779" y="1685"/>
                </a:lnTo>
                <a:lnTo>
                  <a:pt x="6670" y="1534"/>
                </a:lnTo>
                <a:lnTo>
                  <a:pt x="6546" y="1397"/>
                </a:lnTo>
                <a:lnTo>
                  <a:pt x="6396" y="1301"/>
                </a:lnTo>
                <a:lnTo>
                  <a:pt x="6218" y="1219"/>
                </a:lnTo>
                <a:lnTo>
                  <a:pt x="6136" y="1178"/>
                </a:lnTo>
                <a:lnTo>
                  <a:pt x="6040" y="116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6472840" y="865633"/>
            <a:ext cx="191700" cy="191700"/>
          </a:xfrm>
          <a:custGeom>
            <a:avLst/>
            <a:gdLst/>
            <a:ahLst/>
            <a:cxnLst/>
            <a:rect l="l" t="t" r="r" b="b"/>
            <a:pathLst>
              <a:path w="11134" h="11134" extrusionOk="0">
                <a:moveTo>
                  <a:pt x="5615" y="0"/>
                </a:moveTo>
                <a:lnTo>
                  <a:pt x="5423" y="41"/>
                </a:lnTo>
                <a:lnTo>
                  <a:pt x="5259" y="96"/>
                </a:lnTo>
                <a:lnTo>
                  <a:pt x="5163" y="137"/>
                </a:lnTo>
                <a:lnTo>
                  <a:pt x="5081" y="192"/>
                </a:lnTo>
                <a:lnTo>
                  <a:pt x="0" y="3643"/>
                </a:lnTo>
                <a:lnTo>
                  <a:pt x="3615" y="7244"/>
                </a:lnTo>
                <a:lnTo>
                  <a:pt x="3889" y="7532"/>
                </a:lnTo>
                <a:lnTo>
                  <a:pt x="7504" y="11134"/>
                </a:lnTo>
                <a:lnTo>
                  <a:pt x="10955" y="6053"/>
                </a:lnTo>
                <a:lnTo>
                  <a:pt x="10996" y="5971"/>
                </a:lnTo>
                <a:lnTo>
                  <a:pt x="11051" y="5889"/>
                </a:lnTo>
                <a:lnTo>
                  <a:pt x="11106" y="5711"/>
                </a:lnTo>
                <a:lnTo>
                  <a:pt x="11133" y="5533"/>
                </a:lnTo>
                <a:lnTo>
                  <a:pt x="11133" y="5341"/>
                </a:lnTo>
                <a:lnTo>
                  <a:pt x="11106" y="5163"/>
                </a:lnTo>
                <a:lnTo>
                  <a:pt x="11038" y="4999"/>
                </a:lnTo>
                <a:lnTo>
                  <a:pt x="10942" y="4834"/>
                </a:lnTo>
                <a:lnTo>
                  <a:pt x="10887" y="4752"/>
                </a:lnTo>
                <a:lnTo>
                  <a:pt x="10818" y="4684"/>
                </a:lnTo>
                <a:lnTo>
                  <a:pt x="8778" y="2643"/>
                </a:lnTo>
                <a:lnTo>
                  <a:pt x="8504" y="2369"/>
                </a:lnTo>
                <a:lnTo>
                  <a:pt x="6464" y="315"/>
                </a:lnTo>
                <a:lnTo>
                  <a:pt x="6382" y="260"/>
                </a:lnTo>
                <a:lnTo>
                  <a:pt x="6313" y="192"/>
                </a:lnTo>
                <a:lnTo>
                  <a:pt x="6149" y="110"/>
                </a:lnTo>
                <a:lnTo>
                  <a:pt x="5971" y="41"/>
                </a:lnTo>
                <a:lnTo>
                  <a:pt x="5793" y="14"/>
                </a:lnTo>
                <a:lnTo>
                  <a:pt x="56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72070" y="840169"/>
            <a:ext cx="818176" cy="818176"/>
          </a:xfrm>
          <a:custGeom>
            <a:avLst/>
            <a:gdLst/>
            <a:ahLst/>
            <a:cxnLst/>
            <a:rect l="l" t="t" r="r" b="b"/>
            <a:pathLst>
              <a:path w="47520" h="47520" extrusionOk="0">
                <a:moveTo>
                  <a:pt x="23760" y="7450"/>
                </a:moveTo>
                <a:lnTo>
                  <a:pt x="24170" y="7464"/>
                </a:lnTo>
                <a:lnTo>
                  <a:pt x="24595" y="7477"/>
                </a:lnTo>
                <a:lnTo>
                  <a:pt x="25006" y="7505"/>
                </a:lnTo>
                <a:lnTo>
                  <a:pt x="25417" y="7532"/>
                </a:lnTo>
                <a:lnTo>
                  <a:pt x="25827" y="7587"/>
                </a:lnTo>
                <a:lnTo>
                  <a:pt x="26238" y="7642"/>
                </a:lnTo>
                <a:lnTo>
                  <a:pt x="26635" y="7710"/>
                </a:lnTo>
                <a:lnTo>
                  <a:pt x="27033" y="7792"/>
                </a:lnTo>
                <a:lnTo>
                  <a:pt x="27430" y="7874"/>
                </a:lnTo>
                <a:lnTo>
                  <a:pt x="27827" y="7970"/>
                </a:lnTo>
                <a:lnTo>
                  <a:pt x="28210" y="8080"/>
                </a:lnTo>
                <a:lnTo>
                  <a:pt x="28607" y="8189"/>
                </a:lnTo>
                <a:lnTo>
                  <a:pt x="28977" y="8313"/>
                </a:lnTo>
                <a:lnTo>
                  <a:pt x="29361" y="8450"/>
                </a:lnTo>
                <a:lnTo>
                  <a:pt x="29730" y="8586"/>
                </a:lnTo>
                <a:lnTo>
                  <a:pt x="30100" y="8737"/>
                </a:lnTo>
                <a:lnTo>
                  <a:pt x="30456" y="8901"/>
                </a:lnTo>
                <a:lnTo>
                  <a:pt x="30826" y="9066"/>
                </a:lnTo>
                <a:lnTo>
                  <a:pt x="31168" y="9244"/>
                </a:lnTo>
                <a:lnTo>
                  <a:pt x="31524" y="9422"/>
                </a:lnTo>
                <a:lnTo>
                  <a:pt x="31867" y="9614"/>
                </a:lnTo>
                <a:lnTo>
                  <a:pt x="32209" y="9819"/>
                </a:lnTo>
                <a:lnTo>
                  <a:pt x="32538" y="10024"/>
                </a:lnTo>
                <a:lnTo>
                  <a:pt x="32866" y="10243"/>
                </a:lnTo>
                <a:lnTo>
                  <a:pt x="33195" y="10463"/>
                </a:lnTo>
                <a:lnTo>
                  <a:pt x="33510" y="10695"/>
                </a:lnTo>
                <a:lnTo>
                  <a:pt x="33811" y="10928"/>
                </a:lnTo>
                <a:lnTo>
                  <a:pt x="34126" y="11175"/>
                </a:lnTo>
                <a:lnTo>
                  <a:pt x="34427" y="11435"/>
                </a:lnTo>
                <a:lnTo>
                  <a:pt x="34715" y="11695"/>
                </a:lnTo>
                <a:lnTo>
                  <a:pt x="35003" y="11955"/>
                </a:lnTo>
                <a:lnTo>
                  <a:pt x="35276" y="12229"/>
                </a:lnTo>
                <a:lnTo>
                  <a:pt x="35550" y="12517"/>
                </a:lnTo>
                <a:lnTo>
                  <a:pt x="35824" y="12804"/>
                </a:lnTo>
                <a:lnTo>
                  <a:pt x="36084" y="13092"/>
                </a:lnTo>
                <a:lnTo>
                  <a:pt x="36331" y="13393"/>
                </a:lnTo>
                <a:lnTo>
                  <a:pt x="36577" y="13694"/>
                </a:lnTo>
                <a:lnTo>
                  <a:pt x="36824" y="14009"/>
                </a:lnTo>
                <a:lnTo>
                  <a:pt x="37043" y="14324"/>
                </a:lnTo>
                <a:lnTo>
                  <a:pt x="37276" y="14653"/>
                </a:lnTo>
                <a:lnTo>
                  <a:pt x="37495" y="14982"/>
                </a:lnTo>
                <a:lnTo>
                  <a:pt x="37700" y="15310"/>
                </a:lnTo>
                <a:lnTo>
                  <a:pt x="37892" y="15653"/>
                </a:lnTo>
                <a:lnTo>
                  <a:pt x="38084" y="15995"/>
                </a:lnTo>
                <a:lnTo>
                  <a:pt x="38276" y="16337"/>
                </a:lnTo>
                <a:lnTo>
                  <a:pt x="38454" y="16693"/>
                </a:lnTo>
                <a:lnTo>
                  <a:pt x="38618" y="17050"/>
                </a:lnTo>
                <a:lnTo>
                  <a:pt x="38782" y="17419"/>
                </a:lnTo>
                <a:lnTo>
                  <a:pt x="38933" y="17789"/>
                </a:lnTo>
                <a:lnTo>
                  <a:pt x="39070" y="18159"/>
                </a:lnTo>
                <a:lnTo>
                  <a:pt x="39207" y="18529"/>
                </a:lnTo>
                <a:lnTo>
                  <a:pt x="39330" y="18912"/>
                </a:lnTo>
                <a:lnTo>
                  <a:pt x="39440" y="19295"/>
                </a:lnTo>
                <a:lnTo>
                  <a:pt x="39549" y="19693"/>
                </a:lnTo>
                <a:lnTo>
                  <a:pt x="39645" y="20076"/>
                </a:lnTo>
                <a:lnTo>
                  <a:pt x="39727" y="20473"/>
                </a:lnTo>
                <a:lnTo>
                  <a:pt x="39809" y="20870"/>
                </a:lnTo>
                <a:lnTo>
                  <a:pt x="39878" y="21281"/>
                </a:lnTo>
                <a:lnTo>
                  <a:pt x="39933" y="21678"/>
                </a:lnTo>
                <a:lnTo>
                  <a:pt x="39974" y="22089"/>
                </a:lnTo>
                <a:lnTo>
                  <a:pt x="40015" y="22500"/>
                </a:lnTo>
                <a:lnTo>
                  <a:pt x="40042" y="22924"/>
                </a:lnTo>
                <a:lnTo>
                  <a:pt x="40056" y="23335"/>
                </a:lnTo>
                <a:lnTo>
                  <a:pt x="40056" y="23760"/>
                </a:lnTo>
                <a:lnTo>
                  <a:pt x="40056" y="24184"/>
                </a:lnTo>
                <a:lnTo>
                  <a:pt x="40042" y="24595"/>
                </a:lnTo>
                <a:lnTo>
                  <a:pt x="40015" y="25006"/>
                </a:lnTo>
                <a:lnTo>
                  <a:pt x="39974" y="25417"/>
                </a:lnTo>
                <a:lnTo>
                  <a:pt x="39933" y="25828"/>
                </a:lnTo>
                <a:lnTo>
                  <a:pt x="39878" y="26238"/>
                </a:lnTo>
                <a:lnTo>
                  <a:pt x="39809" y="26636"/>
                </a:lnTo>
                <a:lnTo>
                  <a:pt x="39727" y="27033"/>
                </a:lnTo>
                <a:lnTo>
                  <a:pt x="39645" y="27430"/>
                </a:lnTo>
                <a:lnTo>
                  <a:pt x="39549" y="27827"/>
                </a:lnTo>
                <a:lnTo>
                  <a:pt x="39440" y="28210"/>
                </a:lnTo>
                <a:lnTo>
                  <a:pt x="39330" y="28594"/>
                </a:lnTo>
                <a:lnTo>
                  <a:pt x="39207" y="28977"/>
                </a:lnTo>
                <a:lnTo>
                  <a:pt x="39070" y="29361"/>
                </a:lnTo>
                <a:lnTo>
                  <a:pt x="38933" y="29730"/>
                </a:lnTo>
                <a:lnTo>
                  <a:pt x="38782" y="30100"/>
                </a:lnTo>
                <a:lnTo>
                  <a:pt x="38618" y="30456"/>
                </a:lnTo>
                <a:lnTo>
                  <a:pt x="38454" y="30812"/>
                </a:lnTo>
                <a:lnTo>
                  <a:pt x="38276" y="31168"/>
                </a:lnTo>
                <a:lnTo>
                  <a:pt x="38084" y="31524"/>
                </a:lnTo>
                <a:lnTo>
                  <a:pt x="37892" y="31867"/>
                </a:lnTo>
                <a:lnTo>
                  <a:pt x="37700" y="32209"/>
                </a:lnTo>
                <a:lnTo>
                  <a:pt x="37495" y="32538"/>
                </a:lnTo>
                <a:lnTo>
                  <a:pt x="37276" y="32866"/>
                </a:lnTo>
                <a:lnTo>
                  <a:pt x="37043" y="33181"/>
                </a:lnTo>
                <a:lnTo>
                  <a:pt x="36824" y="33510"/>
                </a:lnTo>
                <a:lnTo>
                  <a:pt x="36577" y="33811"/>
                </a:lnTo>
                <a:lnTo>
                  <a:pt x="36331" y="34113"/>
                </a:lnTo>
                <a:lnTo>
                  <a:pt x="36084" y="34414"/>
                </a:lnTo>
                <a:lnTo>
                  <a:pt x="35824" y="34715"/>
                </a:lnTo>
                <a:lnTo>
                  <a:pt x="35550" y="35003"/>
                </a:lnTo>
                <a:lnTo>
                  <a:pt x="35276" y="35277"/>
                </a:lnTo>
                <a:lnTo>
                  <a:pt x="35003" y="35551"/>
                </a:lnTo>
                <a:lnTo>
                  <a:pt x="34715" y="35811"/>
                </a:lnTo>
                <a:lnTo>
                  <a:pt x="34427" y="36071"/>
                </a:lnTo>
                <a:lnTo>
                  <a:pt x="34126" y="36331"/>
                </a:lnTo>
                <a:lnTo>
                  <a:pt x="33811" y="36578"/>
                </a:lnTo>
                <a:lnTo>
                  <a:pt x="33510" y="36810"/>
                </a:lnTo>
                <a:lnTo>
                  <a:pt x="33195" y="37043"/>
                </a:lnTo>
                <a:lnTo>
                  <a:pt x="32866" y="37262"/>
                </a:lnTo>
                <a:lnTo>
                  <a:pt x="32538" y="37481"/>
                </a:lnTo>
                <a:lnTo>
                  <a:pt x="32209" y="37687"/>
                </a:lnTo>
                <a:lnTo>
                  <a:pt x="31867" y="37892"/>
                </a:lnTo>
                <a:lnTo>
                  <a:pt x="31524" y="38084"/>
                </a:lnTo>
                <a:lnTo>
                  <a:pt x="31168" y="38276"/>
                </a:lnTo>
                <a:lnTo>
                  <a:pt x="30826" y="38440"/>
                </a:lnTo>
                <a:lnTo>
                  <a:pt x="30456" y="38618"/>
                </a:lnTo>
                <a:lnTo>
                  <a:pt x="30100" y="38769"/>
                </a:lnTo>
                <a:lnTo>
                  <a:pt x="29730" y="38919"/>
                </a:lnTo>
                <a:lnTo>
                  <a:pt x="29361" y="39070"/>
                </a:lnTo>
                <a:lnTo>
                  <a:pt x="28977" y="39193"/>
                </a:lnTo>
                <a:lnTo>
                  <a:pt x="28607" y="39316"/>
                </a:lnTo>
                <a:lnTo>
                  <a:pt x="28210" y="39440"/>
                </a:lnTo>
                <a:lnTo>
                  <a:pt x="27827" y="39536"/>
                </a:lnTo>
                <a:lnTo>
                  <a:pt x="27430" y="39631"/>
                </a:lnTo>
                <a:lnTo>
                  <a:pt x="27033" y="39727"/>
                </a:lnTo>
                <a:lnTo>
                  <a:pt x="26635" y="39796"/>
                </a:lnTo>
                <a:lnTo>
                  <a:pt x="26238" y="39864"/>
                </a:lnTo>
                <a:lnTo>
                  <a:pt x="25827" y="39919"/>
                </a:lnTo>
                <a:lnTo>
                  <a:pt x="25417" y="39974"/>
                </a:lnTo>
                <a:lnTo>
                  <a:pt x="25006" y="40015"/>
                </a:lnTo>
                <a:lnTo>
                  <a:pt x="24595" y="40029"/>
                </a:lnTo>
                <a:lnTo>
                  <a:pt x="24170" y="40056"/>
                </a:lnTo>
                <a:lnTo>
                  <a:pt x="23335" y="40056"/>
                </a:lnTo>
                <a:lnTo>
                  <a:pt x="22924" y="40029"/>
                </a:lnTo>
                <a:lnTo>
                  <a:pt x="22500" y="40015"/>
                </a:lnTo>
                <a:lnTo>
                  <a:pt x="22089" y="39974"/>
                </a:lnTo>
                <a:lnTo>
                  <a:pt x="21678" y="39919"/>
                </a:lnTo>
                <a:lnTo>
                  <a:pt x="21281" y="39864"/>
                </a:lnTo>
                <a:lnTo>
                  <a:pt x="20870" y="39796"/>
                </a:lnTo>
                <a:lnTo>
                  <a:pt x="20473" y="39727"/>
                </a:lnTo>
                <a:lnTo>
                  <a:pt x="20076" y="39631"/>
                </a:lnTo>
                <a:lnTo>
                  <a:pt x="19692" y="39536"/>
                </a:lnTo>
                <a:lnTo>
                  <a:pt x="19295" y="39440"/>
                </a:lnTo>
                <a:lnTo>
                  <a:pt x="18912" y="39316"/>
                </a:lnTo>
                <a:lnTo>
                  <a:pt x="18528" y="39193"/>
                </a:lnTo>
                <a:lnTo>
                  <a:pt x="18159" y="39070"/>
                </a:lnTo>
                <a:lnTo>
                  <a:pt x="17789" y="38919"/>
                </a:lnTo>
                <a:lnTo>
                  <a:pt x="17419" y="38769"/>
                </a:lnTo>
                <a:lnTo>
                  <a:pt x="17049" y="38618"/>
                </a:lnTo>
                <a:lnTo>
                  <a:pt x="16693" y="38440"/>
                </a:lnTo>
                <a:lnTo>
                  <a:pt x="16337" y="38276"/>
                </a:lnTo>
                <a:lnTo>
                  <a:pt x="15995" y="38084"/>
                </a:lnTo>
                <a:lnTo>
                  <a:pt x="15653" y="37892"/>
                </a:lnTo>
                <a:lnTo>
                  <a:pt x="15310" y="37687"/>
                </a:lnTo>
                <a:lnTo>
                  <a:pt x="14982" y="37481"/>
                </a:lnTo>
                <a:lnTo>
                  <a:pt x="14653" y="37262"/>
                </a:lnTo>
                <a:lnTo>
                  <a:pt x="14324" y="37043"/>
                </a:lnTo>
                <a:lnTo>
                  <a:pt x="14009" y="36810"/>
                </a:lnTo>
                <a:lnTo>
                  <a:pt x="13694" y="36578"/>
                </a:lnTo>
                <a:lnTo>
                  <a:pt x="13393" y="36331"/>
                </a:lnTo>
                <a:lnTo>
                  <a:pt x="13092" y="36071"/>
                </a:lnTo>
                <a:lnTo>
                  <a:pt x="12804" y="35811"/>
                </a:lnTo>
                <a:lnTo>
                  <a:pt x="12517" y="35551"/>
                </a:lnTo>
                <a:lnTo>
                  <a:pt x="12229" y="35277"/>
                </a:lnTo>
                <a:lnTo>
                  <a:pt x="11955" y="35003"/>
                </a:lnTo>
                <a:lnTo>
                  <a:pt x="11695" y="34715"/>
                </a:lnTo>
                <a:lnTo>
                  <a:pt x="11435" y="34414"/>
                </a:lnTo>
                <a:lnTo>
                  <a:pt x="11188" y="34113"/>
                </a:lnTo>
                <a:lnTo>
                  <a:pt x="10942" y="33811"/>
                </a:lnTo>
                <a:lnTo>
                  <a:pt x="10695" y="33510"/>
                </a:lnTo>
                <a:lnTo>
                  <a:pt x="10463" y="33181"/>
                </a:lnTo>
                <a:lnTo>
                  <a:pt x="10243" y="32866"/>
                </a:lnTo>
                <a:lnTo>
                  <a:pt x="10024" y="32538"/>
                </a:lnTo>
                <a:lnTo>
                  <a:pt x="9819" y="32209"/>
                </a:lnTo>
                <a:lnTo>
                  <a:pt x="9613" y="31867"/>
                </a:lnTo>
                <a:lnTo>
                  <a:pt x="9422" y="31524"/>
                </a:lnTo>
                <a:lnTo>
                  <a:pt x="9244" y="31168"/>
                </a:lnTo>
                <a:lnTo>
                  <a:pt x="9066" y="30812"/>
                </a:lnTo>
                <a:lnTo>
                  <a:pt x="8901" y="30456"/>
                </a:lnTo>
                <a:lnTo>
                  <a:pt x="8737" y="30100"/>
                </a:lnTo>
                <a:lnTo>
                  <a:pt x="8586" y="29730"/>
                </a:lnTo>
                <a:lnTo>
                  <a:pt x="8449" y="29361"/>
                </a:lnTo>
                <a:lnTo>
                  <a:pt x="8313" y="28977"/>
                </a:lnTo>
                <a:lnTo>
                  <a:pt x="8189" y="28594"/>
                </a:lnTo>
                <a:lnTo>
                  <a:pt x="8080" y="28210"/>
                </a:lnTo>
                <a:lnTo>
                  <a:pt x="7970" y="27827"/>
                </a:lnTo>
                <a:lnTo>
                  <a:pt x="7874" y="27430"/>
                </a:lnTo>
                <a:lnTo>
                  <a:pt x="7792" y="27033"/>
                </a:lnTo>
                <a:lnTo>
                  <a:pt x="7710" y="26636"/>
                </a:lnTo>
                <a:lnTo>
                  <a:pt x="7642" y="26238"/>
                </a:lnTo>
                <a:lnTo>
                  <a:pt x="7587" y="25828"/>
                </a:lnTo>
                <a:lnTo>
                  <a:pt x="7546" y="25417"/>
                </a:lnTo>
                <a:lnTo>
                  <a:pt x="7505" y="25006"/>
                </a:lnTo>
                <a:lnTo>
                  <a:pt x="7477" y="24595"/>
                </a:lnTo>
                <a:lnTo>
                  <a:pt x="7463" y="24184"/>
                </a:lnTo>
                <a:lnTo>
                  <a:pt x="7463" y="23760"/>
                </a:lnTo>
                <a:lnTo>
                  <a:pt x="7463" y="23335"/>
                </a:lnTo>
                <a:lnTo>
                  <a:pt x="7477" y="22924"/>
                </a:lnTo>
                <a:lnTo>
                  <a:pt x="7505" y="22500"/>
                </a:lnTo>
                <a:lnTo>
                  <a:pt x="7546" y="22089"/>
                </a:lnTo>
                <a:lnTo>
                  <a:pt x="7587" y="21678"/>
                </a:lnTo>
                <a:lnTo>
                  <a:pt x="7642" y="21281"/>
                </a:lnTo>
                <a:lnTo>
                  <a:pt x="7710" y="20870"/>
                </a:lnTo>
                <a:lnTo>
                  <a:pt x="7792" y="20473"/>
                </a:lnTo>
                <a:lnTo>
                  <a:pt x="7874" y="20076"/>
                </a:lnTo>
                <a:lnTo>
                  <a:pt x="7970" y="19693"/>
                </a:lnTo>
                <a:lnTo>
                  <a:pt x="8080" y="19295"/>
                </a:lnTo>
                <a:lnTo>
                  <a:pt x="8189" y="18912"/>
                </a:lnTo>
                <a:lnTo>
                  <a:pt x="8313" y="18529"/>
                </a:lnTo>
                <a:lnTo>
                  <a:pt x="8449" y="18159"/>
                </a:lnTo>
                <a:lnTo>
                  <a:pt x="8586" y="17789"/>
                </a:lnTo>
                <a:lnTo>
                  <a:pt x="8737" y="17419"/>
                </a:lnTo>
                <a:lnTo>
                  <a:pt x="8901" y="17050"/>
                </a:lnTo>
                <a:lnTo>
                  <a:pt x="9066" y="16693"/>
                </a:lnTo>
                <a:lnTo>
                  <a:pt x="9244" y="16337"/>
                </a:lnTo>
                <a:lnTo>
                  <a:pt x="9422" y="15995"/>
                </a:lnTo>
                <a:lnTo>
                  <a:pt x="9613" y="15653"/>
                </a:lnTo>
                <a:lnTo>
                  <a:pt x="9819" y="15310"/>
                </a:lnTo>
                <a:lnTo>
                  <a:pt x="10024" y="14982"/>
                </a:lnTo>
                <a:lnTo>
                  <a:pt x="10243" y="14653"/>
                </a:lnTo>
                <a:lnTo>
                  <a:pt x="10463" y="14324"/>
                </a:lnTo>
                <a:lnTo>
                  <a:pt x="10695" y="14009"/>
                </a:lnTo>
                <a:lnTo>
                  <a:pt x="10942" y="13694"/>
                </a:lnTo>
                <a:lnTo>
                  <a:pt x="11188" y="13393"/>
                </a:lnTo>
                <a:lnTo>
                  <a:pt x="11435" y="13092"/>
                </a:lnTo>
                <a:lnTo>
                  <a:pt x="11695" y="12804"/>
                </a:lnTo>
                <a:lnTo>
                  <a:pt x="11955" y="12517"/>
                </a:lnTo>
                <a:lnTo>
                  <a:pt x="12229" y="12229"/>
                </a:lnTo>
                <a:lnTo>
                  <a:pt x="12517" y="11955"/>
                </a:lnTo>
                <a:lnTo>
                  <a:pt x="12804" y="11695"/>
                </a:lnTo>
                <a:lnTo>
                  <a:pt x="13092" y="11435"/>
                </a:lnTo>
                <a:lnTo>
                  <a:pt x="13393" y="11175"/>
                </a:lnTo>
                <a:lnTo>
                  <a:pt x="13694" y="10928"/>
                </a:lnTo>
                <a:lnTo>
                  <a:pt x="14009" y="10695"/>
                </a:lnTo>
                <a:lnTo>
                  <a:pt x="14324" y="10463"/>
                </a:lnTo>
                <a:lnTo>
                  <a:pt x="14653" y="10243"/>
                </a:lnTo>
                <a:lnTo>
                  <a:pt x="14982" y="10024"/>
                </a:lnTo>
                <a:lnTo>
                  <a:pt x="15310" y="9819"/>
                </a:lnTo>
                <a:lnTo>
                  <a:pt x="15653" y="9614"/>
                </a:lnTo>
                <a:lnTo>
                  <a:pt x="15995" y="9422"/>
                </a:lnTo>
                <a:lnTo>
                  <a:pt x="16337" y="9244"/>
                </a:lnTo>
                <a:lnTo>
                  <a:pt x="16693" y="9066"/>
                </a:lnTo>
                <a:lnTo>
                  <a:pt x="17049" y="8901"/>
                </a:lnTo>
                <a:lnTo>
                  <a:pt x="17419" y="8737"/>
                </a:lnTo>
                <a:lnTo>
                  <a:pt x="17789" y="8586"/>
                </a:lnTo>
                <a:lnTo>
                  <a:pt x="18159" y="8450"/>
                </a:lnTo>
                <a:lnTo>
                  <a:pt x="18528" y="8313"/>
                </a:lnTo>
                <a:lnTo>
                  <a:pt x="18912" y="8189"/>
                </a:lnTo>
                <a:lnTo>
                  <a:pt x="19295" y="8080"/>
                </a:lnTo>
                <a:lnTo>
                  <a:pt x="19692" y="7970"/>
                </a:lnTo>
                <a:lnTo>
                  <a:pt x="20076" y="7874"/>
                </a:lnTo>
                <a:lnTo>
                  <a:pt x="20473" y="7792"/>
                </a:lnTo>
                <a:lnTo>
                  <a:pt x="20870" y="7710"/>
                </a:lnTo>
                <a:lnTo>
                  <a:pt x="21281" y="7642"/>
                </a:lnTo>
                <a:lnTo>
                  <a:pt x="21678" y="7587"/>
                </a:lnTo>
                <a:lnTo>
                  <a:pt x="22089" y="7532"/>
                </a:lnTo>
                <a:lnTo>
                  <a:pt x="22500" y="7505"/>
                </a:lnTo>
                <a:lnTo>
                  <a:pt x="22924" y="7477"/>
                </a:lnTo>
                <a:lnTo>
                  <a:pt x="23335" y="7464"/>
                </a:lnTo>
                <a:lnTo>
                  <a:pt x="23760" y="7450"/>
                </a:lnTo>
                <a:close/>
                <a:moveTo>
                  <a:pt x="23130" y="0"/>
                </a:moveTo>
                <a:lnTo>
                  <a:pt x="22513" y="28"/>
                </a:lnTo>
                <a:lnTo>
                  <a:pt x="21897" y="69"/>
                </a:lnTo>
                <a:lnTo>
                  <a:pt x="21281" y="123"/>
                </a:lnTo>
                <a:lnTo>
                  <a:pt x="20678" y="192"/>
                </a:lnTo>
                <a:lnTo>
                  <a:pt x="20076" y="274"/>
                </a:lnTo>
                <a:lnTo>
                  <a:pt x="19473" y="384"/>
                </a:lnTo>
                <a:lnTo>
                  <a:pt x="18884" y="507"/>
                </a:lnTo>
                <a:lnTo>
                  <a:pt x="18337" y="616"/>
                </a:lnTo>
                <a:lnTo>
                  <a:pt x="17789" y="753"/>
                </a:lnTo>
                <a:lnTo>
                  <a:pt x="17255" y="904"/>
                </a:lnTo>
                <a:lnTo>
                  <a:pt x="16721" y="1055"/>
                </a:lnTo>
                <a:lnTo>
                  <a:pt x="16187" y="1233"/>
                </a:lnTo>
                <a:lnTo>
                  <a:pt x="15666" y="1411"/>
                </a:lnTo>
                <a:lnTo>
                  <a:pt x="15146" y="1602"/>
                </a:lnTo>
                <a:lnTo>
                  <a:pt x="14626" y="1808"/>
                </a:lnTo>
                <a:lnTo>
                  <a:pt x="14133" y="2027"/>
                </a:lnTo>
                <a:lnTo>
                  <a:pt x="13626" y="2260"/>
                </a:lnTo>
                <a:lnTo>
                  <a:pt x="13133" y="2493"/>
                </a:lnTo>
                <a:lnTo>
                  <a:pt x="12640" y="2753"/>
                </a:lnTo>
                <a:lnTo>
                  <a:pt x="12161" y="3013"/>
                </a:lnTo>
                <a:lnTo>
                  <a:pt x="11695" y="3287"/>
                </a:lnTo>
                <a:lnTo>
                  <a:pt x="11229" y="3561"/>
                </a:lnTo>
                <a:lnTo>
                  <a:pt x="10764" y="3862"/>
                </a:lnTo>
                <a:lnTo>
                  <a:pt x="10257" y="4204"/>
                </a:lnTo>
                <a:lnTo>
                  <a:pt x="9750" y="4560"/>
                </a:lnTo>
                <a:lnTo>
                  <a:pt x="9257" y="4930"/>
                </a:lnTo>
                <a:lnTo>
                  <a:pt x="8778" y="5314"/>
                </a:lnTo>
                <a:lnTo>
                  <a:pt x="8313" y="5697"/>
                </a:lnTo>
                <a:lnTo>
                  <a:pt x="7847" y="6108"/>
                </a:lnTo>
                <a:lnTo>
                  <a:pt x="7395" y="6519"/>
                </a:lnTo>
                <a:lnTo>
                  <a:pt x="6957" y="6957"/>
                </a:lnTo>
                <a:lnTo>
                  <a:pt x="6532" y="7395"/>
                </a:lnTo>
                <a:lnTo>
                  <a:pt x="6108" y="7847"/>
                </a:lnTo>
                <a:lnTo>
                  <a:pt x="5711" y="8299"/>
                </a:lnTo>
                <a:lnTo>
                  <a:pt x="5313" y="8778"/>
                </a:lnTo>
                <a:lnTo>
                  <a:pt x="4930" y="9257"/>
                </a:lnTo>
                <a:lnTo>
                  <a:pt x="4560" y="9750"/>
                </a:lnTo>
                <a:lnTo>
                  <a:pt x="4204" y="10257"/>
                </a:lnTo>
                <a:lnTo>
                  <a:pt x="3862" y="10764"/>
                </a:lnTo>
                <a:lnTo>
                  <a:pt x="3574" y="11216"/>
                </a:lnTo>
                <a:lnTo>
                  <a:pt x="3287" y="11695"/>
                </a:lnTo>
                <a:lnTo>
                  <a:pt x="3013" y="12161"/>
                </a:lnTo>
                <a:lnTo>
                  <a:pt x="2753" y="12640"/>
                </a:lnTo>
                <a:lnTo>
                  <a:pt x="2506" y="13133"/>
                </a:lnTo>
                <a:lnTo>
                  <a:pt x="2260" y="13626"/>
                </a:lnTo>
                <a:lnTo>
                  <a:pt x="2027" y="14119"/>
                </a:lnTo>
                <a:lnTo>
                  <a:pt x="1821" y="14626"/>
                </a:lnTo>
                <a:lnTo>
                  <a:pt x="1602" y="15146"/>
                </a:lnTo>
                <a:lnTo>
                  <a:pt x="1411" y="15653"/>
                </a:lnTo>
                <a:lnTo>
                  <a:pt x="1233" y="16187"/>
                </a:lnTo>
                <a:lnTo>
                  <a:pt x="1068" y="16707"/>
                </a:lnTo>
                <a:lnTo>
                  <a:pt x="904" y="17241"/>
                </a:lnTo>
                <a:lnTo>
                  <a:pt x="753" y="17789"/>
                </a:lnTo>
                <a:lnTo>
                  <a:pt x="630" y="18323"/>
                </a:lnTo>
                <a:lnTo>
                  <a:pt x="507" y="18871"/>
                </a:lnTo>
                <a:lnTo>
                  <a:pt x="384" y="19473"/>
                </a:lnTo>
                <a:lnTo>
                  <a:pt x="288" y="20062"/>
                </a:lnTo>
                <a:lnTo>
                  <a:pt x="192" y="20665"/>
                </a:lnTo>
                <a:lnTo>
                  <a:pt x="123" y="21281"/>
                </a:lnTo>
                <a:lnTo>
                  <a:pt x="69" y="21884"/>
                </a:lnTo>
                <a:lnTo>
                  <a:pt x="28" y="22500"/>
                </a:lnTo>
                <a:lnTo>
                  <a:pt x="0" y="23130"/>
                </a:lnTo>
                <a:lnTo>
                  <a:pt x="0" y="23746"/>
                </a:lnTo>
                <a:lnTo>
                  <a:pt x="0" y="24376"/>
                </a:lnTo>
                <a:lnTo>
                  <a:pt x="28" y="25006"/>
                </a:lnTo>
                <a:lnTo>
                  <a:pt x="69" y="25622"/>
                </a:lnTo>
                <a:lnTo>
                  <a:pt x="123" y="26238"/>
                </a:lnTo>
                <a:lnTo>
                  <a:pt x="192" y="26841"/>
                </a:lnTo>
                <a:lnTo>
                  <a:pt x="288" y="27444"/>
                </a:lnTo>
                <a:lnTo>
                  <a:pt x="384" y="28046"/>
                </a:lnTo>
                <a:lnTo>
                  <a:pt x="507" y="28635"/>
                </a:lnTo>
                <a:lnTo>
                  <a:pt x="630" y="29183"/>
                </a:lnTo>
                <a:lnTo>
                  <a:pt x="753" y="29730"/>
                </a:lnTo>
                <a:lnTo>
                  <a:pt x="904" y="30265"/>
                </a:lnTo>
                <a:lnTo>
                  <a:pt x="1068" y="30799"/>
                </a:lnTo>
                <a:lnTo>
                  <a:pt x="1233" y="31333"/>
                </a:lnTo>
                <a:lnTo>
                  <a:pt x="1411" y="31853"/>
                </a:lnTo>
                <a:lnTo>
                  <a:pt x="1616" y="32373"/>
                </a:lnTo>
                <a:lnTo>
                  <a:pt x="1821" y="32880"/>
                </a:lnTo>
                <a:lnTo>
                  <a:pt x="2041" y="33387"/>
                </a:lnTo>
                <a:lnTo>
                  <a:pt x="2260" y="33894"/>
                </a:lnTo>
                <a:lnTo>
                  <a:pt x="2506" y="34387"/>
                </a:lnTo>
                <a:lnTo>
                  <a:pt x="2753" y="34866"/>
                </a:lnTo>
                <a:lnTo>
                  <a:pt x="3013" y="35345"/>
                </a:lnTo>
                <a:lnTo>
                  <a:pt x="3287" y="35824"/>
                </a:lnTo>
                <a:lnTo>
                  <a:pt x="3574" y="36290"/>
                </a:lnTo>
                <a:lnTo>
                  <a:pt x="3862" y="36742"/>
                </a:lnTo>
                <a:lnTo>
                  <a:pt x="4204" y="37262"/>
                </a:lnTo>
                <a:lnTo>
                  <a:pt x="4560" y="37755"/>
                </a:lnTo>
                <a:lnTo>
                  <a:pt x="4930" y="38248"/>
                </a:lnTo>
                <a:lnTo>
                  <a:pt x="5313" y="38728"/>
                </a:lnTo>
                <a:lnTo>
                  <a:pt x="5711" y="39207"/>
                </a:lnTo>
                <a:lnTo>
                  <a:pt x="6108" y="39659"/>
                </a:lnTo>
                <a:lnTo>
                  <a:pt x="6532" y="40111"/>
                </a:lnTo>
                <a:lnTo>
                  <a:pt x="6957" y="40549"/>
                </a:lnTo>
                <a:lnTo>
                  <a:pt x="7395" y="40987"/>
                </a:lnTo>
                <a:lnTo>
                  <a:pt x="7847" y="41398"/>
                </a:lnTo>
                <a:lnTo>
                  <a:pt x="8313" y="41809"/>
                </a:lnTo>
                <a:lnTo>
                  <a:pt x="8778" y="42206"/>
                </a:lnTo>
                <a:lnTo>
                  <a:pt x="9257" y="42576"/>
                </a:lnTo>
                <a:lnTo>
                  <a:pt x="9750" y="42945"/>
                </a:lnTo>
                <a:lnTo>
                  <a:pt x="10257" y="43301"/>
                </a:lnTo>
                <a:lnTo>
                  <a:pt x="10764" y="43658"/>
                </a:lnTo>
                <a:lnTo>
                  <a:pt x="11229" y="43945"/>
                </a:lnTo>
                <a:lnTo>
                  <a:pt x="11695" y="44233"/>
                </a:lnTo>
                <a:lnTo>
                  <a:pt x="12161" y="44507"/>
                </a:lnTo>
                <a:lnTo>
                  <a:pt x="12640" y="44767"/>
                </a:lnTo>
                <a:lnTo>
                  <a:pt x="13133" y="45013"/>
                </a:lnTo>
                <a:lnTo>
                  <a:pt x="13626" y="45260"/>
                </a:lnTo>
                <a:lnTo>
                  <a:pt x="14133" y="45479"/>
                </a:lnTo>
                <a:lnTo>
                  <a:pt x="14626" y="45698"/>
                </a:lnTo>
                <a:lnTo>
                  <a:pt x="15146" y="45903"/>
                </a:lnTo>
                <a:lnTo>
                  <a:pt x="15666" y="46095"/>
                </a:lnTo>
                <a:lnTo>
                  <a:pt x="16187" y="46287"/>
                </a:lnTo>
                <a:lnTo>
                  <a:pt x="16721" y="46451"/>
                </a:lnTo>
                <a:lnTo>
                  <a:pt x="17255" y="46616"/>
                </a:lnTo>
                <a:lnTo>
                  <a:pt x="17789" y="46752"/>
                </a:lnTo>
                <a:lnTo>
                  <a:pt x="18337" y="46889"/>
                </a:lnTo>
                <a:lnTo>
                  <a:pt x="18884" y="47013"/>
                </a:lnTo>
                <a:lnTo>
                  <a:pt x="19473" y="47122"/>
                </a:lnTo>
                <a:lnTo>
                  <a:pt x="20076" y="47232"/>
                </a:lnTo>
                <a:lnTo>
                  <a:pt x="20678" y="47314"/>
                </a:lnTo>
                <a:lnTo>
                  <a:pt x="21281" y="47382"/>
                </a:lnTo>
                <a:lnTo>
                  <a:pt x="21897" y="47437"/>
                </a:lnTo>
                <a:lnTo>
                  <a:pt x="22513" y="47478"/>
                </a:lnTo>
                <a:lnTo>
                  <a:pt x="23130" y="47506"/>
                </a:lnTo>
                <a:lnTo>
                  <a:pt x="23760" y="47519"/>
                </a:lnTo>
                <a:lnTo>
                  <a:pt x="24390" y="47506"/>
                </a:lnTo>
                <a:lnTo>
                  <a:pt x="25006" y="47478"/>
                </a:lnTo>
                <a:lnTo>
                  <a:pt x="25622" y="47437"/>
                </a:lnTo>
                <a:lnTo>
                  <a:pt x="26238" y="47382"/>
                </a:lnTo>
                <a:lnTo>
                  <a:pt x="26841" y="47314"/>
                </a:lnTo>
                <a:lnTo>
                  <a:pt x="27443" y="47232"/>
                </a:lnTo>
                <a:lnTo>
                  <a:pt x="28046" y="47122"/>
                </a:lnTo>
                <a:lnTo>
                  <a:pt x="28635" y="47013"/>
                </a:lnTo>
                <a:lnTo>
                  <a:pt x="29183" y="46889"/>
                </a:lnTo>
                <a:lnTo>
                  <a:pt x="29730" y="46752"/>
                </a:lnTo>
                <a:lnTo>
                  <a:pt x="30264" y="46616"/>
                </a:lnTo>
                <a:lnTo>
                  <a:pt x="30798" y="46451"/>
                </a:lnTo>
                <a:lnTo>
                  <a:pt x="31333" y="46287"/>
                </a:lnTo>
                <a:lnTo>
                  <a:pt x="31853" y="46095"/>
                </a:lnTo>
                <a:lnTo>
                  <a:pt x="32373" y="45903"/>
                </a:lnTo>
                <a:lnTo>
                  <a:pt x="32880" y="45698"/>
                </a:lnTo>
                <a:lnTo>
                  <a:pt x="33387" y="45479"/>
                </a:lnTo>
                <a:lnTo>
                  <a:pt x="33893" y="45246"/>
                </a:lnTo>
                <a:lnTo>
                  <a:pt x="34386" y="45013"/>
                </a:lnTo>
                <a:lnTo>
                  <a:pt x="34866" y="44767"/>
                </a:lnTo>
                <a:lnTo>
                  <a:pt x="35359" y="44493"/>
                </a:lnTo>
                <a:lnTo>
                  <a:pt x="35824" y="44233"/>
                </a:lnTo>
                <a:lnTo>
                  <a:pt x="36290" y="43945"/>
                </a:lnTo>
                <a:lnTo>
                  <a:pt x="36755" y="43658"/>
                </a:lnTo>
                <a:lnTo>
                  <a:pt x="37262" y="43301"/>
                </a:lnTo>
                <a:lnTo>
                  <a:pt x="37769" y="42945"/>
                </a:lnTo>
                <a:lnTo>
                  <a:pt x="38248" y="42576"/>
                </a:lnTo>
                <a:lnTo>
                  <a:pt x="38741" y="42206"/>
                </a:lnTo>
                <a:lnTo>
                  <a:pt x="39207" y="41809"/>
                </a:lnTo>
                <a:lnTo>
                  <a:pt x="39672" y="41398"/>
                </a:lnTo>
                <a:lnTo>
                  <a:pt x="40124" y="40987"/>
                </a:lnTo>
                <a:lnTo>
                  <a:pt x="40562" y="40549"/>
                </a:lnTo>
                <a:lnTo>
                  <a:pt x="40987" y="40111"/>
                </a:lnTo>
                <a:lnTo>
                  <a:pt x="41411" y="39659"/>
                </a:lnTo>
                <a:lnTo>
                  <a:pt x="41809" y="39207"/>
                </a:lnTo>
                <a:lnTo>
                  <a:pt x="42206" y="38728"/>
                </a:lnTo>
                <a:lnTo>
                  <a:pt x="42589" y="38248"/>
                </a:lnTo>
                <a:lnTo>
                  <a:pt x="42959" y="37755"/>
                </a:lnTo>
                <a:lnTo>
                  <a:pt x="43315" y="37262"/>
                </a:lnTo>
                <a:lnTo>
                  <a:pt x="43657" y="36742"/>
                </a:lnTo>
                <a:lnTo>
                  <a:pt x="43945" y="36290"/>
                </a:lnTo>
                <a:lnTo>
                  <a:pt x="44232" y="35824"/>
                </a:lnTo>
                <a:lnTo>
                  <a:pt x="44506" y="35345"/>
                </a:lnTo>
                <a:lnTo>
                  <a:pt x="44767" y="34866"/>
                </a:lnTo>
                <a:lnTo>
                  <a:pt x="45013" y="34387"/>
                </a:lnTo>
                <a:lnTo>
                  <a:pt x="45260" y="33894"/>
                </a:lnTo>
                <a:lnTo>
                  <a:pt x="45479" y="33387"/>
                </a:lnTo>
                <a:lnTo>
                  <a:pt x="45698" y="32880"/>
                </a:lnTo>
                <a:lnTo>
                  <a:pt x="45903" y="32373"/>
                </a:lnTo>
                <a:lnTo>
                  <a:pt x="46109" y="31853"/>
                </a:lnTo>
                <a:lnTo>
                  <a:pt x="46287" y="31333"/>
                </a:lnTo>
                <a:lnTo>
                  <a:pt x="46451" y="30799"/>
                </a:lnTo>
                <a:lnTo>
                  <a:pt x="46615" y="30265"/>
                </a:lnTo>
                <a:lnTo>
                  <a:pt x="46766" y="29730"/>
                </a:lnTo>
                <a:lnTo>
                  <a:pt x="46889" y="29183"/>
                </a:lnTo>
                <a:lnTo>
                  <a:pt x="47012" y="28635"/>
                </a:lnTo>
                <a:lnTo>
                  <a:pt x="47136" y="28046"/>
                </a:lnTo>
                <a:lnTo>
                  <a:pt x="47232" y="27444"/>
                </a:lnTo>
                <a:lnTo>
                  <a:pt x="47327" y="26841"/>
                </a:lnTo>
                <a:lnTo>
                  <a:pt x="47396" y="26238"/>
                </a:lnTo>
                <a:lnTo>
                  <a:pt x="47451" y="25622"/>
                </a:lnTo>
                <a:lnTo>
                  <a:pt x="47492" y="25006"/>
                </a:lnTo>
                <a:lnTo>
                  <a:pt x="47505" y="24376"/>
                </a:lnTo>
                <a:lnTo>
                  <a:pt x="47519" y="23746"/>
                </a:lnTo>
                <a:lnTo>
                  <a:pt x="47505" y="23130"/>
                </a:lnTo>
                <a:lnTo>
                  <a:pt x="47492" y="22500"/>
                </a:lnTo>
                <a:lnTo>
                  <a:pt x="47451" y="21884"/>
                </a:lnTo>
                <a:lnTo>
                  <a:pt x="47396" y="21281"/>
                </a:lnTo>
                <a:lnTo>
                  <a:pt x="47327" y="20665"/>
                </a:lnTo>
                <a:lnTo>
                  <a:pt x="47232" y="20062"/>
                </a:lnTo>
                <a:lnTo>
                  <a:pt x="47136" y="19473"/>
                </a:lnTo>
                <a:lnTo>
                  <a:pt x="47012" y="18871"/>
                </a:lnTo>
                <a:lnTo>
                  <a:pt x="46889" y="18323"/>
                </a:lnTo>
                <a:lnTo>
                  <a:pt x="46766" y="17789"/>
                </a:lnTo>
                <a:lnTo>
                  <a:pt x="46615" y="17241"/>
                </a:lnTo>
                <a:lnTo>
                  <a:pt x="46451" y="16707"/>
                </a:lnTo>
                <a:lnTo>
                  <a:pt x="46287" y="16187"/>
                </a:lnTo>
                <a:lnTo>
                  <a:pt x="46109" y="15653"/>
                </a:lnTo>
                <a:lnTo>
                  <a:pt x="45903" y="15146"/>
                </a:lnTo>
                <a:lnTo>
                  <a:pt x="45698" y="14626"/>
                </a:lnTo>
                <a:lnTo>
                  <a:pt x="45492" y="14119"/>
                </a:lnTo>
                <a:lnTo>
                  <a:pt x="45260" y="13626"/>
                </a:lnTo>
                <a:lnTo>
                  <a:pt x="45013" y="13133"/>
                </a:lnTo>
                <a:lnTo>
                  <a:pt x="44767" y="12640"/>
                </a:lnTo>
                <a:lnTo>
                  <a:pt x="44506" y="12161"/>
                </a:lnTo>
                <a:lnTo>
                  <a:pt x="44232" y="11695"/>
                </a:lnTo>
                <a:lnTo>
                  <a:pt x="43945" y="11216"/>
                </a:lnTo>
                <a:lnTo>
                  <a:pt x="43657" y="10764"/>
                </a:lnTo>
                <a:lnTo>
                  <a:pt x="43315" y="10257"/>
                </a:lnTo>
                <a:lnTo>
                  <a:pt x="42959" y="9750"/>
                </a:lnTo>
                <a:lnTo>
                  <a:pt x="42589" y="9257"/>
                </a:lnTo>
                <a:lnTo>
                  <a:pt x="42206" y="8778"/>
                </a:lnTo>
                <a:lnTo>
                  <a:pt x="41809" y="8299"/>
                </a:lnTo>
                <a:lnTo>
                  <a:pt x="41411" y="7847"/>
                </a:lnTo>
                <a:lnTo>
                  <a:pt x="40987" y="7395"/>
                </a:lnTo>
                <a:lnTo>
                  <a:pt x="40562" y="6957"/>
                </a:lnTo>
                <a:lnTo>
                  <a:pt x="40124" y="6519"/>
                </a:lnTo>
                <a:lnTo>
                  <a:pt x="39672" y="6108"/>
                </a:lnTo>
                <a:lnTo>
                  <a:pt x="39207" y="5697"/>
                </a:lnTo>
                <a:lnTo>
                  <a:pt x="38741" y="5314"/>
                </a:lnTo>
                <a:lnTo>
                  <a:pt x="38248" y="4930"/>
                </a:lnTo>
                <a:lnTo>
                  <a:pt x="37769" y="4560"/>
                </a:lnTo>
                <a:lnTo>
                  <a:pt x="37262" y="4204"/>
                </a:lnTo>
                <a:lnTo>
                  <a:pt x="36755" y="3862"/>
                </a:lnTo>
                <a:lnTo>
                  <a:pt x="36290" y="3561"/>
                </a:lnTo>
                <a:lnTo>
                  <a:pt x="35824" y="3287"/>
                </a:lnTo>
                <a:lnTo>
                  <a:pt x="35359" y="3013"/>
                </a:lnTo>
                <a:lnTo>
                  <a:pt x="34866" y="2753"/>
                </a:lnTo>
                <a:lnTo>
                  <a:pt x="34386" y="2493"/>
                </a:lnTo>
                <a:lnTo>
                  <a:pt x="33893" y="2260"/>
                </a:lnTo>
                <a:lnTo>
                  <a:pt x="33387" y="2027"/>
                </a:lnTo>
                <a:lnTo>
                  <a:pt x="32880" y="1808"/>
                </a:lnTo>
                <a:lnTo>
                  <a:pt x="32373" y="1602"/>
                </a:lnTo>
                <a:lnTo>
                  <a:pt x="31853" y="1411"/>
                </a:lnTo>
                <a:lnTo>
                  <a:pt x="31333" y="1233"/>
                </a:lnTo>
                <a:lnTo>
                  <a:pt x="30798" y="1055"/>
                </a:lnTo>
                <a:lnTo>
                  <a:pt x="30264" y="904"/>
                </a:lnTo>
                <a:lnTo>
                  <a:pt x="29730" y="753"/>
                </a:lnTo>
                <a:lnTo>
                  <a:pt x="29183" y="616"/>
                </a:lnTo>
                <a:lnTo>
                  <a:pt x="28635" y="507"/>
                </a:lnTo>
                <a:lnTo>
                  <a:pt x="28046" y="384"/>
                </a:lnTo>
                <a:lnTo>
                  <a:pt x="27443" y="274"/>
                </a:lnTo>
                <a:lnTo>
                  <a:pt x="26841" y="192"/>
                </a:lnTo>
                <a:lnTo>
                  <a:pt x="26238" y="123"/>
                </a:lnTo>
                <a:lnTo>
                  <a:pt x="25622" y="69"/>
                </a:lnTo>
                <a:lnTo>
                  <a:pt x="25006" y="28"/>
                </a:lnTo>
                <a:lnTo>
                  <a:pt x="243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30540" y="898398"/>
            <a:ext cx="701217" cy="701475"/>
          </a:xfrm>
          <a:custGeom>
            <a:avLst/>
            <a:gdLst/>
            <a:ahLst/>
            <a:cxnLst/>
            <a:rect l="l" t="t" r="r" b="b"/>
            <a:pathLst>
              <a:path w="40727" h="40742" extrusionOk="0">
                <a:moveTo>
                  <a:pt x="20364" y="4068"/>
                </a:moveTo>
                <a:lnTo>
                  <a:pt x="20774" y="4082"/>
                </a:lnTo>
                <a:lnTo>
                  <a:pt x="21199" y="4095"/>
                </a:lnTo>
                <a:lnTo>
                  <a:pt x="21610" y="4123"/>
                </a:lnTo>
                <a:lnTo>
                  <a:pt x="22021" y="4150"/>
                </a:lnTo>
                <a:lnTo>
                  <a:pt x="22431" y="4205"/>
                </a:lnTo>
                <a:lnTo>
                  <a:pt x="22842" y="4260"/>
                </a:lnTo>
                <a:lnTo>
                  <a:pt x="23239" y="4328"/>
                </a:lnTo>
                <a:lnTo>
                  <a:pt x="23637" y="4410"/>
                </a:lnTo>
                <a:lnTo>
                  <a:pt x="24034" y="4492"/>
                </a:lnTo>
                <a:lnTo>
                  <a:pt x="24431" y="4588"/>
                </a:lnTo>
                <a:lnTo>
                  <a:pt x="24814" y="4698"/>
                </a:lnTo>
                <a:lnTo>
                  <a:pt x="25211" y="4807"/>
                </a:lnTo>
                <a:lnTo>
                  <a:pt x="25581" y="4931"/>
                </a:lnTo>
                <a:lnTo>
                  <a:pt x="25965" y="5068"/>
                </a:lnTo>
                <a:lnTo>
                  <a:pt x="26334" y="5204"/>
                </a:lnTo>
                <a:lnTo>
                  <a:pt x="26704" y="5355"/>
                </a:lnTo>
                <a:lnTo>
                  <a:pt x="27060" y="5519"/>
                </a:lnTo>
                <a:lnTo>
                  <a:pt x="27430" y="5684"/>
                </a:lnTo>
                <a:lnTo>
                  <a:pt x="27772" y="5862"/>
                </a:lnTo>
                <a:lnTo>
                  <a:pt x="28128" y="6040"/>
                </a:lnTo>
                <a:lnTo>
                  <a:pt x="28471" y="6232"/>
                </a:lnTo>
                <a:lnTo>
                  <a:pt x="28813" y="6437"/>
                </a:lnTo>
                <a:lnTo>
                  <a:pt x="29142" y="6642"/>
                </a:lnTo>
                <a:lnTo>
                  <a:pt x="29470" y="6861"/>
                </a:lnTo>
                <a:lnTo>
                  <a:pt x="29799" y="7081"/>
                </a:lnTo>
                <a:lnTo>
                  <a:pt x="30114" y="7313"/>
                </a:lnTo>
                <a:lnTo>
                  <a:pt x="30415" y="7546"/>
                </a:lnTo>
                <a:lnTo>
                  <a:pt x="30730" y="7793"/>
                </a:lnTo>
                <a:lnTo>
                  <a:pt x="31031" y="8053"/>
                </a:lnTo>
                <a:lnTo>
                  <a:pt x="31319" y="8313"/>
                </a:lnTo>
                <a:lnTo>
                  <a:pt x="31607" y="8573"/>
                </a:lnTo>
                <a:lnTo>
                  <a:pt x="31880" y="8847"/>
                </a:lnTo>
                <a:lnTo>
                  <a:pt x="32154" y="9135"/>
                </a:lnTo>
                <a:lnTo>
                  <a:pt x="32428" y="9422"/>
                </a:lnTo>
                <a:lnTo>
                  <a:pt x="32688" y="9710"/>
                </a:lnTo>
                <a:lnTo>
                  <a:pt x="32935" y="10011"/>
                </a:lnTo>
                <a:lnTo>
                  <a:pt x="33181" y="10312"/>
                </a:lnTo>
                <a:lnTo>
                  <a:pt x="33428" y="10627"/>
                </a:lnTo>
                <a:lnTo>
                  <a:pt x="33647" y="10942"/>
                </a:lnTo>
                <a:lnTo>
                  <a:pt x="33880" y="11271"/>
                </a:lnTo>
                <a:lnTo>
                  <a:pt x="34099" y="11600"/>
                </a:lnTo>
                <a:lnTo>
                  <a:pt x="34304" y="11928"/>
                </a:lnTo>
                <a:lnTo>
                  <a:pt x="34496" y="12271"/>
                </a:lnTo>
                <a:lnTo>
                  <a:pt x="34688" y="12613"/>
                </a:lnTo>
                <a:lnTo>
                  <a:pt x="34880" y="12955"/>
                </a:lnTo>
                <a:lnTo>
                  <a:pt x="35058" y="13311"/>
                </a:lnTo>
                <a:lnTo>
                  <a:pt x="35222" y="13668"/>
                </a:lnTo>
                <a:lnTo>
                  <a:pt x="35386" y="14037"/>
                </a:lnTo>
                <a:lnTo>
                  <a:pt x="35537" y="14407"/>
                </a:lnTo>
                <a:lnTo>
                  <a:pt x="35674" y="14777"/>
                </a:lnTo>
                <a:lnTo>
                  <a:pt x="35811" y="15147"/>
                </a:lnTo>
                <a:lnTo>
                  <a:pt x="35934" y="15530"/>
                </a:lnTo>
                <a:lnTo>
                  <a:pt x="36044" y="15913"/>
                </a:lnTo>
                <a:lnTo>
                  <a:pt x="36153" y="16311"/>
                </a:lnTo>
                <a:lnTo>
                  <a:pt x="36249" y="16694"/>
                </a:lnTo>
                <a:lnTo>
                  <a:pt x="36331" y="17091"/>
                </a:lnTo>
                <a:lnTo>
                  <a:pt x="36413" y="17488"/>
                </a:lnTo>
                <a:lnTo>
                  <a:pt x="36482" y="17899"/>
                </a:lnTo>
                <a:lnTo>
                  <a:pt x="36537" y="18296"/>
                </a:lnTo>
                <a:lnTo>
                  <a:pt x="36578" y="18707"/>
                </a:lnTo>
                <a:lnTo>
                  <a:pt x="36619" y="19118"/>
                </a:lnTo>
                <a:lnTo>
                  <a:pt x="36646" y="19542"/>
                </a:lnTo>
                <a:lnTo>
                  <a:pt x="36660" y="19953"/>
                </a:lnTo>
                <a:lnTo>
                  <a:pt x="36660" y="20378"/>
                </a:lnTo>
                <a:lnTo>
                  <a:pt x="36660" y="20802"/>
                </a:lnTo>
                <a:lnTo>
                  <a:pt x="36646" y="21213"/>
                </a:lnTo>
                <a:lnTo>
                  <a:pt x="36619" y="21624"/>
                </a:lnTo>
                <a:lnTo>
                  <a:pt x="36578" y="22035"/>
                </a:lnTo>
                <a:lnTo>
                  <a:pt x="36537" y="22446"/>
                </a:lnTo>
                <a:lnTo>
                  <a:pt x="36482" y="22856"/>
                </a:lnTo>
                <a:lnTo>
                  <a:pt x="36413" y="23254"/>
                </a:lnTo>
                <a:lnTo>
                  <a:pt x="36331" y="23651"/>
                </a:lnTo>
                <a:lnTo>
                  <a:pt x="36249" y="24048"/>
                </a:lnTo>
                <a:lnTo>
                  <a:pt x="36153" y="24445"/>
                </a:lnTo>
                <a:lnTo>
                  <a:pt x="36044" y="24828"/>
                </a:lnTo>
                <a:lnTo>
                  <a:pt x="35934" y="25212"/>
                </a:lnTo>
                <a:lnTo>
                  <a:pt x="35811" y="25595"/>
                </a:lnTo>
                <a:lnTo>
                  <a:pt x="35674" y="25979"/>
                </a:lnTo>
                <a:lnTo>
                  <a:pt x="35537" y="26348"/>
                </a:lnTo>
                <a:lnTo>
                  <a:pt x="35386" y="26718"/>
                </a:lnTo>
                <a:lnTo>
                  <a:pt x="35222" y="27074"/>
                </a:lnTo>
                <a:lnTo>
                  <a:pt x="35058" y="27430"/>
                </a:lnTo>
                <a:lnTo>
                  <a:pt x="34880" y="27786"/>
                </a:lnTo>
                <a:lnTo>
                  <a:pt x="34688" y="28142"/>
                </a:lnTo>
                <a:lnTo>
                  <a:pt x="34496" y="28485"/>
                </a:lnTo>
                <a:lnTo>
                  <a:pt x="34304" y="28827"/>
                </a:lnTo>
                <a:lnTo>
                  <a:pt x="34099" y="29156"/>
                </a:lnTo>
                <a:lnTo>
                  <a:pt x="33880" y="29484"/>
                </a:lnTo>
                <a:lnTo>
                  <a:pt x="33647" y="29799"/>
                </a:lnTo>
                <a:lnTo>
                  <a:pt x="33428" y="30128"/>
                </a:lnTo>
                <a:lnTo>
                  <a:pt x="33181" y="30429"/>
                </a:lnTo>
                <a:lnTo>
                  <a:pt x="32935" y="30731"/>
                </a:lnTo>
                <a:lnTo>
                  <a:pt x="32688" y="31032"/>
                </a:lnTo>
                <a:lnTo>
                  <a:pt x="32428" y="31333"/>
                </a:lnTo>
                <a:lnTo>
                  <a:pt x="32154" y="31621"/>
                </a:lnTo>
                <a:lnTo>
                  <a:pt x="31880" y="31895"/>
                </a:lnTo>
                <a:lnTo>
                  <a:pt x="31607" y="32169"/>
                </a:lnTo>
                <a:lnTo>
                  <a:pt x="31319" y="32429"/>
                </a:lnTo>
                <a:lnTo>
                  <a:pt x="31031" y="32689"/>
                </a:lnTo>
                <a:lnTo>
                  <a:pt x="30730" y="32949"/>
                </a:lnTo>
                <a:lnTo>
                  <a:pt x="30415" y="33196"/>
                </a:lnTo>
                <a:lnTo>
                  <a:pt x="30114" y="33428"/>
                </a:lnTo>
                <a:lnTo>
                  <a:pt x="29799" y="33661"/>
                </a:lnTo>
                <a:lnTo>
                  <a:pt x="29470" y="33880"/>
                </a:lnTo>
                <a:lnTo>
                  <a:pt x="29142" y="34099"/>
                </a:lnTo>
                <a:lnTo>
                  <a:pt x="28813" y="34305"/>
                </a:lnTo>
                <a:lnTo>
                  <a:pt x="28471" y="34510"/>
                </a:lnTo>
                <a:lnTo>
                  <a:pt x="28128" y="34702"/>
                </a:lnTo>
                <a:lnTo>
                  <a:pt x="27772" y="34894"/>
                </a:lnTo>
                <a:lnTo>
                  <a:pt x="27430" y="35058"/>
                </a:lnTo>
                <a:lnTo>
                  <a:pt x="27060" y="35236"/>
                </a:lnTo>
                <a:lnTo>
                  <a:pt x="26704" y="35387"/>
                </a:lnTo>
                <a:lnTo>
                  <a:pt x="26334" y="35537"/>
                </a:lnTo>
                <a:lnTo>
                  <a:pt x="25965" y="35688"/>
                </a:lnTo>
                <a:lnTo>
                  <a:pt x="25581" y="35811"/>
                </a:lnTo>
                <a:lnTo>
                  <a:pt x="25211" y="35934"/>
                </a:lnTo>
                <a:lnTo>
                  <a:pt x="24814" y="36058"/>
                </a:lnTo>
                <a:lnTo>
                  <a:pt x="24431" y="36154"/>
                </a:lnTo>
                <a:lnTo>
                  <a:pt x="24034" y="36249"/>
                </a:lnTo>
                <a:lnTo>
                  <a:pt x="23637" y="36345"/>
                </a:lnTo>
                <a:lnTo>
                  <a:pt x="23239" y="36414"/>
                </a:lnTo>
                <a:lnTo>
                  <a:pt x="22842" y="36482"/>
                </a:lnTo>
                <a:lnTo>
                  <a:pt x="22431" y="36537"/>
                </a:lnTo>
                <a:lnTo>
                  <a:pt x="22021" y="36592"/>
                </a:lnTo>
                <a:lnTo>
                  <a:pt x="21610" y="36633"/>
                </a:lnTo>
                <a:lnTo>
                  <a:pt x="21199" y="36647"/>
                </a:lnTo>
                <a:lnTo>
                  <a:pt x="20774" y="36674"/>
                </a:lnTo>
                <a:lnTo>
                  <a:pt x="19939" y="36674"/>
                </a:lnTo>
                <a:lnTo>
                  <a:pt x="19528" y="36647"/>
                </a:lnTo>
                <a:lnTo>
                  <a:pt x="19104" y="36633"/>
                </a:lnTo>
                <a:lnTo>
                  <a:pt x="18693" y="36592"/>
                </a:lnTo>
                <a:lnTo>
                  <a:pt x="18282" y="36537"/>
                </a:lnTo>
                <a:lnTo>
                  <a:pt x="17885" y="36482"/>
                </a:lnTo>
                <a:lnTo>
                  <a:pt x="17474" y="36414"/>
                </a:lnTo>
                <a:lnTo>
                  <a:pt x="17077" y="36345"/>
                </a:lnTo>
                <a:lnTo>
                  <a:pt x="16680" y="36249"/>
                </a:lnTo>
                <a:lnTo>
                  <a:pt x="16296" y="36154"/>
                </a:lnTo>
                <a:lnTo>
                  <a:pt x="15899" y="36058"/>
                </a:lnTo>
                <a:lnTo>
                  <a:pt x="15516" y="35934"/>
                </a:lnTo>
                <a:lnTo>
                  <a:pt x="15132" y="35811"/>
                </a:lnTo>
                <a:lnTo>
                  <a:pt x="14763" y="35688"/>
                </a:lnTo>
                <a:lnTo>
                  <a:pt x="14393" y="35537"/>
                </a:lnTo>
                <a:lnTo>
                  <a:pt x="14023" y="35387"/>
                </a:lnTo>
                <a:lnTo>
                  <a:pt x="13653" y="35236"/>
                </a:lnTo>
                <a:lnTo>
                  <a:pt x="13297" y="35058"/>
                </a:lnTo>
                <a:lnTo>
                  <a:pt x="12941" y="34894"/>
                </a:lnTo>
                <a:lnTo>
                  <a:pt x="12599" y="34702"/>
                </a:lnTo>
                <a:lnTo>
                  <a:pt x="12257" y="34510"/>
                </a:lnTo>
                <a:lnTo>
                  <a:pt x="11914" y="34305"/>
                </a:lnTo>
                <a:lnTo>
                  <a:pt x="11586" y="34099"/>
                </a:lnTo>
                <a:lnTo>
                  <a:pt x="11257" y="33880"/>
                </a:lnTo>
                <a:lnTo>
                  <a:pt x="10928" y="33661"/>
                </a:lnTo>
                <a:lnTo>
                  <a:pt x="10613" y="33428"/>
                </a:lnTo>
                <a:lnTo>
                  <a:pt x="10298" y="33196"/>
                </a:lnTo>
                <a:lnTo>
                  <a:pt x="9997" y="32949"/>
                </a:lnTo>
                <a:lnTo>
                  <a:pt x="9696" y="32689"/>
                </a:lnTo>
                <a:lnTo>
                  <a:pt x="9408" y="32429"/>
                </a:lnTo>
                <a:lnTo>
                  <a:pt x="9121" y="32169"/>
                </a:lnTo>
                <a:lnTo>
                  <a:pt x="8833" y="31895"/>
                </a:lnTo>
                <a:lnTo>
                  <a:pt x="8559" y="31621"/>
                </a:lnTo>
                <a:lnTo>
                  <a:pt x="8299" y="31333"/>
                </a:lnTo>
                <a:lnTo>
                  <a:pt x="8039" y="31032"/>
                </a:lnTo>
                <a:lnTo>
                  <a:pt x="7792" y="30731"/>
                </a:lnTo>
                <a:lnTo>
                  <a:pt x="7546" y="30429"/>
                </a:lnTo>
                <a:lnTo>
                  <a:pt x="7299" y="30128"/>
                </a:lnTo>
                <a:lnTo>
                  <a:pt x="7067" y="29799"/>
                </a:lnTo>
                <a:lnTo>
                  <a:pt x="6847" y="29484"/>
                </a:lnTo>
                <a:lnTo>
                  <a:pt x="6628" y="29156"/>
                </a:lnTo>
                <a:lnTo>
                  <a:pt x="6423" y="28827"/>
                </a:lnTo>
                <a:lnTo>
                  <a:pt x="6217" y="28485"/>
                </a:lnTo>
                <a:lnTo>
                  <a:pt x="6026" y="28142"/>
                </a:lnTo>
                <a:lnTo>
                  <a:pt x="5848" y="27786"/>
                </a:lnTo>
                <a:lnTo>
                  <a:pt x="5670" y="27430"/>
                </a:lnTo>
                <a:lnTo>
                  <a:pt x="5505" y="27074"/>
                </a:lnTo>
                <a:lnTo>
                  <a:pt x="5341" y="26718"/>
                </a:lnTo>
                <a:lnTo>
                  <a:pt x="5190" y="26348"/>
                </a:lnTo>
                <a:lnTo>
                  <a:pt x="5053" y="25979"/>
                </a:lnTo>
                <a:lnTo>
                  <a:pt x="4917" y="25595"/>
                </a:lnTo>
                <a:lnTo>
                  <a:pt x="4793" y="25212"/>
                </a:lnTo>
                <a:lnTo>
                  <a:pt x="4684" y="24828"/>
                </a:lnTo>
                <a:lnTo>
                  <a:pt x="4574" y="24445"/>
                </a:lnTo>
                <a:lnTo>
                  <a:pt x="4478" y="24048"/>
                </a:lnTo>
                <a:lnTo>
                  <a:pt x="4396" y="23651"/>
                </a:lnTo>
                <a:lnTo>
                  <a:pt x="4314" y="23254"/>
                </a:lnTo>
                <a:lnTo>
                  <a:pt x="4246" y="22856"/>
                </a:lnTo>
                <a:lnTo>
                  <a:pt x="4191" y="22446"/>
                </a:lnTo>
                <a:lnTo>
                  <a:pt x="4150" y="22035"/>
                </a:lnTo>
                <a:lnTo>
                  <a:pt x="4109" y="21624"/>
                </a:lnTo>
                <a:lnTo>
                  <a:pt x="4081" y="21213"/>
                </a:lnTo>
                <a:lnTo>
                  <a:pt x="4067" y="20802"/>
                </a:lnTo>
                <a:lnTo>
                  <a:pt x="4067" y="20378"/>
                </a:lnTo>
                <a:lnTo>
                  <a:pt x="4067" y="19953"/>
                </a:lnTo>
                <a:lnTo>
                  <a:pt x="4081" y="19542"/>
                </a:lnTo>
                <a:lnTo>
                  <a:pt x="4109" y="19118"/>
                </a:lnTo>
                <a:lnTo>
                  <a:pt x="4150" y="18707"/>
                </a:lnTo>
                <a:lnTo>
                  <a:pt x="4191" y="18296"/>
                </a:lnTo>
                <a:lnTo>
                  <a:pt x="4246" y="17899"/>
                </a:lnTo>
                <a:lnTo>
                  <a:pt x="4314" y="17488"/>
                </a:lnTo>
                <a:lnTo>
                  <a:pt x="4396" y="17091"/>
                </a:lnTo>
                <a:lnTo>
                  <a:pt x="4478" y="16694"/>
                </a:lnTo>
                <a:lnTo>
                  <a:pt x="4574" y="16311"/>
                </a:lnTo>
                <a:lnTo>
                  <a:pt x="4684" y="15913"/>
                </a:lnTo>
                <a:lnTo>
                  <a:pt x="4793" y="15530"/>
                </a:lnTo>
                <a:lnTo>
                  <a:pt x="4917" y="15147"/>
                </a:lnTo>
                <a:lnTo>
                  <a:pt x="5053" y="14777"/>
                </a:lnTo>
                <a:lnTo>
                  <a:pt x="5190" y="14407"/>
                </a:lnTo>
                <a:lnTo>
                  <a:pt x="5341" y="14037"/>
                </a:lnTo>
                <a:lnTo>
                  <a:pt x="5505" y="13668"/>
                </a:lnTo>
                <a:lnTo>
                  <a:pt x="5670" y="13311"/>
                </a:lnTo>
                <a:lnTo>
                  <a:pt x="5848" y="12955"/>
                </a:lnTo>
                <a:lnTo>
                  <a:pt x="6026" y="12613"/>
                </a:lnTo>
                <a:lnTo>
                  <a:pt x="6217" y="12271"/>
                </a:lnTo>
                <a:lnTo>
                  <a:pt x="6423" y="11928"/>
                </a:lnTo>
                <a:lnTo>
                  <a:pt x="6628" y="11600"/>
                </a:lnTo>
                <a:lnTo>
                  <a:pt x="6847" y="11271"/>
                </a:lnTo>
                <a:lnTo>
                  <a:pt x="7067" y="10942"/>
                </a:lnTo>
                <a:lnTo>
                  <a:pt x="7299" y="10627"/>
                </a:lnTo>
                <a:lnTo>
                  <a:pt x="7546" y="10312"/>
                </a:lnTo>
                <a:lnTo>
                  <a:pt x="7792" y="10011"/>
                </a:lnTo>
                <a:lnTo>
                  <a:pt x="8039" y="9710"/>
                </a:lnTo>
                <a:lnTo>
                  <a:pt x="8299" y="9422"/>
                </a:lnTo>
                <a:lnTo>
                  <a:pt x="8559" y="9135"/>
                </a:lnTo>
                <a:lnTo>
                  <a:pt x="8833" y="8847"/>
                </a:lnTo>
                <a:lnTo>
                  <a:pt x="9121" y="8573"/>
                </a:lnTo>
                <a:lnTo>
                  <a:pt x="9408" y="8313"/>
                </a:lnTo>
                <a:lnTo>
                  <a:pt x="9696" y="8053"/>
                </a:lnTo>
                <a:lnTo>
                  <a:pt x="9997" y="7793"/>
                </a:lnTo>
                <a:lnTo>
                  <a:pt x="10298" y="7546"/>
                </a:lnTo>
                <a:lnTo>
                  <a:pt x="10613" y="7313"/>
                </a:lnTo>
                <a:lnTo>
                  <a:pt x="10928" y="7081"/>
                </a:lnTo>
                <a:lnTo>
                  <a:pt x="11257" y="6861"/>
                </a:lnTo>
                <a:lnTo>
                  <a:pt x="11586" y="6642"/>
                </a:lnTo>
                <a:lnTo>
                  <a:pt x="11914" y="6437"/>
                </a:lnTo>
                <a:lnTo>
                  <a:pt x="12257" y="6232"/>
                </a:lnTo>
                <a:lnTo>
                  <a:pt x="12599" y="6040"/>
                </a:lnTo>
                <a:lnTo>
                  <a:pt x="12941" y="5862"/>
                </a:lnTo>
                <a:lnTo>
                  <a:pt x="13297" y="5684"/>
                </a:lnTo>
                <a:lnTo>
                  <a:pt x="13653" y="5519"/>
                </a:lnTo>
                <a:lnTo>
                  <a:pt x="14023" y="5355"/>
                </a:lnTo>
                <a:lnTo>
                  <a:pt x="14393" y="5204"/>
                </a:lnTo>
                <a:lnTo>
                  <a:pt x="14763" y="5068"/>
                </a:lnTo>
                <a:lnTo>
                  <a:pt x="15132" y="4931"/>
                </a:lnTo>
                <a:lnTo>
                  <a:pt x="15516" y="4807"/>
                </a:lnTo>
                <a:lnTo>
                  <a:pt x="15899" y="4698"/>
                </a:lnTo>
                <a:lnTo>
                  <a:pt x="16296" y="4588"/>
                </a:lnTo>
                <a:lnTo>
                  <a:pt x="16680" y="4492"/>
                </a:lnTo>
                <a:lnTo>
                  <a:pt x="17077" y="4410"/>
                </a:lnTo>
                <a:lnTo>
                  <a:pt x="17474" y="4328"/>
                </a:lnTo>
                <a:lnTo>
                  <a:pt x="17885" y="4260"/>
                </a:lnTo>
                <a:lnTo>
                  <a:pt x="18282" y="4205"/>
                </a:lnTo>
                <a:lnTo>
                  <a:pt x="18693" y="4150"/>
                </a:lnTo>
                <a:lnTo>
                  <a:pt x="19104" y="4123"/>
                </a:lnTo>
                <a:lnTo>
                  <a:pt x="19528" y="4095"/>
                </a:lnTo>
                <a:lnTo>
                  <a:pt x="19939" y="4082"/>
                </a:lnTo>
                <a:lnTo>
                  <a:pt x="20364" y="4068"/>
                </a:lnTo>
                <a:close/>
                <a:moveTo>
                  <a:pt x="20364" y="1"/>
                </a:moveTo>
                <a:lnTo>
                  <a:pt x="19830" y="14"/>
                </a:lnTo>
                <a:lnTo>
                  <a:pt x="19309" y="28"/>
                </a:lnTo>
                <a:lnTo>
                  <a:pt x="18802" y="69"/>
                </a:lnTo>
                <a:lnTo>
                  <a:pt x="18282" y="110"/>
                </a:lnTo>
                <a:lnTo>
                  <a:pt x="17775" y="165"/>
                </a:lnTo>
                <a:lnTo>
                  <a:pt x="17269" y="233"/>
                </a:lnTo>
                <a:lnTo>
                  <a:pt x="16762" y="329"/>
                </a:lnTo>
                <a:lnTo>
                  <a:pt x="16255" y="425"/>
                </a:lnTo>
                <a:lnTo>
                  <a:pt x="15762" y="521"/>
                </a:lnTo>
                <a:lnTo>
                  <a:pt x="15283" y="644"/>
                </a:lnTo>
                <a:lnTo>
                  <a:pt x="14790" y="781"/>
                </a:lnTo>
                <a:lnTo>
                  <a:pt x="14311" y="918"/>
                </a:lnTo>
                <a:lnTo>
                  <a:pt x="13831" y="1082"/>
                </a:lnTo>
                <a:lnTo>
                  <a:pt x="13366" y="1247"/>
                </a:lnTo>
                <a:lnTo>
                  <a:pt x="12900" y="1425"/>
                </a:lnTo>
                <a:lnTo>
                  <a:pt x="12435" y="1603"/>
                </a:lnTo>
                <a:lnTo>
                  <a:pt x="11983" y="1808"/>
                </a:lnTo>
                <a:lnTo>
                  <a:pt x="11545" y="2014"/>
                </a:lnTo>
                <a:lnTo>
                  <a:pt x="11093" y="2233"/>
                </a:lnTo>
                <a:lnTo>
                  <a:pt x="10654" y="2466"/>
                </a:lnTo>
                <a:lnTo>
                  <a:pt x="10230" y="2712"/>
                </a:lnTo>
                <a:lnTo>
                  <a:pt x="9805" y="2959"/>
                </a:lnTo>
                <a:lnTo>
                  <a:pt x="9395" y="3219"/>
                </a:lnTo>
                <a:lnTo>
                  <a:pt x="8984" y="3493"/>
                </a:lnTo>
                <a:lnTo>
                  <a:pt x="8573" y="3767"/>
                </a:lnTo>
                <a:lnTo>
                  <a:pt x="8189" y="4054"/>
                </a:lnTo>
                <a:lnTo>
                  <a:pt x="7792" y="4355"/>
                </a:lnTo>
                <a:lnTo>
                  <a:pt x="7409" y="4657"/>
                </a:lnTo>
                <a:lnTo>
                  <a:pt x="7039" y="4985"/>
                </a:lnTo>
                <a:lnTo>
                  <a:pt x="6669" y="5300"/>
                </a:lnTo>
                <a:lnTo>
                  <a:pt x="6313" y="5643"/>
                </a:lnTo>
                <a:lnTo>
                  <a:pt x="5971" y="5985"/>
                </a:lnTo>
                <a:lnTo>
                  <a:pt x="5629" y="6327"/>
                </a:lnTo>
                <a:lnTo>
                  <a:pt x="5286" y="6683"/>
                </a:lnTo>
                <a:lnTo>
                  <a:pt x="4971" y="7053"/>
                </a:lnTo>
                <a:lnTo>
                  <a:pt x="4656" y="7423"/>
                </a:lnTo>
                <a:lnTo>
                  <a:pt x="4341" y="7806"/>
                </a:lnTo>
                <a:lnTo>
                  <a:pt x="4040" y="8190"/>
                </a:lnTo>
                <a:lnTo>
                  <a:pt x="3753" y="8587"/>
                </a:lnTo>
                <a:lnTo>
                  <a:pt x="3479" y="8998"/>
                </a:lnTo>
                <a:lnTo>
                  <a:pt x="3205" y="9409"/>
                </a:lnTo>
                <a:lnTo>
                  <a:pt x="2945" y="9819"/>
                </a:lnTo>
                <a:lnTo>
                  <a:pt x="2698" y="10244"/>
                </a:lnTo>
                <a:lnTo>
                  <a:pt x="2452" y="10668"/>
                </a:lnTo>
                <a:lnTo>
                  <a:pt x="2232" y="11107"/>
                </a:lnTo>
                <a:lnTo>
                  <a:pt x="2000" y="11559"/>
                </a:lnTo>
                <a:lnTo>
                  <a:pt x="1794" y="11997"/>
                </a:lnTo>
                <a:lnTo>
                  <a:pt x="1603" y="12449"/>
                </a:lnTo>
                <a:lnTo>
                  <a:pt x="1411" y="12914"/>
                </a:lnTo>
                <a:lnTo>
                  <a:pt x="1233" y="13380"/>
                </a:lnTo>
                <a:lnTo>
                  <a:pt x="1068" y="13846"/>
                </a:lnTo>
                <a:lnTo>
                  <a:pt x="918" y="14325"/>
                </a:lnTo>
                <a:lnTo>
                  <a:pt x="767" y="14804"/>
                </a:lnTo>
                <a:lnTo>
                  <a:pt x="630" y="15297"/>
                </a:lnTo>
                <a:lnTo>
                  <a:pt x="521" y="15776"/>
                </a:lnTo>
                <a:lnTo>
                  <a:pt x="411" y="16269"/>
                </a:lnTo>
                <a:lnTo>
                  <a:pt x="315" y="16776"/>
                </a:lnTo>
                <a:lnTo>
                  <a:pt x="233" y="17283"/>
                </a:lnTo>
                <a:lnTo>
                  <a:pt x="165" y="17790"/>
                </a:lnTo>
                <a:lnTo>
                  <a:pt x="96" y="18296"/>
                </a:lnTo>
                <a:lnTo>
                  <a:pt x="55" y="18817"/>
                </a:lnTo>
                <a:lnTo>
                  <a:pt x="28" y="19323"/>
                </a:lnTo>
                <a:lnTo>
                  <a:pt x="0" y="19857"/>
                </a:lnTo>
                <a:lnTo>
                  <a:pt x="0" y="20378"/>
                </a:lnTo>
                <a:lnTo>
                  <a:pt x="0" y="20898"/>
                </a:lnTo>
                <a:lnTo>
                  <a:pt x="28" y="21419"/>
                </a:lnTo>
                <a:lnTo>
                  <a:pt x="55" y="21939"/>
                </a:lnTo>
                <a:lnTo>
                  <a:pt x="96" y="22459"/>
                </a:lnTo>
                <a:lnTo>
                  <a:pt x="165" y="22966"/>
                </a:lnTo>
                <a:lnTo>
                  <a:pt x="233" y="23473"/>
                </a:lnTo>
                <a:lnTo>
                  <a:pt x="315" y="23979"/>
                </a:lnTo>
                <a:lnTo>
                  <a:pt x="411" y="24472"/>
                </a:lnTo>
                <a:lnTo>
                  <a:pt x="521" y="24965"/>
                </a:lnTo>
                <a:lnTo>
                  <a:pt x="630" y="25458"/>
                </a:lnTo>
                <a:lnTo>
                  <a:pt x="767" y="25938"/>
                </a:lnTo>
                <a:lnTo>
                  <a:pt x="918" y="26417"/>
                </a:lnTo>
                <a:lnTo>
                  <a:pt x="1068" y="26896"/>
                </a:lnTo>
                <a:lnTo>
                  <a:pt x="1233" y="27376"/>
                </a:lnTo>
                <a:lnTo>
                  <a:pt x="1411" y="27827"/>
                </a:lnTo>
                <a:lnTo>
                  <a:pt x="1603" y="28293"/>
                </a:lnTo>
                <a:lnTo>
                  <a:pt x="1794" y="28745"/>
                </a:lnTo>
                <a:lnTo>
                  <a:pt x="2000" y="29197"/>
                </a:lnTo>
                <a:lnTo>
                  <a:pt x="2232" y="29635"/>
                </a:lnTo>
                <a:lnTo>
                  <a:pt x="2452" y="30073"/>
                </a:lnTo>
                <a:lnTo>
                  <a:pt x="2698" y="30498"/>
                </a:lnTo>
                <a:lnTo>
                  <a:pt x="2945" y="30922"/>
                </a:lnTo>
                <a:lnTo>
                  <a:pt x="3205" y="31347"/>
                </a:lnTo>
                <a:lnTo>
                  <a:pt x="3479" y="31758"/>
                </a:lnTo>
                <a:lnTo>
                  <a:pt x="3753" y="32155"/>
                </a:lnTo>
                <a:lnTo>
                  <a:pt x="4040" y="32552"/>
                </a:lnTo>
                <a:lnTo>
                  <a:pt x="4341" y="32935"/>
                </a:lnTo>
                <a:lnTo>
                  <a:pt x="4656" y="33319"/>
                </a:lnTo>
                <a:lnTo>
                  <a:pt x="4971" y="33689"/>
                </a:lnTo>
                <a:lnTo>
                  <a:pt x="5286" y="34058"/>
                </a:lnTo>
                <a:lnTo>
                  <a:pt x="5629" y="34414"/>
                </a:lnTo>
                <a:lnTo>
                  <a:pt x="5971" y="34770"/>
                </a:lnTo>
                <a:lnTo>
                  <a:pt x="6313" y="35113"/>
                </a:lnTo>
                <a:lnTo>
                  <a:pt x="6669" y="35441"/>
                </a:lnTo>
                <a:lnTo>
                  <a:pt x="7039" y="35770"/>
                </a:lnTo>
                <a:lnTo>
                  <a:pt x="7409" y="36085"/>
                </a:lnTo>
                <a:lnTo>
                  <a:pt x="7792" y="36386"/>
                </a:lnTo>
                <a:lnTo>
                  <a:pt x="8189" y="36688"/>
                </a:lnTo>
                <a:lnTo>
                  <a:pt x="8573" y="36975"/>
                </a:lnTo>
                <a:lnTo>
                  <a:pt x="8984" y="37263"/>
                </a:lnTo>
                <a:lnTo>
                  <a:pt x="9395" y="37523"/>
                </a:lnTo>
                <a:lnTo>
                  <a:pt x="9805" y="37783"/>
                </a:lnTo>
                <a:lnTo>
                  <a:pt x="10230" y="38043"/>
                </a:lnTo>
                <a:lnTo>
                  <a:pt x="10654" y="38276"/>
                </a:lnTo>
                <a:lnTo>
                  <a:pt x="11093" y="38509"/>
                </a:lnTo>
                <a:lnTo>
                  <a:pt x="11545" y="38728"/>
                </a:lnTo>
                <a:lnTo>
                  <a:pt x="11983" y="38933"/>
                </a:lnTo>
                <a:lnTo>
                  <a:pt x="12435" y="39139"/>
                </a:lnTo>
                <a:lnTo>
                  <a:pt x="12900" y="39331"/>
                </a:lnTo>
                <a:lnTo>
                  <a:pt x="13366" y="39509"/>
                </a:lnTo>
                <a:lnTo>
                  <a:pt x="13831" y="39673"/>
                </a:lnTo>
                <a:lnTo>
                  <a:pt x="14311" y="39824"/>
                </a:lnTo>
                <a:lnTo>
                  <a:pt x="14790" y="39974"/>
                </a:lnTo>
                <a:lnTo>
                  <a:pt x="15283" y="40098"/>
                </a:lnTo>
                <a:lnTo>
                  <a:pt x="15762" y="40221"/>
                </a:lnTo>
                <a:lnTo>
                  <a:pt x="16255" y="40330"/>
                </a:lnTo>
                <a:lnTo>
                  <a:pt x="16762" y="40426"/>
                </a:lnTo>
                <a:lnTo>
                  <a:pt x="17269" y="40508"/>
                </a:lnTo>
                <a:lnTo>
                  <a:pt x="17775" y="40577"/>
                </a:lnTo>
                <a:lnTo>
                  <a:pt x="18282" y="40632"/>
                </a:lnTo>
                <a:lnTo>
                  <a:pt x="18802" y="40686"/>
                </a:lnTo>
                <a:lnTo>
                  <a:pt x="19309" y="40714"/>
                </a:lnTo>
                <a:lnTo>
                  <a:pt x="19830" y="40741"/>
                </a:lnTo>
                <a:lnTo>
                  <a:pt x="20884" y="40741"/>
                </a:lnTo>
                <a:lnTo>
                  <a:pt x="21404" y="40714"/>
                </a:lnTo>
                <a:lnTo>
                  <a:pt x="21925" y="40686"/>
                </a:lnTo>
                <a:lnTo>
                  <a:pt x="22445" y="40632"/>
                </a:lnTo>
                <a:lnTo>
                  <a:pt x="22952" y="40577"/>
                </a:lnTo>
                <a:lnTo>
                  <a:pt x="23459" y="40508"/>
                </a:lnTo>
                <a:lnTo>
                  <a:pt x="23965" y="40426"/>
                </a:lnTo>
                <a:lnTo>
                  <a:pt x="24458" y="40330"/>
                </a:lnTo>
                <a:lnTo>
                  <a:pt x="24951" y="40221"/>
                </a:lnTo>
                <a:lnTo>
                  <a:pt x="25444" y="40098"/>
                </a:lnTo>
                <a:lnTo>
                  <a:pt x="25923" y="39974"/>
                </a:lnTo>
                <a:lnTo>
                  <a:pt x="26416" y="39824"/>
                </a:lnTo>
                <a:lnTo>
                  <a:pt x="26882" y="39673"/>
                </a:lnTo>
                <a:lnTo>
                  <a:pt x="27361" y="39509"/>
                </a:lnTo>
                <a:lnTo>
                  <a:pt x="27827" y="39331"/>
                </a:lnTo>
                <a:lnTo>
                  <a:pt x="28279" y="39139"/>
                </a:lnTo>
                <a:lnTo>
                  <a:pt x="28731" y="38933"/>
                </a:lnTo>
                <a:lnTo>
                  <a:pt x="29183" y="38728"/>
                </a:lnTo>
                <a:lnTo>
                  <a:pt x="29621" y="38509"/>
                </a:lnTo>
                <a:lnTo>
                  <a:pt x="30059" y="38276"/>
                </a:lnTo>
                <a:lnTo>
                  <a:pt x="30497" y="38043"/>
                </a:lnTo>
                <a:lnTo>
                  <a:pt x="30908" y="37783"/>
                </a:lnTo>
                <a:lnTo>
                  <a:pt x="31333" y="37523"/>
                </a:lnTo>
                <a:lnTo>
                  <a:pt x="31744" y="37263"/>
                </a:lnTo>
                <a:lnTo>
                  <a:pt x="32141" y="36975"/>
                </a:lnTo>
                <a:lnTo>
                  <a:pt x="32538" y="36688"/>
                </a:lnTo>
                <a:lnTo>
                  <a:pt x="32935" y="36386"/>
                </a:lnTo>
                <a:lnTo>
                  <a:pt x="33305" y="36085"/>
                </a:lnTo>
                <a:lnTo>
                  <a:pt x="33688" y="35770"/>
                </a:lnTo>
                <a:lnTo>
                  <a:pt x="34044" y="35441"/>
                </a:lnTo>
                <a:lnTo>
                  <a:pt x="34414" y="35113"/>
                </a:lnTo>
                <a:lnTo>
                  <a:pt x="34756" y="34770"/>
                </a:lnTo>
                <a:lnTo>
                  <a:pt x="35099" y="34414"/>
                </a:lnTo>
                <a:lnTo>
                  <a:pt x="35427" y="34058"/>
                </a:lnTo>
                <a:lnTo>
                  <a:pt x="35756" y="33689"/>
                </a:lnTo>
                <a:lnTo>
                  <a:pt x="36071" y="33319"/>
                </a:lnTo>
                <a:lnTo>
                  <a:pt x="36386" y="32935"/>
                </a:lnTo>
                <a:lnTo>
                  <a:pt x="36673" y="32552"/>
                </a:lnTo>
                <a:lnTo>
                  <a:pt x="36961" y="32155"/>
                </a:lnTo>
                <a:lnTo>
                  <a:pt x="37249" y="31758"/>
                </a:lnTo>
                <a:lnTo>
                  <a:pt x="37522" y="31347"/>
                </a:lnTo>
                <a:lnTo>
                  <a:pt x="37783" y="30922"/>
                </a:lnTo>
                <a:lnTo>
                  <a:pt x="38029" y="30498"/>
                </a:lnTo>
                <a:lnTo>
                  <a:pt x="38276" y="30073"/>
                </a:lnTo>
                <a:lnTo>
                  <a:pt x="38495" y="29635"/>
                </a:lnTo>
                <a:lnTo>
                  <a:pt x="38714" y="29197"/>
                </a:lnTo>
                <a:lnTo>
                  <a:pt x="38933" y="28745"/>
                </a:lnTo>
                <a:lnTo>
                  <a:pt x="39125" y="28293"/>
                </a:lnTo>
                <a:lnTo>
                  <a:pt x="39316" y="27827"/>
                </a:lnTo>
                <a:lnTo>
                  <a:pt x="39494" y="27376"/>
                </a:lnTo>
                <a:lnTo>
                  <a:pt x="39659" y="26896"/>
                </a:lnTo>
                <a:lnTo>
                  <a:pt x="39809" y="26417"/>
                </a:lnTo>
                <a:lnTo>
                  <a:pt x="39960" y="25938"/>
                </a:lnTo>
                <a:lnTo>
                  <a:pt x="40083" y="25458"/>
                </a:lnTo>
                <a:lnTo>
                  <a:pt x="40207" y="24965"/>
                </a:lnTo>
                <a:lnTo>
                  <a:pt x="40316" y="24472"/>
                </a:lnTo>
                <a:lnTo>
                  <a:pt x="40412" y="23979"/>
                </a:lnTo>
                <a:lnTo>
                  <a:pt x="40494" y="23473"/>
                </a:lnTo>
                <a:lnTo>
                  <a:pt x="40563" y="22966"/>
                </a:lnTo>
                <a:lnTo>
                  <a:pt x="40631" y="22459"/>
                </a:lnTo>
                <a:lnTo>
                  <a:pt x="40672" y="21939"/>
                </a:lnTo>
                <a:lnTo>
                  <a:pt x="40700" y="21419"/>
                </a:lnTo>
                <a:lnTo>
                  <a:pt x="40727" y="20898"/>
                </a:lnTo>
                <a:lnTo>
                  <a:pt x="40727" y="20378"/>
                </a:lnTo>
                <a:lnTo>
                  <a:pt x="40727" y="19857"/>
                </a:lnTo>
                <a:lnTo>
                  <a:pt x="40700" y="19323"/>
                </a:lnTo>
                <a:lnTo>
                  <a:pt x="40672" y="18817"/>
                </a:lnTo>
                <a:lnTo>
                  <a:pt x="40631" y="18296"/>
                </a:lnTo>
                <a:lnTo>
                  <a:pt x="40563" y="17790"/>
                </a:lnTo>
                <a:lnTo>
                  <a:pt x="40494" y="17283"/>
                </a:lnTo>
                <a:lnTo>
                  <a:pt x="40412" y="16776"/>
                </a:lnTo>
                <a:lnTo>
                  <a:pt x="40316" y="16269"/>
                </a:lnTo>
                <a:lnTo>
                  <a:pt x="40207" y="15776"/>
                </a:lnTo>
                <a:lnTo>
                  <a:pt x="40083" y="15297"/>
                </a:lnTo>
                <a:lnTo>
                  <a:pt x="39960" y="14804"/>
                </a:lnTo>
                <a:lnTo>
                  <a:pt x="39809" y="14325"/>
                </a:lnTo>
                <a:lnTo>
                  <a:pt x="39659" y="13846"/>
                </a:lnTo>
                <a:lnTo>
                  <a:pt x="39494" y="13380"/>
                </a:lnTo>
                <a:lnTo>
                  <a:pt x="39316" y="12914"/>
                </a:lnTo>
                <a:lnTo>
                  <a:pt x="39125" y="12449"/>
                </a:lnTo>
                <a:lnTo>
                  <a:pt x="38933" y="11997"/>
                </a:lnTo>
                <a:lnTo>
                  <a:pt x="38714" y="11559"/>
                </a:lnTo>
                <a:lnTo>
                  <a:pt x="38495" y="11107"/>
                </a:lnTo>
                <a:lnTo>
                  <a:pt x="38276" y="10668"/>
                </a:lnTo>
                <a:lnTo>
                  <a:pt x="38029" y="10244"/>
                </a:lnTo>
                <a:lnTo>
                  <a:pt x="37783" y="9819"/>
                </a:lnTo>
                <a:lnTo>
                  <a:pt x="37522" y="9409"/>
                </a:lnTo>
                <a:lnTo>
                  <a:pt x="37249" y="8998"/>
                </a:lnTo>
                <a:lnTo>
                  <a:pt x="36961" y="8587"/>
                </a:lnTo>
                <a:lnTo>
                  <a:pt x="36673" y="8190"/>
                </a:lnTo>
                <a:lnTo>
                  <a:pt x="36386" y="7806"/>
                </a:lnTo>
                <a:lnTo>
                  <a:pt x="36071" y="7423"/>
                </a:lnTo>
                <a:lnTo>
                  <a:pt x="35756" y="7053"/>
                </a:lnTo>
                <a:lnTo>
                  <a:pt x="35427" y="6683"/>
                </a:lnTo>
                <a:lnTo>
                  <a:pt x="35099" y="6327"/>
                </a:lnTo>
                <a:lnTo>
                  <a:pt x="34756" y="5985"/>
                </a:lnTo>
                <a:lnTo>
                  <a:pt x="34414" y="5643"/>
                </a:lnTo>
                <a:lnTo>
                  <a:pt x="34044" y="5300"/>
                </a:lnTo>
                <a:lnTo>
                  <a:pt x="33688" y="4985"/>
                </a:lnTo>
                <a:lnTo>
                  <a:pt x="33305" y="4657"/>
                </a:lnTo>
                <a:lnTo>
                  <a:pt x="32935" y="4355"/>
                </a:lnTo>
                <a:lnTo>
                  <a:pt x="32538" y="4054"/>
                </a:lnTo>
                <a:lnTo>
                  <a:pt x="32141" y="3767"/>
                </a:lnTo>
                <a:lnTo>
                  <a:pt x="31744" y="3493"/>
                </a:lnTo>
                <a:lnTo>
                  <a:pt x="31333" y="3219"/>
                </a:lnTo>
                <a:lnTo>
                  <a:pt x="30908" y="2959"/>
                </a:lnTo>
                <a:lnTo>
                  <a:pt x="30497" y="2712"/>
                </a:lnTo>
                <a:lnTo>
                  <a:pt x="30059" y="2466"/>
                </a:lnTo>
                <a:lnTo>
                  <a:pt x="29621" y="2233"/>
                </a:lnTo>
                <a:lnTo>
                  <a:pt x="29183" y="2014"/>
                </a:lnTo>
                <a:lnTo>
                  <a:pt x="28731" y="1808"/>
                </a:lnTo>
                <a:lnTo>
                  <a:pt x="28279" y="1603"/>
                </a:lnTo>
                <a:lnTo>
                  <a:pt x="27827" y="1425"/>
                </a:lnTo>
                <a:lnTo>
                  <a:pt x="27361" y="1247"/>
                </a:lnTo>
                <a:lnTo>
                  <a:pt x="26882" y="1082"/>
                </a:lnTo>
                <a:lnTo>
                  <a:pt x="26416" y="918"/>
                </a:lnTo>
                <a:lnTo>
                  <a:pt x="25923" y="781"/>
                </a:lnTo>
                <a:lnTo>
                  <a:pt x="25444" y="644"/>
                </a:lnTo>
                <a:lnTo>
                  <a:pt x="24951" y="521"/>
                </a:lnTo>
                <a:lnTo>
                  <a:pt x="24458" y="425"/>
                </a:lnTo>
                <a:lnTo>
                  <a:pt x="23965" y="329"/>
                </a:lnTo>
                <a:lnTo>
                  <a:pt x="23459" y="233"/>
                </a:lnTo>
                <a:lnTo>
                  <a:pt x="22952" y="165"/>
                </a:lnTo>
                <a:lnTo>
                  <a:pt x="22445" y="110"/>
                </a:lnTo>
                <a:lnTo>
                  <a:pt x="21925" y="69"/>
                </a:lnTo>
                <a:lnTo>
                  <a:pt x="21404" y="28"/>
                </a:lnTo>
                <a:lnTo>
                  <a:pt x="20884" y="14"/>
                </a:lnTo>
                <a:lnTo>
                  <a:pt x="2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7518286" y="3003685"/>
            <a:ext cx="182505" cy="119093"/>
          </a:xfrm>
          <a:custGeom>
            <a:avLst/>
            <a:gdLst/>
            <a:ahLst/>
            <a:cxnLst/>
            <a:rect l="l" t="t" r="r" b="b"/>
            <a:pathLst>
              <a:path w="10600" h="6917" extrusionOk="0">
                <a:moveTo>
                  <a:pt x="2123" y="1"/>
                </a:moveTo>
                <a:lnTo>
                  <a:pt x="2027" y="15"/>
                </a:lnTo>
                <a:lnTo>
                  <a:pt x="1931" y="42"/>
                </a:lnTo>
                <a:lnTo>
                  <a:pt x="1849" y="69"/>
                </a:lnTo>
                <a:lnTo>
                  <a:pt x="1685" y="152"/>
                </a:lnTo>
                <a:lnTo>
                  <a:pt x="1534" y="247"/>
                </a:lnTo>
                <a:lnTo>
                  <a:pt x="1397" y="384"/>
                </a:lnTo>
                <a:lnTo>
                  <a:pt x="1288" y="521"/>
                </a:lnTo>
                <a:lnTo>
                  <a:pt x="1205" y="699"/>
                </a:lnTo>
                <a:lnTo>
                  <a:pt x="1178" y="782"/>
                </a:lnTo>
                <a:lnTo>
                  <a:pt x="1151" y="877"/>
                </a:lnTo>
                <a:lnTo>
                  <a:pt x="0" y="6917"/>
                </a:lnTo>
                <a:lnTo>
                  <a:pt x="10600" y="6917"/>
                </a:lnTo>
                <a:lnTo>
                  <a:pt x="9449" y="877"/>
                </a:lnTo>
                <a:lnTo>
                  <a:pt x="9436" y="782"/>
                </a:lnTo>
                <a:lnTo>
                  <a:pt x="9394" y="699"/>
                </a:lnTo>
                <a:lnTo>
                  <a:pt x="9312" y="521"/>
                </a:lnTo>
                <a:lnTo>
                  <a:pt x="9203" y="384"/>
                </a:lnTo>
                <a:lnTo>
                  <a:pt x="9080" y="247"/>
                </a:lnTo>
                <a:lnTo>
                  <a:pt x="8929" y="152"/>
                </a:lnTo>
                <a:lnTo>
                  <a:pt x="8765" y="69"/>
                </a:lnTo>
                <a:lnTo>
                  <a:pt x="8669" y="42"/>
                </a:lnTo>
                <a:lnTo>
                  <a:pt x="8573" y="15"/>
                </a:lnTo>
                <a:lnTo>
                  <a:pt x="84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7226157" y="3101774"/>
            <a:ext cx="191700" cy="191717"/>
          </a:xfrm>
          <a:custGeom>
            <a:avLst/>
            <a:gdLst/>
            <a:ahLst/>
            <a:cxnLst/>
            <a:rect l="l" t="t" r="r" b="b"/>
            <a:pathLst>
              <a:path w="11134" h="11135" extrusionOk="0">
                <a:moveTo>
                  <a:pt x="5341" y="1"/>
                </a:moveTo>
                <a:lnTo>
                  <a:pt x="5163" y="28"/>
                </a:lnTo>
                <a:lnTo>
                  <a:pt x="4985" y="97"/>
                </a:lnTo>
                <a:lnTo>
                  <a:pt x="4820" y="192"/>
                </a:lnTo>
                <a:lnTo>
                  <a:pt x="4752" y="247"/>
                </a:lnTo>
                <a:lnTo>
                  <a:pt x="4684" y="316"/>
                </a:lnTo>
                <a:lnTo>
                  <a:pt x="2629" y="2356"/>
                </a:lnTo>
                <a:lnTo>
                  <a:pt x="2356" y="2630"/>
                </a:lnTo>
                <a:lnTo>
                  <a:pt x="315" y="4684"/>
                </a:lnTo>
                <a:lnTo>
                  <a:pt x="247" y="4753"/>
                </a:lnTo>
                <a:lnTo>
                  <a:pt x="192" y="4821"/>
                </a:lnTo>
                <a:lnTo>
                  <a:pt x="96" y="4985"/>
                </a:lnTo>
                <a:lnTo>
                  <a:pt x="27" y="5164"/>
                </a:lnTo>
                <a:lnTo>
                  <a:pt x="0" y="5342"/>
                </a:lnTo>
                <a:lnTo>
                  <a:pt x="0" y="5520"/>
                </a:lnTo>
                <a:lnTo>
                  <a:pt x="27" y="5711"/>
                </a:lnTo>
                <a:lnTo>
                  <a:pt x="96" y="5889"/>
                </a:lnTo>
                <a:lnTo>
                  <a:pt x="137" y="5971"/>
                </a:lnTo>
                <a:lnTo>
                  <a:pt x="178" y="6054"/>
                </a:lnTo>
                <a:lnTo>
                  <a:pt x="3629" y="11134"/>
                </a:lnTo>
                <a:lnTo>
                  <a:pt x="7244" y="7519"/>
                </a:lnTo>
                <a:lnTo>
                  <a:pt x="7518" y="7245"/>
                </a:lnTo>
                <a:lnTo>
                  <a:pt x="11134" y="3630"/>
                </a:lnTo>
                <a:lnTo>
                  <a:pt x="6053" y="179"/>
                </a:lnTo>
                <a:lnTo>
                  <a:pt x="5971" y="138"/>
                </a:lnTo>
                <a:lnTo>
                  <a:pt x="5889" y="97"/>
                </a:lnTo>
                <a:lnTo>
                  <a:pt x="5711" y="28"/>
                </a:lnTo>
                <a:lnTo>
                  <a:pt x="55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7128069" y="3393903"/>
            <a:ext cx="119076" cy="182523"/>
          </a:xfrm>
          <a:custGeom>
            <a:avLst/>
            <a:gdLst/>
            <a:ahLst/>
            <a:cxnLst/>
            <a:rect l="l" t="t" r="r" b="b"/>
            <a:pathLst>
              <a:path w="6916" h="10601" extrusionOk="0">
                <a:moveTo>
                  <a:pt x="6916" y="1"/>
                </a:moveTo>
                <a:lnTo>
                  <a:pt x="877" y="1151"/>
                </a:lnTo>
                <a:lnTo>
                  <a:pt x="781" y="1179"/>
                </a:lnTo>
                <a:lnTo>
                  <a:pt x="699" y="1206"/>
                </a:lnTo>
                <a:lnTo>
                  <a:pt x="534" y="1288"/>
                </a:lnTo>
                <a:lnTo>
                  <a:pt x="384" y="1398"/>
                </a:lnTo>
                <a:lnTo>
                  <a:pt x="247" y="1521"/>
                </a:lnTo>
                <a:lnTo>
                  <a:pt x="151" y="1672"/>
                </a:lnTo>
                <a:lnTo>
                  <a:pt x="69" y="1850"/>
                </a:lnTo>
                <a:lnTo>
                  <a:pt x="14" y="2028"/>
                </a:lnTo>
                <a:lnTo>
                  <a:pt x="0" y="2124"/>
                </a:lnTo>
                <a:lnTo>
                  <a:pt x="0" y="2219"/>
                </a:lnTo>
                <a:lnTo>
                  <a:pt x="0" y="5109"/>
                </a:lnTo>
                <a:lnTo>
                  <a:pt x="0" y="5492"/>
                </a:lnTo>
                <a:lnTo>
                  <a:pt x="0" y="8396"/>
                </a:lnTo>
                <a:lnTo>
                  <a:pt x="0" y="8491"/>
                </a:lnTo>
                <a:lnTo>
                  <a:pt x="14" y="8574"/>
                </a:lnTo>
                <a:lnTo>
                  <a:pt x="69" y="8765"/>
                </a:lnTo>
                <a:lnTo>
                  <a:pt x="151" y="8930"/>
                </a:lnTo>
                <a:lnTo>
                  <a:pt x="247" y="9080"/>
                </a:lnTo>
                <a:lnTo>
                  <a:pt x="384" y="9204"/>
                </a:lnTo>
                <a:lnTo>
                  <a:pt x="534" y="9313"/>
                </a:lnTo>
                <a:lnTo>
                  <a:pt x="699" y="9395"/>
                </a:lnTo>
                <a:lnTo>
                  <a:pt x="781" y="9423"/>
                </a:lnTo>
                <a:lnTo>
                  <a:pt x="877" y="9450"/>
                </a:lnTo>
                <a:lnTo>
                  <a:pt x="6916" y="10600"/>
                </a:lnTo>
                <a:lnTo>
                  <a:pt x="6916" y="5492"/>
                </a:lnTo>
                <a:lnTo>
                  <a:pt x="6916" y="5109"/>
                </a:lnTo>
                <a:lnTo>
                  <a:pt x="69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7226157" y="3677079"/>
            <a:ext cx="191700" cy="191476"/>
          </a:xfrm>
          <a:custGeom>
            <a:avLst/>
            <a:gdLst/>
            <a:ahLst/>
            <a:cxnLst/>
            <a:rect l="l" t="t" r="r" b="b"/>
            <a:pathLst>
              <a:path w="11134" h="11121" extrusionOk="0">
                <a:moveTo>
                  <a:pt x="3629" y="1"/>
                </a:moveTo>
                <a:lnTo>
                  <a:pt x="178" y="5081"/>
                </a:lnTo>
                <a:lnTo>
                  <a:pt x="137" y="5164"/>
                </a:lnTo>
                <a:lnTo>
                  <a:pt x="96" y="5246"/>
                </a:lnTo>
                <a:lnTo>
                  <a:pt x="27" y="5424"/>
                </a:lnTo>
                <a:lnTo>
                  <a:pt x="0" y="5602"/>
                </a:lnTo>
                <a:lnTo>
                  <a:pt x="0" y="5780"/>
                </a:lnTo>
                <a:lnTo>
                  <a:pt x="27" y="5972"/>
                </a:lnTo>
                <a:lnTo>
                  <a:pt x="96" y="6136"/>
                </a:lnTo>
                <a:lnTo>
                  <a:pt x="192" y="6300"/>
                </a:lnTo>
                <a:lnTo>
                  <a:pt x="247" y="6382"/>
                </a:lnTo>
                <a:lnTo>
                  <a:pt x="315" y="6451"/>
                </a:lnTo>
                <a:lnTo>
                  <a:pt x="2356" y="8491"/>
                </a:lnTo>
                <a:lnTo>
                  <a:pt x="2629" y="8765"/>
                </a:lnTo>
                <a:lnTo>
                  <a:pt x="4684" y="10819"/>
                </a:lnTo>
                <a:lnTo>
                  <a:pt x="4752" y="10874"/>
                </a:lnTo>
                <a:lnTo>
                  <a:pt x="4820" y="10929"/>
                </a:lnTo>
                <a:lnTo>
                  <a:pt x="4985" y="11025"/>
                </a:lnTo>
                <a:lnTo>
                  <a:pt x="5163" y="11093"/>
                </a:lnTo>
                <a:lnTo>
                  <a:pt x="5341" y="11121"/>
                </a:lnTo>
                <a:lnTo>
                  <a:pt x="5519" y="11121"/>
                </a:lnTo>
                <a:lnTo>
                  <a:pt x="5711" y="11093"/>
                </a:lnTo>
                <a:lnTo>
                  <a:pt x="5889" y="11038"/>
                </a:lnTo>
                <a:lnTo>
                  <a:pt x="5971" y="10997"/>
                </a:lnTo>
                <a:lnTo>
                  <a:pt x="6053" y="10943"/>
                </a:lnTo>
                <a:lnTo>
                  <a:pt x="11134" y="7492"/>
                </a:lnTo>
                <a:lnTo>
                  <a:pt x="7518" y="3876"/>
                </a:lnTo>
                <a:lnTo>
                  <a:pt x="7244" y="3602"/>
                </a:lnTo>
                <a:lnTo>
                  <a:pt x="36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7518286" y="3847791"/>
            <a:ext cx="182505" cy="118852"/>
          </a:xfrm>
          <a:custGeom>
            <a:avLst/>
            <a:gdLst/>
            <a:ahLst/>
            <a:cxnLst/>
            <a:rect l="l" t="t" r="r" b="b"/>
            <a:pathLst>
              <a:path w="10600" h="6903" extrusionOk="0">
                <a:moveTo>
                  <a:pt x="0" y="0"/>
                </a:moveTo>
                <a:lnTo>
                  <a:pt x="1151" y="6026"/>
                </a:lnTo>
                <a:lnTo>
                  <a:pt x="1178" y="6122"/>
                </a:lnTo>
                <a:lnTo>
                  <a:pt x="1205" y="6218"/>
                </a:lnTo>
                <a:lnTo>
                  <a:pt x="1288" y="6382"/>
                </a:lnTo>
                <a:lnTo>
                  <a:pt x="1397" y="6533"/>
                </a:lnTo>
                <a:lnTo>
                  <a:pt x="1534" y="6656"/>
                </a:lnTo>
                <a:lnTo>
                  <a:pt x="1685" y="6765"/>
                </a:lnTo>
                <a:lnTo>
                  <a:pt x="1849" y="6834"/>
                </a:lnTo>
                <a:lnTo>
                  <a:pt x="2027" y="6889"/>
                </a:lnTo>
                <a:lnTo>
                  <a:pt x="2123" y="6902"/>
                </a:lnTo>
                <a:lnTo>
                  <a:pt x="8491" y="6902"/>
                </a:lnTo>
                <a:lnTo>
                  <a:pt x="8573" y="6889"/>
                </a:lnTo>
                <a:lnTo>
                  <a:pt x="8765" y="6834"/>
                </a:lnTo>
                <a:lnTo>
                  <a:pt x="8929" y="6765"/>
                </a:lnTo>
                <a:lnTo>
                  <a:pt x="9080" y="6656"/>
                </a:lnTo>
                <a:lnTo>
                  <a:pt x="9203" y="6533"/>
                </a:lnTo>
                <a:lnTo>
                  <a:pt x="9312" y="6382"/>
                </a:lnTo>
                <a:lnTo>
                  <a:pt x="9394" y="6218"/>
                </a:lnTo>
                <a:lnTo>
                  <a:pt x="9436" y="6122"/>
                </a:lnTo>
                <a:lnTo>
                  <a:pt x="9449" y="6026"/>
                </a:lnTo>
                <a:lnTo>
                  <a:pt x="106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7801463" y="3677079"/>
            <a:ext cx="191459" cy="191476"/>
          </a:xfrm>
          <a:custGeom>
            <a:avLst/>
            <a:gdLst/>
            <a:ahLst/>
            <a:cxnLst/>
            <a:rect l="l" t="t" r="r" b="b"/>
            <a:pathLst>
              <a:path w="11120" h="11121" extrusionOk="0">
                <a:moveTo>
                  <a:pt x="7491" y="1"/>
                </a:moveTo>
                <a:lnTo>
                  <a:pt x="3889" y="3602"/>
                </a:lnTo>
                <a:lnTo>
                  <a:pt x="3602" y="3876"/>
                </a:lnTo>
                <a:lnTo>
                  <a:pt x="0" y="7492"/>
                </a:lnTo>
                <a:lnTo>
                  <a:pt x="5081" y="10943"/>
                </a:lnTo>
                <a:lnTo>
                  <a:pt x="5163" y="10997"/>
                </a:lnTo>
                <a:lnTo>
                  <a:pt x="5245" y="11038"/>
                </a:lnTo>
                <a:lnTo>
                  <a:pt x="5423" y="11093"/>
                </a:lnTo>
                <a:lnTo>
                  <a:pt x="5601" y="11121"/>
                </a:lnTo>
                <a:lnTo>
                  <a:pt x="5779" y="11121"/>
                </a:lnTo>
                <a:lnTo>
                  <a:pt x="5971" y="11093"/>
                </a:lnTo>
                <a:lnTo>
                  <a:pt x="6135" y="11025"/>
                </a:lnTo>
                <a:lnTo>
                  <a:pt x="6299" y="10929"/>
                </a:lnTo>
                <a:lnTo>
                  <a:pt x="6382" y="10874"/>
                </a:lnTo>
                <a:lnTo>
                  <a:pt x="6450" y="10819"/>
                </a:lnTo>
                <a:lnTo>
                  <a:pt x="8490" y="8765"/>
                </a:lnTo>
                <a:lnTo>
                  <a:pt x="8764" y="8491"/>
                </a:lnTo>
                <a:lnTo>
                  <a:pt x="10818" y="6451"/>
                </a:lnTo>
                <a:lnTo>
                  <a:pt x="10873" y="6382"/>
                </a:lnTo>
                <a:lnTo>
                  <a:pt x="10942" y="6300"/>
                </a:lnTo>
                <a:lnTo>
                  <a:pt x="11024" y="6136"/>
                </a:lnTo>
                <a:lnTo>
                  <a:pt x="11092" y="5972"/>
                </a:lnTo>
                <a:lnTo>
                  <a:pt x="11120" y="5780"/>
                </a:lnTo>
                <a:lnTo>
                  <a:pt x="11120" y="5602"/>
                </a:lnTo>
                <a:lnTo>
                  <a:pt x="11092" y="5424"/>
                </a:lnTo>
                <a:lnTo>
                  <a:pt x="11038" y="5246"/>
                </a:lnTo>
                <a:lnTo>
                  <a:pt x="10996" y="5164"/>
                </a:lnTo>
                <a:lnTo>
                  <a:pt x="10942" y="5081"/>
                </a:lnTo>
                <a:lnTo>
                  <a:pt x="74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7972157" y="3393903"/>
            <a:ext cx="118852" cy="182523"/>
          </a:xfrm>
          <a:custGeom>
            <a:avLst/>
            <a:gdLst/>
            <a:ahLst/>
            <a:cxnLst/>
            <a:rect l="l" t="t" r="r" b="b"/>
            <a:pathLst>
              <a:path w="6903" h="10601" extrusionOk="0">
                <a:moveTo>
                  <a:pt x="1" y="1"/>
                </a:moveTo>
                <a:lnTo>
                  <a:pt x="1" y="5109"/>
                </a:lnTo>
                <a:lnTo>
                  <a:pt x="1" y="5492"/>
                </a:lnTo>
                <a:lnTo>
                  <a:pt x="1" y="10600"/>
                </a:lnTo>
                <a:lnTo>
                  <a:pt x="6026" y="9450"/>
                </a:lnTo>
                <a:lnTo>
                  <a:pt x="6122" y="9423"/>
                </a:lnTo>
                <a:lnTo>
                  <a:pt x="6218" y="9395"/>
                </a:lnTo>
                <a:lnTo>
                  <a:pt x="6382" y="9313"/>
                </a:lnTo>
                <a:lnTo>
                  <a:pt x="6533" y="9204"/>
                </a:lnTo>
                <a:lnTo>
                  <a:pt x="6656" y="9080"/>
                </a:lnTo>
                <a:lnTo>
                  <a:pt x="6766" y="8930"/>
                </a:lnTo>
                <a:lnTo>
                  <a:pt x="6848" y="8765"/>
                </a:lnTo>
                <a:lnTo>
                  <a:pt x="6889" y="8574"/>
                </a:lnTo>
                <a:lnTo>
                  <a:pt x="6903" y="8491"/>
                </a:lnTo>
                <a:lnTo>
                  <a:pt x="6903" y="8396"/>
                </a:lnTo>
                <a:lnTo>
                  <a:pt x="6903" y="5492"/>
                </a:lnTo>
                <a:lnTo>
                  <a:pt x="6903" y="5109"/>
                </a:lnTo>
                <a:lnTo>
                  <a:pt x="6903" y="2219"/>
                </a:lnTo>
                <a:lnTo>
                  <a:pt x="6903" y="2124"/>
                </a:lnTo>
                <a:lnTo>
                  <a:pt x="6889" y="2028"/>
                </a:lnTo>
                <a:lnTo>
                  <a:pt x="6848" y="1850"/>
                </a:lnTo>
                <a:lnTo>
                  <a:pt x="6766" y="1672"/>
                </a:lnTo>
                <a:lnTo>
                  <a:pt x="6656" y="1521"/>
                </a:lnTo>
                <a:lnTo>
                  <a:pt x="6533" y="1398"/>
                </a:lnTo>
                <a:lnTo>
                  <a:pt x="6382" y="1288"/>
                </a:lnTo>
                <a:lnTo>
                  <a:pt x="6218" y="1206"/>
                </a:lnTo>
                <a:lnTo>
                  <a:pt x="6122" y="1179"/>
                </a:lnTo>
                <a:lnTo>
                  <a:pt x="6026" y="115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7801463" y="3101774"/>
            <a:ext cx="191459" cy="191717"/>
          </a:xfrm>
          <a:custGeom>
            <a:avLst/>
            <a:gdLst/>
            <a:ahLst/>
            <a:cxnLst/>
            <a:rect l="l" t="t" r="r" b="b"/>
            <a:pathLst>
              <a:path w="11120" h="11135" extrusionOk="0">
                <a:moveTo>
                  <a:pt x="5601" y="1"/>
                </a:moveTo>
                <a:lnTo>
                  <a:pt x="5423" y="28"/>
                </a:lnTo>
                <a:lnTo>
                  <a:pt x="5245" y="97"/>
                </a:lnTo>
                <a:lnTo>
                  <a:pt x="5163" y="138"/>
                </a:lnTo>
                <a:lnTo>
                  <a:pt x="5081" y="179"/>
                </a:lnTo>
                <a:lnTo>
                  <a:pt x="0" y="3630"/>
                </a:lnTo>
                <a:lnTo>
                  <a:pt x="3602" y="7245"/>
                </a:lnTo>
                <a:lnTo>
                  <a:pt x="3889" y="7519"/>
                </a:lnTo>
                <a:lnTo>
                  <a:pt x="7491" y="11134"/>
                </a:lnTo>
                <a:lnTo>
                  <a:pt x="10942" y="6054"/>
                </a:lnTo>
                <a:lnTo>
                  <a:pt x="10996" y="5971"/>
                </a:lnTo>
                <a:lnTo>
                  <a:pt x="11038" y="5889"/>
                </a:lnTo>
                <a:lnTo>
                  <a:pt x="11092" y="5711"/>
                </a:lnTo>
                <a:lnTo>
                  <a:pt x="11120" y="5520"/>
                </a:lnTo>
                <a:lnTo>
                  <a:pt x="11120" y="5342"/>
                </a:lnTo>
                <a:lnTo>
                  <a:pt x="11092" y="5164"/>
                </a:lnTo>
                <a:lnTo>
                  <a:pt x="11024" y="4985"/>
                </a:lnTo>
                <a:lnTo>
                  <a:pt x="10942" y="4821"/>
                </a:lnTo>
                <a:lnTo>
                  <a:pt x="10873" y="4753"/>
                </a:lnTo>
                <a:lnTo>
                  <a:pt x="10818" y="4684"/>
                </a:lnTo>
                <a:lnTo>
                  <a:pt x="8764" y="2630"/>
                </a:lnTo>
                <a:lnTo>
                  <a:pt x="8490" y="2356"/>
                </a:lnTo>
                <a:lnTo>
                  <a:pt x="6450" y="316"/>
                </a:lnTo>
                <a:lnTo>
                  <a:pt x="6382" y="247"/>
                </a:lnTo>
                <a:lnTo>
                  <a:pt x="6299" y="192"/>
                </a:lnTo>
                <a:lnTo>
                  <a:pt x="6135" y="97"/>
                </a:lnTo>
                <a:lnTo>
                  <a:pt x="5971" y="28"/>
                </a:lnTo>
                <a:lnTo>
                  <a:pt x="5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200451" y="3076085"/>
            <a:ext cx="818176" cy="818176"/>
          </a:xfrm>
          <a:custGeom>
            <a:avLst/>
            <a:gdLst/>
            <a:ahLst/>
            <a:cxnLst/>
            <a:rect l="l" t="t" r="r" b="b"/>
            <a:pathLst>
              <a:path w="47520" h="47520" extrusionOk="0">
                <a:moveTo>
                  <a:pt x="24184" y="7463"/>
                </a:moveTo>
                <a:lnTo>
                  <a:pt x="24595" y="7477"/>
                </a:lnTo>
                <a:lnTo>
                  <a:pt x="25020" y="7505"/>
                </a:lnTo>
                <a:lnTo>
                  <a:pt x="25431" y="7546"/>
                </a:lnTo>
                <a:lnTo>
                  <a:pt x="25841" y="7587"/>
                </a:lnTo>
                <a:lnTo>
                  <a:pt x="26239" y="7655"/>
                </a:lnTo>
                <a:lnTo>
                  <a:pt x="26649" y="7710"/>
                </a:lnTo>
                <a:lnTo>
                  <a:pt x="27047" y="7792"/>
                </a:lnTo>
                <a:lnTo>
                  <a:pt x="27444" y="7874"/>
                </a:lnTo>
                <a:lnTo>
                  <a:pt x="27827" y="7970"/>
                </a:lnTo>
                <a:lnTo>
                  <a:pt x="28224" y="8080"/>
                </a:lnTo>
                <a:lnTo>
                  <a:pt x="28608" y="8189"/>
                </a:lnTo>
                <a:lnTo>
                  <a:pt x="28991" y="8313"/>
                </a:lnTo>
                <a:lnTo>
                  <a:pt x="29361" y="8449"/>
                </a:lnTo>
                <a:lnTo>
                  <a:pt x="29731" y="8586"/>
                </a:lnTo>
                <a:lnTo>
                  <a:pt x="30100" y="8737"/>
                </a:lnTo>
                <a:lnTo>
                  <a:pt x="30470" y="8901"/>
                </a:lnTo>
                <a:lnTo>
                  <a:pt x="30826" y="9066"/>
                </a:lnTo>
                <a:lnTo>
                  <a:pt x="31182" y="9244"/>
                </a:lnTo>
                <a:lnTo>
                  <a:pt x="31525" y="9435"/>
                </a:lnTo>
                <a:lnTo>
                  <a:pt x="31867" y="9627"/>
                </a:lnTo>
                <a:lnTo>
                  <a:pt x="32209" y="9819"/>
                </a:lnTo>
                <a:lnTo>
                  <a:pt x="32538" y="10038"/>
                </a:lnTo>
                <a:lnTo>
                  <a:pt x="32867" y="10243"/>
                </a:lnTo>
                <a:lnTo>
                  <a:pt x="33195" y="10476"/>
                </a:lnTo>
                <a:lnTo>
                  <a:pt x="33510" y="10709"/>
                </a:lnTo>
                <a:lnTo>
                  <a:pt x="33825" y="10942"/>
                </a:lnTo>
                <a:lnTo>
                  <a:pt x="34126" y="11188"/>
                </a:lnTo>
                <a:lnTo>
                  <a:pt x="34428" y="11435"/>
                </a:lnTo>
                <a:lnTo>
                  <a:pt x="34715" y="11695"/>
                </a:lnTo>
                <a:lnTo>
                  <a:pt x="35003" y="11969"/>
                </a:lnTo>
                <a:lnTo>
                  <a:pt x="35290" y="12243"/>
                </a:lnTo>
                <a:lnTo>
                  <a:pt x="35564" y="12517"/>
                </a:lnTo>
                <a:lnTo>
                  <a:pt x="35825" y="12804"/>
                </a:lnTo>
                <a:lnTo>
                  <a:pt x="36085" y="13106"/>
                </a:lnTo>
                <a:lnTo>
                  <a:pt x="36331" y="13393"/>
                </a:lnTo>
                <a:lnTo>
                  <a:pt x="36578" y="13708"/>
                </a:lnTo>
                <a:lnTo>
                  <a:pt x="36824" y="14009"/>
                </a:lnTo>
                <a:lnTo>
                  <a:pt x="37057" y="14338"/>
                </a:lnTo>
                <a:lnTo>
                  <a:pt x="37276" y="14653"/>
                </a:lnTo>
                <a:lnTo>
                  <a:pt x="37495" y="14982"/>
                </a:lnTo>
                <a:lnTo>
                  <a:pt x="37701" y="15310"/>
                </a:lnTo>
                <a:lnTo>
                  <a:pt x="37906" y="15653"/>
                </a:lnTo>
                <a:lnTo>
                  <a:pt x="38098" y="15995"/>
                </a:lnTo>
                <a:lnTo>
                  <a:pt x="38276" y="16351"/>
                </a:lnTo>
                <a:lnTo>
                  <a:pt x="38454" y="16707"/>
                </a:lnTo>
                <a:lnTo>
                  <a:pt x="38618" y="17063"/>
                </a:lnTo>
                <a:lnTo>
                  <a:pt x="38782" y="17419"/>
                </a:lnTo>
                <a:lnTo>
                  <a:pt x="38933" y="17789"/>
                </a:lnTo>
                <a:lnTo>
                  <a:pt x="39070" y="18159"/>
                </a:lnTo>
                <a:lnTo>
                  <a:pt x="39207" y="18542"/>
                </a:lnTo>
                <a:lnTo>
                  <a:pt x="39330" y="18926"/>
                </a:lnTo>
                <a:lnTo>
                  <a:pt x="39440" y="19309"/>
                </a:lnTo>
                <a:lnTo>
                  <a:pt x="39549" y="19692"/>
                </a:lnTo>
                <a:lnTo>
                  <a:pt x="39645" y="20090"/>
                </a:lnTo>
                <a:lnTo>
                  <a:pt x="39727" y="20487"/>
                </a:lnTo>
                <a:lnTo>
                  <a:pt x="39810" y="20884"/>
                </a:lnTo>
                <a:lnTo>
                  <a:pt x="39878" y="21281"/>
                </a:lnTo>
                <a:lnTo>
                  <a:pt x="39933" y="21692"/>
                </a:lnTo>
                <a:lnTo>
                  <a:pt x="39974" y="22103"/>
                </a:lnTo>
                <a:lnTo>
                  <a:pt x="40015" y="22514"/>
                </a:lnTo>
                <a:lnTo>
                  <a:pt x="40042" y="22924"/>
                </a:lnTo>
                <a:lnTo>
                  <a:pt x="40056" y="23349"/>
                </a:lnTo>
                <a:lnTo>
                  <a:pt x="40070" y="23760"/>
                </a:lnTo>
                <a:lnTo>
                  <a:pt x="40056" y="24184"/>
                </a:lnTo>
                <a:lnTo>
                  <a:pt x="40042" y="24609"/>
                </a:lnTo>
                <a:lnTo>
                  <a:pt x="40015" y="25020"/>
                </a:lnTo>
                <a:lnTo>
                  <a:pt x="39974" y="25430"/>
                </a:lnTo>
                <a:lnTo>
                  <a:pt x="39933" y="25841"/>
                </a:lnTo>
                <a:lnTo>
                  <a:pt x="39878" y="26238"/>
                </a:lnTo>
                <a:lnTo>
                  <a:pt x="39810" y="26649"/>
                </a:lnTo>
                <a:lnTo>
                  <a:pt x="39727" y="27046"/>
                </a:lnTo>
                <a:lnTo>
                  <a:pt x="39645" y="27443"/>
                </a:lnTo>
                <a:lnTo>
                  <a:pt x="39549" y="27827"/>
                </a:lnTo>
                <a:lnTo>
                  <a:pt x="39440" y="28224"/>
                </a:lnTo>
                <a:lnTo>
                  <a:pt x="39330" y="28607"/>
                </a:lnTo>
                <a:lnTo>
                  <a:pt x="39207" y="28991"/>
                </a:lnTo>
                <a:lnTo>
                  <a:pt x="39070" y="29361"/>
                </a:lnTo>
                <a:lnTo>
                  <a:pt x="38933" y="29730"/>
                </a:lnTo>
                <a:lnTo>
                  <a:pt x="38782" y="30100"/>
                </a:lnTo>
                <a:lnTo>
                  <a:pt x="38618" y="30470"/>
                </a:lnTo>
                <a:lnTo>
                  <a:pt x="38454" y="30826"/>
                </a:lnTo>
                <a:lnTo>
                  <a:pt x="38276" y="31182"/>
                </a:lnTo>
                <a:lnTo>
                  <a:pt x="38098" y="31524"/>
                </a:lnTo>
                <a:lnTo>
                  <a:pt x="37906" y="31867"/>
                </a:lnTo>
                <a:lnTo>
                  <a:pt x="37701" y="32209"/>
                </a:lnTo>
                <a:lnTo>
                  <a:pt x="37495" y="32538"/>
                </a:lnTo>
                <a:lnTo>
                  <a:pt x="37276" y="32866"/>
                </a:lnTo>
                <a:lnTo>
                  <a:pt x="37057" y="33195"/>
                </a:lnTo>
                <a:lnTo>
                  <a:pt x="36824" y="33510"/>
                </a:lnTo>
                <a:lnTo>
                  <a:pt x="36578" y="33825"/>
                </a:lnTo>
                <a:lnTo>
                  <a:pt x="36331" y="34126"/>
                </a:lnTo>
                <a:lnTo>
                  <a:pt x="36085" y="34428"/>
                </a:lnTo>
                <a:lnTo>
                  <a:pt x="35825" y="34715"/>
                </a:lnTo>
                <a:lnTo>
                  <a:pt x="35564" y="35003"/>
                </a:lnTo>
                <a:lnTo>
                  <a:pt x="35290" y="35290"/>
                </a:lnTo>
                <a:lnTo>
                  <a:pt x="35003" y="35564"/>
                </a:lnTo>
                <a:lnTo>
                  <a:pt x="34715" y="35824"/>
                </a:lnTo>
                <a:lnTo>
                  <a:pt x="34428" y="36085"/>
                </a:lnTo>
                <a:lnTo>
                  <a:pt x="34126" y="36331"/>
                </a:lnTo>
                <a:lnTo>
                  <a:pt x="33825" y="36578"/>
                </a:lnTo>
                <a:lnTo>
                  <a:pt x="33510" y="36824"/>
                </a:lnTo>
                <a:lnTo>
                  <a:pt x="33195" y="37057"/>
                </a:lnTo>
                <a:lnTo>
                  <a:pt x="32867" y="37276"/>
                </a:lnTo>
                <a:lnTo>
                  <a:pt x="32538" y="37495"/>
                </a:lnTo>
                <a:lnTo>
                  <a:pt x="32209" y="37700"/>
                </a:lnTo>
                <a:lnTo>
                  <a:pt x="31867" y="37906"/>
                </a:lnTo>
                <a:lnTo>
                  <a:pt x="31525" y="38098"/>
                </a:lnTo>
                <a:lnTo>
                  <a:pt x="31182" y="38276"/>
                </a:lnTo>
                <a:lnTo>
                  <a:pt x="30826" y="38454"/>
                </a:lnTo>
                <a:lnTo>
                  <a:pt x="30470" y="38618"/>
                </a:lnTo>
                <a:lnTo>
                  <a:pt x="30100" y="38782"/>
                </a:lnTo>
                <a:lnTo>
                  <a:pt x="29731" y="38933"/>
                </a:lnTo>
                <a:lnTo>
                  <a:pt x="29361" y="39070"/>
                </a:lnTo>
                <a:lnTo>
                  <a:pt x="28991" y="39207"/>
                </a:lnTo>
                <a:lnTo>
                  <a:pt x="28608" y="39330"/>
                </a:lnTo>
                <a:lnTo>
                  <a:pt x="28224" y="39440"/>
                </a:lnTo>
                <a:lnTo>
                  <a:pt x="27827" y="39549"/>
                </a:lnTo>
                <a:lnTo>
                  <a:pt x="27444" y="39645"/>
                </a:lnTo>
                <a:lnTo>
                  <a:pt x="27047" y="39727"/>
                </a:lnTo>
                <a:lnTo>
                  <a:pt x="26649" y="39809"/>
                </a:lnTo>
                <a:lnTo>
                  <a:pt x="26239" y="39878"/>
                </a:lnTo>
                <a:lnTo>
                  <a:pt x="25841" y="39933"/>
                </a:lnTo>
                <a:lnTo>
                  <a:pt x="25431" y="39974"/>
                </a:lnTo>
                <a:lnTo>
                  <a:pt x="25020" y="40015"/>
                </a:lnTo>
                <a:lnTo>
                  <a:pt x="24595" y="40042"/>
                </a:lnTo>
                <a:lnTo>
                  <a:pt x="24184" y="40056"/>
                </a:lnTo>
                <a:lnTo>
                  <a:pt x="23760" y="40070"/>
                </a:lnTo>
                <a:lnTo>
                  <a:pt x="23335" y="40056"/>
                </a:lnTo>
                <a:lnTo>
                  <a:pt x="22925" y="40042"/>
                </a:lnTo>
                <a:lnTo>
                  <a:pt x="22514" y="40015"/>
                </a:lnTo>
                <a:lnTo>
                  <a:pt x="22089" y="39974"/>
                </a:lnTo>
                <a:lnTo>
                  <a:pt x="21692" y="39933"/>
                </a:lnTo>
                <a:lnTo>
                  <a:pt x="21281" y="39878"/>
                </a:lnTo>
                <a:lnTo>
                  <a:pt x="20884" y="39809"/>
                </a:lnTo>
                <a:lnTo>
                  <a:pt x="20473" y="39727"/>
                </a:lnTo>
                <a:lnTo>
                  <a:pt x="20076" y="39645"/>
                </a:lnTo>
                <a:lnTo>
                  <a:pt x="19693" y="39549"/>
                </a:lnTo>
                <a:lnTo>
                  <a:pt x="19296" y="39440"/>
                </a:lnTo>
                <a:lnTo>
                  <a:pt x="18912" y="39330"/>
                </a:lnTo>
                <a:lnTo>
                  <a:pt x="18542" y="39207"/>
                </a:lnTo>
                <a:lnTo>
                  <a:pt x="18159" y="39070"/>
                </a:lnTo>
                <a:lnTo>
                  <a:pt x="17789" y="38933"/>
                </a:lnTo>
                <a:lnTo>
                  <a:pt x="17419" y="38782"/>
                </a:lnTo>
                <a:lnTo>
                  <a:pt x="17063" y="38618"/>
                </a:lnTo>
                <a:lnTo>
                  <a:pt x="16694" y="38454"/>
                </a:lnTo>
                <a:lnTo>
                  <a:pt x="16351" y="38276"/>
                </a:lnTo>
                <a:lnTo>
                  <a:pt x="15995" y="38098"/>
                </a:lnTo>
                <a:lnTo>
                  <a:pt x="15653" y="37906"/>
                </a:lnTo>
                <a:lnTo>
                  <a:pt x="15311" y="37700"/>
                </a:lnTo>
                <a:lnTo>
                  <a:pt x="14982" y="37495"/>
                </a:lnTo>
                <a:lnTo>
                  <a:pt x="14653" y="37276"/>
                </a:lnTo>
                <a:lnTo>
                  <a:pt x="14325" y="37057"/>
                </a:lnTo>
                <a:lnTo>
                  <a:pt x="14010" y="36824"/>
                </a:lnTo>
                <a:lnTo>
                  <a:pt x="13708" y="36578"/>
                </a:lnTo>
                <a:lnTo>
                  <a:pt x="13393" y="36331"/>
                </a:lnTo>
                <a:lnTo>
                  <a:pt x="13092" y="36085"/>
                </a:lnTo>
                <a:lnTo>
                  <a:pt x="12805" y="35824"/>
                </a:lnTo>
                <a:lnTo>
                  <a:pt x="12517" y="35564"/>
                </a:lnTo>
                <a:lnTo>
                  <a:pt x="12243" y="35290"/>
                </a:lnTo>
                <a:lnTo>
                  <a:pt x="11969" y="35003"/>
                </a:lnTo>
                <a:lnTo>
                  <a:pt x="11695" y="34715"/>
                </a:lnTo>
                <a:lnTo>
                  <a:pt x="11435" y="34428"/>
                </a:lnTo>
                <a:lnTo>
                  <a:pt x="11189" y="34126"/>
                </a:lnTo>
                <a:lnTo>
                  <a:pt x="10942" y="33825"/>
                </a:lnTo>
                <a:lnTo>
                  <a:pt x="10709" y="33510"/>
                </a:lnTo>
                <a:lnTo>
                  <a:pt x="10477" y="33195"/>
                </a:lnTo>
                <a:lnTo>
                  <a:pt x="10244" y="32866"/>
                </a:lnTo>
                <a:lnTo>
                  <a:pt x="10038" y="32538"/>
                </a:lnTo>
                <a:lnTo>
                  <a:pt x="9819" y="32209"/>
                </a:lnTo>
                <a:lnTo>
                  <a:pt x="9627" y="31867"/>
                </a:lnTo>
                <a:lnTo>
                  <a:pt x="9436" y="31524"/>
                </a:lnTo>
                <a:lnTo>
                  <a:pt x="9244" y="31182"/>
                </a:lnTo>
                <a:lnTo>
                  <a:pt x="9066" y="30826"/>
                </a:lnTo>
                <a:lnTo>
                  <a:pt x="8902" y="30470"/>
                </a:lnTo>
                <a:lnTo>
                  <a:pt x="8751" y="30100"/>
                </a:lnTo>
                <a:lnTo>
                  <a:pt x="8600" y="29730"/>
                </a:lnTo>
                <a:lnTo>
                  <a:pt x="8450" y="29361"/>
                </a:lnTo>
                <a:lnTo>
                  <a:pt x="8327" y="28991"/>
                </a:lnTo>
                <a:lnTo>
                  <a:pt x="8190" y="28607"/>
                </a:lnTo>
                <a:lnTo>
                  <a:pt x="8080" y="28224"/>
                </a:lnTo>
                <a:lnTo>
                  <a:pt x="7970" y="27827"/>
                </a:lnTo>
                <a:lnTo>
                  <a:pt x="7875" y="27443"/>
                </a:lnTo>
                <a:lnTo>
                  <a:pt x="7792" y="27046"/>
                </a:lnTo>
                <a:lnTo>
                  <a:pt x="7724" y="26649"/>
                </a:lnTo>
                <a:lnTo>
                  <a:pt x="7656" y="26238"/>
                </a:lnTo>
                <a:lnTo>
                  <a:pt x="7587" y="25841"/>
                </a:lnTo>
                <a:lnTo>
                  <a:pt x="7546" y="25430"/>
                </a:lnTo>
                <a:lnTo>
                  <a:pt x="7505" y="25020"/>
                </a:lnTo>
                <a:lnTo>
                  <a:pt x="7477" y="24609"/>
                </a:lnTo>
                <a:lnTo>
                  <a:pt x="7464" y="24184"/>
                </a:lnTo>
                <a:lnTo>
                  <a:pt x="7464" y="23760"/>
                </a:lnTo>
                <a:lnTo>
                  <a:pt x="7464" y="23349"/>
                </a:lnTo>
                <a:lnTo>
                  <a:pt x="7477" y="22924"/>
                </a:lnTo>
                <a:lnTo>
                  <a:pt x="7505" y="22514"/>
                </a:lnTo>
                <a:lnTo>
                  <a:pt x="7546" y="22103"/>
                </a:lnTo>
                <a:lnTo>
                  <a:pt x="7587" y="21692"/>
                </a:lnTo>
                <a:lnTo>
                  <a:pt x="7656" y="21281"/>
                </a:lnTo>
                <a:lnTo>
                  <a:pt x="7724" y="20884"/>
                </a:lnTo>
                <a:lnTo>
                  <a:pt x="7792" y="20487"/>
                </a:lnTo>
                <a:lnTo>
                  <a:pt x="7875" y="20090"/>
                </a:lnTo>
                <a:lnTo>
                  <a:pt x="7970" y="19692"/>
                </a:lnTo>
                <a:lnTo>
                  <a:pt x="8080" y="19309"/>
                </a:lnTo>
                <a:lnTo>
                  <a:pt x="8190" y="18926"/>
                </a:lnTo>
                <a:lnTo>
                  <a:pt x="8327" y="18542"/>
                </a:lnTo>
                <a:lnTo>
                  <a:pt x="8450" y="18159"/>
                </a:lnTo>
                <a:lnTo>
                  <a:pt x="8600" y="17789"/>
                </a:lnTo>
                <a:lnTo>
                  <a:pt x="8751" y="17419"/>
                </a:lnTo>
                <a:lnTo>
                  <a:pt x="8902" y="17063"/>
                </a:lnTo>
                <a:lnTo>
                  <a:pt x="9066" y="16707"/>
                </a:lnTo>
                <a:lnTo>
                  <a:pt x="9244" y="16351"/>
                </a:lnTo>
                <a:lnTo>
                  <a:pt x="9436" y="15995"/>
                </a:lnTo>
                <a:lnTo>
                  <a:pt x="9627" y="15653"/>
                </a:lnTo>
                <a:lnTo>
                  <a:pt x="9819" y="15310"/>
                </a:lnTo>
                <a:lnTo>
                  <a:pt x="10038" y="14982"/>
                </a:lnTo>
                <a:lnTo>
                  <a:pt x="10244" y="14653"/>
                </a:lnTo>
                <a:lnTo>
                  <a:pt x="10477" y="14338"/>
                </a:lnTo>
                <a:lnTo>
                  <a:pt x="10709" y="14009"/>
                </a:lnTo>
                <a:lnTo>
                  <a:pt x="10942" y="13708"/>
                </a:lnTo>
                <a:lnTo>
                  <a:pt x="11189" y="13393"/>
                </a:lnTo>
                <a:lnTo>
                  <a:pt x="11435" y="13106"/>
                </a:lnTo>
                <a:lnTo>
                  <a:pt x="11695" y="12804"/>
                </a:lnTo>
                <a:lnTo>
                  <a:pt x="11969" y="12517"/>
                </a:lnTo>
                <a:lnTo>
                  <a:pt x="12243" y="12243"/>
                </a:lnTo>
                <a:lnTo>
                  <a:pt x="12517" y="11969"/>
                </a:lnTo>
                <a:lnTo>
                  <a:pt x="12805" y="11695"/>
                </a:lnTo>
                <a:lnTo>
                  <a:pt x="13092" y="11435"/>
                </a:lnTo>
                <a:lnTo>
                  <a:pt x="13393" y="11188"/>
                </a:lnTo>
                <a:lnTo>
                  <a:pt x="13708" y="10942"/>
                </a:lnTo>
                <a:lnTo>
                  <a:pt x="14010" y="10709"/>
                </a:lnTo>
                <a:lnTo>
                  <a:pt x="14325" y="10476"/>
                </a:lnTo>
                <a:lnTo>
                  <a:pt x="14653" y="10243"/>
                </a:lnTo>
                <a:lnTo>
                  <a:pt x="14982" y="10038"/>
                </a:lnTo>
                <a:lnTo>
                  <a:pt x="15311" y="9819"/>
                </a:lnTo>
                <a:lnTo>
                  <a:pt x="15653" y="9627"/>
                </a:lnTo>
                <a:lnTo>
                  <a:pt x="15995" y="9435"/>
                </a:lnTo>
                <a:lnTo>
                  <a:pt x="16351" y="9244"/>
                </a:lnTo>
                <a:lnTo>
                  <a:pt x="16694" y="9066"/>
                </a:lnTo>
                <a:lnTo>
                  <a:pt x="17063" y="8901"/>
                </a:lnTo>
                <a:lnTo>
                  <a:pt x="17419" y="8737"/>
                </a:lnTo>
                <a:lnTo>
                  <a:pt x="17789" y="8586"/>
                </a:lnTo>
                <a:lnTo>
                  <a:pt x="18159" y="8449"/>
                </a:lnTo>
                <a:lnTo>
                  <a:pt x="18542" y="8313"/>
                </a:lnTo>
                <a:lnTo>
                  <a:pt x="18912" y="8189"/>
                </a:lnTo>
                <a:lnTo>
                  <a:pt x="19296" y="8080"/>
                </a:lnTo>
                <a:lnTo>
                  <a:pt x="19693" y="7970"/>
                </a:lnTo>
                <a:lnTo>
                  <a:pt x="20076" y="7874"/>
                </a:lnTo>
                <a:lnTo>
                  <a:pt x="20473" y="7792"/>
                </a:lnTo>
                <a:lnTo>
                  <a:pt x="20884" y="7710"/>
                </a:lnTo>
                <a:lnTo>
                  <a:pt x="21281" y="7655"/>
                </a:lnTo>
                <a:lnTo>
                  <a:pt x="21692" y="7587"/>
                </a:lnTo>
                <a:lnTo>
                  <a:pt x="22089" y="7546"/>
                </a:lnTo>
                <a:lnTo>
                  <a:pt x="22514" y="7505"/>
                </a:lnTo>
                <a:lnTo>
                  <a:pt x="22925" y="7477"/>
                </a:lnTo>
                <a:lnTo>
                  <a:pt x="23335" y="7463"/>
                </a:lnTo>
                <a:close/>
                <a:moveTo>
                  <a:pt x="23760" y="0"/>
                </a:moveTo>
                <a:lnTo>
                  <a:pt x="23130" y="14"/>
                </a:lnTo>
                <a:lnTo>
                  <a:pt x="22514" y="27"/>
                </a:lnTo>
                <a:lnTo>
                  <a:pt x="21898" y="69"/>
                </a:lnTo>
                <a:lnTo>
                  <a:pt x="21281" y="123"/>
                </a:lnTo>
                <a:lnTo>
                  <a:pt x="20679" y="206"/>
                </a:lnTo>
                <a:lnTo>
                  <a:pt x="20076" y="288"/>
                </a:lnTo>
                <a:lnTo>
                  <a:pt x="19474" y="384"/>
                </a:lnTo>
                <a:lnTo>
                  <a:pt x="18885" y="507"/>
                </a:lnTo>
                <a:lnTo>
                  <a:pt x="18337" y="630"/>
                </a:lnTo>
                <a:lnTo>
                  <a:pt x="17789" y="767"/>
                </a:lnTo>
                <a:lnTo>
                  <a:pt x="17255" y="904"/>
                </a:lnTo>
                <a:lnTo>
                  <a:pt x="16721" y="1068"/>
                </a:lnTo>
                <a:lnTo>
                  <a:pt x="16187" y="1233"/>
                </a:lnTo>
                <a:lnTo>
                  <a:pt x="15667" y="1424"/>
                </a:lnTo>
                <a:lnTo>
                  <a:pt x="15146" y="1616"/>
                </a:lnTo>
                <a:lnTo>
                  <a:pt x="14640" y="1821"/>
                </a:lnTo>
                <a:lnTo>
                  <a:pt x="14133" y="2041"/>
                </a:lnTo>
                <a:lnTo>
                  <a:pt x="13626" y="2260"/>
                </a:lnTo>
                <a:lnTo>
                  <a:pt x="13133" y="2506"/>
                </a:lnTo>
                <a:lnTo>
                  <a:pt x="12654" y="2753"/>
                </a:lnTo>
                <a:lnTo>
                  <a:pt x="12175" y="3013"/>
                </a:lnTo>
                <a:lnTo>
                  <a:pt x="11695" y="3287"/>
                </a:lnTo>
                <a:lnTo>
                  <a:pt x="11230" y="3574"/>
                </a:lnTo>
                <a:lnTo>
                  <a:pt x="10778" y="3862"/>
                </a:lnTo>
                <a:lnTo>
                  <a:pt x="10257" y="4204"/>
                </a:lnTo>
                <a:lnTo>
                  <a:pt x="9764" y="4560"/>
                </a:lnTo>
                <a:lnTo>
                  <a:pt x="9271" y="4930"/>
                </a:lnTo>
                <a:lnTo>
                  <a:pt x="8778" y="5313"/>
                </a:lnTo>
                <a:lnTo>
                  <a:pt x="8313" y="5711"/>
                </a:lnTo>
                <a:lnTo>
                  <a:pt x="7847" y="6108"/>
                </a:lnTo>
                <a:lnTo>
                  <a:pt x="7395" y="6532"/>
                </a:lnTo>
                <a:lnTo>
                  <a:pt x="6957" y="6957"/>
                </a:lnTo>
                <a:lnTo>
                  <a:pt x="6533" y="7395"/>
                </a:lnTo>
                <a:lnTo>
                  <a:pt x="6122" y="7847"/>
                </a:lnTo>
                <a:lnTo>
                  <a:pt x="5711" y="8313"/>
                </a:lnTo>
                <a:lnTo>
                  <a:pt x="5314" y="8778"/>
                </a:lnTo>
                <a:lnTo>
                  <a:pt x="4930" y="9257"/>
                </a:lnTo>
                <a:lnTo>
                  <a:pt x="4561" y="9750"/>
                </a:lnTo>
                <a:lnTo>
                  <a:pt x="4205" y="10257"/>
                </a:lnTo>
                <a:lnTo>
                  <a:pt x="3862" y="10764"/>
                </a:lnTo>
                <a:lnTo>
                  <a:pt x="3575" y="11229"/>
                </a:lnTo>
                <a:lnTo>
                  <a:pt x="3287" y="11695"/>
                </a:lnTo>
                <a:lnTo>
                  <a:pt x="3013" y="12174"/>
                </a:lnTo>
                <a:lnTo>
                  <a:pt x="2753" y="12654"/>
                </a:lnTo>
                <a:lnTo>
                  <a:pt x="2506" y="13133"/>
                </a:lnTo>
                <a:lnTo>
                  <a:pt x="2260" y="13626"/>
                </a:lnTo>
                <a:lnTo>
                  <a:pt x="2041" y="14133"/>
                </a:lnTo>
                <a:lnTo>
                  <a:pt x="1822" y="14639"/>
                </a:lnTo>
                <a:lnTo>
                  <a:pt x="1616" y="15146"/>
                </a:lnTo>
                <a:lnTo>
                  <a:pt x="1425" y="15666"/>
                </a:lnTo>
                <a:lnTo>
                  <a:pt x="1233" y="16187"/>
                </a:lnTo>
                <a:lnTo>
                  <a:pt x="1069" y="16721"/>
                </a:lnTo>
                <a:lnTo>
                  <a:pt x="904" y="17255"/>
                </a:lnTo>
                <a:lnTo>
                  <a:pt x="767" y="17789"/>
                </a:lnTo>
                <a:lnTo>
                  <a:pt x="630" y="18337"/>
                </a:lnTo>
                <a:lnTo>
                  <a:pt x="507" y="18885"/>
                </a:lnTo>
                <a:lnTo>
                  <a:pt x="398" y="19473"/>
                </a:lnTo>
                <a:lnTo>
                  <a:pt x="288" y="20076"/>
                </a:lnTo>
                <a:lnTo>
                  <a:pt x="206" y="20678"/>
                </a:lnTo>
                <a:lnTo>
                  <a:pt x="124" y="21281"/>
                </a:lnTo>
                <a:lnTo>
                  <a:pt x="69" y="21897"/>
                </a:lnTo>
                <a:lnTo>
                  <a:pt x="42" y="22514"/>
                </a:lnTo>
                <a:lnTo>
                  <a:pt x="14" y="23130"/>
                </a:lnTo>
                <a:lnTo>
                  <a:pt x="0" y="23760"/>
                </a:lnTo>
                <a:lnTo>
                  <a:pt x="14" y="24390"/>
                </a:lnTo>
                <a:lnTo>
                  <a:pt x="42" y="25006"/>
                </a:lnTo>
                <a:lnTo>
                  <a:pt x="69" y="25622"/>
                </a:lnTo>
                <a:lnTo>
                  <a:pt x="124" y="26238"/>
                </a:lnTo>
                <a:lnTo>
                  <a:pt x="206" y="26841"/>
                </a:lnTo>
                <a:lnTo>
                  <a:pt x="288" y="27443"/>
                </a:lnTo>
                <a:lnTo>
                  <a:pt x="398" y="28046"/>
                </a:lnTo>
                <a:lnTo>
                  <a:pt x="507" y="28635"/>
                </a:lnTo>
                <a:lnTo>
                  <a:pt x="630" y="29196"/>
                </a:lnTo>
                <a:lnTo>
                  <a:pt x="767" y="29730"/>
                </a:lnTo>
                <a:lnTo>
                  <a:pt x="904" y="30278"/>
                </a:lnTo>
                <a:lnTo>
                  <a:pt x="1069" y="30812"/>
                </a:lnTo>
                <a:lnTo>
                  <a:pt x="1233" y="31333"/>
                </a:lnTo>
                <a:lnTo>
                  <a:pt x="1425" y="31853"/>
                </a:lnTo>
                <a:lnTo>
                  <a:pt x="1616" y="32373"/>
                </a:lnTo>
                <a:lnTo>
                  <a:pt x="1822" y="32894"/>
                </a:lnTo>
                <a:lnTo>
                  <a:pt x="2041" y="33400"/>
                </a:lnTo>
                <a:lnTo>
                  <a:pt x="2274" y="33893"/>
                </a:lnTo>
                <a:lnTo>
                  <a:pt x="2506" y="34386"/>
                </a:lnTo>
                <a:lnTo>
                  <a:pt x="2753" y="34879"/>
                </a:lnTo>
                <a:lnTo>
                  <a:pt x="3013" y="35359"/>
                </a:lnTo>
                <a:lnTo>
                  <a:pt x="3287" y="35824"/>
                </a:lnTo>
                <a:lnTo>
                  <a:pt x="3575" y="36290"/>
                </a:lnTo>
                <a:lnTo>
                  <a:pt x="3862" y="36756"/>
                </a:lnTo>
                <a:lnTo>
                  <a:pt x="4205" y="37262"/>
                </a:lnTo>
                <a:lnTo>
                  <a:pt x="4561" y="37769"/>
                </a:lnTo>
                <a:lnTo>
                  <a:pt x="4930" y="38262"/>
                </a:lnTo>
                <a:lnTo>
                  <a:pt x="5314" y="38741"/>
                </a:lnTo>
                <a:lnTo>
                  <a:pt x="5711" y="39207"/>
                </a:lnTo>
                <a:lnTo>
                  <a:pt x="6122" y="39672"/>
                </a:lnTo>
                <a:lnTo>
                  <a:pt x="6533" y="40124"/>
                </a:lnTo>
                <a:lnTo>
                  <a:pt x="6957" y="40563"/>
                </a:lnTo>
                <a:lnTo>
                  <a:pt x="7395" y="40987"/>
                </a:lnTo>
                <a:lnTo>
                  <a:pt x="7847" y="41412"/>
                </a:lnTo>
                <a:lnTo>
                  <a:pt x="8313" y="41809"/>
                </a:lnTo>
                <a:lnTo>
                  <a:pt x="8778" y="42206"/>
                </a:lnTo>
                <a:lnTo>
                  <a:pt x="9271" y="42589"/>
                </a:lnTo>
                <a:lnTo>
                  <a:pt x="9764" y="42959"/>
                </a:lnTo>
                <a:lnTo>
                  <a:pt x="10257" y="43315"/>
                </a:lnTo>
                <a:lnTo>
                  <a:pt x="10778" y="43657"/>
                </a:lnTo>
                <a:lnTo>
                  <a:pt x="11230" y="43959"/>
                </a:lnTo>
                <a:lnTo>
                  <a:pt x="11695" y="44233"/>
                </a:lnTo>
                <a:lnTo>
                  <a:pt x="12175" y="44507"/>
                </a:lnTo>
                <a:lnTo>
                  <a:pt x="12654" y="44767"/>
                </a:lnTo>
                <a:lnTo>
                  <a:pt x="13133" y="45027"/>
                </a:lnTo>
                <a:lnTo>
                  <a:pt x="13626" y="45260"/>
                </a:lnTo>
                <a:lnTo>
                  <a:pt x="14133" y="45493"/>
                </a:lnTo>
                <a:lnTo>
                  <a:pt x="14640" y="45712"/>
                </a:lnTo>
                <a:lnTo>
                  <a:pt x="15146" y="45917"/>
                </a:lnTo>
                <a:lnTo>
                  <a:pt x="15667" y="46109"/>
                </a:lnTo>
                <a:lnTo>
                  <a:pt x="16187" y="46287"/>
                </a:lnTo>
                <a:lnTo>
                  <a:pt x="16721" y="46465"/>
                </a:lnTo>
                <a:lnTo>
                  <a:pt x="17255" y="46615"/>
                </a:lnTo>
                <a:lnTo>
                  <a:pt x="17789" y="46766"/>
                </a:lnTo>
                <a:lnTo>
                  <a:pt x="18337" y="46889"/>
                </a:lnTo>
                <a:lnTo>
                  <a:pt x="18885" y="47013"/>
                </a:lnTo>
                <a:lnTo>
                  <a:pt x="19474" y="47136"/>
                </a:lnTo>
                <a:lnTo>
                  <a:pt x="20076" y="47232"/>
                </a:lnTo>
                <a:lnTo>
                  <a:pt x="20679" y="47328"/>
                </a:lnTo>
                <a:lnTo>
                  <a:pt x="21281" y="47396"/>
                </a:lnTo>
                <a:lnTo>
                  <a:pt x="21898" y="47451"/>
                </a:lnTo>
                <a:lnTo>
                  <a:pt x="22514" y="47492"/>
                </a:lnTo>
                <a:lnTo>
                  <a:pt x="23130" y="47519"/>
                </a:lnTo>
                <a:lnTo>
                  <a:pt x="24390" y="47519"/>
                </a:lnTo>
                <a:lnTo>
                  <a:pt x="25006" y="47492"/>
                </a:lnTo>
                <a:lnTo>
                  <a:pt x="25622" y="47451"/>
                </a:lnTo>
                <a:lnTo>
                  <a:pt x="26239" y="47396"/>
                </a:lnTo>
                <a:lnTo>
                  <a:pt x="26855" y="47328"/>
                </a:lnTo>
                <a:lnTo>
                  <a:pt x="27457" y="47232"/>
                </a:lnTo>
                <a:lnTo>
                  <a:pt x="28046" y="47136"/>
                </a:lnTo>
                <a:lnTo>
                  <a:pt x="28635" y="47013"/>
                </a:lnTo>
                <a:lnTo>
                  <a:pt x="29197" y="46889"/>
                </a:lnTo>
                <a:lnTo>
                  <a:pt x="29731" y="46766"/>
                </a:lnTo>
                <a:lnTo>
                  <a:pt x="30278" y="46615"/>
                </a:lnTo>
                <a:lnTo>
                  <a:pt x="30812" y="46465"/>
                </a:lnTo>
                <a:lnTo>
                  <a:pt x="31333" y="46287"/>
                </a:lnTo>
                <a:lnTo>
                  <a:pt x="31867" y="46109"/>
                </a:lnTo>
                <a:lnTo>
                  <a:pt x="32374" y="45917"/>
                </a:lnTo>
                <a:lnTo>
                  <a:pt x="32894" y="45698"/>
                </a:lnTo>
                <a:lnTo>
                  <a:pt x="33401" y="45493"/>
                </a:lnTo>
                <a:lnTo>
                  <a:pt x="33894" y="45260"/>
                </a:lnTo>
                <a:lnTo>
                  <a:pt x="34387" y="45013"/>
                </a:lnTo>
                <a:lnTo>
                  <a:pt x="34880" y="44767"/>
                </a:lnTo>
                <a:lnTo>
                  <a:pt x="35359" y="44507"/>
                </a:lnTo>
                <a:lnTo>
                  <a:pt x="35825" y="44233"/>
                </a:lnTo>
                <a:lnTo>
                  <a:pt x="36290" y="43945"/>
                </a:lnTo>
                <a:lnTo>
                  <a:pt x="36756" y="43657"/>
                </a:lnTo>
                <a:lnTo>
                  <a:pt x="37262" y="43315"/>
                </a:lnTo>
                <a:lnTo>
                  <a:pt x="37769" y="42959"/>
                </a:lnTo>
                <a:lnTo>
                  <a:pt x="38262" y="42589"/>
                </a:lnTo>
                <a:lnTo>
                  <a:pt x="38741" y="42206"/>
                </a:lnTo>
                <a:lnTo>
                  <a:pt x="39207" y="41809"/>
                </a:lnTo>
                <a:lnTo>
                  <a:pt x="39673" y="41412"/>
                </a:lnTo>
                <a:lnTo>
                  <a:pt x="40125" y="40987"/>
                </a:lnTo>
                <a:lnTo>
                  <a:pt x="40563" y="40563"/>
                </a:lnTo>
                <a:lnTo>
                  <a:pt x="40987" y="40124"/>
                </a:lnTo>
                <a:lnTo>
                  <a:pt x="41412" y="39672"/>
                </a:lnTo>
                <a:lnTo>
                  <a:pt x="41809" y="39207"/>
                </a:lnTo>
                <a:lnTo>
                  <a:pt x="42206" y="38741"/>
                </a:lnTo>
                <a:lnTo>
                  <a:pt x="42589" y="38262"/>
                </a:lnTo>
                <a:lnTo>
                  <a:pt x="42959" y="37769"/>
                </a:lnTo>
                <a:lnTo>
                  <a:pt x="43315" y="37262"/>
                </a:lnTo>
                <a:lnTo>
                  <a:pt x="43658" y="36756"/>
                </a:lnTo>
                <a:lnTo>
                  <a:pt x="43959" y="36290"/>
                </a:lnTo>
                <a:lnTo>
                  <a:pt x="44233" y="35824"/>
                </a:lnTo>
                <a:lnTo>
                  <a:pt x="44507" y="35359"/>
                </a:lnTo>
                <a:lnTo>
                  <a:pt x="44767" y="34879"/>
                </a:lnTo>
                <a:lnTo>
                  <a:pt x="45013" y="34386"/>
                </a:lnTo>
                <a:lnTo>
                  <a:pt x="45260" y="33893"/>
                </a:lnTo>
                <a:lnTo>
                  <a:pt x="45493" y="33400"/>
                </a:lnTo>
                <a:lnTo>
                  <a:pt x="45712" y="32894"/>
                </a:lnTo>
                <a:lnTo>
                  <a:pt x="45917" y="32373"/>
                </a:lnTo>
                <a:lnTo>
                  <a:pt x="46109" y="31853"/>
                </a:lnTo>
                <a:lnTo>
                  <a:pt x="46287" y="31333"/>
                </a:lnTo>
                <a:lnTo>
                  <a:pt x="46465" y="30812"/>
                </a:lnTo>
                <a:lnTo>
                  <a:pt x="46616" y="30278"/>
                </a:lnTo>
                <a:lnTo>
                  <a:pt x="46766" y="29730"/>
                </a:lnTo>
                <a:lnTo>
                  <a:pt x="46903" y="29196"/>
                </a:lnTo>
                <a:lnTo>
                  <a:pt x="47013" y="28635"/>
                </a:lnTo>
                <a:lnTo>
                  <a:pt x="47136" y="28046"/>
                </a:lnTo>
                <a:lnTo>
                  <a:pt x="47246" y="27443"/>
                </a:lnTo>
                <a:lnTo>
                  <a:pt x="47328" y="26841"/>
                </a:lnTo>
                <a:lnTo>
                  <a:pt x="47396" y="26238"/>
                </a:lnTo>
                <a:lnTo>
                  <a:pt x="47451" y="25622"/>
                </a:lnTo>
                <a:lnTo>
                  <a:pt x="47492" y="25006"/>
                </a:lnTo>
                <a:lnTo>
                  <a:pt x="47519" y="24390"/>
                </a:lnTo>
                <a:lnTo>
                  <a:pt x="47519" y="23760"/>
                </a:lnTo>
                <a:lnTo>
                  <a:pt x="47519" y="23130"/>
                </a:lnTo>
                <a:lnTo>
                  <a:pt x="47492" y="22514"/>
                </a:lnTo>
                <a:lnTo>
                  <a:pt x="47451" y="21897"/>
                </a:lnTo>
                <a:lnTo>
                  <a:pt x="47396" y="21281"/>
                </a:lnTo>
                <a:lnTo>
                  <a:pt x="47328" y="20678"/>
                </a:lnTo>
                <a:lnTo>
                  <a:pt x="47246" y="20076"/>
                </a:lnTo>
                <a:lnTo>
                  <a:pt x="47136" y="19473"/>
                </a:lnTo>
                <a:lnTo>
                  <a:pt x="47013" y="18885"/>
                </a:lnTo>
                <a:lnTo>
                  <a:pt x="46903" y="18337"/>
                </a:lnTo>
                <a:lnTo>
                  <a:pt x="46766" y="17789"/>
                </a:lnTo>
                <a:lnTo>
                  <a:pt x="46616" y="17255"/>
                </a:lnTo>
                <a:lnTo>
                  <a:pt x="46465" y="16721"/>
                </a:lnTo>
                <a:lnTo>
                  <a:pt x="46287" y="16187"/>
                </a:lnTo>
                <a:lnTo>
                  <a:pt x="46109" y="15666"/>
                </a:lnTo>
                <a:lnTo>
                  <a:pt x="45917" y="15146"/>
                </a:lnTo>
                <a:lnTo>
                  <a:pt x="45712" y="14639"/>
                </a:lnTo>
                <a:lnTo>
                  <a:pt x="45493" y="14133"/>
                </a:lnTo>
                <a:lnTo>
                  <a:pt x="45260" y="13626"/>
                </a:lnTo>
                <a:lnTo>
                  <a:pt x="45027" y="13133"/>
                </a:lnTo>
                <a:lnTo>
                  <a:pt x="44767" y="12654"/>
                </a:lnTo>
                <a:lnTo>
                  <a:pt x="44507" y="12174"/>
                </a:lnTo>
                <a:lnTo>
                  <a:pt x="44233" y="11695"/>
                </a:lnTo>
                <a:lnTo>
                  <a:pt x="43959" y="11229"/>
                </a:lnTo>
                <a:lnTo>
                  <a:pt x="43658" y="10764"/>
                </a:lnTo>
                <a:lnTo>
                  <a:pt x="43315" y="10257"/>
                </a:lnTo>
                <a:lnTo>
                  <a:pt x="42959" y="9750"/>
                </a:lnTo>
                <a:lnTo>
                  <a:pt x="42589" y="9257"/>
                </a:lnTo>
                <a:lnTo>
                  <a:pt x="42206" y="8778"/>
                </a:lnTo>
                <a:lnTo>
                  <a:pt x="41809" y="8313"/>
                </a:lnTo>
                <a:lnTo>
                  <a:pt x="41412" y="7847"/>
                </a:lnTo>
                <a:lnTo>
                  <a:pt x="40987" y="7395"/>
                </a:lnTo>
                <a:lnTo>
                  <a:pt x="40563" y="6957"/>
                </a:lnTo>
                <a:lnTo>
                  <a:pt x="40125" y="6532"/>
                </a:lnTo>
                <a:lnTo>
                  <a:pt x="39673" y="6108"/>
                </a:lnTo>
                <a:lnTo>
                  <a:pt x="39207" y="5711"/>
                </a:lnTo>
                <a:lnTo>
                  <a:pt x="38741" y="5313"/>
                </a:lnTo>
                <a:lnTo>
                  <a:pt x="38262" y="4930"/>
                </a:lnTo>
                <a:lnTo>
                  <a:pt x="37769" y="4560"/>
                </a:lnTo>
                <a:lnTo>
                  <a:pt x="37262" y="4204"/>
                </a:lnTo>
                <a:lnTo>
                  <a:pt x="36756" y="3862"/>
                </a:lnTo>
                <a:lnTo>
                  <a:pt x="36290" y="3574"/>
                </a:lnTo>
                <a:lnTo>
                  <a:pt x="35825" y="3287"/>
                </a:lnTo>
                <a:lnTo>
                  <a:pt x="35359" y="3013"/>
                </a:lnTo>
                <a:lnTo>
                  <a:pt x="34880" y="2753"/>
                </a:lnTo>
                <a:lnTo>
                  <a:pt x="34387" y="2506"/>
                </a:lnTo>
                <a:lnTo>
                  <a:pt x="33894" y="2260"/>
                </a:lnTo>
                <a:lnTo>
                  <a:pt x="33401" y="2041"/>
                </a:lnTo>
                <a:lnTo>
                  <a:pt x="32894" y="1821"/>
                </a:lnTo>
                <a:lnTo>
                  <a:pt x="32374" y="1616"/>
                </a:lnTo>
                <a:lnTo>
                  <a:pt x="31867" y="1424"/>
                </a:lnTo>
                <a:lnTo>
                  <a:pt x="31333" y="1233"/>
                </a:lnTo>
                <a:lnTo>
                  <a:pt x="30812" y="1068"/>
                </a:lnTo>
                <a:lnTo>
                  <a:pt x="30278" y="904"/>
                </a:lnTo>
                <a:lnTo>
                  <a:pt x="29731" y="767"/>
                </a:lnTo>
                <a:lnTo>
                  <a:pt x="29197" y="630"/>
                </a:lnTo>
                <a:lnTo>
                  <a:pt x="28635" y="507"/>
                </a:lnTo>
                <a:lnTo>
                  <a:pt x="28046" y="384"/>
                </a:lnTo>
                <a:lnTo>
                  <a:pt x="27457" y="288"/>
                </a:lnTo>
                <a:lnTo>
                  <a:pt x="26855" y="206"/>
                </a:lnTo>
                <a:lnTo>
                  <a:pt x="26239" y="123"/>
                </a:lnTo>
                <a:lnTo>
                  <a:pt x="25622" y="69"/>
                </a:lnTo>
                <a:lnTo>
                  <a:pt x="25006" y="27"/>
                </a:lnTo>
                <a:lnTo>
                  <a:pt x="24390" y="14"/>
                </a:lnTo>
                <a:lnTo>
                  <a:pt x="23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7258922" y="3134556"/>
            <a:ext cx="701458" cy="701458"/>
          </a:xfrm>
          <a:custGeom>
            <a:avLst/>
            <a:gdLst/>
            <a:ahLst/>
            <a:cxnLst/>
            <a:rect l="l" t="t" r="r" b="b"/>
            <a:pathLst>
              <a:path w="40741" h="40741" extrusionOk="0">
                <a:moveTo>
                  <a:pt x="20788" y="4067"/>
                </a:moveTo>
                <a:lnTo>
                  <a:pt x="21199" y="4081"/>
                </a:lnTo>
                <a:lnTo>
                  <a:pt x="21624" y="4109"/>
                </a:lnTo>
                <a:lnTo>
                  <a:pt x="22035" y="4150"/>
                </a:lnTo>
                <a:lnTo>
                  <a:pt x="22445" y="4191"/>
                </a:lnTo>
                <a:lnTo>
                  <a:pt x="22843" y="4259"/>
                </a:lnTo>
                <a:lnTo>
                  <a:pt x="23253" y="4314"/>
                </a:lnTo>
                <a:lnTo>
                  <a:pt x="23651" y="4396"/>
                </a:lnTo>
                <a:lnTo>
                  <a:pt x="24048" y="4478"/>
                </a:lnTo>
                <a:lnTo>
                  <a:pt x="24431" y="4574"/>
                </a:lnTo>
                <a:lnTo>
                  <a:pt x="24828" y="4684"/>
                </a:lnTo>
                <a:lnTo>
                  <a:pt x="25212" y="4793"/>
                </a:lnTo>
                <a:lnTo>
                  <a:pt x="25595" y="4917"/>
                </a:lnTo>
                <a:lnTo>
                  <a:pt x="25965" y="5053"/>
                </a:lnTo>
                <a:lnTo>
                  <a:pt x="26335" y="5190"/>
                </a:lnTo>
                <a:lnTo>
                  <a:pt x="26704" y="5341"/>
                </a:lnTo>
                <a:lnTo>
                  <a:pt x="27074" y="5505"/>
                </a:lnTo>
                <a:lnTo>
                  <a:pt x="27430" y="5670"/>
                </a:lnTo>
                <a:lnTo>
                  <a:pt x="27786" y="5848"/>
                </a:lnTo>
                <a:lnTo>
                  <a:pt x="28129" y="6039"/>
                </a:lnTo>
                <a:lnTo>
                  <a:pt x="28471" y="6231"/>
                </a:lnTo>
                <a:lnTo>
                  <a:pt x="28813" y="6423"/>
                </a:lnTo>
                <a:lnTo>
                  <a:pt x="29142" y="6642"/>
                </a:lnTo>
                <a:lnTo>
                  <a:pt x="29471" y="6847"/>
                </a:lnTo>
                <a:lnTo>
                  <a:pt x="29799" y="7080"/>
                </a:lnTo>
                <a:lnTo>
                  <a:pt x="30114" y="7313"/>
                </a:lnTo>
                <a:lnTo>
                  <a:pt x="30429" y="7546"/>
                </a:lnTo>
                <a:lnTo>
                  <a:pt x="30730" y="7792"/>
                </a:lnTo>
                <a:lnTo>
                  <a:pt x="31032" y="8039"/>
                </a:lnTo>
                <a:lnTo>
                  <a:pt x="31319" y="8299"/>
                </a:lnTo>
                <a:lnTo>
                  <a:pt x="31607" y="8573"/>
                </a:lnTo>
                <a:lnTo>
                  <a:pt x="31894" y="8847"/>
                </a:lnTo>
                <a:lnTo>
                  <a:pt x="32168" y="9121"/>
                </a:lnTo>
                <a:lnTo>
                  <a:pt x="32429" y="9408"/>
                </a:lnTo>
                <a:lnTo>
                  <a:pt x="32689" y="9710"/>
                </a:lnTo>
                <a:lnTo>
                  <a:pt x="32935" y="9997"/>
                </a:lnTo>
                <a:lnTo>
                  <a:pt x="33182" y="10312"/>
                </a:lnTo>
                <a:lnTo>
                  <a:pt x="33428" y="10613"/>
                </a:lnTo>
                <a:lnTo>
                  <a:pt x="33661" y="10942"/>
                </a:lnTo>
                <a:lnTo>
                  <a:pt x="33880" y="11257"/>
                </a:lnTo>
                <a:lnTo>
                  <a:pt x="34099" y="11586"/>
                </a:lnTo>
                <a:lnTo>
                  <a:pt x="34305" y="11914"/>
                </a:lnTo>
                <a:lnTo>
                  <a:pt x="34510" y="12257"/>
                </a:lnTo>
                <a:lnTo>
                  <a:pt x="34702" y="12599"/>
                </a:lnTo>
                <a:lnTo>
                  <a:pt x="34880" y="12955"/>
                </a:lnTo>
                <a:lnTo>
                  <a:pt x="35058" y="13311"/>
                </a:lnTo>
                <a:lnTo>
                  <a:pt x="35222" y="13667"/>
                </a:lnTo>
                <a:lnTo>
                  <a:pt x="35386" y="14023"/>
                </a:lnTo>
                <a:lnTo>
                  <a:pt x="35537" y="14393"/>
                </a:lnTo>
                <a:lnTo>
                  <a:pt x="35674" y="14763"/>
                </a:lnTo>
                <a:lnTo>
                  <a:pt x="35811" y="15146"/>
                </a:lnTo>
                <a:lnTo>
                  <a:pt x="35934" y="15530"/>
                </a:lnTo>
                <a:lnTo>
                  <a:pt x="36044" y="15913"/>
                </a:lnTo>
                <a:lnTo>
                  <a:pt x="36153" y="16296"/>
                </a:lnTo>
                <a:lnTo>
                  <a:pt x="36249" y="16694"/>
                </a:lnTo>
                <a:lnTo>
                  <a:pt x="36331" y="17091"/>
                </a:lnTo>
                <a:lnTo>
                  <a:pt x="36414" y="17488"/>
                </a:lnTo>
                <a:lnTo>
                  <a:pt x="36482" y="17885"/>
                </a:lnTo>
                <a:lnTo>
                  <a:pt x="36537" y="18296"/>
                </a:lnTo>
                <a:lnTo>
                  <a:pt x="36578" y="18707"/>
                </a:lnTo>
                <a:lnTo>
                  <a:pt x="36619" y="19118"/>
                </a:lnTo>
                <a:lnTo>
                  <a:pt x="36646" y="19528"/>
                </a:lnTo>
                <a:lnTo>
                  <a:pt x="36660" y="19953"/>
                </a:lnTo>
                <a:lnTo>
                  <a:pt x="36674" y="20364"/>
                </a:lnTo>
                <a:lnTo>
                  <a:pt x="36660" y="20788"/>
                </a:lnTo>
                <a:lnTo>
                  <a:pt x="36646" y="21213"/>
                </a:lnTo>
                <a:lnTo>
                  <a:pt x="36619" y="21624"/>
                </a:lnTo>
                <a:lnTo>
                  <a:pt x="36578" y="22034"/>
                </a:lnTo>
                <a:lnTo>
                  <a:pt x="36537" y="22445"/>
                </a:lnTo>
                <a:lnTo>
                  <a:pt x="36482" y="22842"/>
                </a:lnTo>
                <a:lnTo>
                  <a:pt x="36414" y="23253"/>
                </a:lnTo>
                <a:lnTo>
                  <a:pt x="36331" y="23650"/>
                </a:lnTo>
                <a:lnTo>
                  <a:pt x="36249" y="24047"/>
                </a:lnTo>
                <a:lnTo>
                  <a:pt x="36153" y="24431"/>
                </a:lnTo>
                <a:lnTo>
                  <a:pt x="36044" y="24828"/>
                </a:lnTo>
                <a:lnTo>
                  <a:pt x="35934" y="25211"/>
                </a:lnTo>
                <a:lnTo>
                  <a:pt x="35811" y="25595"/>
                </a:lnTo>
                <a:lnTo>
                  <a:pt x="35674" y="25965"/>
                </a:lnTo>
                <a:lnTo>
                  <a:pt x="35537" y="26334"/>
                </a:lnTo>
                <a:lnTo>
                  <a:pt x="35386" y="26704"/>
                </a:lnTo>
                <a:lnTo>
                  <a:pt x="35222" y="27074"/>
                </a:lnTo>
                <a:lnTo>
                  <a:pt x="35058" y="27430"/>
                </a:lnTo>
                <a:lnTo>
                  <a:pt x="34880" y="27786"/>
                </a:lnTo>
                <a:lnTo>
                  <a:pt x="34702" y="28128"/>
                </a:lnTo>
                <a:lnTo>
                  <a:pt x="34510" y="28471"/>
                </a:lnTo>
                <a:lnTo>
                  <a:pt x="34305" y="28813"/>
                </a:lnTo>
                <a:lnTo>
                  <a:pt x="34099" y="29142"/>
                </a:lnTo>
                <a:lnTo>
                  <a:pt x="33880" y="29470"/>
                </a:lnTo>
                <a:lnTo>
                  <a:pt x="33661" y="29799"/>
                </a:lnTo>
                <a:lnTo>
                  <a:pt x="33428" y="30114"/>
                </a:lnTo>
                <a:lnTo>
                  <a:pt x="33182" y="30429"/>
                </a:lnTo>
                <a:lnTo>
                  <a:pt x="32935" y="30730"/>
                </a:lnTo>
                <a:lnTo>
                  <a:pt x="32689" y="31032"/>
                </a:lnTo>
                <a:lnTo>
                  <a:pt x="32429" y="31319"/>
                </a:lnTo>
                <a:lnTo>
                  <a:pt x="32168" y="31607"/>
                </a:lnTo>
                <a:lnTo>
                  <a:pt x="31894" y="31894"/>
                </a:lnTo>
                <a:lnTo>
                  <a:pt x="31607" y="32168"/>
                </a:lnTo>
                <a:lnTo>
                  <a:pt x="31319" y="32428"/>
                </a:lnTo>
                <a:lnTo>
                  <a:pt x="31032" y="32689"/>
                </a:lnTo>
                <a:lnTo>
                  <a:pt x="30730" y="32935"/>
                </a:lnTo>
                <a:lnTo>
                  <a:pt x="30429" y="33182"/>
                </a:lnTo>
                <a:lnTo>
                  <a:pt x="30114" y="33428"/>
                </a:lnTo>
                <a:lnTo>
                  <a:pt x="29799" y="33661"/>
                </a:lnTo>
                <a:lnTo>
                  <a:pt x="29471" y="33880"/>
                </a:lnTo>
                <a:lnTo>
                  <a:pt x="29142" y="34099"/>
                </a:lnTo>
                <a:lnTo>
                  <a:pt x="28813" y="34304"/>
                </a:lnTo>
                <a:lnTo>
                  <a:pt x="28471" y="34510"/>
                </a:lnTo>
                <a:lnTo>
                  <a:pt x="28129" y="34702"/>
                </a:lnTo>
                <a:lnTo>
                  <a:pt x="27786" y="34880"/>
                </a:lnTo>
                <a:lnTo>
                  <a:pt x="27430" y="35058"/>
                </a:lnTo>
                <a:lnTo>
                  <a:pt x="27074" y="35222"/>
                </a:lnTo>
                <a:lnTo>
                  <a:pt x="26704" y="35386"/>
                </a:lnTo>
                <a:lnTo>
                  <a:pt x="26335" y="35537"/>
                </a:lnTo>
                <a:lnTo>
                  <a:pt x="25965" y="35674"/>
                </a:lnTo>
                <a:lnTo>
                  <a:pt x="25595" y="35811"/>
                </a:lnTo>
                <a:lnTo>
                  <a:pt x="25212" y="35934"/>
                </a:lnTo>
                <a:lnTo>
                  <a:pt x="24828" y="36044"/>
                </a:lnTo>
                <a:lnTo>
                  <a:pt x="24431" y="36153"/>
                </a:lnTo>
                <a:lnTo>
                  <a:pt x="24048" y="36249"/>
                </a:lnTo>
                <a:lnTo>
                  <a:pt x="23651" y="36331"/>
                </a:lnTo>
                <a:lnTo>
                  <a:pt x="23253" y="36413"/>
                </a:lnTo>
                <a:lnTo>
                  <a:pt x="22843" y="36482"/>
                </a:lnTo>
                <a:lnTo>
                  <a:pt x="22445" y="36537"/>
                </a:lnTo>
                <a:lnTo>
                  <a:pt x="22035" y="36578"/>
                </a:lnTo>
                <a:lnTo>
                  <a:pt x="21624" y="36619"/>
                </a:lnTo>
                <a:lnTo>
                  <a:pt x="21199" y="36646"/>
                </a:lnTo>
                <a:lnTo>
                  <a:pt x="20788" y="36660"/>
                </a:lnTo>
                <a:lnTo>
                  <a:pt x="20364" y="36674"/>
                </a:lnTo>
                <a:lnTo>
                  <a:pt x="19939" y="36660"/>
                </a:lnTo>
                <a:lnTo>
                  <a:pt x="19529" y="36646"/>
                </a:lnTo>
                <a:lnTo>
                  <a:pt x="19118" y="36619"/>
                </a:lnTo>
                <a:lnTo>
                  <a:pt x="18693" y="36578"/>
                </a:lnTo>
                <a:lnTo>
                  <a:pt x="18296" y="36537"/>
                </a:lnTo>
                <a:lnTo>
                  <a:pt x="17885" y="36482"/>
                </a:lnTo>
                <a:lnTo>
                  <a:pt x="17488" y="36413"/>
                </a:lnTo>
                <a:lnTo>
                  <a:pt x="17077" y="36331"/>
                </a:lnTo>
                <a:lnTo>
                  <a:pt x="16680" y="36249"/>
                </a:lnTo>
                <a:lnTo>
                  <a:pt x="16297" y="36153"/>
                </a:lnTo>
                <a:lnTo>
                  <a:pt x="15900" y="36044"/>
                </a:lnTo>
                <a:lnTo>
                  <a:pt x="15516" y="35934"/>
                </a:lnTo>
                <a:lnTo>
                  <a:pt x="15146" y="35811"/>
                </a:lnTo>
                <a:lnTo>
                  <a:pt x="14763" y="35674"/>
                </a:lnTo>
                <a:lnTo>
                  <a:pt x="14393" y="35537"/>
                </a:lnTo>
                <a:lnTo>
                  <a:pt x="14023" y="35386"/>
                </a:lnTo>
                <a:lnTo>
                  <a:pt x="13667" y="35222"/>
                </a:lnTo>
                <a:lnTo>
                  <a:pt x="13298" y="35058"/>
                </a:lnTo>
                <a:lnTo>
                  <a:pt x="12955" y="34880"/>
                </a:lnTo>
                <a:lnTo>
                  <a:pt x="12599" y="34702"/>
                </a:lnTo>
                <a:lnTo>
                  <a:pt x="12257" y="34510"/>
                </a:lnTo>
                <a:lnTo>
                  <a:pt x="11915" y="34304"/>
                </a:lnTo>
                <a:lnTo>
                  <a:pt x="11586" y="34099"/>
                </a:lnTo>
                <a:lnTo>
                  <a:pt x="11257" y="33880"/>
                </a:lnTo>
                <a:lnTo>
                  <a:pt x="10929" y="33661"/>
                </a:lnTo>
                <a:lnTo>
                  <a:pt x="10614" y="33428"/>
                </a:lnTo>
                <a:lnTo>
                  <a:pt x="10312" y="33182"/>
                </a:lnTo>
                <a:lnTo>
                  <a:pt x="9997" y="32935"/>
                </a:lnTo>
                <a:lnTo>
                  <a:pt x="9696" y="32689"/>
                </a:lnTo>
                <a:lnTo>
                  <a:pt x="9409" y="32428"/>
                </a:lnTo>
                <a:lnTo>
                  <a:pt x="9121" y="32168"/>
                </a:lnTo>
                <a:lnTo>
                  <a:pt x="8847" y="31894"/>
                </a:lnTo>
                <a:lnTo>
                  <a:pt x="8573" y="31607"/>
                </a:lnTo>
                <a:lnTo>
                  <a:pt x="8299" y="31319"/>
                </a:lnTo>
                <a:lnTo>
                  <a:pt x="8039" y="31032"/>
                </a:lnTo>
                <a:lnTo>
                  <a:pt x="7793" y="30730"/>
                </a:lnTo>
                <a:lnTo>
                  <a:pt x="7546" y="30429"/>
                </a:lnTo>
                <a:lnTo>
                  <a:pt x="7313" y="30114"/>
                </a:lnTo>
                <a:lnTo>
                  <a:pt x="7081" y="29799"/>
                </a:lnTo>
                <a:lnTo>
                  <a:pt x="6848" y="29470"/>
                </a:lnTo>
                <a:lnTo>
                  <a:pt x="6642" y="29142"/>
                </a:lnTo>
                <a:lnTo>
                  <a:pt x="6423" y="28813"/>
                </a:lnTo>
                <a:lnTo>
                  <a:pt x="6231" y="28471"/>
                </a:lnTo>
                <a:lnTo>
                  <a:pt x="6040" y="28128"/>
                </a:lnTo>
                <a:lnTo>
                  <a:pt x="5848" y="27786"/>
                </a:lnTo>
                <a:lnTo>
                  <a:pt x="5670" y="27430"/>
                </a:lnTo>
                <a:lnTo>
                  <a:pt x="5506" y="27074"/>
                </a:lnTo>
                <a:lnTo>
                  <a:pt x="5355" y="26704"/>
                </a:lnTo>
                <a:lnTo>
                  <a:pt x="5204" y="26334"/>
                </a:lnTo>
                <a:lnTo>
                  <a:pt x="5054" y="25965"/>
                </a:lnTo>
                <a:lnTo>
                  <a:pt x="4931" y="25595"/>
                </a:lnTo>
                <a:lnTo>
                  <a:pt x="4794" y="25211"/>
                </a:lnTo>
                <a:lnTo>
                  <a:pt x="4684" y="24828"/>
                </a:lnTo>
                <a:lnTo>
                  <a:pt x="4574" y="24431"/>
                </a:lnTo>
                <a:lnTo>
                  <a:pt x="4479" y="24047"/>
                </a:lnTo>
                <a:lnTo>
                  <a:pt x="4396" y="23650"/>
                </a:lnTo>
                <a:lnTo>
                  <a:pt x="4328" y="23253"/>
                </a:lnTo>
                <a:lnTo>
                  <a:pt x="4260" y="22842"/>
                </a:lnTo>
                <a:lnTo>
                  <a:pt x="4191" y="22445"/>
                </a:lnTo>
                <a:lnTo>
                  <a:pt x="4150" y="22034"/>
                </a:lnTo>
                <a:lnTo>
                  <a:pt x="4109" y="21624"/>
                </a:lnTo>
                <a:lnTo>
                  <a:pt x="4081" y="21213"/>
                </a:lnTo>
                <a:lnTo>
                  <a:pt x="4068" y="20788"/>
                </a:lnTo>
                <a:lnTo>
                  <a:pt x="4068" y="20364"/>
                </a:lnTo>
                <a:lnTo>
                  <a:pt x="4068" y="19953"/>
                </a:lnTo>
                <a:lnTo>
                  <a:pt x="4081" y="19528"/>
                </a:lnTo>
                <a:lnTo>
                  <a:pt x="4109" y="19118"/>
                </a:lnTo>
                <a:lnTo>
                  <a:pt x="4150" y="18707"/>
                </a:lnTo>
                <a:lnTo>
                  <a:pt x="4191" y="18296"/>
                </a:lnTo>
                <a:lnTo>
                  <a:pt x="4260" y="17885"/>
                </a:lnTo>
                <a:lnTo>
                  <a:pt x="4328" y="17488"/>
                </a:lnTo>
                <a:lnTo>
                  <a:pt x="4396" y="17091"/>
                </a:lnTo>
                <a:lnTo>
                  <a:pt x="4479" y="16694"/>
                </a:lnTo>
                <a:lnTo>
                  <a:pt x="4574" y="16296"/>
                </a:lnTo>
                <a:lnTo>
                  <a:pt x="4684" y="15913"/>
                </a:lnTo>
                <a:lnTo>
                  <a:pt x="4794" y="15530"/>
                </a:lnTo>
                <a:lnTo>
                  <a:pt x="4931" y="15146"/>
                </a:lnTo>
                <a:lnTo>
                  <a:pt x="5054" y="14763"/>
                </a:lnTo>
                <a:lnTo>
                  <a:pt x="5204" y="14393"/>
                </a:lnTo>
                <a:lnTo>
                  <a:pt x="5355" y="14023"/>
                </a:lnTo>
                <a:lnTo>
                  <a:pt x="5506" y="13667"/>
                </a:lnTo>
                <a:lnTo>
                  <a:pt x="5670" y="13311"/>
                </a:lnTo>
                <a:lnTo>
                  <a:pt x="5848" y="12955"/>
                </a:lnTo>
                <a:lnTo>
                  <a:pt x="6040" y="12599"/>
                </a:lnTo>
                <a:lnTo>
                  <a:pt x="6231" y="12257"/>
                </a:lnTo>
                <a:lnTo>
                  <a:pt x="6423" y="11914"/>
                </a:lnTo>
                <a:lnTo>
                  <a:pt x="6642" y="11586"/>
                </a:lnTo>
                <a:lnTo>
                  <a:pt x="6848" y="11257"/>
                </a:lnTo>
                <a:lnTo>
                  <a:pt x="7081" y="10942"/>
                </a:lnTo>
                <a:lnTo>
                  <a:pt x="7313" y="10613"/>
                </a:lnTo>
                <a:lnTo>
                  <a:pt x="7546" y="10312"/>
                </a:lnTo>
                <a:lnTo>
                  <a:pt x="7793" y="9997"/>
                </a:lnTo>
                <a:lnTo>
                  <a:pt x="8039" y="9710"/>
                </a:lnTo>
                <a:lnTo>
                  <a:pt x="8299" y="9408"/>
                </a:lnTo>
                <a:lnTo>
                  <a:pt x="8573" y="9121"/>
                </a:lnTo>
                <a:lnTo>
                  <a:pt x="8847" y="8847"/>
                </a:lnTo>
                <a:lnTo>
                  <a:pt x="9121" y="8573"/>
                </a:lnTo>
                <a:lnTo>
                  <a:pt x="9409" y="8299"/>
                </a:lnTo>
                <a:lnTo>
                  <a:pt x="9696" y="8039"/>
                </a:lnTo>
                <a:lnTo>
                  <a:pt x="9997" y="7792"/>
                </a:lnTo>
                <a:lnTo>
                  <a:pt x="10312" y="7546"/>
                </a:lnTo>
                <a:lnTo>
                  <a:pt x="10614" y="7313"/>
                </a:lnTo>
                <a:lnTo>
                  <a:pt x="10929" y="7080"/>
                </a:lnTo>
                <a:lnTo>
                  <a:pt x="11257" y="6847"/>
                </a:lnTo>
                <a:lnTo>
                  <a:pt x="11586" y="6642"/>
                </a:lnTo>
                <a:lnTo>
                  <a:pt x="11915" y="6423"/>
                </a:lnTo>
                <a:lnTo>
                  <a:pt x="12257" y="6231"/>
                </a:lnTo>
                <a:lnTo>
                  <a:pt x="12599" y="6039"/>
                </a:lnTo>
                <a:lnTo>
                  <a:pt x="12955" y="5848"/>
                </a:lnTo>
                <a:lnTo>
                  <a:pt x="13298" y="5670"/>
                </a:lnTo>
                <a:lnTo>
                  <a:pt x="13667" y="5505"/>
                </a:lnTo>
                <a:lnTo>
                  <a:pt x="14023" y="5341"/>
                </a:lnTo>
                <a:lnTo>
                  <a:pt x="14393" y="5190"/>
                </a:lnTo>
                <a:lnTo>
                  <a:pt x="14763" y="5053"/>
                </a:lnTo>
                <a:lnTo>
                  <a:pt x="15146" y="4917"/>
                </a:lnTo>
                <a:lnTo>
                  <a:pt x="15516" y="4793"/>
                </a:lnTo>
                <a:lnTo>
                  <a:pt x="15900" y="4684"/>
                </a:lnTo>
                <a:lnTo>
                  <a:pt x="16297" y="4574"/>
                </a:lnTo>
                <a:lnTo>
                  <a:pt x="16680" y="4478"/>
                </a:lnTo>
                <a:lnTo>
                  <a:pt x="17077" y="4396"/>
                </a:lnTo>
                <a:lnTo>
                  <a:pt x="17488" y="4314"/>
                </a:lnTo>
                <a:lnTo>
                  <a:pt x="17885" y="4259"/>
                </a:lnTo>
                <a:lnTo>
                  <a:pt x="18296" y="4191"/>
                </a:lnTo>
                <a:lnTo>
                  <a:pt x="18693" y="4150"/>
                </a:lnTo>
                <a:lnTo>
                  <a:pt x="19118" y="4109"/>
                </a:lnTo>
                <a:lnTo>
                  <a:pt x="19529" y="4081"/>
                </a:lnTo>
                <a:lnTo>
                  <a:pt x="19939" y="4067"/>
                </a:lnTo>
                <a:close/>
                <a:moveTo>
                  <a:pt x="19844" y="0"/>
                </a:moveTo>
                <a:lnTo>
                  <a:pt x="19323" y="28"/>
                </a:lnTo>
                <a:lnTo>
                  <a:pt x="18803" y="55"/>
                </a:lnTo>
                <a:lnTo>
                  <a:pt x="18282" y="96"/>
                </a:lnTo>
                <a:lnTo>
                  <a:pt x="17776" y="165"/>
                </a:lnTo>
                <a:lnTo>
                  <a:pt x="17269" y="233"/>
                </a:lnTo>
                <a:lnTo>
                  <a:pt x="16762" y="315"/>
                </a:lnTo>
                <a:lnTo>
                  <a:pt x="16269" y="411"/>
                </a:lnTo>
                <a:lnTo>
                  <a:pt x="15776" y="521"/>
                </a:lnTo>
                <a:lnTo>
                  <a:pt x="15283" y="644"/>
                </a:lnTo>
                <a:lnTo>
                  <a:pt x="14790" y="767"/>
                </a:lnTo>
                <a:lnTo>
                  <a:pt x="14311" y="918"/>
                </a:lnTo>
                <a:lnTo>
                  <a:pt x="13845" y="1068"/>
                </a:lnTo>
                <a:lnTo>
                  <a:pt x="13366" y="1233"/>
                </a:lnTo>
                <a:lnTo>
                  <a:pt x="12901" y="1411"/>
                </a:lnTo>
                <a:lnTo>
                  <a:pt x="12449" y="1603"/>
                </a:lnTo>
                <a:lnTo>
                  <a:pt x="11997" y="1794"/>
                </a:lnTo>
                <a:lnTo>
                  <a:pt x="11545" y="2013"/>
                </a:lnTo>
                <a:lnTo>
                  <a:pt x="11107" y="2232"/>
                </a:lnTo>
                <a:lnTo>
                  <a:pt x="10668" y="2465"/>
                </a:lnTo>
                <a:lnTo>
                  <a:pt x="10230" y="2698"/>
                </a:lnTo>
                <a:lnTo>
                  <a:pt x="9806" y="2945"/>
                </a:lnTo>
                <a:lnTo>
                  <a:pt x="9395" y="3218"/>
                </a:lnTo>
                <a:lnTo>
                  <a:pt x="8984" y="3479"/>
                </a:lnTo>
                <a:lnTo>
                  <a:pt x="8587" y="3766"/>
                </a:lnTo>
                <a:lnTo>
                  <a:pt x="8190" y="4054"/>
                </a:lnTo>
                <a:lnTo>
                  <a:pt x="7793" y="4355"/>
                </a:lnTo>
                <a:lnTo>
                  <a:pt x="7423" y="4656"/>
                </a:lnTo>
                <a:lnTo>
                  <a:pt x="7039" y="4971"/>
                </a:lnTo>
                <a:lnTo>
                  <a:pt x="6683" y="5300"/>
                </a:lnTo>
                <a:lnTo>
                  <a:pt x="6314" y="5629"/>
                </a:lnTo>
                <a:lnTo>
                  <a:pt x="5971" y="5971"/>
                </a:lnTo>
                <a:lnTo>
                  <a:pt x="5629" y="6327"/>
                </a:lnTo>
                <a:lnTo>
                  <a:pt x="5300" y="6683"/>
                </a:lnTo>
                <a:lnTo>
                  <a:pt x="4972" y="7039"/>
                </a:lnTo>
                <a:lnTo>
                  <a:pt x="4657" y="7423"/>
                </a:lnTo>
                <a:lnTo>
                  <a:pt x="4342" y="7806"/>
                </a:lnTo>
                <a:lnTo>
                  <a:pt x="4054" y="8189"/>
                </a:lnTo>
                <a:lnTo>
                  <a:pt x="3767" y="8587"/>
                </a:lnTo>
                <a:lnTo>
                  <a:pt x="3479" y="8984"/>
                </a:lnTo>
                <a:lnTo>
                  <a:pt x="3205" y="9395"/>
                </a:lnTo>
                <a:lnTo>
                  <a:pt x="2945" y="9819"/>
                </a:lnTo>
                <a:lnTo>
                  <a:pt x="2698" y="10244"/>
                </a:lnTo>
                <a:lnTo>
                  <a:pt x="2466" y="10668"/>
                </a:lnTo>
                <a:lnTo>
                  <a:pt x="2233" y="11106"/>
                </a:lnTo>
                <a:lnTo>
                  <a:pt x="2014" y="11545"/>
                </a:lnTo>
                <a:lnTo>
                  <a:pt x="1795" y="11996"/>
                </a:lnTo>
                <a:lnTo>
                  <a:pt x="1603" y="12448"/>
                </a:lnTo>
                <a:lnTo>
                  <a:pt x="1411" y="12914"/>
                </a:lnTo>
                <a:lnTo>
                  <a:pt x="1233" y="13366"/>
                </a:lnTo>
                <a:lnTo>
                  <a:pt x="1069" y="13845"/>
                </a:lnTo>
                <a:lnTo>
                  <a:pt x="918" y="14324"/>
                </a:lnTo>
                <a:lnTo>
                  <a:pt x="767" y="14804"/>
                </a:lnTo>
                <a:lnTo>
                  <a:pt x="644" y="15283"/>
                </a:lnTo>
                <a:lnTo>
                  <a:pt x="521" y="15776"/>
                </a:lnTo>
                <a:lnTo>
                  <a:pt x="411" y="16269"/>
                </a:lnTo>
                <a:lnTo>
                  <a:pt x="316" y="16762"/>
                </a:lnTo>
                <a:lnTo>
                  <a:pt x="233" y="17269"/>
                </a:lnTo>
                <a:lnTo>
                  <a:pt x="165" y="17775"/>
                </a:lnTo>
                <a:lnTo>
                  <a:pt x="110" y="18296"/>
                </a:lnTo>
                <a:lnTo>
                  <a:pt x="55" y="18803"/>
                </a:lnTo>
                <a:lnTo>
                  <a:pt x="28" y="19323"/>
                </a:lnTo>
                <a:lnTo>
                  <a:pt x="1" y="19843"/>
                </a:lnTo>
                <a:lnTo>
                  <a:pt x="1" y="20364"/>
                </a:lnTo>
                <a:lnTo>
                  <a:pt x="1" y="20898"/>
                </a:lnTo>
                <a:lnTo>
                  <a:pt x="28" y="21418"/>
                </a:lnTo>
                <a:lnTo>
                  <a:pt x="55" y="21939"/>
                </a:lnTo>
                <a:lnTo>
                  <a:pt x="110" y="22445"/>
                </a:lnTo>
                <a:lnTo>
                  <a:pt x="165" y="22952"/>
                </a:lnTo>
                <a:lnTo>
                  <a:pt x="233" y="23459"/>
                </a:lnTo>
                <a:lnTo>
                  <a:pt x="316" y="23965"/>
                </a:lnTo>
                <a:lnTo>
                  <a:pt x="411" y="24472"/>
                </a:lnTo>
                <a:lnTo>
                  <a:pt x="521" y="24965"/>
                </a:lnTo>
                <a:lnTo>
                  <a:pt x="644" y="25444"/>
                </a:lnTo>
                <a:lnTo>
                  <a:pt x="767" y="25937"/>
                </a:lnTo>
                <a:lnTo>
                  <a:pt x="918" y="26417"/>
                </a:lnTo>
                <a:lnTo>
                  <a:pt x="1069" y="26896"/>
                </a:lnTo>
                <a:lnTo>
                  <a:pt x="1233" y="27361"/>
                </a:lnTo>
                <a:lnTo>
                  <a:pt x="1411" y="27827"/>
                </a:lnTo>
                <a:lnTo>
                  <a:pt x="1603" y="28293"/>
                </a:lnTo>
                <a:lnTo>
                  <a:pt x="1795" y="28745"/>
                </a:lnTo>
                <a:lnTo>
                  <a:pt x="2014" y="29183"/>
                </a:lnTo>
                <a:lnTo>
                  <a:pt x="2233" y="29635"/>
                </a:lnTo>
                <a:lnTo>
                  <a:pt x="2466" y="30073"/>
                </a:lnTo>
                <a:lnTo>
                  <a:pt x="2698" y="30497"/>
                </a:lnTo>
                <a:lnTo>
                  <a:pt x="2945" y="30922"/>
                </a:lnTo>
                <a:lnTo>
                  <a:pt x="3205" y="31333"/>
                </a:lnTo>
                <a:lnTo>
                  <a:pt x="3479" y="31744"/>
                </a:lnTo>
                <a:lnTo>
                  <a:pt x="3767" y="32154"/>
                </a:lnTo>
                <a:lnTo>
                  <a:pt x="4054" y="32538"/>
                </a:lnTo>
                <a:lnTo>
                  <a:pt x="4342" y="32935"/>
                </a:lnTo>
                <a:lnTo>
                  <a:pt x="4657" y="33318"/>
                </a:lnTo>
                <a:lnTo>
                  <a:pt x="4972" y="33688"/>
                </a:lnTo>
                <a:lnTo>
                  <a:pt x="5300" y="34058"/>
                </a:lnTo>
                <a:lnTo>
                  <a:pt x="5629" y="34414"/>
                </a:lnTo>
                <a:lnTo>
                  <a:pt x="5971" y="34756"/>
                </a:lnTo>
                <a:lnTo>
                  <a:pt x="6314" y="35099"/>
                </a:lnTo>
                <a:lnTo>
                  <a:pt x="6683" y="35441"/>
                </a:lnTo>
                <a:lnTo>
                  <a:pt x="7039" y="35756"/>
                </a:lnTo>
                <a:lnTo>
                  <a:pt x="7423" y="36071"/>
                </a:lnTo>
                <a:lnTo>
                  <a:pt x="7793" y="36386"/>
                </a:lnTo>
                <a:lnTo>
                  <a:pt x="8190" y="36687"/>
                </a:lnTo>
                <a:lnTo>
                  <a:pt x="8587" y="36975"/>
                </a:lnTo>
                <a:lnTo>
                  <a:pt x="8984" y="37249"/>
                </a:lnTo>
                <a:lnTo>
                  <a:pt x="9395" y="37523"/>
                </a:lnTo>
                <a:lnTo>
                  <a:pt x="9806" y="37783"/>
                </a:lnTo>
                <a:lnTo>
                  <a:pt x="10230" y="38029"/>
                </a:lnTo>
                <a:lnTo>
                  <a:pt x="10668" y="38276"/>
                </a:lnTo>
                <a:lnTo>
                  <a:pt x="11107" y="38509"/>
                </a:lnTo>
                <a:lnTo>
                  <a:pt x="11545" y="38728"/>
                </a:lnTo>
                <a:lnTo>
                  <a:pt x="11997" y="38933"/>
                </a:lnTo>
                <a:lnTo>
                  <a:pt x="12449" y="39125"/>
                </a:lnTo>
                <a:lnTo>
                  <a:pt x="12901" y="39317"/>
                </a:lnTo>
                <a:lnTo>
                  <a:pt x="13366" y="39495"/>
                </a:lnTo>
                <a:lnTo>
                  <a:pt x="13845" y="39659"/>
                </a:lnTo>
                <a:lnTo>
                  <a:pt x="14311" y="39823"/>
                </a:lnTo>
                <a:lnTo>
                  <a:pt x="14790" y="39960"/>
                </a:lnTo>
                <a:lnTo>
                  <a:pt x="15283" y="40097"/>
                </a:lnTo>
                <a:lnTo>
                  <a:pt x="15776" y="40207"/>
                </a:lnTo>
                <a:lnTo>
                  <a:pt x="16269" y="40316"/>
                </a:lnTo>
                <a:lnTo>
                  <a:pt x="16762" y="40412"/>
                </a:lnTo>
                <a:lnTo>
                  <a:pt x="17269" y="40494"/>
                </a:lnTo>
                <a:lnTo>
                  <a:pt x="17776" y="40576"/>
                </a:lnTo>
                <a:lnTo>
                  <a:pt x="18282" y="40631"/>
                </a:lnTo>
                <a:lnTo>
                  <a:pt x="18803" y="40672"/>
                </a:lnTo>
                <a:lnTo>
                  <a:pt x="19323" y="40713"/>
                </a:lnTo>
                <a:lnTo>
                  <a:pt x="19844" y="40727"/>
                </a:lnTo>
                <a:lnTo>
                  <a:pt x="20364" y="40741"/>
                </a:lnTo>
                <a:lnTo>
                  <a:pt x="20884" y="40727"/>
                </a:lnTo>
                <a:lnTo>
                  <a:pt x="21405" y="40713"/>
                </a:lnTo>
                <a:lnTo>
                  <a:pt x="21925" y="40672"/>
                </a:lnTo>
                <a:lnTo>
                  <a:pt x="22445" y="40631"/>
                </a:lnTo>
                <a:lnTo>
                  <a:pt x="22952" y="40576"/>
                </a:lnTo>
                <a:lnTo>
                  <a:pt x="23459" y="40494"/>
                </a:lnTo>
                <a:lnTo>
                  <a:pt x="23966" y="40412"/>
                </a:lnTo>
                <a:lnTo>
                  <a:pt x="24458" y="40316"/>
                </a:lnTo>
                <a:lnTo>
                  <a:pt x="24965" y="40207"/>
                </a:lnTo>
                <a:lnTo>
                  <a:pt x="25444" y="40097"/>
                </a:lnTo>
                <a:lnTo>
                  <a:pt x="25937" y="39960"/>
                </a:lnTo>
                <a:lnTo>
                  <a:pt x="26417" y="39823"/>
                </a:lnTo>
                <a:lnTo>
                  <a:pt x="26896" y="39659"/>
                </a:lnTo>
                <a:lnTo>
                  <a:pt x="27362" y="39495"/>
                </a:lnTo>
                <a:lnTo>
                  <a:pt x="27827" y="39317"/>
                </a:lnTo>
                <a:lnTo>
                  <a:pt x="28279" y="39125"/>
                </a:lnTo>
                <a:lnTo>
                  <a:pt x="28745" y="38933"/>
                </a:lnTo>
                <a:lnTo>
                  <a:pt x="29183" y="38728"/>
                </a:lnTo>
                <a:lnTo>
                  <a:pt x="29635" y="38509"/>
                </a:lnTo>
                <a:lnTo>
                  <a:pt x="30059" y="38276"/>
                </a:lnTo>
                <a:lnTo>
                  <a:pt x="30498" y="38029"/>
                </a:lnTo>
                <a:lnTo>
                  <a:pt x="30922" y="37783"/>
                </a:lnTo>
                <a:lnTo>
                  <a:pt x="31333" y="37523"/>
                </a:lnTo>
                <a:lnTo>
                  <a:pt x="31744" y="37249"/>
                </a:lnTo>
                <a:lnTo>
                  <a:pt x="32155" y="36975"/>
                </a:lnTo>
                <a:lnTo>
                  <a:pt x="32538" y="36687"/>
                </a:lnTo>
                <a:lnTo>
                  <a:pt x="32935" y="36386"/>
                </a:lnTo>
                <a:lnTo>
                  <a:pt x="33319" y="36071"/>
                </a:lnTo>
                <a:lnTo>
                  <a:pt x="33688" y="35756"/>
                </a:lnTo>
                <a:lnTo>
                  <a:pt x="34058" y="35441"/>
                </a:lnTo>
                <a:lnTo>
                  <a:pt x="34414" y="35099"/>
                </a:lnTo>
                <a:lnTo>
                  <a:pt x="34757" y="34756"/>
                </a:lnTo>
                <a:lnTo>
                  <a:pt x="35099" y="34414"/>
                </a:lnTo>
                <a:lnTo>
                  <a:pt x="35441" y="34058"/>
                </a:lnTo>
                <a:lnTo>
                  <a:pt x="35756" y="33688"/>
                </a:lnTo>
                <a:lnTo>
                  <a:pt x="36071" y="33318"/>
                </a:lnTo>
                <a:lnTo>
                  <a:pt x="36386" y="32935"/>
                </a:lnTo>
                <a:lnTo>
                  <a:pt x="36687" y="32538"/>
                </a:lnTo>
                <a:lnTo>
                  <a:pt x="36975" y="32154"/>
                </a:lnTo>
                <a:lnTo>
                  <a:pt x="37249" y="31744"/>
                </a:lnTo>
                <a:lnTo>
                  <a:pt x="37523" y="31333"/>
                </a:lnTo>
                <a:lnTo>
                  <a:pt x="37783" y="30922"/>
                </a:lnTo>
                <a:lnTo>
                  <a:pt x="38029" y="30497"/>
                </a:lnTo>
                <a:lnTo>
                  <a:pt x="38276" y="30073"/>
                </a:lnTo>
                <a:lnTo>
                  <a:pt x="38509" y="29635"/>
                </a:lnTo>
                <a:lnTo>
                  <a:pt x="38728" y="29183"/>
                </a:lnTo>
                <a:lnTo>
                  <a:pt x="38933" y="28745"/>
                </a:lnTo>
                <a:lnTo>
                  <a:pt x="39139" y="28293"/>
                </a:lnTo>
                <a:lnTo>
                  <a:pt x="39317" y="27827"/>
                </a:lnTo>
                <a:lnTo>
                  <a:pt x="39495" y="27361"/>
                </a:lnTo>
                <a:lnTo>
                  <a:pt x="39659" y="26896"/>
                </a:lnTo>
                <a:lnTo>
                  <a:pt x="39823" y="26417"/>
                </a:lnTo>
                <a:lnTo>
                  <a:pt x="39960" y="25937"/>
                </a:lnTo>
                <a:lnTo>
                  <a:pt x="40097" y="25444"/>
                </a:lnTo>
                <a:lnTo>
                  <a:pt x="40221" y="24965"/>
                </a:lnTo>
                <a:lnTo>
                  <a:pt x="40316" y="24472"/>
                </a:lnTo>
                <a:lnTo>
                  <a:pt x="40412" y="23965"/>
                </a:lnTo>
                <a:lnTo>
                  <a:pt x="40508" y="23459"/>
                </a:lnTo>
                <a:lnTo>
                  <a:pt x="40577" y="22952"/>
                </a:lnTo>
                <a:lnTo>
                  <a:pt x="40631" y="22445"/>
                </a:lnTo>
                <a:lnTo>
                  <a:pt x="40672" y="21939"/>
                </a:lnTo>
                <a:lnTo>
                  <a:pt x="40714" y="21418"/>
                </a:lnTo>
                <a:lnTo>
                  <a:pt x="40727" y="20898"/>
                </a:lnTo>
                <a:lnTo>
                  <a:pt x="40741" y="20364"/>
                </a:lnTo>
                <a:lnTo>
                  <a:pt x="40727" y="19843"/>
                </a:lnTo>
                <a:lnTo>
                  <a:pt x="40714" y="19323"/>
                </a:lnTo>
                <a:lnTo>
                  <a:pt x="40672" y="18803"/>
                </a:lnTo>
                <a:lnTo>
                  <a:pt x="40631" y="18296"/>
                </a:lnTo>
                <a:lnTo>
                  <a:pt x="40577" y="17775"/>
                </a:lnTo>
                <a:lnTo>
                  <a:pt x="40508" y="17269"/>
                </a:lnTo>
                <a:lnTo>
                  <a:pt x="40412" y="16762"/>
                </a:lnTo>
                <a:lnTo>
                  <a:pt x="40316" y="16269"/>
                </a:lnTo>
                <a:lnTo>
                  <a:pt x="40221" y="15776"/>
                </a:lnTo>
                <a:lnTo>
                  <a:pt x="40097" y="15283"/>
                </a:lnTo>
                <a:lnTo>
                  <a:pt x="39960" y="14804"/>
                </a:lnTo>
                <a:lnTo>
                  <a:pt x="39823" y="14324"/>
                </a:lnTo>
                <a:lnTo>
                  <a:pt x="39659" y="13845"/>
                </a:lnTo>
                <a:lnTo>
                  <a:pt x="39495" y="13366"/>
                </a:lnTo>
                <a:lnTo>
                  <a:pt x="39317" y="12914"/>
                </a:lnTo>
                <a:lnTo>
                  <a:pt x="39139" y="12448"/>
                </a:lnTo>
                <a:lnTo>
                  <a:pt x="38933" y="11996"/>
                </a:lnTo>
                <a:lnTo>
                  <a:pt x="38728" y="11545"/>
                </a:lnTo>
                <a:lnTo>
                  <a:pt x="38509" y="11106"/>
                </a:lnTo>
                <a:lnTo>
                  <a:pt x="38276" y="10668"/>
                </a:lnTo>
                <a:lnTo>
                  <a:pt x="38029" y="10244"/>
                </a:lnTo>
                <a:lnTo>
                  <a:pt x="37783" y="9819"/>
                </a:lnTo>
                <a:lnTo>
                  <a:pt x="37523" y="9395"/>
                </a:lnTo>
                <a:lnTo>
                  <a:pt x="37249" y="8984"/>
                </a:lnTo>
                <a:lnTo>
                  <a:pt x="36975" y="8587"/>
                </a:lnTo>
                <a:lnTo>
                  <a:pt x="36687" y="8189"/>
                </a:lnTo>
                <a:lnTo>
                  <a:pt x="36386" y="7806"/>
                </a:lnTo>
                <a:lnTo>
                  <a:pt x="36071" y="7423"/>
                </a:lnTo>
                <a:lnTo>
                  <a:pt x="35756" y="7039"/>
                </a:lnTo>
                <a:lnTo>
                  <a:pt x="35441" y="6683"/>
                </a:lnTo>
                <a:lnTo>
                  <a:pt x="35099" y="6327"/>
                </a:lnTo>
                <a:lnTo>
                  <a:pt x="34757" y="5971"/>
                </a:lnTo>
                <a:lnTo>
                  <a:pt x="34414" y="5629"/>
                </a:lnTo>
                <a:lnTo>
                  <a:pt x="34058" y="5300"/>
                </a:lnTo>
                <a:lnTo>
                  <a:pt x="33688" y="4971"/>
                </a:lnTo>
                <a:lnTo>
                  <a:pt x="33319" y="4656"/>
                </a:lnTo>
                <a:lnTo>
                  <a:pt x="32935" y="4355"/>
                </a:lnTo>
                <a:lnTo>
                  <a:pt x="32538" y="4054"/>
                </a:lnTo>
                <a:lnTo>
                  <a:pt x="32155" y="3766"/>
                </a:lnTo>
                <a:lnTo>
                  <a:pt x="31744" y="3479"/>
                </a:lnTo>
                <a:lnTo>
                  <a:pt x="31333" y="3218"/>
                </a:lnTo>
                <a:lnTo>
                  <a:pt x="30922" y="2945"/>
                </a:lnTo>
                <a:lnTo>
                  <a:pt x="30498" y="2698"/>
                </a:lnTo>
                <a:lnTo>
                  <a:pt x="30059" y="2465"/>
                </a:lnTo>
                <a:lnTo>
                  <a:pt x="29635" y="2232"/>
                </a:lnTo>
                <a:lnTo>
                  <a:pt x="29183" y="2013"/>
                </a:lnTo>
                <a:lnTo>
                  <a:pt x="28745" y="1794"/>
                </a:lnTo>
                <a:lnTo>
                  <a:pt x="28279" y="1603"/>
                </a:lnTo>
                <a:lnTo>
                  <a:pt x="27827" y="1411"/>
                </a:lnTo>
                <a:lnTo>
                  <a:pt x="27362" y="1233"/>
                </a:lnTo>
                <a:lnTo>
                  <a:pt x="26896" y="1068"/>
                </a:lnTo>
                <a:lnTo>
                  <a:pt x="26417" y="918"/>
                </a:lnTo>
                <a:lnTo>
                  <a:pt x="25937" y="767"/>
                </a:lnTo>
                <a:lnTo>
                  <a:pt x="25444" y="644"/>
                </a:lnTo>
                <a:lnTo>
                  <a:pt x="24965" y="521"/>
                </a:lnTo>
                <a:lnTo>
                  <a:pt x="24458" y="411"/>
                </a:lnTo>
                <a:lnTo>
                  <a:pt x="23966" y="315"/>
                </a:lnTo>
                <a:lnTo>
                  <a:pt x="23459" y="233"/>
                </a:lnTo>
                <a:lnTo>
                  <a:pt x="22952" y="165"/>
                </a:lnTo>
                <a:lnTo>
                  <a:pt x="22445" y="96"/>
                </a:lnTo>
                <a:lnTo>
                  <a:pt x="21925" y="55"/>
                </a:lnTo>
                <a:lnTo>
                  <a:pt x="21405" y="28"/>
                </a:lnTo>
                <a:lnTo>
                  <a:pt x="20884" y="0"/>
                </a:lnTo>
                <a:close/>
              </a:path>
            </a:pathLst>
          </a:custGeom>
          <a:solidFill>
            <a:srgbClr val="A6C5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08435" y="3412773"/>
            <a:ext cx="182506" cy="119093"/>
          </a:xfrm>
          <a:custGeom>
            <a:avLst/>
            <a:gdLst/>
            <a:ahLst/>
            <a:cxnLst/>
            <a:rect l="l" t="t" r="r" b="b"/>
            <a:pathLst>
              <a:path w="10600" h="6917" extrusionOk="0">
                <a:moveTo>
                  <a:pt x="2109" y="1"/>
                </a:moveTo>
                <a:lnTo>
                  <a:pt x="2027" y="14"/>
                </a:lnTo>
                <a:lnTo>
                  <a:pt x="1835" y="69"/>
                </a:lnTo>
                <a:lnTo>
                  <a:pt x="1671" y="151"/>
                </a:lnTo>
                <a:lnTo>
                  <a:pt x="1520" y="247"/>
                </a:lnTo>
                <a:lnTo>
                  <a:pt x="1397" y="384"/>
                </a:lnTo>
                <a:lnTo>
                  <a:pt x="1288" y="535"/>
                </a:lnTo>
                <a:lnTo>
                  <a:pt x="1205" y="699"/>
                </a:lnTo>
                <a:lnTo>
                  <a:pt x="1164" y="781"/>
                </a:lnTo>
                <a:lnTo>
                  <a:pt x="1151" y="877"/>
                </a:lnTo>
                <a:lnTo>
                  <a:pt x="0" y="6916"/>
                </a:lnTo>
                <a:lnTo>
                  <a:pt x="10600" y="6916"/>
                </a:lnTo>
                <a:lnTo>
                  <a:pt x="9449" y="877"/>
                </a:lnTo>
                <a:lnTo>
                  <a:pt x="9422" y="781"/>
                </a:lnTo>
                <a:lnTo>
                  <a:pt x="9395" y="699"/>
                </a:lnTo>
                <a:lnTo>
                  <a:pt x="9312" y="535"/>
                </a:lnTo>
                <a:lnTo>
                  <a:pt x="9203" y="384"/>
                </a:lnTo>
                <a:lnTo>
                  <a:pt x="9066" y="247"/>
                </a:lnTo>
                <a:lnTo>
                  <a:pt x="8915" y="151"/>
                </a:lnTo>
                <a:lnTo>
                  <a:pt x="8751" y="69"/>
                </a:lnTo>
                <a:lnTo>
                  <a:pt x="8573" y="14"/>
                </a:lnTo>
                <a:lnTo>
                  <a:pt x="84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416305" y="3510861"/>
            <a:ext cx="191459" cy="191700"/>
          </a:xfrm>
          <a:custGeom>
            <a:avLst/>
            <a:gdLst/>
            <a:ahLst/>
            <a:cxnLst/>
            <a:rect l="l" t="t" r="r" b="b"/>
            <a:pathLst>
              <a:path w="11120" h="11134" extrusionOk="0">
                <a:moveTo>
                  <a:pt x="5341" y="0"/>
                </a:moveTo>
                <a:lnTo>
                  <a:pt x="5149" y="41"/>
                </a:lnTo>
                <a:lnTo>
                  <a:pt x="4985" y="96"/>
                </a:lnTo>
                <a:lnTo>
                  <a:pt x="4821" y="192"/>
                </a:lnTo>
                <a:lnTo>
                  <a:pt x="4738" y="247"/>
                </a:lnTo>
                <a:lnTo>
                  <a:pt x="4670" y="315"/>
                </a:lnTo>
                <a:lnTo>
                  <a:pt x="2629" y="2356"/>
                </a:lnTo>
                <a:lnTo>
                  <a:pt x="2356" y="2630"/>
                </a:lnTo>
                <a:lnTo>
                  <a:pt x="301" y="4684"/>
                </a:lnTo>
                <a:lnTo>
                  <a:pt x="247" y="4752"/>
                </a:lnTo>
                <a:lnTo>
                  <a:pt x="192" y="4821"/>
                </a:lnTo>
                <a:lnTo>
                  <a:pt x="96" y="4985"/>
                </a:lnTo>
                <a:lnTo>
                  <a:pt x="28" y="5163"/>
                </a:lnTo>
                <a:lnTo>
                  <a:pt x="0" y="5341"/>
                </a:lnTo>
                <a:lnTo>
                  <a:pt x="0" y="5519"/>
                </a:lnTo>
                <a:lnTo>
                  <a:pt x="28" y="5711"/>
                </a:lnTo>
                <a:lnTo>
                  <a:pt x="82" y="5889"/>
                </a:lnTo>
                <a:lnTo>
                  <a:pt x="123" y="5971"/>
                </a:lnTo>
                <a:lnTo>
                  <a:pt x="178" y="6053"/>
                </a:lnTo>
                <a:lnTo>
                  <a:pt x="3629" y="11134"/>
                </a:lnTo>
                <a:lnTo>
                  <a:pt x="7231" y="7519"/>
                </a:lnTo>
                <a:lnTo>
                  <a:pt x="7518" y="7245"/>
                </a:lnTo>
                <a:lnTo>
                  <a:pt x="11120" y="3629"/>
                </a:lnTo>
                <a:lnTo>
                  <a:pt x="6039" y="178"/>
                </a:lnTo>
                <a:lnTo>
                  <a:pt x="5957" y="137"/>
                </a:lnTo>
                <a:lnTo>
                  <a:pt x="5875" y="96"/>
                </a:lnTo>
                <a:lnTo>
                  <a:pt x="5697" y="28"/>
                </a:lnTo>
                <a:lnTo>
                  <a:pt x="55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318217" y="3802991"/>
            <a:ext cx="118852" cy="182506"/>
          </a:xfrm>
          <a:custGeom>
            <a:avLst/>
            <a:gdLst/>
            <a:ahLst/>
            <a:cxnLst/>
            <a:rect l="l" t="t" r="r" b="b"/>
            <a:pathLst>
              <a:path w="6903" h="10600" extrusionOk="0">
                <a:moveTo>
                  <a:pt x="6902" y="1"/>
                </a:moveTo>
                <a:lnTo>
                  <a:pt x="877" y="1151"/>
                </a:lnTo>
                <a:lnTo>
                  <a:pt x="781" y="1178"/>
                </a:lnTo>
                <a:lnTo>
                  <a:pt x="685" y="1206"/>
                </a:lnTo>
                <a:lnTo>
                  <a:pt x="521" y="1288"/>
                </a:lnTo>
                <a:lnTo>
                  <a:pt x="370" y="1397"/>
                </a:lnTo>
                <a:lnTo>
                  <a:pt x="247" y="1534"/>
                </a:lnTo>
                <a:lnTo>
                  <a:pt x="137" y="1685"/>
                </a:lnTo>
                <a:lnTo>
                  <a:pt x="69" y="1849"/>
                </a:lnTo>
                <a:lnTo>
                  <a:pt x="14" y="2027"/>
                </a:lnTo>
                <a:lnTo>
                  <a:pt x="0" y="2123"/>
                </a:lnTo>
                <a:lnTo>
                  <a:pt x="0" y="2219"/>
                </a:lnTo>
                <a:lnTo>
                  <a:pt x="0" y="5109"/>
                </a:lnTo>
                <a:lnTo>
                  <a:pt x="0" y="5506"/>
                </a:lnTo>
                <a:lnTo>
                  <a:pt x="0" y="8395"/>
                </a:lnTo>
                <a:lnTo>
                  <a:pt x="0" y="8491"/>
                </a:lnTo>
                <a:lnTo>
                  <a:pt x="14" y="8587"/>
                </a:lnTo>
                <a:lnTo>
                  <a:pt x="69" y="8765"/>
                </a:lnTo>
                <a:lnTo>
                  <a:pt x="137" y="8929"/>
                </a:lnTo>
                <a:lnTo>
                  <a:pt x="247" y="9080"/>
                </a:lnTo>
                <a:lnTo>
                  <a:pt x="370" y="9203"/>
                </a:lnTo>
                <a:lnTo>
                  <a:pt x="521" y="9313"/>
                </a:lnTo>
                <a:lnTo>
                  <a:pt x="685" y="9395"/>
                </a:lnTo>
                <a:lnTo>
                  <a:pt x="781" y="9436"/>
                </a:lnTo>
                <a:lnTo>
                  <a:pt x="877" y="9450"/>
                </a:lnTo>
                <a:lnTo>
                  <a:pt x="6902" y="10600"/>
                </a:lnTo>
                <a:lnTo>
                  <a:pt x="6902" y="5506"/>
                </a:lnTo>
                <a:lnTo>
                  <a:pt x="6902" y="5109"/>
                </a:lnTo>
                <a:lnTo>
                  <a:pt x="69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416305" y="4086167"/>
            <a:ext cx="191459" cy="191476"/>
          </a:xfrm>
          <a:custGeom>
            <a:avLst/>
            <a:gdLst/>
            <a:ahLst/>
            <a:cxnLst/>
            <a:rect l="l" t="t" r="r" b="b"/>
            <a:pathLst>
              <a:path w="11120" h="11121" extrusionOk="0">
                <a:moveTo>
                  <a:pt x="3629" y="0"/>
                </a:moveTo>
                <a:lnTo>
                  <a:pt x="178" y="5081"/>
                </a:lnTo>
                <a:lnTo>
                  <a:pt x="123" y="5163"/>
                </a:lnTo>
                <a:lnTo>
                  <a:pt x="82" y="5245"/>
                </a:lnTo>
                <a:lnTo>
                  <a:pt x="28" y="5423"/>
                </a:lnTo>
                <a:lnTo>
                  <a:pt x="0" y="5601"/>
                </a:lnTo>
                <a:lnTo>
                  <a:pt x="0" y="5779"/>
                </a:lnTo>
                <a:lnTo>
                  <a:pt x="28" y="5971"/>
                </a:lnTo>
                <a:lnTo>
                  <a:pt x="96" y="6135"/>
                </a:lnTo>
                <a:lnTo>
                  <a:pt x="178" y="6300"/>
                </a:lnTo>
                <a:lnTo>
                  <a:pt x="247" y="6382"/>
                </a:lnTo>
                <a:lnTo>
                  <a:pt x="301" y="6450"/>
                </a:lnTo>
                <a:lnTo>
                  <a:pt x="2356" y="8491"/>
                </a:lnTo>
                <a:lnTo>
                  <a:pt x="2629" y="8765"/>
                </a:lnTo>
                <a:lnTo>
                  <a:pt x="4670" y="10819"/>
                </a:lnTo>
                <a:lnTo>
                  <a:pt x="4738" y="10874"/>
                </a:lnTo>
                <a:lnTo>
                  <a:pt x="4821" y="10942"/>
                </a:lnTo>
                <a:lnTo>
                  <a:pt x="4903" y="10983"/>
                </a:lnTo>
                <a:lnTo>
                  <a:pt x="4985" y="11024"/>
                </a:lnTo>
                <a:lnTo>
                  <a:pt x="5149" y="11093"/>
                </a:lnTo>
                <a:lnTo>
                  <a:pt x="5341" y="11120"/>
                </a:lnTo>
                <a:lnTo>
                  <a:pt x="5519" y="11120"/>
                </a:lnTo>
                <a:lnTo>
                  <a:pt x="5697" y="11093"/>
                </a:lnTo>
                <a:lnTo>
                  <a:pt x="5875" y="11038"/>
                </a:lnTo>
                <a:lnTo>
                  <a:pt x="5957" y="10997"/>
                </a:lnTo>
                <a:lnTo>
                  <a:pt x="6039" y="10942"/>
                </a:lnTo>
                <a:lnTo>
                  <a:pt x="11120" y="7491"/>
                </a:lnTo>
                <a:lnTo>
                  <a:pt x="7518" y="3890"/>
                </a:lnTo>
                <a:lnTo>
                  <a:pt x="7231" y="3602"/>
                </a:lnTo>
                <a:lnTo>
                  <a:pt x="36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08435" y="4256878"/>
            <a:ext cx="182506" cy="118835"/>
          </a:xfrm>
          <a:custGeom>
            <a:avLst/>
            <a:gdLst/>
            <a:ahLst/>
            <a:cxnLst/>
            <a:rect l="l" t="t" r="r" b="b"/>
            <a:pathLst>
              <a:path w="10600" h="6902" extrusionOk="0">
                <a:moveTo>
                  <a:pt x="0" y="0"/>
                </a:moveTo>
                <a:lnTo>
                  <a:pt x="1151" y="6026"/>
                </a:lnTo>
                <a:lnTo>
                  <a:pt x="1164" y="6121"/>
                </a:lnTo>
                <a:lnTo>
                  <a:pt x="1205" y="6217"/>
                </a:lnTo>
                <a:lnTo>
                  <a:pt x="1288" y="6382"/>
                </a:lnTo>
                <a:lnTo>
                  <a:pt x="1397" y="6532"/>
                </a:lnTo>
                <a:lnTo>
                  <a:pt x="1520" y="6656"/>
                </a:lnTo>
                <a:lnTo>
                  <a:pt x="1671" y="6765"/>
                </a:lnTo>
                <a:lnTo>
                  <a:pt x="1835" y="6847"/>
                </a:lnTo>
                <a:lnTo>
                  <a:pt x="2027" y="6888"/>
                </a:lnTo>
                <a:lnTo>
                  <a:pt x="2109" y="6902"/>
                </a:lnTo>
                <a:lnTo>
                  <a:pt x="8477" y="6902"/>
                </a:lnTo>
                <a:lnTo>
                  <a:pt x="8573" y="6888"/>
                </a:lnTo>
                <a:lnTo>
                  <a:pt x="8751" y="6847"/>
                </a:lnTo>
                <a:lnTo>
                  <a:pt x="8915" y="6765"/>
                </a:lnTo>
                <a:lnTo>
                  <a:pt x="9066" y="6656"/>
                </a:lnTo>
                <a:lnTo>
                  <a:pt x="9203" y="6532"/>
                </a:lnTo>
                <a:lnTo>
                  <a:pt x="9312" y="6382"/>
                </a:lnTo>
                <a:lnTo>
                  <a:pt x="9395" y="6217"/>
                </a:lnTo>
                <a:lnTo>
                  <a:pt x="9422" y="6121"/>
                </a:lnTo>
                <a:lnTo>
                  <a:pt x="9449" y="6026"/>
                </a:lnTo>
                <a:lnTo>
                  <a:pt x="106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5991370" y="4086167"/>
            <a:ext cx="191700" cy="191476"/>
          </a:xfrm>
          <a:custGeom>
            <a:avLst/>
            <a:gdLst/>
            <a:ahLst/>
            <a:cxnLst/>
            <a:rect l="l" t="t" r="r" b="b"/>
            <a:pathLst>
              <a:path w="11134" h="11121" extrusionOk="0">
                <a:moveTo>
                  <a:pt x="7505" y="0"/>
                </a:moveTo>
                <a:lnTo>
                  <a:pt x="3890" y="3602"/>
                </a:lnTo>
                <a:lnTo>
                  <a:pt x="3616" y="3890"/>
                </a:lnTo>
                <a:lnTo>
                  <a:pt x="0" y="7491"/>
                </a:lnTo>
                <a:lnTo>
                  <a:pt x="5081" y="10942"/>
                </a:lnTo>
                <a:lnTo>
                  <a:pt x="5163" y="10997"/>
                </a:lnTo>
                <a:lnTo>
                  <a:pt x="5245" y="11038"/>
                </a:lnTo>
                <a:lnTo>
                  <a:pt x="5423" y="11093"/>
                </a:lnTo>
                <a:lnTo>
                  <a:pt x="5615" y="11120"/>
                </a:lnTo>
                <a:lnTo>
                  <a:pt x="5793" y="11120"/>
                </a:lnTo>
                <a:lnTo>
                  <a:pt x="5971" y="11093"/>
                </a:lnTo>
                <a:lnTo>
                  <a:pt x="6149" y="11024"/>
                </a:lnTo>
                <a:lnTo>
                  <a:pt x="6313" y="10942"/>
                </a:lnTo>
                <a:lnTo>
                  <a:pt x="6382" y="10874"/>
                </a:lnTo>
                <a:lnTo>
                  <a:pt x="6450" y="10819"/>
                </a:lnTo>
                <a:lnTo>
                  <a:pt x="8505" y="8765"/>
                </a:lnTo>
                <a:lnTo>
                  <a:pt x="8778" y="8491"/>
                </a:lnTo>
                <a:lnTo>
                  <a:pt x="10819" y="6450"/>
                </a:lnTo>
                <a:lnTo>
                  <a:pt x="10887" y="6382"/>
                </a:lnTo>
                <a:lnTo>
                  <a:pt x="10942" y="6300"/>
                </a:lnTo>
                <a:lnTo>
                  <a:pt x="10997" y="6218"/>
                </a:lnTo>
                <a:lnTo>
                  <a:pt x="11038" y="6135"/>
                </a:lnTo>
                <a:lnTo>
                  <a:pt x="11106" y="5971"/>
                </a:lnTo>
                <a:lnTo>
                  <a:pt x="11134" y="5779"/>
                </a:lnTo>
                <a:lnTo>
                  <a:pt x="11134" y="5601"/>
                </a:lnTo>
                <a:lnTo>
                  <a:pt x="11106" y="5423"/>
                </a:lnTo>
                <a:lnTo>
                  <a:pt x="11038" y="5245"/>
                </a:lnTo>
                <a:lnTo>
                  <a:pt x="10997" y="5163"/>
                </a:lnTo>
                <a:lnTo>
                  <a:pt x="10956" y="5081"/>
                </a:lnTo>
                <a:lnTo>
                  <a:pt x="75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6162081" y="3802991"/>
            <a:ext cx="119076" cy="182506"/>
          </a:xfrm>
          <a:custGeom>
            <a:avLst/>
            <a:gdLst/>
            <a:ahLst/>
            <a:cxnLst/>
            <a:rect l="l" t="t" r="r" b="b"/>
            <a:pathLst>
              <a:path w="6916" h="10600" extrusionOk="0">
                <a:moveTo>
                  <a:pt x="0" y="1"/>
                </a:moveTo>
                <a:lnTo>
                  <a:pt x="0" y="5109"/>
                </a:lnTo>
                <a:lnTo>
                  <a:pt x="0" y="5506"/>
                </a:lnTo>
                <a:lnTo>
                  <a:pt x="0" y="10600"/>
                </a:lnTo>
                <a:lnTo>
                  <a:pt x="6039" y="9450"/>
                </a:lnTo>
                <a:lnTo>
                  <a:pt x="6135" y="9436"/>
                </a:lnTo>
                <a:lnTo>
                  <a:pt x="6217" y="9395"/>
                </a:lnTo>
                <a:lnTo>
                  <a:pt x="6382" y="9313"/>
                </a:lnTo>
                <a:lnTo>
                  <a:pt x="6532" y="9203"/>
                </a:lnTo>
                <a:lnTo>
                  <a:pt x="6669" y="9080"/>
                </a:lnTo>
                <a:lnTo>
                  <a:pt x="6765" y="8929"/>
                </a:lnTo>
                <a:lnTo>
                  <a:pt x="6847" y="8765"/>
                </a:lnTo>
                <a:lnTo>
                  <a:pt x="6902" y="8587"/>
                </a:lnTo>
                <a:lnTo>
                  <a:pt x="6916" y="8491"/>
                </a:lnTo>
                <a:lnTo>
                  <a:pt x="6916" y="8395"/>
                </a:lnTo>
                <a:lnTo>
                  <a:pt x="6916" y="5506"/>
                </a:lnTo>
                <a:lnTo>
                  <a:pt x="6916" y="5109"/>
                </a:lnTo>
                <a:lnTo>
                  <a:pt x="6916" y="2219"/>
                </a:lnTo>
                <a:lnTo>
                  <a:pt x="6916" y="2123"/>
                </a:lnTo>
                <a:lnTo>
                  <a:pt x="6902" y="2027"/>
                </a:lnTo>
                <a:lnTo>
                  <a:pt x="6847" y="1849"/>
                </a:lnTo>
                <a:lnTo>
                  <a:pt x="6765" y="1685"/>
                </a:lnTo>
                <a:lnTo>
                  <a:pt x="6669" y="1534"/>
                </a:lnTo>
                <a:lnTo>
                  <a:pt x="6532" y="1397"/>
                </a:lnTo>
                <a:lnTo>
                  <a:pt x="6382" y="1288"/>
                </a:lnTo>
                <a:lnTo>
                  <a:pt x="6217" y="1206"/>
                </a:lnTo>
                <a:lnTo>
                  <a:pt x="6135" y="1178"/>
                </a:lnTo>
                <a:lnTo>
                  <a:pt x="6039" y="115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991370" y="3510861"/>
            <a:ext cx="191700" cy="191700"/>
          </a:xfrm>
          <a:custGeom>
            <a:avLst/>
            <a:gdLst/>
            <a:ahLst/>
            <a:cxnLst/>
            <a:rect l="l" t="t" r="r" b="b"/>
            <a:pathLst>
              <a:path w="11134" h="11134" extrusionOk="0">
                <a:moveTo>
                  <a:pt x="5615" y="0"/>
                </a:moveTo>
                <a:lnTo>
                  <a:pt x="5423" y="28"/>
                </a:lnTo>
                <a:lnTo>
                  <a:pt x="5245" y="96"/>
                </a:lnTo>
                <a:lnTo>
                  <a:pt x="5163" y="137"/>
                </a:lnTo>
                <a:lnTo>
                  <a:pt x="5081" y="178"/>
                </a:lnTo>
                <a:lnTo>
                  <a:pt x="0" y="3629"/>
                </a:lnTo>
                <a:lnTo>
                  <a:pt x="3616" y="7245"/>
                </a:lnTo>
                <a:lnTo>
                  <a:pt x="3890" y="7519"/>
                </a:lnTo>
                <a:lnTo>
                  <a:pt x="7505" y="11134"/>
                </a:lnTo>
                <a:lnTo>
                  <a:pt x="10956" y="6053"/>
                </a:lnTo>
                <a:lnTo>
                  <a:pt x="10997" y="5971"/>
                </a:lnTo>
                <a:lnTo>
                  <a:pt x="11038" y="5889"/>
                </a:lnTo>
                <a:lnTo>
                  <a:pt x="11106" y="5711"/>
                </a:lnTo>
                <a:lnTo>
                  <a:pt x="11134" y="5519"/>
                </a:lnTo>
                <a:lnTo>
                  <a:pt x="11134" y="5341"/>
                </a:lnTo>
                <a:lnTo>
                  <a:pt x="11106" y="5163"/>
                </a:lnTo>
                <a:lnTo>
                  <a:pt x="11038" y="4985"/>
                </a:lnTo>
                <a:lnTo>
                  <a:pt x="10942" y="4821"/>
                </a:lnTo>
                <a:lnTo>
                  <a:pt x="10887" y="4752"/>
                </a:lnTo>
                <a:lnTo>
                  <a:pt x="10819" y="4684"/>
                </a:lnTo>
                <a:lnTo>
                  <a:pt x="8778" y="2630"/>
                </a:lnTo>
                <a:lnTo>
                  <a:pt x="8505" y="2356"/>
                </a:lnTo>
                <a:lnTo>
                  <a:pt x="6450" y="315"/>
                </a:lnTo>
                <a:lnTo>
                  <a:pt x="6382" y="247"/>
                </a:lnTo>
                <a:lnTo>
                  <a:pt x="6313" y="192"/>
                </a:lnTo>
                <a:lnTo>
                  <a:pt x="6149" y="96"/>
                </a:lnTo>
                <a:lnTo>
                  <a:pt x="5971" y="41"/>
                </a:lnTo>
                <a:lnTo>
                  <a:pt x="57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5390599" y="3485156"/>
            <a:ext cx="818176" cy="818176"/>
          </a:xfrm>
          <a:custGeom>
            <a:avLst/>
            <a:gdLst/>
            <a:ahLst/>
            <a:cxnLst/>
            <a:rect l="l" t="t" r="r" b="b"/>
            <a:pathLst>
              <a:path w="47520" h="47520" extrusionOk="0">
                <a:moveTo>
                  <a:pt x="24171" y="7464"/>
                </a:moveTo>
                <a:lnTo>
                  <a:pt x="24595" y="7478"/>
                </a:lnTo>
                <a:lnTo>
                  <a:pt x="25006" y="7505"/>
                </a:lnTo>
                <a:lnTo>
                  <a:pt x="25417" y="7546"/>
                </a:lnTo>
                <a:lnTo>
                  <a:pt x="25828" y="7587"/>
                </a:lnTo>
                <a:lnTo>
                  <a:pt x="26239" y="7656"/>
                </a:lnTo>
                <a:lnTo>
                  <a:pt x="26636" y="7711"/>
                </a:lnTo>
                <a:lnTo>
                  <a:pt x="27033" y="7793"/>
                </a:lnTo>
                <a:lnTo>
                  <a:pt x="27430" y="7875"/>
                </a:lnTo>
                <a:lnTo>
                  <a:pt x="27827" y="7971"/>
                </a:lnTo>
                <a:lnTo>
                  <a:pt x="28211" y="8080"/>
                </a:lnTo>
                <a:lnTo>
                  <a:pt x="28594" y="8190"/>
                </a:lnTo>
                <a:lnTo>
                  <a:pt x="28977" y="8313"/>
                </a:lnTo>
                <a:lnTo>
                  <a:pt x="29361" y="8450"/>
                </a:lnTo>
                <a:lnTo>
                  <a:pt x="29731" y="8601"/>
                </a:lnTo>
                <a:lnTo>
                  <a:pt x="30100" y="8751"/>
                </a:lnTo>
                <a:lnTo>
                  <a:pt x="30456" y="8902"/>
                </a:lnTo>
                <a:lnTo>
                  <a:pt x="30813" y="9066"/>
                </a:lnTo>
                <a:lnTo>
                  <a:pt x="31169" y="9244"/>
                </a:lnTo>
                <a:lnTo>
                  <a:pt x="31525" y="9436"/>
                </a:lnTo>
                <a:lnTo>
                  <a:pt x="31867" y="9628"/>
                </a:lnTo>
                <a:lnTo>
                  <a:pt x="32209" y="9819"/>
                </a:lnTo>
                <a:lnTo>
                  <a:pt x="32538" y="10039"/>
                </a:lnTo>
                <a:lnTo>
                  <a:pt x="32867" y="10244"/>
                </a:lnTo>
                <a:lnTo>
                  <a:pt x="33195" y="10477"/>
                </a:lnTo>
                <a:lnTo>
                  <a:pt x="33510" y="10710"/>
                </a:lnTo>
                <a:lnTo>
                  <a:pt x="33812" y="10942"/>
                </a:lnTo>
                <a:lnTo>
                  <a:pt x="34127" y="11189"/>
                </a:lnTo>
                <a:lnTo>
                  <a:pt x="34414" y="11435"/>
                </a:lnTo>
                <a:lnTo>
                  <a:pt x="34715" y="11696"/>
                </a:lnTo>
                <a:lnTo>
                  <a:pt x="35003" y="11969"/>
                </a:lnTo>
                <a:lnTo>
                  <a:pt x="35277" y="12243"/>
                </a:lnTo>
                <a:lnTo>
                  <a:pt x="35551" y="12517"/>
                </a:lnTo>
                <a:lnTo>
                  <a:pt x="35825" y="12805"/>
                </a:lnTo>
                <a:lnTo>
                  <a:pt x="36085" y="13106"/>
                </a:lnTo>
                <a:lnTo>
                  <a:pt x="36331" y="13394"/>
                </a:lnTo>
                <a:lnTo>
                  <a:pt x="36578" y="13709"/>
                </a:lnTo>
                <a:lnTo>
                  <a:pt x="36811" y="14010"/>
                </a:lnTo>
                <a:lnTo>
                  <a:pt x="37043" y="14339"/>
                </a:lnTo>
                <a:lnTo>
                  <a:pt x="37276" y="14654"/>
                </a:lnTo>
                <a:lnTo>
                  <a:pt x="37482" y="14982"/>
                </a:lnTo>
                <a:lnTo>
                  <a:pt x="37701" y="15311"/>
                </a:lnTo>
                <a:lnTo>
                  <a:pt x="37892" y="15653"/>
                </a:lnTo>
                <a:lnTo>
                  <a:pt x="38084" y="15996"/>
                </a:lnTo>
                <a:lnTo>
                  <a:pt x="38276" y="16352"/>
                </a:lnTo>
                <a:lnTo>
                  <a:pt x="38454" y="16708"/>
                </a:lnTo>
                <a:lnTo>
                  <a:pt x="38618" y="17064"/>
                </a:lnTo>
                <a:lnTo>
                  <a:pt x="38783" y="17420"/>
                </a:lnTo>
                <a:lnTo>
                  <a:pt x="38933" y="17790"/>
                </a:lnTo>
                <a:lnTo>
                  <a:pt x="39070" y="18159"/>
                </a:lnTo>
                <a:lnTo>
                  <a:pt x="39207" y="18543"/>
                </a:lnTo>
                <a:lnTo>
                  <a:pt x="39330" y="18926"/>
                </a:lnTo>
                <a:lnTo>
                  <a:pt x="39440" y="19310"/>
                </a:lnTo>
                <a:lnTo>
                  <a:pt x="39549" y="19693"/>
                </a:lnTo>
                <a:lnTo>
                  <a:pt x="39645" y="20090"/>
                </a:lnTo>
                <a:lnTo>
                  <a:pt x="39727" y="20487"/>
                </a:lnTo>
                <a:lnTo>
                  <a:pt x="39810" y="20884"/>
                </a:lnTo>
                <a:lnTo>
                  <a:pt x="39864" y="21282"/>
                </a:lnTo>
                <a:lnTo>
                  <a:pt x="39933" y="21692"/>
                </a:lnTo>
                <a:lnTo>
                  <a:pt x="39974" y="22103"/>
                </a:lnTo>
                <a:lnTo>
                  <a:pt x="40015" y="22514"/>
                </a:lnTo>
                <a:lnTo>
                  <a:pt x="40042" y="22925"/>
                </a:lnTo>
                <a:lnTo>
                  <a:pt x="40056" y="23349"/>
                </a:lnTo>
                <a:lnTo>
                  <a:pt x="40056" y="23760"/>
                </a:lnTo>
                <a:lnTo>
                  <a:pt x="40056" y="24185"/>
                </a:lnTo>
                <a:lnTo>
                  <a:pt x="40042" y="24609"/>
                </a:lnTo>
                <a:lnTo>
                  <a:pt x="40015" y="25020"/>
                </a:lnTo>
                <a:lnTo>
                  <a:pt x="39974" y="25431"/>
                </a:lnTo>
                <a:lnTo>
                  <a:pt x="39933" y="25842"/>
                </a:lnTo>
                <a:lnTo>
                  <a:pt x="39864" y="26239"/>
                </a:lnTo>
                <a:lnTo>
                  <a:pt x="39810" y="26650"/>
                </a:lnTo>
                <a:lnTo>
                  <a:pt x="39727" y="27047"/>
                </a:lnTo>
                <a:lnTo>
                  <a:pt x="39645" y="27444"/>
                </a:lnTo>
                <a:lnTo>
                  <a:pt x="39549" y="27841"/>
                </a:lnTo>
                <a:lnTo>
                  <a:pt x="39440" y="28225"/>
                </a:lnTo>
                <a:lnTo>
                  <a:pt x="39330" y="28608"/>
                </a:lnTo>
                <a:lnTo>
                  <a:pt x="39207" y="28991"/>
                </a:lnTo>
                <a:lnTo>
                  <a:pt x="39070" y="29361"/>
                </a:lnTo>
                <a:lnTo>
                  <a:pt x="38933" y="29731"/>
                </a:lnTo>
                <a:lnTo>
                  <a:pt x="38783" y="30101"/>
                </a:lnTo>
                <a:lnTo>
                  <a:pt x="38618" y="30470"/>
                </a:lnTo>
                <a:lnTo>
                  <a:pt x="38454" y="30827"/>
                </a:lnTo>
                <a:lnTo>
                  <a:pt x="38276" y="31183"/>
                </a:lnTo>
                <a:lnTo>
                  <a:pt x="38084" y="31525"/>
                </a:lnTo>
                <a:lnTo>
                  <a:pt x="37892" y="31867"/>
                </a:lnTo>
                <a:lnTo>
                  <a:pt x="37701" y="32210"/>
                </a:lnTo>
                <a:lnTo>
                  <a:pt x="37482" y="32538"/>
                </a:lnTo>
                <a:lnTo>
                  <a:pt x="37276" y="32867"/>
                </a:lnTo>
                <a:lnTo>
                  <a:pt x="37043" y="33196"/>
                </a:lnTo>
                <a:lnTo>
                  <a:pt x="36811" y="33511"/>
                </a:lnTo>
                <a:lnTo>
                  <a:pt x="36578" y="33826"/>
                </a:lnTo>
                <a:lnTo>
                  <a:pt x="36331" y="34127"/>
                </a:lnTo>
                <a:lnTo>
                  <a:pt x="36085" y="34428"/>
                </a:lnTo>
                <a:lnTo>
                  <a:pt x="35825" y="34716"/>
                </a:lnTo>
                <a:lnTo>
                  <a:pt x="35551" y="35003"/>
                </a:lnTo>
                <a:lnTo>
                  <a:pt x="35277" y="35291"/>
                </a:lnTo>
                <a:lnTo>
                  <a:pt x="35003" y="35565"/>
                </a:lnTo>
                <a:lnTo>
                  <a:pt x="34715" y="35825"/>
                </a:lnTo>
                <a:lnTo>
                  <a:pt x="34414" y="36085"/>
                </a:lnTo>
                <a:lnTo>
                  <a:pt x="34127" y="36332"/>
                </a:lnTo>
                <a:lnTo>
                  <a:pt x="33812" y="36578"/>
                </a:lnTo>
                <a:lnTo>
                  <a:pt x="33510" y="36825"/>
                </a:lnTo>
                <a:lnTo>
                  <a:pt x="33195" y="37057"/>
                </a:lnTo>
                <a:lnTo>
                  <a:pt x="32867" y="37277"/>
                </a:lnTo>
                <a:lnTo>
                  <a:pt x="32538" y="37496"/>
                </a:lnTo>
                <a:lnTo>
                  <a:pt x="32209" y="37701"/>
                </a:lnTo>
                <a:lnTo>
                  <a:pt x="31867" y="37906"/>
                </a:lnTo>
                <a:lnTo>
                  <a:pt x="31525" y="38098"/>
                </a:lnTo>
                <a:lnTo>
                  <a:pt x="31169" y="38276"/>
                </a:lnTo>
                <a:lnTo>
                  <a:pt x="30813" y="38454"/>
                </a:lnTo>
                <a:lnTo>
                  <a:pt x="30456" y="38619"/>
                </a:lnTo>
                <a:lnTo>
                  <a:pt x="30100" y="38783"/>
                </a:lnTo>
                <a:lnTo>
                  <a:pt x="29731" y="38934"/>
                </a:lnTo>
                <a:lnTo>
                  <a:pt x="29361" y="39070"/>
                </a:lnTo>
                <a:lnTo>
                  <a:pt x="28977" y="39207"/>
                </a:lnTo>
                <a:lnTo>
                  <a:pt x="28594" y="39331"/>
                </a:lnTo>
                <a:lnTo>
                  <a:pt x="28211" y="39440"/>
                </a:lnTo>
                <a:lnTo>
                  <a:pt x="27827" y="39550"/>
                </a:lnTo>
                <a:lnTo>
                  <a:pt x="27430" y="39646"/>
                </a:lnTo>
                <a:lnTo>
                  <a:pt x="27033" y="39728"/>
                </a:lnTo>
                <a:lnTo>
                  <a:pt x="26636" y="39810"/>
                </a:lnTo>
                <a:lnTo>
                  <a:pt x="26239" y="39878"/>
                </a:lnTo>
                <a:lnTo>
                  <a:pt x="25828" y="39933"/>
                </a:lnTo>
                <a:lnTo>
                  <a:pt x="25417" y="39974"/>
                </a:lnTo>
                <a:lnTo>
                  <a:pt x="25006" y="40015"/>
                </a:lnTo>
                <a:lnTo>
                  <a:pt x="24595" y="40043"/>
                </a:lnTo>
                <a:lnTo>
                  <a:pt x="24171" y="40056"/>
                </a:lnTo>
                <a:lnTo>
                  <a:pt x="23760" y="40070"/>
                </a:lnTo>
                <a:lnTo>
                  <a:pt x="23335" y="40056"/>
                </a:lnTo>
                <a:lnTo>
                  <a:pt x="22911" y="40043"/>
                </a:lnTo>
                <a:lnTo>
                  <a:pt x="22500" y="40015"/>
                </a:lnTo>
                <a:lnTo>
                  <a:pt x="22089" y="39974"/>
                </a:lnTo>
                <a:lnTo>
                  <a:pt x="21678" y="39933"/>
                </a:lnTo>
                <a:lnTo>
                  <a:pt x="21281" y="39878"/>
                </a:lnTo>
                <a:lnTo>
                  <a:pt x="20871" y="39810"/>
                </a:lnTo>
                <a:lnTo>
                  <a:pt x="20473" y="39728"/>
                </a:lnTo>
                <a:lnTo>
                  <a:pt x="20076" y="39646"/>
                </a:lnTo>
                <a:lnTo>
                  <a:pt x="19679" y="39550"/>
                </a:lnTo>
                <a:lnTo>
                  <a:pt x="19296" y="39440"/>
                </a:lnTo>
                <a:lnTo>
                  <a:pt x="18912" y="39331"/>
                </a:lnTo>
                <a:lnTo>
                  <a:pt x="18529" y="39207"/>
                </a:lnTo>
                <a:lnTo>
                  <a:pt x="18159" y="39070"/>
                </a:lnTo>
                <a:lnTo>
                  <a:pt x="17789" y="38934"/>
                </a:lnTo>
                <a:lnTo>
                  <a:pt x="17420" y="38783"/>
                </a:lnTo>
                <a:lnTo>
                  <a:pt x="17050" y="38619"/>
                </a:lnTo>
                <a:lnTo>
                  <a:pt x="16694" y="38454"/>
                </a:lnTo>
                <a:lnTo>
                  <a:pt x="16338" y="38276"/>
                </a:lnTo>
                <a:lnTo>
                  <a:pt x="15995" y="38098"/>
                </a:lnTo>
                <a:lnTo>
                  <a:pt x="15653" y="37906"/>
                </a:lnTo>
                <a:lnTo>
                  <a:pt x="15311" y="37701"/>
                </a:lnTo>
                <a:lnTo>
                  <a:pt x="14968" y="37496"/>
                </a:lnTo>
                <a:lnTo>
                  <a:pt x="14653" y="37277"/>
                </a:lnTo>
                <a:lnTo>
                  <a:pt x="14325" y="37057"/>
                </a:lnTo>
                <a:lnTo>
                  <a:pt x="14010" y="36825"/>
                </a:lnTo>
                <a:lnTo>
                  <a:pt x="13695" y="36578"/>
                </a:lnTo>
                <a:lnTo>
                  <a:pt x="13393" y="36332"/>
                </a:lnTo>
                <a:lnTo>
                  <a:pt x="13092" y="36085"/>
                </a:lnTo>
                <a:lnTo>
                  <a:pt x="12805" y="35825"/>
                </a:lnTo>
                <a:lnTo>
                  <a:pt x="12517" y="35565"/>
                </a:lnTo>
                <a:lnTo>
                  <a:pt x="12229" y="35291"/>
                </a:lnTo>
                <a:lnTo>
                  <a:pt x="11956" y="35003"/>
                </a:lnTo>
                <a:lnTo>
                  <a:pt x="11695" y="34716"/>
                </a:lnTo>
                <a:lnTo>
                  <a:pt x="11435" y="34428"/>
                </a:lnTo>
                <a:lnTo>
                  <a:pt x="11175" y="34127"/>
                </a:lnTo>
                <a:lnTo>
                  <a:pt x="10942" y="33826"/>
                </a:lnTo>
                <a:lnTo>
                  <a:pt x="10696" y="33511"/>
                </a:lnTo>
                <a:lnTo>
                  <a:pt x="10463" y="33196"/>
                </a:lnTo>
                <a:lnTo>
                  <a:pt x="10244" y="32867"/>
                </a:lnTo>
                <a:lnTo>
                  <a:pt x="10025" y="32538"/>
                </a:lnTo>
                <a:lnTo>
                  <a:pt x="9819" y="32210"/>
                </a:lnTo>
                <a:lnTo>
                  <a:pt x="9614" y="31867"/>
                </a:lnTo>
                <a:lnTo>
                  <a:pt x="9422" y="31525"/>
                </a:lnTo>
                <a:lnTo>
                  <a:pt x="9244" y="31183"/>
                </a:lnTo>
                <a:lnTo>
                  <a:pt x="9066" y="30827"/>
                </a:lnTo>
                <a:lnTo>
                  <a:pt x="8902" y="30470"/>
                </a:lnTo>
                <a:lnTo>
                  <a:pt x="8737" y="30101"/>
                </a:lnTo>
                <a:lnTo>
                  <a:pt x="8587" y="29731"/>
                </a:lnTo>
                <a:lnTo>
                  <a:pt x="8450" y="29361"/>
                </a:lnTo>
                <a:lnTo>
                  <a:pt x="8313" y="28991"/>
                </a:lnTo>
                <a:lnTo>
                  <a:pt x="8190" y="28608"/>
                </a:lnTo>
                <a:lnTo>
                  <a:pt x="8080" y="28225"/>
                </a:lnTo>
                <a:lnTo>
                  <a:pt x="7971" y="27841"/>
                </a:lnTo>
                <a:lnTo>
                  <a:pt x="7875" y="27444"/>
                </a:lnTo>
                <a:lnTo>
                  <a:pt x="7793" y="27047"/>
                </a:lnTo>
                <a:lnTo>
                  <a:pt x="7710" y="26650"/>
                </a:lnTo>
                <a:lnTo>
                  <a:pt x="7642" y="26239"/>
                </a:lnTo>
                <a:lnTo>
                  <a:pt x="7587" y="25842"/>
                </a:lnTo>
                <a:lnTo>
                  <a:pt x="7546" y="25431"/>
                </a:lnTo>
                <a:lnTo>
                  <a:pt x="7505" y="25020"/>
                </a:lnTo>
                <a:lnTo>
                  <a:pt x="7478" y="24609"/>
                </a:lnTo>
                <a:lnTo>
                  <a:pt x="7464" y="24185"/>
                </a:lnTo>
                <a:lnTo>
                  <a:pt x="7464" y="23760"/>
                </a:lnTo>
                <a:lnTo>
                  <a:pt x="7464" y="23349"/>
                </a:lnTo>
                <a:lnTo>
                  <a:pt x="7478" y="22925"/>
                </a:lnTo>
                <a:lnTo>
                  <a:pt x="7505" y="22514"/>
                </a:lnTo>
                <a:lnTo>
                  <a:pt x="7546" y="22103"/>
                </a:lnTo>
                <a:lnTo>
                  <a:pt x="7587" y="21692"/>
                </a:lnTo>
                <a:lnTo>
                  <a:pt x="7642" y="21282"/>
                </a:lnTo>
                <a:lnTo>
                  <a:pt x="7710" y="20884"/>
                </a:lnTo>
                <a:lnTo>
                  <a:pt x="7793" y="20487"/>
                </a:lnTo>
                <a:lnTo>
                  <a:pt x="7875" y="20090"/>
                </a:lnTo>
                <a:lnTo>
                  <a:pt x="7971" y="19693"/>
                </a:lnTo>
                <a:lnTo>
                  <a:pt x="8080" y="19310"/>
                </a:lnTo>
                <a:lnTo>
                  <a:pt x="8190" y="18926"/>
                </a:lnTo>
                <a:lnTo>
                  <a:pt x="8313" y="18543"/>
                </a:lnTo>
                <a:lnTo>
                  <a:pt x="8450" y="18159"/>
                </a:lnTo>
                <a:lnTo>
                  <a:pt x="8587" y="17790"/>
                </a:lnTo>
                <a:lnTo>
                  <a:pt x="8737" y="17420"/>
                </a:lnTo>
                <a:lnTo>
                  <a:pt x="8902" y="17064"/>
                </a:lnTo>
                <a:lnTo>
                  <a:pt x="9066" y="16708"/>
                </a:lnTo>
                <a:lnTo>
                  <a:pt x="9244" y="16352"/>
                </a:lnTo>
                <a:lnTo>
                  <a:pt x="9422" y="15996"/>
                </a:lnTo>
                <a:lnTo>
                  <a:pt x="9614" y="15653"/>
                </a:lnTo>
                <a:lnTo>
                  <a:pt x="9819" y="15311"/>
                </a:lnTo>
                <a:lnTo>
                  <a:pt x="10025" y="14982"/>
                </a:lnTo>
                <a:lnTo>
                  <a:pt x="10244" y="14654"/>
                </a:lnTo>
                <a:lnTo>
                  <a:pt x="10463" y="14339"/>
                </a:lnTo>
                <a:lnTo>
                  <a:pt x="10696" y="14010"/>
                </a:lnTo>
                <a:lnTo>
                  <a:pt x="10942" y="13709"/>
                </a:lnTo>
                <a:lnTo>
                  <a:pt x="11175" y="13394"/>
                </a:lnTo>
                <a:lnTo>
                  <a:pt x="11435" y="13106"/>
                </a:lnTo>
                <a:lnTo>
                  <a:pt x="11695" y="12805"/>
                </a:lnTo>
                <a:lnTo>
                  <a:pt x="11956" y="12517"/>
                </a:lnTo>
                <a:lnTo>
                  <a:pt x="12229" y="12243"/>
                </a:lnTo>
                <a:lnTo>
                  <a:pt x="12517" y="11969"/>
                </a:lnTo>
                <a:lnTo>
                  <a:pt x="12805" y="11696"/>
                </a:lnTo>
                <a:lnTo>
                  <a:pt x="13092" y="11435"/>
                </a:lnTo>
                <a:lnTo>
                  <a:pt x="13393" y="11189"/>
                </a:lnTo>
                <a:lnTo>
                  <a:pt x="13695" y="10942"/>
                </a:lnTo>
                <a:lnTo>
                  <a:pt x="14010" y="10710"/>
                </a:lnTo>
                <a:lnTo>
                  <a:pt x="14325" y="10477"/>
                </a:lnTo>
                <a:lnTo>
                  <a:pt x="14653" y="10244"/>
                </a:lnTo>
                <a:lnTo>
                  <a:pt x="14968" y="10039"/>
                </a:lnTo>
                <a:lnTo>
                  <a:pt x="15311" y="9819"/>
                </a:lnTo>
                <a:lnTo>
                  <a:pt x="15653" y="9628"/>
                </a:lnTo>
                <a:lnTo>
                  <a:pt x="15995" y="9436"/>
                </a:lnTo>
                <a:lnTo>
                  <a:pt x="16338" y="9244"/>
                </a:lnTo>
                <a:lnTo>
                  <a:pt x="16694" y="9066"/>
                </a:lnTo>
                <a:lnTo>
                  <a:pt x="17050" y="8902"/>
                </a:lnTo>
                <a:lnTo>
                  <a:pt x="17420" y="8751"/>
                </a:lnTo>
                <a:lnTo>
                  <a:pt x="17789" y="8601"/>
                </a:lnTo>
                <a:lnTo>
                  <a:pt x="18159" y="8450"/>
                </a:lnTo>
                <a:lnTo>
                  <a:pt x="18529" y="8313"/>
                </a:lnTo>
                <a:lnTo>
                  <a:pt x="18912" y="8190"/>
                </a:lnTo>
                <a:lnTo>
                  <a:pt x="19296" y="8080"/>
                </a:lnTo>
                <a:lnTo>
                  <a:pt x="19679" y="7971"/>
                </a:lnTo>
                <a:lnTo>
                  <a:pt x="20076" y="7875"/>
                </a:lnTo>
                <a:lnTo>
                  <a:pt x="20473" y="7793"/>
                </a:lnTo>
                <a:lnTo>
                  <a:pt x="20871" y="7711"/>
                </a:lnTo>
                <a:lnTo>
                  <a:pt x="21281" y="7656"/>
                </a:lnTo>
                <a:lnTo>
                  <a:pt x="21678" y="7587"/>
                </a:lnTo>
                <a:lnTo>
                  <a:pt x="22089" y="7546"/>
                </a:lnTo>
                <a:lnTo>
                  <a:pt x="22500" y="7505"/>
                </a:lnTo>
                <a:lnTo>
                  <a:pt x="22911" y="7478"/>
                </a:lnTo>
                <a:lnTo>
                  <a:pt x="23335" y="7464"/>
                </a:lnTo>
                <a:close/>
                <a:moveTo>
                  <a:pt x="23760" y="1"/>
                </a:moveTo>
                <a:lnTo>
                  <a:pt x="23130" y="14"/>
                </a:lnTo>
                <a:lnTo>
                  <a:pt x="22514" y="28"/>
                </a:lnTo>
                <a:lnTo>
                  <a:pt x="21898" y="69"/>
                </a:lnTo>
                <a:lnTo>
                  <a:pt x="21281" y="124"/>
                </a:lnTo>
                <a:lnTo>
                  <a:pt x="20679" y="206"/>
                </a:lnTo>
                <a:lnTo>
                  <a:pt x="20076" y="288"/>
                </a:lnTo>
                <a:lnTo>
                  <a:pt x="19474" y="384"/>
                </a:lnTo>
                <a:lnTo>
                  <a:pt x="18885" y="507"/>
                </a:lnTo>
                <a:lnTo>
                  <a:pt x="18337" y="631"/>
                </a:lnTo>
                <a:lnTo>
                  <a:pt x="17789" y="768"/>
                </a:lnTo>
                <a:lnTo>
                  <a:pt x="17242" y="905"/>
                </a:lnTo>
                <a:lnTo>
                  <a:pt x="16707" y="1069"/>
                </a:lnTo>
                <a:lnTo>
                  <a:pt x="16187" y="1233"/>
                </a:lnTo>
                <a:lnTo>
                  <a:pt x="15667" y="1425"/>
                </a:lnTo>
                <a:lnTo>
                  <a:pt x="15146" y="1617"/>
                </a:lnTo>
                <a:lnTo>
                  <a:pt x="14626" y="1822"/>
                </a:lnTo>
                <a:lnTo>
                  <a:pt x="14119" y="2041"/>
                </a:lnTo>
                <a:lnTo>
                  <a:pt x="13626" y="2260"/>
                </a:lnTo>
                <a:lnTo>
                  <a:pt x="13133" y="2507"/>
                </a:lnTo>
                <a:lnTo>
                  <a:pt x="12640" y="2753"/>
                </a:lnTo>
                <a:lnTo>
                  <a:pt x="12161" y="3013"/>
                </a:lnTo>
                <a:lnTo>
                  <a:pt x="11695" y="3287"/>
                </a:lnTo>
                <a:lnTo>
                  <a:pt x="11230" y="3575"/>
                </a:lnTo>
                <a:lnTo>
                  <a:pt x="10764" y="3862"/>
                </a:lnTo>
                <a:lnTo>
                  <a:pt x="10257" y="4205"/>
                </a:lnTo>
                <a:lnTo>
                  <a:pt x="9751" y="4561"/>
                </a:lnTo>
                <a:lnTo>
                  <a:pt x="9258" y="4931"/>
                </a:lnTo>
                <a:lnTo>
                  <a:pt x="8779" y="5314"/>
                </a:lnTo>
                <a:lnTo>
                  <a:pt x="8313" y="5711"/>
                </a:lnTo>
                <a:lnTo>
                  <a:pt x="7847" y="6122"/>
                </a:lnTo>
                <a:lnTo>
                  <a:pt x="7395" y="6533"/>
                </a:lnTo>
                <a:lnTo>
                  <a:pt x="6957" y="6957"/>
                </a:lnTo>
                <a:lnTo>
                  <a:pt x="6533" y="7396"/>
                </a:lnTo>
                <a:lnTo>
                  <a:pt x="6108" y="7848"/>
                </a:lnTo>
                <a:lnTo>
                  <a:pt x="5711" y="8313"/>
                </a:lnTo>
                <a:lnTo>
                  <a:pt x="5314" y="8779"/>
                </a:lnTo>
                <a:lnTo>
                  <a:pt x="4930" y="9272"/>
                </a:lnTo>
                <a:lnTo>
                  <a:pt x="4561" y="9751"/>
                </a:lnTo>
                <a:lnTo>
                  <a:pt x="4205" y="10258"/>
                </a:lnTo>
                <a:lnTo>
                  <a:pt x="3862" y="10778"/>
                </a:lnTo>
                <a:lnTo>
                  <a:pt x="3575" y="11230"/>
                </a:lnTo>
                <a:lnTo>
                  <a:pt x="3287" y="11696"/>
                </a:lnTo>
                <a:lnTo>
                  <a:pt x="3013" y="12175"/>
                </a:lnTo>
                <a:lnTo>
                  <a:pt x="2753" y="12654"/>
                </a:lnTo>
                <a:lnTo>
                  <a:pt x="2493" y="13134"/>
                </a:lnTo>
                <a:lnTo>
                  <a:pt x="2260" y="13626"/>
                </a:lnTo>
                <a:lnTo>
                  <a:pt x="2027" y="14133"/>
                </a:lnTo>
                <a:lnTo>
                  <a:pt x="1808" y="14640"/>
                </a:lnTo>
                <a:lnTo>
                  <a:pt x="1603" y="15147"/>
                </a:lnTo>
                <a:lnTo>
                  <a:pt x="1411" y="15667"/>
                </a:lnTo>
                <a:lnTo>
                  <a:pt x="1233" y="16187"/>
                </a:lnTo>
                <a:lnTo>
                  <a:pt x="1055" y="16721"/>
                </a:lnTo>
                <a:lnTo>
                  <a:pt x="904" y="17255"/>
                </a:lnTo>
                <a:lnTo>
                  <a:pt x="754" y="17790"/>
                </a:lnTo>
                <a:lnTo>
                  <a:pt x="630" y="18337"/>
                </a:lnTo>
                <a:lnTo>
                  <a:pt x="507" y="18885"/>
                </a:lnTo>
                <a:lnTo>
                  <a:pt x="384" y="19474"/>
                </a:lnTo>
                <a:lnTo>
                  <a:pt x="288" y="20077"/>
                </a:lnTo>
                <a:lnTo>
                  <a:pt x="192" y="20679"/>
                </a:lnTo>
                <a:lnTo>
                  <a:pt x="124" y="21282"/>
                </a:lnTo>
                <a:lnTo>
                  <a:pt x="69" y="21898"/>
                </a:lnTo>
                <a:lnTo>
                  <a:pt x="28" y="22514"/>
                </a:lnTo>
                <a:lnTo>
                  <a:pt x="1" y="23130"/>
                </a:lnTo>
                <a:lnTo>
                  <a:pt x="1" y="23760"/>
                </a:lnTo>
                <a:lnTo>
                  <a:pt x="1" y="24390"/>
                </a:lnTo>
                <a:lnTo>
                  <a:pt x="28" y="25006"/>
                </a:lnTo>
                <a:lnTo>
                  <a:pt x="69" y="25623"/>
                </a:lnTo>
                <a:lnTo>
                  <a:pt x="124" y="26239"/>
                </a:lnTo>
                <a:lnTo>
                  <a:pt x="192" y="26855"/>
                </a:lnTo>
                <a:lnTo>
                  <a:pt x="288" y="27458"/>
                </a:lnTo>
                <a:lnTo>
                  <a:pt x="384" y="28047"/>
                </a:lnTo>
                <a:lnTo>
                  <a:pt x="507" y="28635"/>
                </a:lnTo>
                <a:lnTo>
                  <a:pt x="630" y="29197"/>
                </a:lnTo>
                <a:lnTo>
                  <a:pt x="754" y="29731"/>
                </a:lnTo>
                <a:lnTo>
                  <a:pt x="904" y="30279"/>
                </a:lnTo>
                <a:lnTo>
                  <a:pt x="1069" y="30813"/>
                </a:lnTo>
                <a:lnTo>
                  <a:pt x="1233" y="31333"/>
                </a:lnTo>
                <a:lnTo>
                  <a:pt x="1411" y="31867"/>
                </a:lnTo>
                <a:lnTo>
                  <a:pt x="1616" y="32374"/>
                </a:lnTo>
                <a:lnTo>
                  <a:pt x="1822" y="32894"/>
                </a:lnTo>
                <a:lnTo>
                  <a:pt x="2027" y="33401"/>
                </a:lnTo>
                <a:lnTo>
                  <a:pt x="2260" y="33894"/>
                </a:lnTo>
                <a:lnTo>
                  <a:pt x="2507" y="34387"/>
                </a:lnTo>
                <a:lnTo>
                  <a:pt x="2753" y="34880"/>
                </a:lnTo>
                <a:lnTo>
                  <a:pt x="3013" y="35359"/>
                </a:lnTo>
                <a:lnTo>
                  <a:pt x="3287" y="35825"/>
                </a:lnTo>
                <a:lnTo>
                  <a:pt x="3575" y="36291"/>
                </a:lnTo>
                <a:lnTo>
                  <a:pt x="3862" y="36756"/>
                </a:lnTo>
                <a:lnTo>
                  <a:pt x="4205" y="37263"/>
                </a:lnTo>
                <a:lnTo>
                  <a:pt x="4561" y="37770"/>
                </a:lnTo>
                <a:lnTo>
                  <a:pt x="4930" y="38263"/>
                </a:lnTo>
                <a:lnTo>
                  <a:pt x="5314" y="38742"/>
                </a:lnTo>
                <a:lnTo>
                  <a:pt x="5711" y="39207"/>
                </a:lnTo>
                <a:lnTo>
                  <a:pt x="6108" y="39673"/>
                </a:lnTo>
                <a:lnTo>
                  <a:pt x="6533" y="40125"/>
                </a:lnTo>
                <a:lnTo>
                  <a:pt x="6957" y="40563"/>
                </a:lnTo>
                <a:lnTo>
                  <a:pt x="7395" y="40988"/>
                </a:lnTo>
                <a:lnTo>
                  <a:pt x="7847" y="41412"/>
                </a:lnTo>
                <a:lnTo>
                  <a:pt x="8313" y="41809"/>
                </a:lnTo>
                <a:lnTo>
                  <a:pt x="8779" y="42206"/>
                </a:lnTo>
                <a:lnTo>
                  <a:pt x="9258" y="42590"/>
                </a:lnTo>
                <a:lnTo>
                  <a:pt x="9751" y="42960"/>
                </a:lnTo>
                <a:lnTo>
                  <a:pt x="10257" y="43316"/>
                </a:lnTo>
                <a:lnTo>
                  <a:pt x="10764" y="43658"/>
                </a:lnTo>
                <a:lnTo>
                  <a:pt x="11230" y="43959"/>
                </a:lnTo>
                <a:lnTo>
                  <a:pt x="11695" y="44233"/>
                </a:lnTo>
                <a:lnTo>
                  <a:pt x="12161" y="44507"/>
                </a:lnTo>
                <a:lnTo>
                  <a:pt x="12640" y="44767"/>
                </a:lnTo>
                <a:lnTo>
                  <a:pt x="13133" y="45028"/>
                </a:lnTo>
                <a:lnTo>
                  <a:pt x="13626" y="45260"/>
                </a:lnTo>
                <a:lnTo>
                  <a:pt x="14119" y="45493"/>
                </a:lnTo>
                <a:lnTo>
                  <a:pt x="14626" y="45712"/>
                </a:lnTo>
                <a:lnTo>
                  <a:pt x="15146" y="45918"/>
                </a:lnTo>
                <a:lnTo>
                  <a:pt x="15667" y="46109"/>
                </a:lnTo>
                <a:lnTo>
                  <a:pt x="16187" y="46287"/>
                </a:lnTo>
                <a:lnTo>
                  <a:pt x="16707" y="46465"/>
                </a:lnTo>
                <a:lnTo>
                  <a:pt x="17242" y="46616"/>
                </a:lnTo>
                <a:lnTo>
                  <a:pt x="17789" y="46767"/>
                </a:lnTo>
                <a:lnTo>
                  <a:pt x="18337" y="46904"/>
                </a:lnTo>
                <a:lnTo>
                  <a:pt x="18885" y="47013"/>
                </a:lnTo>
                <a:lnTo>
                  <a:pt x="19474" y="47136"/>
                </a:lnTo>
                <a:lnTo>
                  <a:pt x="20076" y="47232"/>
                </a:lnTo>
                <a:lnTo>
                  <a:pt x="20679" y="47328"/>
                </a:lnTo>
                <a:lnTo>
                  <a:pt x="21281" y="47397"/>
                </a:lnTo>
                <a:lnTo>
                  <a:pt x="21898" y="47451"/>
                </a:lnTo>
                <a:lnTo>
                  <a:pt x="22514" y="47492"/>
                </a:lnTo>
                <a:lnTo>
                  <a:pt x="23130" y="47520"/>
                </a:lnTo>
                <a:lnTo>
                  <a:pt x="24376" y="47520"/>
                </a:lnTo>
                <a:lnTo>
                  <a:pt x="25006" y="47492"/>
                </a:lnTo>
                <a:lnTo>
                  <a:pt x="25622" y="47451"/>
                </a:lnTo>
                <a:lnTo>
                  <a:pt x="26239" y="47397"/>
                </a:lnTo>
                <a:lnTo>
                  <a:pt x="26841" y="47328"/>
                </a:lnTo>
                <a:lnTo>
                  <a:pt x="27444" y="47232"/>
                </a:lnTo>
                <a:lnTo>
                  <a:pt x="28046" y="47136"/>
                </a:lnTo>
                <a:lnTo>
                  <a:pt x="28635" y="47013"/>
                </a:lnTo>
                <a:lnTo>
                  <a:pt x="29183" y="46904"/>
                </a:lnTo>
                <a:lnTo>
                  <a:pt x="29731" y="46767"/>
                </a:lnTo>
                <a:lnTo>
                  <a:pt x="30265" y="46616"/>
                </a:lnTo>
                <a:lnTo>
                  <a:pt x="30799" y="46465"/>
                </a:lnTo>
                <a:lnTo>
                  <a:pt x="31333" y="46287"/>
                </a:lnTo>
                <a:lnTo>
                  <a:pt x="31853" y="46109"/>
                </a:lnTo>
                <a:lnTo>
                  <a:pt x="32374" y="45918"/>
                </a:lnTo>
                <a:lnTo>
                  <a:pt x="32880" y="45712"/>
                </a:lnTo>
                <a:lnTo>
                  <a:pt x="33387" y="45493"/>
                </a:lnTo>
                <a:lnTo>
                  <a:pt x="33894" y="45260"/>
                </a:lnTo>
                <a:lnTo>
                  <a:pt x="34387" y="45014"/>
                </a:lnTo>
                <a:lnTo>
                  <a:pt x="34866" y="44767"/>
                </a:lnTo>
                <a:lnTo>
                  <a:pt x="35345" y="44507"/>
                </a:lnTo>
                <a:lnTo>
                  <a:pt x="35825" y="44233"/>
                </a:lnTo>
                <a:lnTo>
                  <a:pt x="36290" y="43946"/>
                </a:lnTo>
                <a:lnTo>
                  <a:pt x="36756" y="43658"/>
                </a:lnTo>
                <a:lnTo>
                  <a:pt x="37263" y="43316"/>
                </a:lnTo>
                <a:lnTo>
                  <a:pt x="37755" y="42960"/>
                </a:lnTo>
                <a:lnTo>
                  <a:pt x="38248" y="42590"/>
                </a:lnTo>
                <a:lnTo>
                  <a:pt x="38741" y="42206"/>
                </a:lnTo>
                <a:lnTo>
                  <a:pt x="39207" y="41809"/>
                </a:lnTo>
                <a:lnTo>
                  <a:pt x="39673" y="41412"/>
                </a:lnTo>
                <a:lnTo>
                  <a:pt x="40125" y="40988"/>
                </a:lnTo>
                <a:lnTo>
                  <a:pt x="40563" y="40563"/>
                </a:lnTo>
                <a:lnTo>
                  <a:pt x="40987" y="40125"/>
                </a:lnTo>
                <a:lnTo>
                  <a:pt x="41398" y="39673"/>
                </a:lnTo>
                <a:lnTo>
                  <a:pt x="41809" y="39207"/>
                </a:lnTo>
                <a:lnTo>
                  <a:pt x="42206" y="38742"/>
                </a:lnTo>
                <a:lnTo>
                  <a:pt x="42590" y="38263"/>
                </a:lnTo>
                <a:lnTo>
                  <a:pt x="42959" y="37770"/>
                </a:lnTo>
                <a:lnTo>
                  <a:pt x="43315" y="37263"/>
                </a:lnTo>
                <a:lnTo>
                  <a:pt x="43658" y="36756"/>
                </a:lnTo>
                <a:lnTo>
                  <a:pt x="43945" y="36291"/>
                </a:lnTo>
                <a:lnTo>
                  <a:pt x="44233" y="35825"/>
                </a:lnTo>
                <a:lnTo>
                  <a:pt x="44507" y="35359"/>
                </a:lnTo>
                <a:lnTo>
                  <a:pt x="44767" y="34880"/>
                </a:lnTo>
                <a:lnTo>
                  <a:pt x="45013" y="34387"/>
                </a:lnTo>
                <a:lnTo>
                  <a:pt x="45260" y="33894"/>
                </a:lnTo>
                <a:lnTo>
                  <a:pt x="45479" y="33401"/>
                </a:lnTo>
                <a:lnTo>
                  <a:pt x="45698" y="32894"/>
                </a:lnTo>
                <a:lnTo>
                  <a:pt x="45904" y="32374"/>
                </a:lnTo>
                <a:lnTo>
                  <a:pt x="46095" y="31867"/>
                </a:lnTo>
                <a:lnTo>
                  <a:pt x="46287" y="31333"/>
                </a:lnTo>
                <a:lnTo>
                  <a:pt x="46451" y="30813"/>
                </a:lnTo>
                <a:lnTo>
                  <a:pt x="46616" y="30279"/>
                </a:lnTo>
                <a:lnTo>
                  <a:pt x="46753" y="29731"/>
                </a:lnTo>
                <a:lnTo>
                  <a:pt x="46890" y="29197"/>
                </a:lnTo>
                <a:lnTo>
                  <a:pt x="47013" y="28635"/>
                </a:lnTo>
                <a:lnTo>
                  <a:pt x="47136" y="28047"/>
                </a:lnTo>
                <a:lnTo>
                  <a:pt x="47232" y="27458"/>
                </a:lnTo>
                <a:lnTo>
                  <a:pt x="47314" y="26855"/>
                </a:lnTo>
                <a:lnTo>
                  <a:pt x="47396" y="26239"/>
                </a:lnTo>
                <a:lnTo>
                  <a:pt x="47451" y="25623"/>
                </a:lnTo>
                <a:lnTo>
                  <a:pt x="47492" y="25006"/>
                </a:lnTo>
                <a:lnTo>
                  <a:pt x="47506" y="24390"/>
                </a:lnTo>
                <a:lnTo>
                  <a:pt x="47519" y="23760"/>
                </a:lnTo>
                <a:lnTo>
                  <a:pt x="47506" y="23130"/>
                </a:lnTo>
                <a:lnTo>
                  <a:pt x="47492" y="22514"/>
                </a:lnTo>
                <a:lnTo>
                  <a:pt x="47451" y="21898"/>
                </a:lnTo>
                <a:lnTo>
                  <a:pt x="47396" y="21282"/>
                </a:lnTo>
                <a:lnTo>
                  <a:pt x="47314" y="20679"/>
                </a:lnTo>
                <a:lnTo>
                  <a:pt x="47232" y="20077"/>
                </a:lnTo>
                <a:lnTo>
                  <a:pt x="47136" y="19474"/>
                </a:lnTo>
                <a:lnTo>
                  <a:pt x="47013" y="18885"/>
                </a:lnTo>
                <a:lnTo>
                  <a:pt x="46890" y="18337"/>
                </a:lnTo>
                <a:lnTo>
                  <a:pt x="46753" y="17790"/>
                </a:lnTo>
                <a:lnTo>
                  <a:pt x="46616" y="17255"/>
                </a:lnTo>
                <a:lnTo>
                  <a:pt x="46451" y="16721"/>
                </a:lnTo>
                <a:lnTo>
                  <a:pt x="46287" y="16187"/>
                </a:lnTo>
                <a:lnTo>
                  <a:pt x="46109" y="15667"/>
                </a:lnTo>
                <a:lnTo>
                  <a:pt x="45904" y="15147"/>
                </a:lnTo>
                <a:lnTo>
                  <a:pt x="45698" y="14640"/>
                </a:lnTo>
                <a:lnTo>
                  <a:pt x="45479" y="14133"/>
                </a:lnTo>
                <a:lnTo>
                  <a:pt x="45260" y="13626"/>
                </a:lnTo>
                <a:lnTo>
                  <a:pt x="45013" y="13134"/>
                </a:lnTo>
                <a:lnTo>
                  <a:pt x="44767" y="12654"/>
                </a:lnTo>
                <a:lnTo>
                  <a:pt x="44507" y="12175"/>
                </a:lnTo>
                <a:lnTo>
                  <a:pt x="44233" y="11696"/>
                </a:lnTo>
                <a:lnTo>
                  <a:pt x="43945" y="11230"/>
                </a:lnTo>
                <a:lnTo>
                  <a:pt x="43658" y="10778"/>
                </a:lnTo>
                <a:lnTo>
                  <a:pt x="43315" y="10258"/>
                </a:lnTo>
                <a:lnTo>
                  <a:pt x="42959" y="9751"/>
                </a:lnTo>
                <a:lnTo>
                  <a:pt x="42590" y="9272"/>
                </a:lnTo>
                <a:lnTo>
                  <a:pt x="42206" y="8779"/>
                </a:lnTo>
                <a:lnTo>
                  <a:pt x="41809" y="8313"/>
                </a:lnTo>
                <a:lnTo>
                  <a:pt x="41398" y="7848"/>
                </a:lnTo>
                <a:lnTo>
                  <a:pt x="40987" y="7396"/>
                </a:lnTo>
                <a:lnTo>
                  <a:pt x="40563" y="6957"/>
                </a:lnTo>
                <a:lnTo>
                  <a:pt x="40125" y="6533"/>
                </a:lnTo>
                <a:lnTo>
                  <a:pt x="39673" y="6122"/>
                </a:lnTo>
                <a:lnTo>
                  <a:pt x="39207" y="5711"/>
                </a:lnTo>
                <a:lnTo>
                  <a:pt x="38741" y="5314"/>
                </a:lnTo>
                <a:lnTo>
                  <a:pt x="38248" y="4931"/>
                </a:lnTo>
                <a:lnTo>
                  <a:pt x="37755" y="4561"/>
                </a:lnTo>
                <a:lnTo>
                  <a:pt x="37263" y="4205"/>
                </a:lnTo>
                <a:lnTo>
                  <a:pt x="36756" y="3862"/>
                </a:lnTo>
                <a:lnTo>
                  <a:pt x="36290" y="3575"/>
                </a:lnTo>
                <a:lnTo>
                  <a:pt x="35825" y="3287"/>
                </a:lnTo>
                <a:lnTo>
                  <a:pt x="35345" y="3013"/>
                </a:lnTo>
                <a:lnTo>
                  <a:pt x="34866" y="2753"/>
                </a:lnTo>
                <a:lnTo>
                  <a:pt x="34387" y="2507"/>
                </a:lnTo>
                <a:lnTo>
                  <a:pt x="33894" y="2274"/>
                </a:lnTo>
                <a:lnTo>
                  <a:pt x="33387" y="2041"/>
                </a:lnTo>
                <a:lnTo>
                  <a:pt x="32880" y="1822"/>
                </a:lnTo>
                <a:lnTo>
                  <a:pt x="32374" y="1617"/>
                </a:lnTo>
                <a:lnTo>
                  <a:pt x="31853" y="1425"/>
                </a:lnTo>
                <a:lnTo>
                  <a:pt x="31333" y="1233"/>
                </a:lnTo>
                <a:lnTo>
                  <a:pt x="30799" y="1069"/>
                </a:lnTo>
                <a:lnTo>
                  <a:pt x="30265" y="905"/>
                </a:lnTo>
                <a:lnTo>
                  <a:pt x="29731" y="768"/>
                </a:lnTo>
                <a:lnTo>
                  <a:pt x="29183" y="631"/>
                </a:lnTo>
                <a:lnTo>
                  <a:pt x="28635" y="507"/>
                </a:lnTo>
                <a:lnTo>
                  <a:pt x="28046" y="384"/>
                </a:lnTo>
                <a:lnTo>
                  <a:pt x="27444" y="288"/>
                </a:lnTo>
                <a:lnTo>
                  <a:pt x="26841" y="206"/>
                </a:lnTo>
                <a:lnTo>
                  <a:pt x="26239" y="124"/>
                </a:lnTo>
                <a:lnTo>
                  <a:pt x="25622" y="69"/>
                </a:lnTo>
                <a:lnTo>
                  <a:pt x="25006" y="28"/>
                </a:lnTo>
                <a:lnTo>
                  <a:pt x="24376" y="14"/>
                </a:lnTo>
                <a:lnTo>
                  <a:pt x="237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448829" y="3543626"/>
            <a:ext cx="701475" cy="701475"/>
          </a:xfrm>
          <a:custGeom>
            <a:avLst/>
            <a:gdLst/>
            <a:ahLst/>
            <a:cxnLst/>
            <a:rect l="l" t="t" r="r" b="b"/>
            <a:pathLst>
              <a:path w="40742" h="40742" extrusionOk="0">
                <a:moveTo>
                  <a:pt x="20789" y="4068"/>
                </a:moveTo>
                <a:lnTo>
                  <a:pt x="21213" y="4082"/>
                </a:lnTo>
                <a:lnTo>
                  <a:pt x="21624" y="4109"/>
                </a:lnTo>
                <a:lnTo>
                  <a:pt x="22035" y="4150"/>
                </a:lnTo>
                <a:lnTo>
                  <a:pt x="22446" y="4191"/>
                </a:lnTo>
                <a:lnTo>
                  <a:pt x="22857" y="4260"/>
                </a:lnTo>
                <a:lnTo>
                  <a:pt x="23254" y="4315"/>
                </a:lnTo>
                <a:lnTo>
                  <a:pt x="23651" y="4397"/>
                </a:lnTo>
                <a:lnTo>
                  <a:pt x="24048" y="4479"/>
                </a:lnTo>
                <a:lnTo>
                  <a:pt x="24445" y="4575"/>
                </a:lnTo>
                <a:lnTo>
                  <a:pt x="24829" y="4684"/>
                </a:lnTo>
                <a:lnTo>
                  <a:pt x="25212" y="4794"/>
                </a:lnTo>
                <a:lnTo>
                  <a:pt x="25595" y="4917"/>
                </a:lnTo>
                <a:lnTo>
                  <a:pt x="25979" y="5054"/>
                </a:lnTo>
                <a:lnTo>
                  <a:pt x="26349" y="5205"/>
                </a:lnTo>
                <a:lnTo>
                  <a:pt x="26718" y="5355"/>
                </a:lnTo>
                <a:lnTo>
                  <a:pt x="27074" y="5506"/>
                </a:lnTo>
                <a:lnTo>
                  <a:pt x="27431" y="5670"/>
                </a:lnTo>
                <a:lnTo>
                  <a:pt x="27787" y="5848"/>
                </a:lnTo>
                <a:lnTo>
                  <a:pt x="28143" y="6040"/>
                </a:lnTo>
                <a:lnTo>
                  <a:pt x="28485" y="6232"/>
                </a:lnTo>
                <a:lnTo>
                  <a:pt x="28827" y="6423"/>
                </a:lnTo>
                <a:lnTo>
                  <a:pt x="29156" y="6643"/>
                </a:lnTo>
                <a:lnTo>
                  <a:pt x="29485" y="6848"/>
                </a:lnTo>
                <a:lnTo>
                  <a:pt x="29813" y="7081"/>
                </a:lnTo>
                <a:lnTo>
                  <a:pt x="30128" y="7314"/>
                </a:lnTo>
                <a:lnTo>
                  <a:pt x="30430" y="7546"/>
                </a:lnTo>
                <a:lnTo>
                  <a:pt x="30745" y="7793"/>
                </a:lnTo>
                <a:lnTo>
                  <a:pt x="31032" y="8039"/>
                </a:lnTo>
                <a:lnTo>
                  <a:pt x="31333" y="8300"/>
                </a:lnTo>
                <a:lnTo>
                  <a:pt x="31621" y="8573"/>
                </a:lnTo>
                <a:lnTo>
                  <a:pt x="31895" y="8847"/>
                </a:lnTo>
                <a:lnTo>
                  <a:pt x="32169" y="9121"/>
                </a:lnTo>
                <a:lnTo>
                  <a:pt x="32443" y="9409"/>
                </a:lnTo>
                <a:lnTo>
                  <a:pt x="32703" y="9710"/>
                </a:lnTo>
                <a:lnTo>
                  <a:pt x="32949" y="9998"/>
                </a:lnTo>
                <a:lnTo>
                  <a:pt x="33196" y="10313"/>
                </a:lnTo>
                <a:lnTo>
                  <a:pt x="33429" y="10614"/>
                </a:lnTo>
                <a:lnTo>
                  <a:pt x="33661" y="10943"/>
                </a:lnTo>
                <a:lnTo>
                  <a:pt x="33894" y="11258"/>
                </a:lnTo>
                <a:lnTo>
                  <a:pt x="34100" y="11586"/>
                </a:lnTo>
                <a:lnTo>
                  <a:pt x="34319" y="11915"/>
                </a:lnTo>
                <a:lnTo>
                  <a:pt x="34510" y="12257"/>
                </a:lnTo>
                <a:lnTo>
                  <a:pt x="34702" y="12600"/>
                </a:lnTo>
                <a:lnTo>
                  <a:pt x="34894" y="12956"/>
                </a:lnTo>
                <a:lnTo>
                  <a:pt x="35072" y="13312"/>
                </a:lnTo>
                <a:lnTo>
                  <a:pt x="35236" y="13668"/>
                </a:lnTo>
                <a:lnTo>
                  <a:pt x="35401" y="14024"/>
                </a:lnTo>
                <a:lnTo>
                  <a:pt x="35551" y="14394"/>
                </a:lnTo>
                <a:lnTo>
                  <a:pt x="35688" y="14763"/>
                </a:lnTo>
                <a:lnTo>
                  <a:pt x="35825" y="15147"/>
                </a:lnTo>
                <a:lnTo>
                  <a:pt x="35948" y="15530"/>
                </a:lnTo>
                <a:lnTo>
                  <a:pt x="36058" y="15914"/>
                </a:lnTo>
                <a:lnTo>
                  <a:pt x="36167" y="16297"/>
                </a:lnTo>
                <a:lnTo>
                  <a:pt x="36263" y="16694"/>
                </a:lnTo>
                <a:lnTo>
                  <a:pt x="36345" y="17091"/>
                </a:lnTo>
                <a:lnTo>
                  <a:pt x="36428" y="17488"/>
                </a:lnTo>
                <a:lnTo>
                  <a:pt x="36482" y="17886"/>
                </a:lnTo>
                <a:lnTo>
                  <a:pt x="36551" y="18296"/>
                </a:lnTo>
                <a:lnTo>
                  <a:pt x="36592" y="18707"/>
                </a:lnTo>
                <a:lnTo>
                  <a:pt x="36633" y="19118"/>
                </a:lnTo>
                <a:lnTo>
                  <a:pt x="36660" y="19529"/>
                </a:lnTo>
                <a:lnTo>
                  <a:pt x="36674" y="19953"/>
                </a:lnTo>
                <a:lnTo>
                  <a:pt x="36674" y="20364"/>
                </a:lnTo>
                <a:lnTo>
                  <a:pt x="36674" y="20789"/>
                </a:lnTo>
                <a:lnTo>
                  <a:pt x="36660" y="21213"/>
                </a:lnTo>
                <a:lnTo>
                  <a:pt x="36633" y="21624"/>
                </a:lnTo>
                <a:lnTo>
                  <a:pt x="36592" y="22035"/>
                </a:lnTo>
                <a:lnTo>
                  <a:pt x="36551" y="22446"/>
                </a:lnTo>
                <a:lnTo>
                  <a:pt x="36482" y="22843"/>
                </a:lnTo>
                <a:lnTo>
                  <a:pt x="36428" y="23254"/>
                </a:lnTo>
                <a:lnTo>
                  <a:pt x="36345" y="23651"/>
                </a:lnTo>
                <a:lnTo>
                  <a:pt x="36263" y="24048"/>
                </a:lnTo>
                <a:lnTo>
                  <a:pt x="36167" y="24445"/>
                </a:lnTo>
                <a:lnTo>
                  <a:pt x="36058" y="24829"/>
                </a:lnTo>
                <a:lnTo>
                  <a:pt x="35948" y="25212"/>
                </a:lnTo>
                <a:lnTo>
                  <a:pt x="35825" y="25595"/>
                </a:lnTo>
                <a:lnTo>
                  <a:pt x="35688" y="25965"/>
                </a:lnTo>
                <a:lnTo>
                  <a:pt x="35551" y="26335"/>
                </a:lnTo>
                <a:lnTo>
                  <a:pt x="35401" y="26705"/>
                </a:lnTo>
                <a:lnTo>
                  <a:pt x="35236" y="27074"/>
                </a:lnTo>
                <a:lnTo>
                  <a:pt x="35072" y="27431"/>
                </a:lnTo>
                <a:lnTo>
                  <a:pt x="34894" y="27787"/>
                </a:lnTo>
                <a:lnTo>
                  <a:pt x="34702" y="28129"/>
                </a:lnTo>
                <a:lnTo>
                  <a:pt x="34510" y="28471"/>
                </a:lnTo>
                <a:lnTo>
                  <a:pt x="34319" y="28814"/>
                </a:lnTo>
                <a:lnTo>
                  <a:pt x="34100" y="29142"/>
                </a:lnTo>
                <a:lnTo>
                  <a:pt x="33894" y="29471"/>
                </a:lnTo>
                <a:lnTo>
                  <a:pt x="33661" y="29800"/>
                </a:lnTo>
                <a:lnTo>
                  <a:pt x="33429" y="30115"/>
                </a:lnTo>
                <a:lnTo>
                  <a:pt x="33196" y="30430"/>
                </a:lnTo>
                <a:lnTo>
                  <a:pt x="32949" y="30731"/>
                </a:lnTo>
                <a:lnTo>
                  <a:pt x="32703" y="31032"/>
                </a:lnTo>
                <a:lnTo>
                  <a:pt x="32443" y="31320"/>
                </a:lnTo>
                <a:lnTo>
                  <a:pt x="32169" y="31607"/>
                </a:lnTo>
                <a:lnTo>
                  <a:pt x="31895" y="31895"/>
                </a:lnTo>
                <a:lnTo>
                  <a:pt x="31621" y="32169"/>
                </a:lnTo>
                <a:lnTo>
                  <a:pt x="31333" y="32429"/>
                </a:lnTo>
                <a:lnTo>
                  <a:pt x="31032" y="32689"/>
                </a:lnTo>
                <a:lnTo>
                  <a:pt x="30745" y="32936"/>
                </a:lnTo>
                <a:lnTo>
                  <a:pt x="30430" y="33182"/>
                </a:lnTo>
                <a:lnTo>
                  <a:pt x="30128" y="33429"/>
                </a:lnTo>
                <a:lnTo>
                  <a:pt x="29813" y="33661"/>
                </a:lnTo>
                <a:lnTo>
                  <a:pt x="29485" y="33881"/>
                </a:lnTo>
                <a:lnTo>
                  <a:pt x="29156" y="34100"/>
                </a:lnTo>
                <a:lnTo>
                  <a:pt x="28827" y="34305"/>
                </a:lnTo>
                <a:lnTo>
                  <a:pt x="28485" y="34510"/>
                </a:lnTo>
                <a:lnTo>
                  <a:pt x="28143" y="34702"/>
                </a:lnTo>
                <a:lnTo>
                  <a:pt x="27787" y="34880"/>
                </a:lnTo>
                <a:lnTo>
                  <a:pt x="27431" y="35058"/>
                </a:lnTo>
                <a:lnTo>
                  <a:pt x="27074" y="35223"/>
                </a:lnTo>
                <a:lnTo>
                  <a:pt x="26718" y="35387"/>
                </a:lnTo>
                <a:lnTo>
                  <a:pt x="26349" y="35538"/>
                </a:lnTo>
                <a:lnTo>
                  <a:pt x="25979" y="35674"/>
                </a:lnTo>
                <a:lnTo>
                  <a:pt x="25595" y="35811"/>
                </a:lnTo>
                <a:lnTo>
                  <a:pt x="25212" y="35935"/>
                </a:lnTo>
                <a:lnTo>
                  <a:pt x="24829" y="36044"/>
                </a:lnTo>
                <a:lnTo>
                  <a:pt x="24445" y="36154"/>
                </a:lnTo>
                <a:lnTo>
                  <a:pt x="24048" y="36250"/>
                </a:lnTo>
                <a:lnTo>
                  <a:pt x="23651" y="36332"/>
                </a:lnTo>
                <a:lnTo>
                  <a:pt x="23254" y="36414"/>
                </a:lnTo>
                <a:lnTo>
                  <a:pt x="22857" y="36482"/>
                </a:lnTo>
                <a:lnTo>
                  <a:pt x="22446" y="36537"/>
                </a:lnTo>
                <a:lnTo>
                  <a:pt x="22035" y="36578"/>
                </a:lnTo>
                <a:lnTo>
                  <a:pt x="21624" y="36619"/>
                </a:lnTo>
                <a:lnTo>
                  <a:pt x="21213" y="36647"/>
                </a:lnTo>
                <a:lnTo>
                  <a:pt x="20789" y="36660"/>
                </a:lnTo>
                <a:lnTo>
                  <a:pt x="20378" y="36674"/>
                </a:lnTo>
                <a:lnTo>
                  <a:pt x="19953" y="36660"/>
                </a:lnTo>
                <a:lnTo>
                  <a:pt x="19529" y="36647"/>
                </a:lnTo>
                <a:lnTo>
                  <a:pt x="19118" y="36619"/>
                </a:lnTo>
                <a:lnTo>
                  <a:pt x="18707" y="36578"/>
                </a:lnTo>
                <a:lnTo>
                  <a:pt x="18296" y="36537"/>
                </a:lnTo>
                <a:lnTo>
                  <a:pt x="17899" y="36482"/>
                </a:lnTo>
                <a:lnTo>
                  <a:pt x="17489" y="36414"/>
                </a:lnTo>
                <a:lnTo>
                  <a:pt x="17091" y="36332"/>
                </a:lnTo>
                <a:lnTo>
                  <a:pt x="16694" y="36250"/>
                </a:lnTo>
                <a:lnTo>
                  <a:pt x="16297" y="36154"/>
                </a:lnTo>
                <a:lnTo>
                  <a:pt x="15914" y="36044"/>
                </a:lnTo>
                <a:lnTo>
                  <a:pt x="15530" y="35935"/>
                </a:lnTo>
                <a:lnTo>
                  <a:pt x="15147" y="35811"/>
                </a:lnTo>
                <a:lnTo>
                  <a:pt x="14777" y="35674"/>
                </a:lnTo>
                <a:lnTo>
                  <a:pt x="14407" y="35538"/>
                </a:lnTo>
                <a:lnTo>
                  <a:pt x="14038" y="35387"/>
                </a:lnTo>
                <a:lnTo>
                  <a:pt x="13668" y="35223"/>
                </a:lnTo>
                <a:lnTo>
                  <a:pt x="13312" y="35058"/>
                </a:lnTo>
                <a:lnTo>
                  <a:pt x="12956" y="34880"/>
                </a:lnTo>
                <a:lnTo>
                  <a:pt x="12613" y="34702"/>
                </a:lnTo>
                <a:lnTo>
                  <a:pt x="12271" y="34510"/>
                </a:lnTo>
                <a:lnTo>
                  <a:pt x="11929" y="34305"/>
                </a:lnTo>
                <a:lnTo>
                  <a:pt x="11586" y="34100"/>
                </a:lnTo>
                <a:lnTo>
                  <a:pt x="11271" y="33881"/>
                </a:lnTo>
                <a:lnTo>
                  <a:pt x="10943" y="33661"/>
                </a:lnTo>
                <a:lnTo>
                  <a:pt x="10628" y="33429"/>
                </a:lnTo>
                <a:lnTo>
                  <a:pt x="10313" y="33182"/>
                </a:lnTo>
                <a:lnTo>
                  <a:pt x="10011" y="32936"/>
                </a:lnTo>
                <a:lnTo>
                  <a:pt x="9710" y="32689"/>
                </a:lnTo>
                <a:lnTo>
                  <a:pt x="9423" y="32429"/>
                </a:lnTo>
                <a:lnTo>
                  <a:pt x="9135" y="32169"/>
                </a:lnTo>
                <a:lnTo>
                  <a:pt x="8847" y="31895"/>
                </a:lnTo>
                <a:lnTo>
                  <a:pt x="8574" y="31607"/>
                </a:lnTo>
                <a:lnTo>
                  <a:pt x="8313" y="31320"/>
                </a:lnTo>
                <a:lnTo>
                  <a:pt x="8053" y="31032"/>
                </a:lnTo>
                <a:lnTo>
                  <a:pt x="7793" y="30731"/>
                </a:lnTo>
                <a:lnTo>
                  <a:pt x="7560" y="30430"/>
                </a:lnTo>
                <a:lnTo>
                  <a:pt x="7314" y="30115"/>
                </a:lnTo>
                <a:lnTo>
                  <a:pt x="7081" y="29800"/>
                </a:lnTo>
                <a:lnTo>
                  <a:pt x="6862" y="29471"/>
                </a:lnTo>
                <a:lnTo>
                  <a:pt x="6643" y="29142"/>
                </a:lnTo>
                <a:lnTo>
                  <a:pt x="6437" y="28814"/>
                </a:lnTo>
                <a:lnTo>
                  <a:pt x="6232" y="28471"/>
                </a:lnTo>
                <a:lnTo>
                  <a:pt x="6040" y="28129"/>
                </a:lnTo>
                <a:lnTo>
                  <a:pt x="5862" y="27787"/>
                </a:lnTo>
                <a:lnTo>
                  <a:pt x="5684" y="27431"/>
                </a:lnTo>
                <a:lnTo>
                  <a:pt x="5520" y="27074"/>
                </a:lnTo>
                <a:lnTo>
                  <a:pt x="5355" y="26705"/>
                </a:lnTo>
                <a:lnTo>
                  <a:pt x="5205" y="26335"/>
                </a:lnTo>
                <a:lnTo>
                  <a:pt x="5068" y="25965"/>
                </a:lnTo>
                <a:lnTo>
                  <a:pt x="4931" y="25595"/>
                </a:lnTo>
                <a:lnTo>
                  <a:pt x="4808" y="25212"/>
                </a:lnTo>
                <a:lnTo>
                  <a:pt x="4698" y="24829"/>
                </a:lnTo>
                <a:lnTo>
                  <a:pt x="4589" y="24445"/>
                </a:lnTo>
                <a:lnTo>
                  <a:pt x="4493" y="24048"/>
                </a:lnTo>
                <a:lnTo>
                  <a:pt x="4411" y="23651"/>
                </a:lnTo>
                <a:lnTo>
                  <a:pt x="4328" y="23254"/>
                </a:lnTo>
                <a:lnTo>
                  <a:pt x="4260" y="22843"/>
                </a:lnTo>
                <a:lnTo>
                  <a:pt x="4205" y="22446"/>
                </a:lnTo>
                <a:lnTo>
                  <a:pt x="4164" y="22035"/>
                </a:lnTo>
                <a:lnTo>
                  <a:pt x="4123" y="21624"/>
                </a:lnTo>
                <a:lnTo>
                  <a:pt x="4096" y="21213"/>
                </a:lnTo>
                <a:lnTo>
                  <a:pt x="4082" y="20789"/>
                </a:lnTo>
                <a:lnTo>
                  <a:pt x="4082" y="20364"/>
                </a:lnTo>
                <a:lnTo>
                  <a:pt x="4082" y="19953"/>
                </a:lnTo>
                <a:lnTo>
                  <a:pt x="4096" y="19529"/>
                </a:lnTo>
                <a:lnTo>
                  <a:pt x="4123" y="19118"/>
                </a:lnTo>
                <a:lnTo>
                  <a:pt x="4164" y="18707"/>
                </a:lnTo>
                <a:lnTo>
                  <a:pt x="4205" y="18296"/>
                </a:lnTo>
                <a:lnTo>
                  <a:pt x="4260" y="17886"/>
                </a:lnTo>
                <a:lnTo>
                  <a:pt x="4328" y="17488"/>
                </a:lnTo>
                <a:lnTo>
                  <a:pt x="4411" y="17091"/>
                </a:lnTo>
                <a:lnTo>
                  <a:pt x="4493" y="16694"/>
                </a:lnTo>
                <a:lnTo>
                  <a:pt x="4589" y="16297"/>
                </a:lnTo>
                <a:lnTo>
                  <a:pt x="4698" y="15914"/>
                </a:lnTo>
                <a:lnTo>
                  <a:pt x="4808" y="15530"/>
                </a:lnTo>
                <a:lnTo>
                  <a:pt x="4931" y="15147"/>
                </a:lnTo>
                <a:lnTo>
                  <a:pt x="5068" y="14763"/>
                </a:lnTo>
                <a:lnTo>
                  <a:pt x="5205" y="14394"/>
                </a:lnTo>
                <a:lnTo>
                  <a:pt x="5355" y="14024"/>
                </a:lnTo>
                <a:lnTo>
                  <a:pt x="5520" y="13668"/>
                </a:lnTo>
                <a:lnTo>
                  <a:pt x="5684" y="13312"/>
                </a:lnTo>
                <a:lnTo>
                  <a:pt x="5862" y="12956"/>
                </a:lnTo>
                <a:lnTo>
                  <a:pt x="6040" y="12600"/>
                </a:lnTo>
                <a:lnTo>
                  <a:pt x="6232" y="12257"/>
                </a:lnTo>
                <a:lnTo>
                  <a:pt x="6437" y="11915"/>
                </a:lnTo>
                <a:lnTo>
                  <a:pt x="6643" y="11586"/>
                </a:lnTo>
                <a:lnTo>
                  <a:pt x="6862" y="11258"/>
                </a:lnTo>
                <a:lnTo>
                  <a:pt x="7081" y="10943"/>
                </a:lnTo>
                <a:lnTo>
                  <a:pt x="7314" y="10614"/>
                </a:lnTo>
                <a:lnTo>
                  <a:pt x="7560" y="10313"/>
                </a:lnTo>
                <a:lnTo>
                  <a:pt x="7793" y="9998"/>
                </a:lnTo>
                <a:lnTo>
                  <a:pt x="8053" y="9710"/>
                </a:lnTo>
                <a:lnTo>
                  <a:pt x="8313" y="9409"/>
                </a:lnTo>
                <a:lnTo>
                  <a:pt x="8574" y="9121"/>
                </a:lnTo>
                <a:lnTo>
                  <a:pt x="8847" y="8847"/>
                </a:lnTo>
                <a:lnTo>
                  <a:pt x="9135" y="8573"/>
                </a:lnTo>
                <a:lnTo>
                  <a:pt x="9423" y="8300"/>
                </a:lnTo>
                <a:lnTo>
                  <a:pt x="9710" y="8039"/>
                </a:lnTo>
                <a:lnTo>
                  <a:pt x="10011" y="7793"/>
                </a:lnTo>
                <a:lnTo>
                  <a:pt x="10313" y="7546"/>
                </a:lnTo>
                <a:lnTo>
                  <a:pt x="10628" y="7314"/>
                </a:lnTo>
                <a:lnTo>
                  <a:pt x="10943" y="7081"/>
                </a:lnTo>
                <a:lnTo>
                  <a:pt x="11271" y="6848"/>
                </a:lnTo>
                <a:lnTo>
                  <a:pt x="11586" y="6643"/>
                </a:lnTo>
                <a:lnTo>
                  <a:pt x="11929" y="6423"/>
                </a:lnTo>
                <a:lnTo>
                  <a:pt x="12271" y="6232"/>
                </a:lnTo>
                <a:lnTo>
                  <a:pt x="12613" y="6040"/>
                </a:lnTo>
                <a:lnTo>
                  <a:pt x="12956" y="5848"/>
                </a:lnTo>
                <a:lnTo>
                  <a:pt x="13312" y="5670"/>
                </a:lnTo>
                <a:lnTo>
                  <a:pt x="13668" y="5506"/>
                </a:lnTo>
                <a:lnTo>
                  <a:pt x="14038" y="5355"/>
                </a:lnTo>
                <a:lnTo>
                  <a:pt x="14407" y="5205"/>
                </a:lnTo>
                <a:lnTo>
                  <a:pt x="14777" y="5054"/>
                </a:lnTo>
                <a:lnTo>
                  <a:pt x="15147" y="4917"/>
                </a:lnTo>
                <a:lnTo>
                  <a:pt x="15530" y="4794"/>
                </a:lnTo>
                <a:lnTo>
                  <a:pt x="15914" y="4684"/>
                </a:lnTo>
                <a:lnTo>
                  <a:pt x="16297" y="4575"/>
                </a:lnTo>
                <a:lnTo>
                  <a:pt x="16694" y="4479"/>
                </a:lnTo>
                <a:lnTo>
                  <a:pt x="17091" y="4397"/>
                </a:lnTo>
                <a:lnTo>
                  <a:pt x="17489" y="4315"/>
                </a:lnTo>
                <a:lnTo>
                  <a:pt x="17899" y="4260"/>
                </a:lnTo>
                <a:lnTo>
                  <a:pt x="18296" y="4191"/>
                </a:lnTo>
                <a:lnTo>
                  <a:pt x="18707" y="4150"/>
                </a:lnTo>
                <a:lnTo>
                  <a:pt x="19118" y="4109"/>
                </a:lnTo>
                <a:lnTo>
                  <a:pt x="19529" y="4082"/>
                </a:lnTo>
                <a:lnTo>
                  <a:pt x="19953" y="4068"/>
                </a:lnTo>
                <a:close/>
                <a:moveTo>
                  <a:pt x="19844" y="1"/>
                </a:moveTo>
                <a:lnTo>
                  <a:pt x="19324" y="28"/>
                </a:lnTo>
                <a:lnTo>
                  <a:pt x="18803" y="56"/>
                </a:lnTo>
                <a:lnTo>
                  <a:pt x="18296" y="110"/>
                </a:lnTo>
                <a:lnTo>
                  <a:pt x="17790" y="165"/>
                </a:lnTo>
                <a:lnTo>
                  <a:pt x="17269" y="234"/>
                </a:lnTo>
                <a:lnTo>
                  <a:pt x="16776" y="316"/>
                </a:lnTo>
                <a:lnTo>
                  <a:pt x="16270" y="412"/>
                </a:lnTo>
                <a:lnTo>
                  <a:pt x="15777" y="521"/>
                </a:lnTo>
                <a:lnTo>
                  <a:pt x="15284" y="644"/>
                </a:lnTo>
                <a:lnTo>
                  <a:pt x="14804" y="768"/>
                </a:lnTo>
                <a:lnTo>
                  <a:pt x="14325" y="918"/>
                </a:lnTo>
                <a:lnTo>
                  <a:pt x="13846" y="1069"/>
                </a:lnTo>
                <a:lnTo>
                  <a:pt x="13380" y="1233"/>
                </a:lnTo>
                <a:lnTo>
                  <a:pt x="12915" y="1411"/>
                </a:lnTo>
                <a:lnTo>
                  <a:pt x="12449" y="1603"/>
                </a:lnTo>
                <a:lnTo>
                  <a:pt x="11997" y="1795"/>
                </a:lnTo>
                <a:lnTo>
                  <a:pt x="11545" y="2014"/>
                </a:lnTo>
                <a:lnTo>
                  <a:pt x="11107" y="2233"/>
                </a:lnTo>
                <a:lnTo>
                  <a:pt x="10669" y="2466"/>
                </a:lnTo>
                <a:lnTo>
                  <a:pt x="10244" y="2699"/>
                </a:lnTo>
                <a:lnTo>
                  <a:pt x="9820" y="2959"/>
                </a:lnTo>
                <a:lnTo>
                  <a:pt x="9409" y="3219"/>
                </a:lnTo>
                <a:lnTo>
                  <a:pt x="8998" y="3479"/>
                </a:lnTo>
                <a:lnTo>
                  <a:pt x="8587" y="3767"/>
                </a:lnTo>
                <a:lnTo>
                  <a:pt x="8190" y="4054"/>
                </a:lnTo>
                <a:lnTo>
                  <a:pt x="7807" y="4356"/>
                </a:lnTo>
                <a:lnTo>
                  <a:pt x="7423" y="4657"/>
                </a:lnTo>
                <a:lnTo>
                  <a:pt x="7054" y="4972"/>
                </a:lnTo>
                <a:lnTo>
                  <a:pt x="6684" y="5301"/>
                </a:lnTo>
                <a:lnTo>
                  <a:pt x="6328" y="5629"/>
                </a:lnTo>
                <a:lnTo>
                  <a:pt x="5985" y="5972"/>
                </a:lnTo>
                <a:lnTo>
                  <a:pt x="5643" y="6328"/>
                </a:lnTo>
                <a:lnTo>
                  <a:pt x="5301" y="6684"/>
                </a:lnTo>
                <a:lnTo>
                  <a:pt x="4986" y="7053"/>
                </a:lnTo>
                <a:lnTo>
                  <a:pt x="4657" y="7423"/>
                </a:lnTo>
                <a:lnTo>
                  <a:pt x="4356" y="7807"/>
                </a:lnTo>
                <a:lnTo>
                  <a:pt x="4054" y="8190"/>
                </a:lnTo>
                <a:lnTo>
                  <a:pt x="3767" y="8587"/>
                </a:lnTo>
                <a:lnTo>
                  <a:pt x="3493" y="8984"/>
                </a:lnTo>
                <a:lnTo>
                  <a:pt x="3219" y="9395"/>
                </a:lnTo>
                <a:lnTo>
                  <a:pt x="2959" y="9820"/>
                </a:lnTo>
                <a:lnTo>
                  <a:pt x="2712" y="10244"/>
                </a:lnTo>
                <a:lnTo>
                  <a:pt x="2466" y="10669"/>
                </a:lnTo>
                <a:lnTo>
                  <a:pt x="2233" y="11107"/>
                </a:lnTo>
                <a:lnTo>
                  <a:pt x="2014" y="11545"/>
                </a:lnTo>
                <a:lnTo>
                  <a:pt x="1809" y="11997"/>
                </a:lnTo>
                <a:lnTo>
                  <a:pt x="1617" y="12449"/>
                </a:lnTo>
                <a:lnTo>
                  <a:pt x="1425" y="12915"/>
                </a:lnTo>
                <a:lnTo>
                  <a:pt x="1247" y="13380"/>
                </a:lnTo>
                <a:lnTo>
                  <a:pt x="1083" y="13846"/>
                </a:lnTo>
                <a:lnTo>
                  <a:pt x="918" y="14325"/>
                </a:lnTo>
                <a:lnTo>
                  <a:pt x="782" y="14804"/>
                </a:lnTo>
                <a:lnTo>
                  <a:pt x="645" y="15284"/>
                </a:lnTo>
                <a:lnTo>
                  <a:pt x="535" y="15777"/>
                </a:lnTo>
                <a:lnTo>
                  <a:pt x="426" y="16270"/>
                </a:lnTo>
                <a:lnTo>
                  <a:pt x="330" y="16763"/>
                </a:lnTo>
                <a:lnTo>
                  <a:pt x="247" y="17269"/>
                </a:lnTo>
                <a:lnTo>
                  <a:pt x="165" y="17776"/>
                </a:lnTo>
                <a:lnTo>
                  <a:pt x="111" y="18296"/>
                </a:lnTo>
                <a:lnTo>
                  <a:pt x="69" y="18803"/>
                </a:lnTo>
                <a:lnTo>
                  <a:pt x="28" y="19324"/>
                </a:lnTo>
                <a:lnTo>
                  <a:pt x="15" y="19844"/>
                </a:lnTo>
                <a:lnTo>
                  <a:pt x="1" y="20364"/>
                </a:lnTo>
                <a:lnTo>
                  <a:pt x="15" y="20898"/>
                </a:lnTo>
                <a:lnTo>
                  <a:pt x="28" y="21419"/>
                </a:lnTo>
                <a:lnTo>
                  <a:pt x="69" y="21939"/>
                </a:lnTo>
                <a:lnTo>
                  <a:pt x="111" y="22446"/>
                </a:lnTo>
                <a:lnTo>
                  <a:pt x="165" y="22952"/>
                </a:lnTo>
                <a:lnTo>
                  <a:pt x="247" y="23473"/>
                </a:lnTo>
                <a:lnTo>
                  <a:pt x="330" y="23966"/>
                </a:lnTo>
                <a:lnTo>
                  <a:pt x="426" y="24473"/>
                </a:lnTo>
                <a:lnTo>
                  <a:pt x="535" y="24966"/>
                </a:lnTo>
                <a:lnTo>
                  <a:pt x="645" y="25459"/>
                </a:lnTo>
                <a:lnTo>
                  <a:pt x="782" y="25938"/>
                </a:lnTo>
                <a:lnTo>
                  <a:pt x="918" y="26417"/>
                </a:lnTo>
                <a:lnTo>
                  <a:pt x="1083" y="26896"/>
                </a:lnTo>
                <a:lnTo>
                  <a:pt x="1247" y="27362"/>
                </a:lnTo>
                <a:lnTo>
                  <a:pt x="1425" y="27828"/>
                </a:lnTo>
                <a:lnTo>
                  <a:pt x="1617" y="28293"/>
                </a:lnTo>
                <a:lnTo>
                  <a:pt x="1809" y="28745"/>
                </a:lnTo>
                <a:lnTo>
                  <a:pt x="2014" y="29183"/>
                </a:lnTo>
                <a:lnTo>
                  <a:pt x="2233" y="29635"/>
                </a:lnTo>
                <a:lnTo>
                  <a:pt x="2466" y="30074"/>
                </a:lnTo>
                <a:lnTo>
                  <a:pt x="2712" y="30498"/>
                </a:lnTo>
                <a:lnTo>
                  <a:pt x="2959" y="30923"/>
                </a:lnTo>
                <a:lnTo>
                  <a:pt x="3219" y="31333"/>
                </a:lnTo>
                <a:lnTo>
                  <a:pt x="3493" y="31744"/>
                </a:lnTo>
                <a:lnTo>
                  <a:pt x="3767" y="32155"/>
                </a:lnTo>
                <a:lnTo>
                  <a:pt x="4054" y="32552"/>
                </a:lnTo>
                <a:lnTo>
                  <a:pt x="4356" y="32936"/>
                </a:lnTo>
                <a:lnTo>
                  <a:pt x="4657" y="33319"/>
                </a:lnTo>
                <a:lnTo>
                  <a:pt x="4986" y="33689"/>
                </a:lnTo>
                <a:lnTo>
                  <a:pt x="5301" y="34059"/>
                </a:lnTo>
                <a:lnTo>
                  <a:pt x="5643" y="34415"/>
                </a:lnTo>
                <a:lnTo>
                  <a:pt x="5985" y="34757"/>
                </a:lnTo>
                <a:lnTo>
                  <a:pt x="6328" y="35099"/>
                </a:lnTo>
                <a:lnTo>
                  <a:pt x="6684" y="35442"/>
                </a:lnTo>
                <a:lnTo>
                  <a:pt x="7054" y="35757"/>
                </a:lnTo>
                <a:lnTo>
                  <a:pt x="7423" y="36072"/>
                </a:lnTo>
                <a:lnTo>
                  <a:pt x="7807" y="36387"/>
                </a:lnTo>
                <a:lnTo>
                  <a:pt x="8190" y="36688"/>
                </a:lnTo>
                <a:lnTo>
                  <a:pt x="8587" y="36975"/>
                </a:lnTo>
                <a:lnTo>
                  <a:pt x="8998" y="37249"/>
                </a:lnTo>
                <a:lnTo>
                  <a:pt x="9409" y="37523"/>
                </a:lnTo>
                <a:lnTo>
                  <a:pt x="9820" y="37783"/>
                </a:lnTo>
                <a:lnTo>
                  <a:pt x="10244" y="38030"/>
                </a:lnTo>
                <a:lnTo>
                  <a:pt x="10669" y="38276"/>
                </a:lnTo>
                <a:lnTo>
                  <a:pt x="11107" y="38509"/>
                </a:lnTo>
                <a:lnTo>
                  <a:pt x="11545" y="38728"/>
                </a:lnTo>
                <a:lnTo>
                  <a:pt x="11997" y="38934"/>
                </a:lnTo>
                <a:lnTo>
                  <a:pt x="12449" y="39139"/>
                </a:lnTo>
                <a:lnTo>
                  <a:pt x="12915" y="39317"/>
                </a:lnTo>
                <a:lnTo>
                  <a:pt x="13380" y="39495"/>
                </a:lnTo>
                <a:lnTo>
                  <a:pt x="13846" y="39660"/>
                </a:lnTo>
                <a:lnTo>
                  <a:pt x="14325" y="39824"/>
                </a:lnTo>
                <a:lnTo>
                  <a:pt x="14804" y="39961"/>
                </a:lnTo>
                <a:lnTo>
                  <a:pt x="15284" y="40098"/>
                </a:lnTo>
                <a:lnTo>
                  <a:pt x="15777" y="40207"/>
                </a:lnTo>
                <a:lnTo>
                  <a:pt x="16270" y="40317"/>
                </a:lnTo>
                <a:lnTo>
                  <a:pt x="16776" y="40413"/>
                </a:lnTo>
                <a:lnTo>
                  <a:pt x="17269" y="40495"/>
                </a:lnTo>
                <a:lnTo>
                  <a:pt x="17790" y="40577"/>
                </a:lnTo>
                <a:lnTo>
                  <a:pt x="18296" y="40632"/>
                </a:lnTo>
                <a:lnTo>
                  <a:pt x="18803" y="40673"/>
                </a:lnTo>
                <a:lnTo>
                  <a:pt x="19324" y="40714"/>
                </a:lnTo>
                <a:lnTo>
                  <a:pt x="19844" y="40728"/>
                </a:lnTo>
                <a:lnTo>
                  <a:pt x="20378" y="40741"/>
                </a:lnTo>
                <a:lnTo>
                  <a:pt x="20898" y="40728"/>
                </a:lnTo>
                <a:lnTo>
                  <a:pt x="21419" y="40714"/>
                </a:lnTo>
                <a:lnTo>
                  <a:pt x="21939" y="40673"/>
                </a:lnTo>
                <a:lnTo>
                  <a:pt x="22460" y="40632"/>
                </a:lnTo>
                <a:lnTo>
                  <a:pt x="22966" y="40577"/>
                </a:lnTo>
                <a:lnTo>
                  <a:pt x="23473" y="40495"/>
                </a:lnTo>
                <a:lnTo>
                  <a:pt x="23980" y="40413"/>
                </a:lnTo>
                <a:lnTo>
                  <a:pt x="24473" y="40317"/>
                </a:lnTo>
                <a:lnTo>
                  <a:pt x="24966" y="40207"/>
                </a:lnTo>
                <a:lnTo>
                  <a:pt x="25459" y="40098"/>
                </a:lnTo>
                <a:lnTo>
                  <a:pt x="25938" y="39961"/>
                </a:lnTo>
                <a:lnTo>
                  <a:pt x="26417" y="39824"/>
                </a:lnTo>
                <a:lnTo>
                  <a:pt x="26896" y="39660"/>
                </a:lnTo>
                <a:lnTo>
                  <a:pt x="27376" y="39495"/>
                </a:lnTo>
                <a:lnTo>
                  <a:pt x="27841" y="39317"/>
                </a:lnTo>
                <a:lnTo>
                  <a:pt x="28293" y="39139"/>
                </a:lnTo>
                <a:lnTo>
                  <a:pt x="28745" y="38934"/>
                </a:lnTo>
                <a:lnTo>
                  <a:pt x="29197" y="38728"/>
                </a:lnTo>
                <a:lnTo>
                  <a:pt x="29635" y="38509"/>
                </a:lnTo>
                <a:lnTo>
                  <a:pt x="30074" y="38276"/>
                </a:lnTo>
                <a:lnTo>
                  <a:pt x="30498" y="38030"/>
                </a:lnTo>
                <a:lnTo>
                  <a:pt x="30923" y="37783"/>
                </a:lnTo>
                <a:lnTo>
                  <a:pt x="31347" y="37523"/>
                </a:lnTo>
                <a:lnTo>
                  <a:pt x="31758" y="37249"/>
                </a:lnTo>
                <a:lnTo>
                  <a:pt x="32155" y="36975"/>
                </a:lnTo>
                <a:lnTo>
                  <a:pt x="32552" y="36688"/>
                </a:lnTo>
                <a:lnTo>
                  <a:pt x="32936" y="36387"/>
                </a:lnTo>
                <a:lnTo>
                  <a:pt x="33319" y="36072"/>
                </a:lnTo>
                <a:lnTo>
                  <a:pt x="33702" y="35757"/>
                </a:lnTo>
                <a:lnTo>
                  <a:pt x="34059" y="35442"/>
                </a:lnTo>
                <a:lnTo>
                  <a:pt x="34415" y="35099"/>
                </a:lnTo>
                <a:lnTo>
                  <a:pt x="34771" y="34757"/>
                </a:lnTo>
                <a:lnTo>
                  <a:pt x="35113" y="34415"/>
                </a:lnTo>
                <a:lnTo>
                  <a:pt x="35442" y="34059"/>
                </a:lnTo>
                <a:lnTo>
                  <a:pt x="35770" y="33689"/>
                </a:lnTo>
                <a:lnTo>
                  <a:pt x="36085" y="33319"/>
                </a:lnTo>
                <a:lnTo>
                  <a:pt x="36400" y="32936"/>
                </a:lnTo>
                <a:lnTo>
                  <a:pt x="36688" y="32552"/>
                </a:lnTo>
                <a:lnTo>
                  <a:pt x="36975" y="32155"/>
                </a:lnTo>
                <a:lnTo>
                  <a:pt x="37263" y="31744"/>
                </a:lnTo>
                <a:lnTo>
                  <a:pt x="37537" y="31333"/>
                </a:lnTo>
                <a:lnTo>
                  <a:pt x="37797" y="30923"/>
                </a:lnTo>
                <a:lnTo>
                  <a:pt x="38044" y="30498"/>
                </a:lnTo>
                <a:lnTo>
                  <a:pt x="38276" y="30074"/>
                </a:lnTo>
                <a:lnTo>
                  <a:pt x="38509" y="29635"/>
                </a:lnTo>
                <a:lnTo>
                  <a:pt x="38728" y="29183"/>
                </a:lnTo>
                <a:lnTo>
                  <a:pt x="38947" y="28745"/>
                </a:lnTo>
                <a:lnTo>
                  <a:pt x="39139" y="28293"/>
                </a:lnTo>
                <a:lnTo>
                  <a:pt x="39331" y="27828"/>
                </a:lnTo>
                <a:lnTo>
                  <a:pt x="39509" y="27362"/>
                </a:lnTo>
                <a:lnTo>
                  <a:pt x="39673" y="26896"/>
                </a:lnTo>
                <a:lnTo>
                  <a:pt x="39824" y="26417"/>
                </a:lnTo>
                <a:lnTo>
                  <a:pt x="39974" y="25938"/>
                </a:lnTo>
                <a:lnTo>
                  <a:pt x="40098" y="25459"/>
                </a:lnTo>
                <a:lnTo>
                  <a:pt x="40221" y="24966"/>
                </a:lnTo>
                <a:lnTo>
                  <a:pt x="40330" y="24473"/>
                </a:lnTo>
                <a:lnTo>
                  <a:pt x="40426" y="23966"/>
                </a:lnTo>
                <a:lnTo>
                  <a:pt x="40509" y="23473"/>
                </a:lnTo>
                <a:lnTo>
                  <a:pt x="40577" y="22952"/>
                </a:lnTo>
                <a:lnTo>
                  <a:pt x="40645" y="22446"/>
                </a:lnTo>
                <a:lnTo>
                  <a:pt x="40687" y="21939"/>
                </a:lnTo>
                <a:lnTo>
                  <a:pt x="40714" y="21419"/>
                </a:lnTo>
                <a:lnTo>
                  <a:pt x="40741" y="20898"/>
                </a:lnTo>
                <a:lnTo>
                  <a:pt x="40741" y="20364"/>
                </a:lnTo>
                <a:lnTo>
                  <a:pt x="40741" y="19844"/>
                </a:lnTo>
                <a:lnTo>
                  <a:pt x="40714" y="19324"/>
                </a:lnTo>
                <a:lnTo>
                  <a:pt x="40687" y="18803"/>
                </a:lnTo>
                <a:lnTo>
                  <a:pt x="40645" y="18296"/>
                </a:lnTo>
                <a:lnTo>
                  <a:pt x="40577" y="17776"/>
                </a:lnTo>
                <a:lnTo>
                  <a:pt x="40509" y="17269"/>
                </a:lnTo>
                <a:lnTo>
                  <a:pt x="40426" y="16763"/>
                </a:lnTo>
                <a:lnTo>
                  <a:pt x="40330" y="16270"/>
                </a:lnTo>
                <a:lnTo>
                  <a:pt x="40221" y="15777"/>
                </a:lnTo>
                <a:lnTo>
                  <a:pt x="40098" y="15284"/>
                </a:lnTo>
                <a:lnTo>
                  <a:pt x="39974" y="14804"/>
                </a:lnTo>
                <a:lnTo>
                  <a:pt x="39824" y="14325"/>
                </a:lnTo>
                <a:lnTo>
                  <a:pt x="39673" y="13846"/>
                </a:lnTo>
                <a:lnTo>
                  <a:pt x="39509" y="13380"/>
                </a:lnTo>
                <a:lnTo>
                  <a:pt x="39331" y="12915"/>
                </a:lnTo>
                <a:lnTo>
                  <a:pt x="39139" y="12449"/>
                </a:lnTo>
                <a:lnTo>
                  <a:pt x="38947" y="11997"/>
                </a:lnTo>
                <a:lnTo>
                  <a:pt x="38728" y="11545"/>
                </a:lnTo>
                <a:lnTo>
                  <a:pt x="38509" y="11107"/>
                </a:lnTo>
                <a:lnTo>
                  <a:pt x="38276" y="10669"/>
                </a:lnTo>
                <a:lnTo>
                  <a:pt x="38044" y="10244"/>
                </a:lnTo>
                <a:lnTo>
                  <a:pt x="37797" y="9820"/>
                </a:lnTo>
                <a:lnTo>
                  <a:pt x="37537" y="9395"/>
                </a:lnTo>
                <a:lnTo>
                  <a:pt x="37263" y="8984"/>
                </a:lnTo>
                <a:lnTo>
                  <a:pt x="36975" y="8587"/>
                </a:lnTo>
                <a:lnTo>
                  <a:pt x="36688" y="8190"/>
                </a:lnTo>
                <a:lnTo>
                  <a:pt x="36400" y="7807"/>
                </a:lnTo>
                <a:lnTo>
                  <a:pt x="36085" y="7423"/>
                </a:lnTo>
                <a:lnTo>
                  <a:pt x="35770" y="7053"/>
                </a:lnTo>
                <a:lnTo>
                  <a:pt x="35442" y="6684"/>
                </a:lnTo>
                <a:lnTo>
                  <a:pt x="35113" y="6328"/>
                </a:lnTo>
                <a:lnTo>
                  <a:pt x="34771" y="5972"/>
                </a:lnTo>
                <a:lnTo>
                  <a:pt x="34415" y="5629"/>
                </a:lnTo>
                <a:lnTo>
                  <a:pt x="34059" y="5301"/>
                </a:lnTo>
                <a:lnTo>
                  <a:pt x="33702" y="4972"/>
                </a:lnTo>
                <a:lnTo>
                  <a:pt x="33319" y="4657"/>
                </a:lnTo>
                <a:lnTo>
                  <a:pt x="32936" y="4356"/>
                </a:lnTo>
                <a:lnTo>
                  <a:pt x="32552" y="4054"/>
                </a:lnTo>
                <a:lnTo>
                  <a:pt x="32155" y="3767"/>
                </a:lnTo>
                <a:lnTo>
                  <a:pt x="31758" y="3479"/>
                </a:lnTo>
                <a:lnTo>
                  <a:pt x="31347" y="3219"/>
                </a:lnTo>
                <a:lnTo>
                  <a:pt x="30923" y="2959"/>
                </a:lnTo>
                <a:lnTo>
                  <a:pt x="30498" y="2699"/>
                </a:lnTo>
                <a:lnTo>
                  <a:pt x="30074" y="2466"/>
                </a:lnTo>
                <a:lnTo>
                  <a:pt x="29635" y="2233"/>
                </a:lnTo>
                <a:lnTo>
                  <a:pt x="29197" y="2014"/>
                </a:lnTo>
                <a:lnTo>
                  <a:pt x="28745" y="1795"/>
                </a:lnTo>
                <a:lnTo>
                  <a:pt x="28293" y="1603"/>
                </a:lnTo>
                <a:lnTo>
                  <a:pt x="27841" y="1411"/>
                </a:lnTo>
                <a:lnTo>
                  <a:pt x="27376" y="1233"/>
                </a:lnTo>
                <a:lnTo>
                  <a:pt x="26896" y="1069"/>
                </a:lnTo>
                <a:lnTo>
                  <a:pt x="26417" y="918"/>
                </a:lnTo>
                <a:lnTo>
                  <a:pt x="25938" y="768"/>
                </a:lnTo>
                <a:lnTo>
                  <a:pt x="25459" y="644"/>
                </a:lnTo>
                <a:lnTo>
                  <a:pt x="24966" y="521"/>
                </a:lnTo>
                <a:lnTo>
                  <a:pt x="24473" y="412"/>
                </a:lnTo>
                <a:lnTo>
                  <a:pt x="23980" y="316"/>
                </a:lnTo>
                <a:lnTo>
                  <a:pt x="23473" y="234"/>
                </a:lnTo>
                <a:lnTo>
                  <a:pt x="22966" y="165"/>
                </a:lnTo>
                <a:lnTo>
                  <a:pt x="22460" y="110"/>
                </a:lnTo>
                <a:lnTo>
                  <a:pt x="21939" y="56"/>
                </a:lnTo>
                <a:lnTo>
                  <a:pt x="21419" y="28"/>
                </a:lnTo>
                <a:lnTo>
                  <a:pt x="208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5671176" y="3765732"/>
            <a:ext cx="257023" cy="257023"/>
          </a:xfrm>
          <a:custGeom>
            <a:avLst/>
            <a:gdLst/>
            <a:ahLst/>
            <a:cxnLst/>
            <a:rect l="l" t="t" r="r" b="b"/>
            <a:pathLst>
              <a:path w="14928" h="14928" extrusionOk="0">
                <a:moveTo>
                  <a:pt x="7464" y="1"/>
                </a:moveTo>
                <a:lnTo>
                  <a:pt x="7081" y="15"/>
                </a:lnTo>
                <a:lnTo>
                  <a:pt x="6697" y="42"/>
                </a:lnTo>
                <a:lnTo>
                  <a:pt x="6327" y="97"/>
                </a:lnTo>
                <a:lnTo>
                  <a:pt x="5958" y="152"/>
                </a:lnTo>
                <a:lnTo>
                  <a:pt x="5602" y="247"/>
                </a:lnTo>
                <a:lnTo>
                  <a:pt x="5246" y="343"/>
                </a:lnTo>
                <a:lnTo>
                  <a:pt x="4903" y="453"/>
                </a:lnTo>
                <a:lnTo>
                  <a:pt x="4561" y="590"/>
                </a:lnTo>
                <a:lnTo>
                  <a:pt x="4232" y="740"/>
                </a:lnTo>
                <a:lnTo>
                  <a:pt x="3903" y="905"/>
                </a:lnTo>
                <a:lnTo>
                  <a:pt x="3589" y="1083"/>
                </a:lnTo>
                <a:lnTo>
                  <a:pt x="3287" y="1288"/>
                </a:lnTo>
                <a:lnTo>
                  <a:pt x="3000" y="1494"/>
                </a:lnTo>
                <a:lnTo>
                  <a:pt x="2712" y="1713"/>
                </a:lnTo>
                <a:lnTo>
                  <a:pt x="2452" y="1945"/>
                </a:lnTo>
                <a:lnTo>
                  <a:pt x="2192" y="2192"/>
                </a:lnTo>
                <a:lnTo>
                  <a:pt x="1945" y="2452"/>
                </a:lnTo>
                <a:lnTo>
                  <a:pt x="1699" y="2726"/>
                </a:lnTo>
                <a:lnTo>
                  <a:pt x="1480" y="3000"/>
                </a:lnTo>
                <a:lnTo>
                  <a:pt x="1274" y="3301"/>
                </a:lnTo>
                <a:lnTo>
                  <a:pt x="1082" y="3602"/>
                </a:lnTo>
                <a:lnTo>
                  <a:pt x="904" y="3917"/>
                </a:lnTo>
                <a:lnTo>
                  <a:pt x="740" y="4232"/>
                </a:lnTo>
                <a:lnTo>
                  <a:pt x="589" y="4561"/>
                </a:lnTo>
                <a:lnTo>
                  <a:pt x="453" y="4903"/>
                </a:lnTo>
                <a:lnTo>
                  <a:pt x="343" y="5246"/>
                </a:lnTo>
                <a:lnTo>
                  <a:pt x="233" y="5602"/>
                </a:lnTo>
                <a:lnTo>
                  <a:pt x="151" y="5958"/>
                </a:lnTo>
                <a:lnTo>
                  <a:pt x="83" y="6328"/>
                </a:lnTo>
                <a:lnTo>
                  <a:pt x="42" y="6697"/>
                </a:lnTo>
                <a:lnTo>
                  <a:pt x="14" y="7081"/>
                </a:lnTo>
                <a:lnTo>
                  <a:pt x="1" y="7464"/>
                </a:lnTo>
                <a:lnTo>
                  <a:pt x="14" y="7848"/>
                </a:lnTo>
                <a:lnTo>
                  <a:pt x="42" y="8231"/>
                </a:lnTo>
                <a:lnTo>
                  <a:pt x="83" y="8601"/>
                </a:lnTo>
                <a:lnTo>
                  <a:pt x="151" y="8971"/>
                </a:lnTo>
                <a:lnTo>
                  <a:pt x="233" y="9327"/>
                </a:lnTo>
                <a:lnTo>
                  <a:pt x="343" y="9683"/>
                </a:lnTo>
                <a:lnTo>
                  <a:pt x="453" y="10039"/>
                </a:lnTo>
                <a:lnTo>
                  <a:pt x="589" y="10367"/>
                </a:lnTo>
                <a:lnTo>
                  <a:pt x="740" y="10696"/>
                </a:lnTo>
                <a:lnTo>
                  <a:pt x="904" y="11025"/>
                </a:lnTo>
                <a:lnTo>
                  <a:pt x="1082" y="11340"/>
                </a:lnTo>
                <a:lnTo>
                  <a:pt x="1274" y="11641"/>
                </a:lnTo>
                <a:lnTo>
                  <a:pt x="1480" y="11929"/>
                </a:lnTo>
                <a:lnTo>
                  <a:pt x="1699" y="12216"/>
                </a:lnTo>
                <a:lnTo>
                  <a:pt x="1945" y="12476"/>
                </a:lnTo>
                <a:lnTo>
                  <a:pt x="2192" y="12737"/>
                </a:lnTo>
                <a:lnTo>
                  <a:pt x="2452" y="12983"/>
                </a:lnTo>
                <a:lnTo>
                  <a:pt x="2712" y="13230"/>
                </a:lnTo>
                <a:lnTo>
                  <a:pt x="3000" y="13449"/>
                </a:lnTo>
                <a:lnTo>
                  <a:pt x="3287" y="13654"/>
                </a:lnTo>
                <a:lnTo>
                  <a:pt x="3589" y="13846"/>
                </a:lnTo>
                <a:lnTo>
                  <a:pt x="3903" y="14024"/>
                </a:lnTo>
                <a:lnTo>
                  <a:pt x="4232" y="14188"/>
                </a:lnTo>
                <a:lnTo>
                  <a:pt x="4561" y="14339"/>
                </a:lnTo>
                <a:lnTo>
                  <a:pt x="4903" y="14476"/>
                </a:lnTo>
                <a:lnTo>
                  <a:pt x="5246" y="14585"/>
                </a:lnTo>
                <a:lnTo>
                  <a:pt x="5602" y="14695"/>
                </a:lnTo>
                <a:lnTo>
                  <a:pt x="5958" y="14777"/>
                </a:lnTo>
                <a:lnTo>
                  <a:pt x="6327" y="14845"/>
                </a:lnTo>
                <a:lnTo>
                  <a:pt x="6697" y="14887"/>
                </a:lnTo>
                <a:lnTo>
                  <a:pt x="7081" y="14914"/>
                </a:lnTo>
                <a:lnTo>
                  <a:pt x="7464" y="14928"/>
                </a:lnTo>
                <a:lnTo>
                  <a:pt x="7847" y="14914"/>
                </a:lnTo>
                <a:lnTo>
                  <a:pt x="8231" y="14887"/>
                </a:lnTo>
                <a:lnTo>
                  <a:pt x="8601" y="14845"/>
                </a:lnTo>
                <a:lnTo>
                  <a:pt x="8970" y="14777"/>
                </a:lnTo>
                <a:lnTo>
                  <a:pt x="9326" y="14695"/>
                </a:lnTo>
                <a:lnTo>
                  <a:pt x="9682" y="14585"/>
                </a:lnTo>
                <a:lnTo>
                  <a:pt x="10025" y="14476"/>
                </a:lnTo>
                <a:lnTo>
                  <a:pt x="10367" y="14339"/>
                </a:lnTo>
                <a:lnTo>
                  <a:pt x="10696" y="14188"/>
                </a:lnTo>
                <a:lnTo>
                  <a:pt x="11011" y="14024"/>
                </a:lnTo>
                <a:lnTo>
                  <a:pt x="11326" y="13846"/>
                </a:lnTo>
                <a:lnTo>
                  <a:pt x="11627" y="13654"/>
                </a:lnTo>
                <a:lnTo>
                  <a:pt x="11928" y="13449"/>
                </a:lnTo>
                <a:lnTo>
                  <a:pt x="12202" y="13230"/>
                </a:lnTo>
                <a:lnTo>
                  <a:pt x="12476" y="12983"/>
                </a:lnTo>
                <a:lnTo>
                  <a:pt x="12736" y="12737"/>
                </a:lnTo>
                <a:lnTo>
                  <a:pt x="12983" y="12476"/>
                </a:lnTo>
                <a:lnTo>
                  <a:pt x="13216" y="12216"/>
                </a:lnTo>
                <a:lnTo>
                  <a:pt x="13435" y="11929"/>
                </a:lnTo>
                <a:lnTo>
                  <a:pt x="13654" y="11641"/>
                </a:lnTo>
                <a:lnTo>
                  <a:pt x="13846" y="11340"/>
                </a:lnTo>
                <a:lnTo>
                  <a:pt x="14024" y="11025"/>
                </a:lnTo>
                <a:lnTo>
                  <a:pt x="14188" y="10696"/>
                </a:lnTo>
                <a:lnTo>
                  <a:pt x="14338" y="10367"/>
                </a:lnTo>
                <a:lnTo>
                  <a:pt x="14475" y="10039"/>
                </a:lnTo>
                <a:lnTo>
                  <a:pt x="14585" y="9683"/>
                </a:lnTo>
                <a:lnTo>
                  <a:pt x="14681" y="9327"/>
                </a:lnTo>
                <a:lnTo>
                  <a:pt x="14777" y="8971"/>
                </a:lnTo>
                <a:lnTo>
                  <a:pt x="14831" y="8601"/>
                </a:lnTo>
                <a:lnTo>
                  <a:pt x="14886" y="8231"/>
                </a:lnTo>
                <a:lnTo>
                  <a:pt x="14914" y="7848"/>
                </a:lnTo>
                <a:lnTo>
                  <a:pt x="14927" y="7464"/>
                </a:lnTo>
                <a:lnTo>
                  <a:pt x="14914" y="7177"/>
                </a:lnTo>
                <a:lnTo>
                  <a:pt x="14900" y="6903"/>
                </a:lnTo>
                <a:lnTo>
                  <a:pt x="14873" y="6615"/>
                </a:lnTo>
                <a:lnTo>
                  <a:pt x="14831" y="6341"/>
                </a:lnTo>
                <a:lnTo>
                  <a:pt x="14790" y="6067"/>
                </a:lnTo>
                <a:lnTo>
                  <a:pt x="14736" y="5794"/>
                </a:lnTo>
                <a:lnTo>
                  <a:pt x="14667" y="5520"/>
                </a:lnTo>
                <a:lnTo>
                  <a:pt x="14585" y="5259"/>
                </a:lnTo>
                <a:lnTo>
                  <a:pt x="14503" y="4999"/>
                </a:lnTo>
                <a:lnTo>
                  <a:pt x="14407" y="4753"/>
                </a:lnTo>
                <a:lnTo>
                  <a:pt x="14311" y="4493"/>
                </a:lnTo>
                <a:lnTo>
                  <a:pt x="14202" y="4246"/>
                </a:lnTo>
                <a:lnTo>
                  <a:pt x="14078" y="4013"/>
                </a:lnTo>
                <a:lnTo>
                  <a:pt x="13941" y="3781"/>
                </a:lnTo>
                <a:lnTo>
                  <a:pt x="13804" y="3548"/>
                </a:lnTo>
                <a:lnTo>
                  <a:pt x="13667" y="3315"/>
                </a:lnTo>
                <a:lnTo>
                  <a:pt x="13407" y="2959"/>
                </a:lnTo>
                <a:lnTo>
                  <a:pt x="13120" y="2603"/>
                </a:lnTo>
                <a:lnTo>
                  <a:pt x="12818" y="2274"/>
                </a:lnTo>
                <a:lnTo>
                  <a:pt x="12490" y="1959"/>
                </a:lnTo>
                <a:lnTo>
                  <a:pt x="12147" y="1672"/>
                </a:lnTo>
                <a:lnTo>
                  <a:pt x="11791" y="1398"/>
                </a:lnTo>
                <a:lnTo>
                  <a:pt x="11422" y="1138"/>
                </a:lnTo>
                <a:lnTo>
                  <a:pt x="11024" y="918"/>
                </a:lnTo>
                <a:lnTo>
                  <a:pt x="10627" y="713"/>
                </a:lnTo>
                <a:lnTo>
                  <a:pt x="10203" y="521"/>
                </a:lnTo>
                <a:lnTo>
                  <a:pt x="9778" y="371"/>
                </a:lnTo>
                <a:lnTo>
                  <a:pt x="9326" y="247"/>
                </a:lnTo>
                <a:lnTo>
                  <a:pt x="8875" y="138"/>
                </a:lnTo>
                <a:lnTo>
                  <a:pt x="8409" y="69"/>
                </a:lnTo>
                <a:lnTo>
                  <a:pt x="7943" y="28"/>
                </a:lnTo>
                <a:lnTo>
                  <a:pt x="74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788464" y="3776938"/>
            <a:ext cx="106835" cy="128529"/>
          </a:xfrm>
          <a:custGeom>
            <a:avLst/>
            <a:gdLst/>
            <a:ahLst/>
            <a:cxnLst/>
            <a:rect l="l" t="t" r="r" b="b"/>
            <a:pathLst>
              <a:path w="6205" h="7465" extrusionOk="0">
                <a:moveTo>
                  <a:pt x="1" y="1"/>
                </a:moveTo>
                <a:lnTo>
                  <a:pt x="1" y="7464"/>
                </a:lnTo>
                <a:lnTo>
                  <a:pt x="6204" y="3315"/>
                </a:lnTo>
                <a:lnTo>
                  <a:pt x="5944" y="2959"/>
                </a:lnTo>
                <a:lnTo>
                  <a:pt x="5657" y="2603"/>
                </a:lnTo>
                <a:lnTo>
                  <a:pt x="5355" y="2274"/>
                </a:lnTo>
                <a:lnTo>
                  <a:pt x="5027" y="1959"/>
                </a:lnTo>
                <a:lnTo>
                  <a:pt x="4684" y="1672"/>
                </a:lnTo>
                <a:lnTo>
                  <a:pt x="4328" y="1398"/>
                </a:lnTo>
                <a:lnTo>
                  <a:pt x="3959" y="1138"/>
                </a:lnTo>
                <a:lnTo>
                  <a:pt x="3561" y="918"/>
                </a:lnTo>
                <a:lnTo>
                  <a:pt x="3164" y="713"/>
                </a:lnTo>
                <a:lnTo>
                  <a:pt x="2740" y="521"/>
                </a:lnTo>
                <a:lnTo>
                  <a:pt x="2315" y="371"/>
                </a:lnTo>
                <a:lnTo>
                  <a:pt x="1863" y="247"/>
                </a:lnTo>
                <a:lnTo>
                  <a:pt x="1412" y="138"/>
                </a:lnTo>
                <a:lnTo>
                  <a:pt x="946" y="69"/>
                </a:lnTo>
                <a:lnTo>
                  <a:pt x="480" y="2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254970" y="1238392"/>
            <a:ext cx="35382" cy="35382"/>
          </a:xfrm>
          <a:custGeom>
            <a:avLst/>
            <a:gdLst/>
            <a:ahLst/>
            <a:cxnLst/>
            <a:rect l="l" t="t" r="r" b="b"/>
            <a:pathLst>
              <a:path w="2055" h="2055" extrusionOk="0">
                <a:moveTo>
                  <a:pt x="918" y="1"/>
                </a:moveTo>
                <a:lnTo>
                  <a:pt x="822" y="14"/>
                </a:lnTo>
                <a:lnTo>
                  <a:pt x="726" y="42"/>
                </a:lnTo>
                <a:lnTo>
                  <a:pt x="630" y="83"/>
                </a:lnTo>
                <a:lnTo>
                  <a:pt x="535" y="124"/>
                </a:lnTo>
                <a:lnTo>
                  <a:pt x="452" y="179"/>
                </a:lnTo>
                <a:lnTo>
                  <a:pt x="370" y="234"/>
                </a:lnTo>
                <a:lnTo>
                  <a:pt x="302" y="302"/>
                </a:lnTo>
                <a:lnTo>
                  <a:pt x="233" y="371"/>
                </a:lnTo>
                <a:lnTo>
                  <a:pt x="179" y="453"/>
                </a:lnTo>
                <a:lnTo>
                  <a:pt x="124" y="535"/>
                </a:lnTo>
                <a:lnTo>
                  <a:pt x="83" y="631"/>
                </a:lnTo>
                <a:lnTo>
                  <a:pt x="42" y="727"/>
                </a:lnTo>
                <a:lnTo>
                  <a:pt x="14" y="822"/>
                </a:lnTo>
                <a:lnTo>
                  <a:pt x="1" y="918"/>
                </a:lnTo>
                <a:lnTo>
                  <a:pt x="1" y="1028"/>
                </a:lnTo>
                <a:lnTo>
                  <a:pt x="1" y="1137"/>
                </a:lnTo>
                <a:lnTo>
                  <a:pt x="14" y="1233"/>
                </a:lnTo>
                <a:lnTo>
                  <a:pt x="42" y="1329"/>
                </a:lnTo>
                <a:lnTo>
                  <a:pt x="83" y="1425"/>
                </a:lnTo>
                <a:lnTo>
                  <a:pt x="124" y="1521"/>
                </a:lnTo>
                <a:lnTo>
                  <a:pt x="179" y="1603"/>
                </a:lnTo>
                <a:lnTo>
                  <a:pt x="233" y="1685"/>
                </a:lnTo>
                <a:lnTo>
                  <a:pt x="302" y="1754"/>
                </a:lnTo>
                <a:lnTo>
                  <a:pt x="370" y="1822"/>
                </a:lnTo>
                <a:lnTo>
                  <a:pt x="452" y="1877"/>
                </a:lnTo>
                <a:lnTo>
                  <a:pt x="535" y="1932"/>
                </a:lnTo>
                <a:lnTo>
                  <a:pt x="630" y="1973"/>
                </a:lnTo>
                <a:lnTo>
                  <a:pt x="726" y="2014"/>
                </a:lnTo>
                <a:lnTo>
                  <a:pt x="822" y="2041"/>
                </a:lnTo>
                <a:lnTo>
                  <a:pt x="918" y="2055"/>
                </a:lnTo>
                <a:lnTo>
                  <a:pt x="1137" y="2055"/>
                </a:lnTo>
                <a:lnTo>
                  <a:pt x="1233" y="2041"/>
                </a:lnTo>
                <a:lnTo>
                  <a:pt x="1329" y="2014"/>
                </a:lnTo>
                <a:lnTo>
                  <a:pt x="1425" y="1973"/>
                </a:lnTo>
                <a:lnTo>
                  <a:pt x="1521" y="1932"/>
                </a:lnTo>
                <a:lnTo>
                  <a:pt x="1603" y="1877"/>
                </a:lnTo>
                <a:lnTo>
                  <a:pt x="1685" y="1822"/>
                </a:lnTo>
                <a:lnTo>
                  <a:pt x="1753" y="1754"/>
                </a:lnTo>
                <a:lnTo>
                  <a:pt x="1822" y="1685"/>
                </a:lnTo>
                <a:lnTo>
                  <a:pt x="1890" y="1603"/>
                </a:lnTo>
                <a:lnTo>
                  <a:pt x="1931" y="1521"/>
                </a:lnTo>
                <a:lnTo>
                  <a:pt x="1973" y="1425"/>
                </a:lnTo>
                <a:lnTo>
                  <a:pt x="2014" y="1329"/>
                </a:lnTo>
                <a:lnTo>
                  <a:pt x="2041" y="1233"/>
                </a:lnTo>
                <a:lnTo>
                  <a:pt x="2055" y="1137"/>
                </a:lnTo>
                <a:lnTo>
                  <a:pt x="2055" y="1028"/>
                </a:lnTo>
                <a:lnTo>
                  <a:pt x="2055" y="918"/>
                </a:lnTo>
                <a:lnTo>
                  <a:pt x="2041" y="822"/>
                </a:lnTo>
                <a:lnTo>
                  <a:pt x="2014" y="727"/>
                </a:lnTo>
                <a:lnTo>
                  <a:pt x="1973" y="631"/>
                </a:lnTo>
                <a:lnTo>
                  <a:pt x="1931" y="535"/>
                </a:lnTo>
                <a:lnTo>
                  <a:pt x="1890" y="453"/>
                </a:lnTo>
                <a:lnTo>
                  <a:pt x="1822" y="371"/>
                </a:lnTo>
                <a:lnTo>
                  <a:pt x="1753" y="302"/>
                </a:lnTo>
                <a:lnTo>
                  <a:pt x="1685" y="234"/>
                </a:lnTo>
                <a:lnTo>
                  <a:pt x="1603" y="179"/>
                </a:lnTo>
                <a:lnTo>
                  <a:pt x="1521" y="124"/>
                </a:lnTo>
                <a:lnTo>
                  <a:pt x="1425" y="83"/>
                </a:lnTo>
                <a:lnTo>
                  <a:pt x="1329" y="42"/>
                </a:lnTo>
                <a:lnTo>
                  <a:pt x="1233" y="14"/>
                </a:lnTo>
                <a:lnTo>
                  <a:pt x="1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352111" y="1911786"/>
            <a:ext cx="312188" cy="203494"/>
          </a:xfrm>
          <a:custGeom>
            <a:avLst/>
            <a:gdLst/>
            <a:ahLst/>
            <a:cxnLst/>
            <a:rect l="l" t="t" r="r" b="b"/>
            <a:pathLst>
              <a:path w="18132" h="11819" extrusionOk="0">
                <a:moveTo>
                  <a:pt x="3794" y="1"/>
                </a:moveTo>
                <a:lnTo>
                  <a:pt x="3630" y="14"/>
                </a:lnTo>
                <a:lnTo>
                  <a:pt x="3465" y="42"/>
                </a:lnTo>
                <a:lnTo>
                  <a:pt x="3301" y="69"/>
                </a:lnTo>
                <a:lnTo>
                  <a:pt x="3150" y="124"/>
                </a:lnTo>
                <a:lnTo>
                  <a:pt x="3013" y="179"/>
                </a:lnTo>
                <a:lnTo>
                  <a:pt x="2863" y="247"/>
                </a:lnTo>
                <a:lnTo>
                  <a:pt x="2739" y="343"/>
                </a:lnTo>
                <a:lnTo>
                  <a:pt x="2616" y="425"/>
                </a:lnTo>
                <a:lnTo>
                  <a:pt x="2493" y="535"/>
                </a:lnTo>
                <a:lnTo>
                  <a:pt x="2383" y="644"/>
                </a:lnTo>
                <a:lnTo>
                  <a:pt x="2288" y="781"/>
                </a:lnTo>
                <a:lnTo>
                  <a:pt x="2205" y="905"/>
                </a:lnTo>
                <a:lnTo>
                  <a:pt x="2123" y="1041"/>
                </a:lnTo>
                <a:lnTo>
                  <a:pt x="2068" y="1192"/>
                </a:lnTo>
                <a:lnTo>
                  <a:pt x="2014" y="1343"/>
                </a:lnTo>
                <a:lnTo>
                  <a:pt x="1973" y="1507"/>
                </a:lnTo>
                <a:lnTo>
                  <a:pt x="1" y="11819"/>
                </a:lnTo>
                <a:lnTo>
                  <a:pt x="18132" y="11819"/>
                </a:lnTo>
                <a:lnTo>
                  <a:pt x="16160" y="1507"/>
                </a:lnTo>
                <a:lnTo>
                  <a:pt x="16119" y="1343"/>
                </a:lnTo>
                <a:lnTo>
                  <a:pt x="16078" y="1192"/>
                </a:lnTo>
                <a:lnTo>
                  <a:pt x="16009" y="1041"/>
                </a:lnTo>
                <a:lnTo>
                  <a:pt x="15927" y="905"/>
                </a:lnTo>
                <a:lnTo>
                  <a:pt x="15845" y="781"/>
                </a:lnTo>
                <a:lnTo>
                  <a:pt x="15749" y="644"/>
                </a:lnTo>
                <a:lnTo>
                  <a:pt x="15639" y="535"/>
                </a:lnTo>
                <a:lnTo>
                  <a:pt x="15516" y="425"/>
                </a:lnTo>
                <a:lnTo>
                  <a:pt x="15393" y="343"/>
                </a:lnTo>
                <a:lnTo>
                  <a:pt x="15270" y="247"/>
                </a:lnTo>
                <a:lnTo>
                  <a:pt x="15119" y="179"/>
                </a:lnTo>
                <a:lnTo>
                  <a:pt x="14982" y="124"/>
                </a:lnTo>
                <a:lnTo>
                  <a:pt x="14831" y="69"/>
                </a:lnTo>
                <a:lnTo>
                  <a:pt x="14667" y="42"/>
                </a:lnTo>
                <a:lnTo>
                  <a:pt x="14503" y="14"/>
                </a:lnTo>
                <a:lnTo>
                  <a:pt x="14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852493" y="2079433"/>
            <a:ext cx="327752" cy="327752"/>
          </a:xfrm>
          <a:custGeom>
            <a:avLst/>
            <a:gdLst/>
            <a:ahLst/>
            <a:cxnLst/>
            <a:rect l="l" t="t" r="r" b="b"/>
            <a:pathLst>
              <a:path w="19036" h="19036" extrusionOk="0">
                <a:moveTo>
                  <a:pt x="9299" y="0"/>
                </a:moveTo>
                <a:lnTo>
                  <a:pt x="9135" y="14"/>
                </a:lnTo>
                <a:lnTo>
                  <a:pt x="8984" y="28"/>
                </a:lnTo>
                <a:lnTo>
                  <a:pt x="8833" y="69"/>
                </a:lnTo>
                <a:lnTo>
                  <a:pt x="8683" y="110"/>
                </a:lnTo>
                <a:lnTo>
                  <a:pt x="8532" y="178"/>
                </a:lnTo>
                <a:lnTo>
                  <a:pt x="8395" y="247"/>
                </a:lnTo>
                <a:lnTo>
                  <a:pt x="8258" y="329"/>
                </a:lnTo>
                <a:lnTo>
                  <a:pt x="8121" y="439"/>
                </a:lnTo>
                <a:lnTo>
                  <a:pt x="7998" y="548"/>
                </a:lnTo>
                <a:lnTo>
                  <a:pt x="4506" y="4040"/>
                </a:lnTo>
                <a:lnTo>
                  <a:pt x="4040" y="4519"/>
                </a:lnTo>
                <a:lnTo>
                  <a:pt x="535" y="8011"/>
                </a:lnTo>
                <a:lnTo>
                  <a:pt x="425" y="8135"/>
                </a:lnTo>
                <a:lnTo>
                  <a:pt x="329" y="8258"/>
                </a:lnTo>
                <a:lnTo>
                  <a:pt x="247" y="8395"/>
                </a:lnTo>
                <a:lnTo>
                  <a:pt x="165" y="8532"/>
                </a:lnTo>
                <a:lnTo>
                  <a:pt x="110" y="8683"/>
                </a:lnTo>
                <a:lnTo>
                  <a:pt x="69" y="8833"/>
                </a:lnTo>
                <a:lnTo>
                  <a:pt x="28" y="8984"/>
                </a:lnTo>
                <a:lnTo>
                  <a:pt x="14" y="9134"/>
                </a:lnTo>
                <a:lnTo>
                  <a:pt x="1" y="9299"/>
                </a:lnTo>
                <a:lnTo>
                  <a:pt x="1" y="9449"/>
                </a:lnTo>
                <a:lnTo>
                  <a:pt x="28" y="9614"/>
                </a:lnTo>
                <a:lnTo>
                  <a:pt x="55" y="9764"/>
                </a:lnTo>
                <a:lnTo>
                  <a:pt x="96" y="9915"/>
                </a:lnTo>
                <a:lnTo>
                  <a:pt x="165" y="10066"/>
                </a:lnTo>
                <a:lnTo>
                  <a:pt x="233" y="10216"/>
                </a:lnTo>
                <a:lnTo>
                  <a:pt x="315" y="10353"/>
                </a:lnTo>
                <a:lnTo>
                  <a:pt x="6218" y="19035"/>
                </a:lnTo>
                <a:lnTo>
                  <a:pt x="12394" y="12873"/>
                </a:lnTo>
                <a:lnTo>
                  <a:pt x="12859" y="12394"/>
                </a:lnTo>
                <a:lnTo>
                  <a:pt x="19035" y="6218"/>
                </a:lnTo>
                <a:lnTo>
                  <a:pt x="10353" y="329"/>
                </a:lnTo>
                <a:lnTo>
                  <a:pt x="10216" y="233"/>
                </a:lnTo>
                <a:lnTo>
                  <a:pt x="10066" y="165"/>
                </a:lnTo>
                <a:lnTo>
                  <a:pt x="9915" y="110"/>
                </a:lnTo>
                <a:lnTo>
                  <a:pt x="9764" y="55"/>
                </a:lnTo>
                <a:lnTo>
                  <a:pt x="9614" y="28"/>
                </a:lnTo>
                <a:lnTo>
                  <a:pt x="9450" y="14"/>
                </a:lnTo>
                <a:lnTo>
                  <a:pt x="9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684847" y="2579050"/>
            <a:ext cx="203511" cy="312188"/>
          </a:xfrm>
          <a:custGeom>
            <a:avLst/>
            <a:gdLst/>
            <a:ahLst/>
            <a:cxnLst/>
            <a:rect l="l" t="t" r="r" b="b"/>
            <a:pathLst>
              <a:path w="11820" h="18132" extrusionOk="0">
                <a:moveTo>
                  <a:pt x="11819" y="1"/>
                </a:moveTo>
                <a:lnTo>
                  <a:pt x="1507" y="1973"/>
                </a:lnTo>
                <a:lnTo>
                  <a:pt x="1343" y="2014"/>
                </a:lnTo>
                <a:lnTo>
                  <a:pt x="1192" y="2068"/>
                </a:lnTo>
                <a:lnTo>
                  <a:pt x="1042" y="2137"/>
                </a:lnTo>
                <a:lnTo>
                  <a:pt x="905" y="2205"/>
                </a:lnTo>
                <a:lnTo>
                  <a:pt x="768" y="2287"/>
                </a:lnTo>
                <a:lnTo>
                  <a:pt x="645" y="2397"/>
                </a:lnTo>
                <a:lnTo>
                  <a:pt x="535" y="2493"/>
                </a:lnTo>
                <a:lnTo>
                  <a:pt x="425" y="2616"/>
                </a:lnTo>
                <a:lnTo>
                  <a:pt x="330" y="2739"/>
                </a:lnTo>
                <a:lnTo>
                  <a:pt x="247" y="2876"/>
                </a:lnTo>
                <a:lnTo>
                  <a:pt x="179" y="3013"/>
                </a:lnTo>
                <a:lnTo>
                  <a:pt x="110" y="3164"/>
                </a:lnTo>
                <a:lnTo>
                  <a:pt x="69" y="3315"/>
                </a:lnTo>
                <a:lnTo>
                  <a:pt x="28" y="3465"/>
                </a:lnTo>
                <a:lnTo>
                  <a:pt x="15" y="3630"/>
                </a:lnTo>
                <a:lnTo>
                  <a:pt x="1" y="3794"/>
                </a:lnTo>
                <a:lnTo>
                  <a:pt x="1" y="8737"/>
                </a:lnTo>
                <a:lnTo>
                  <a:pt x="1" y="9409"/>
                </a:lnTo>
                <a:lnTo>
                  <a:pt x="1" y="14352"/>
                </a:lnTo>
                <a:lnTo>
                  <a:pt x="15" y="14516"/>
                </a:lnTo>
                <a:lnTo>
                  <a:pt x="28" y="14681"/>
                </a:lnTo>
                <a:lnTo>
                  <a:pt x="69" y="14831"/>
                </a:lnTo>
                <a:lnTo>
                  <a:pt x="110" y="14982"/>
                </a:lnTo>
                <a:lnTo>
                  <a:pt x="179" y="15133"/>
                </a:lnTo>
                <a:lnTo>
                  <a:pt x="247" y="15270"/>
                </a:lnTo>
                <a:lnTo>
                  <a:pt x="330" y="15407"/>
                </a:lnTo>
                <a:lnTo>
                  <a:pt x="425" y="15530"/>
                </a:lnTo>
                <a:lnTo>
                  <a:pt x="535" y="15639"/>
                </a:lnTo>
                <a:lnTo>
                  <a:pt x="645" y="15749"/>
                </a:lnTo>
                <a:lnTo>
                  <a:pt x="768" y="15845"/>
                </a:lnTo>
                <a:lnTo>
                  <a:pt x="905" y="15941"/>
                </a:lnTo>
                <a:lnTo>
                  <a:pt x="1042" y="16009"/>
                </a:lnTo>
                <a:lnTo>
                  <a:pt x="1192" y="16078"/>
                </a:lnTo>
                <a:lnTo>
                  <a:pt x="1343" y="16132"/>
                </a:lnTo>
                <a:lnTo>
                  <a:pt x="1507" y="16160"/>
                </a:lnTo>
                <a:lnTo>
                  <a:pt x="11819" y="18132"/>
                </a:lnTo>
                <a:lnTo>
                  <a:pt x="11819" y="9409"/>
                </a:lnTo>
                <a:lnTo>
                  <a:pt x="11819" y="8737"/>
                </a:lnTo>
                <a:lnTo>
                  <a:pt x="118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852493" y="3063103"/>
            <a:ext cx="327752" cy="327993"/>
          </a:xfrm>
          <a:custGeom>
            <a:avLst/>
            <a:gdLst/>
            <a:ahLst/>
            <a:cxnLst/>
            <a:rect l="l" t="t" r="r" b="b"/>
            <a:pathLst>
              <a:path w="19036" h="19050" extrusionOk="0">
                <a:moveTo>
                  <a:pt x="6218" y="1"/>
                </a:moveTo>
                <a:lnTo>
                  <a:pt x="315" y="8697"/>
                </a:lnTo>
                <a:lnTo>
                  <a:pt x="233" y="8834"/>
                </a:lnTo>
                <a:lnTo>
                  <a:pt x="165" y="8984"/>
                </a:lnTo>
                <a:lnTo>
                  <a:pt x="96" y="9121"/>
                </a:lnTo>
                <a:lnTo>
                  <a:pt x="55" y="9286"/>
                </a:lnTo>
                <a:lnTo>
                  <a:pt x="28" y="9436"/>
                </a:lnTo>
                <a:lnTo>
                  <a:pt x="1" y="9587"/>
                </a:lnTo>
                <a:lnTo>
                  <a:pt x="1" y="9751"/>
                </a:lnTo>
                <a:lnTo>
                  <a:pt x="14" y="9902"/>
                </a:lnTo>
                <a:lnTo>
                  <a:pt x="28" y="10066"/>
                </a:lnTo>
                <a:lnTo>
                  <a:pt x="69" y="10217"/>
                </a:lnTo>
                <a:lnTo>
                  <a:pt x="110" y="10367"/>
                </a:lnTo>
                <a:lnTo>
                  <a:pt x="165" y="10504"/>
                </a:lnTo>
                <a:lnTo>
                  <a:pt x="247" y="10655"/>
                </a:lnTo>
                <a:lnTo>
                  <a:pt x="329" y="10792"/>
                </a:lnTo>
                <a:lnTo>
                  <a:pt x="425" y="10915"/>
                </a:lnTo>
                <a:lnTo>
                  <a:pt x="535" y="11039"/>
                </a:lnTo>
                <a:lnTo>
                  <a:pt x="4040" y="14531"/>
                </a:lnTo>
                <a:lnTo>
                  <a:pt x="4506" y="15010"/>
                </a:lnTo>
                <a:lnTo>
                  <a:pt x="7998" y="18502"/>
                </a:lnTo>
                <a:lnTo>
                  <a:pt x="8121" y="18611"/>
                </a:lnTo>
                <a:lnTo>
                  <a:pt x="8258" y="18707"/>
                </a:lnTo>
                <a:lnTo>
                  <a:pt x="8395" y="18803"/>
                </a:lnTo>
                <a:lnTo>
                  <a:pt x="8532" y="18872"/>
                </a:lnTo>
                <a:lnTo>
                  <a:pt x="8683" y="18926"/>
                </a:lnTo>
                <a:lnTo>
                  <a:pt x="8833" y="18981"/>
                </a:lnTo>
                <a:lnTo>
                  <a:pt x="8984" y="19009"/>
                </a:lnTo>
                <a:lnTo>
                  <a:pt x="9135" y="19036"/>
                </a:lnTo>
                <a:lnTo>
                  <a:pt x="9299" y="19050"/>
                </a:lnTo>
                <a:lnTo>
                  <a:pt x="9450" y="19036"/>
                </a:lnTo>
                <a:lnTo>
                  <a:pt x="9614" y="19022"/>
                </a:lnTo>
                <a:lnTo>
                  <a:pt x="9764" y="18981"/>
                </a:lnTo>
                <a:lnTo>
                  <a:pt x="9915" y="18940"/>
                </a:lnTo>
                <a:lnTo>
                  <a:pt x="10066" y="18885"/>
                </a:lnTo>
                <a:lnTo>
                  <a:pt x="10216" y="18817"/>
                </a:lnTo>
                <a:lnTo>
                  <a:pt x="10353" y="18721"/>
                </a:lnTo>
                <a:lnTo>
                  <a:pt x="19035" y="12832"/>
                </a:lnTo>
                <a:lnTo>
                  <a:pt x="12859" y="6656"/>
                </a:lnTo>
                <a:lnTo>
                  <a:pt x="12394" y="6177"/>
                </a:lnTo>
                <a:lnTo>
                  <a:pt x="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6352111" y="3355250"/>
            <a:ext cx="312188" cy="203253"/>
          </a:xfrm>
          <a:custGeom>
            <a:avLst/>
            <a:gdLst/>
            <a:ahLst/>
            <a:cxnLst/>
            <a:rect l="l" t="t" r="r" b="b"/>
            <a:pathLst>
              <a:path w="18132" h="11805" extrusionOk="0">
                <a:moveTo>
                  <a:pt x="1" y="0"/>
                </a:moveTo>
                <a:lnTo>
                  <a:pt x="1973" y="10312"/>
                </a:lnTo>
                <a:lnTo>
                  <a:pt x="2014" y="10463"/>
                </a:lnTo>
                <a:lnTo>
                  <a:pt x="2068" y="10627"/>
                </a:lnTo>
                <a:lnTo>
                  <a:pt x="2123" y="10764"/>
                </a:lnTo>
                <a:lnTo>
                  <a:pt x="2205" y="10914"/>
                </a:lnTo>
                <a:lnTo>
                  <a:pt x="2288" y="11038"/>
                </a:lnTo>
                <a:lnTo>
                  <a:pt x="2383" y="11161"/>
                </a:lnTo>
                <a:lnTo>
                  <a:pt x="2493" y="11284"/>
                </a:lnTo>
                <a:lnTo>
                  <a:pt x="2616" y="11380"/>
                </a:lnTo>
                <a:lnTo>
                  <a:pt x="2739" y="11476"/>
                </a:lnTo>
                <a:lnTo>
                  <a:pt x="2863" y="11558"/>
                </a:lnTo>
                <a:lnTo>
                  <a:pt x="3013" y="11640"/>
                </a:lnTo>
                <a:lnTo>
                  <a:pt x="3150" y="11695"/>
                </a:lnTo>
                <a:lnTo>
                  <a:pt x="3301" y="11750"/>
                </a:lnTo>
                <a:lnTo>
                  <a:pt x="3465" y="11777"/>
                </a:lnTo>
                <a:lnTo>
                  <a:pt x="3630" y="11805"/>
                </a:lnTo>
                <a:lnTo>
                  <a:pt x="14503" y="11805"/>
                </a:lnTo>
                <a:lnTo>
                  <a:pt x="14667" y="11777"/>
                </a:lnTo>
                <a:lnTo>
                  <a:pt x="14831" y="11750"/>
                </a:lnTo>
                <a:lnTo>
                  <a:pt x="14982" y="11695"/>
                </a:lnTo>
                <a:lnTo>
                  <a:pt x="15119" y="11640"/>
                </a:lnTo>
                <a:lnTo>
                  <a:pt x="15270" y="11558"/>
                </a:lnTo>
                <a:lnTo>
                  <a:pt x="15393" y="11476"/>
                </a:lnTo>
                <a:lnTo>
                  <a:pt x="15516" y="11380"/>
                </a:lnTo>
                <a:lnTo>
                  <a:pt x="15639" y="11284"/>
                </a:lnTo>
                <a:lnTo>
                  <a:pt x="15749" y="11161"/>
                </a:lnTo>
                <a:lnTo>
                  <a:pt x="15845" y="11038"/>
                </a:lnTo>
                <a:lnTo>
                  <a:pt x="15927" y="10914"/>
                </a:lnTo>
                <a:lnTo>
                  <a:pt x="16009" y="10764"/>
                </a:lnTo>
                <a:lnTo>
                  <a:pt x="16078" y="10627"/>
                </a:lnTo>
                <a:lnTo>
                  <a:pt x="16119" y="10463"/>
                </a:lnTo>
                <a:lnTo>
                  <a:pt x="16160" y="10312"/>
                </a:lnTo>
                <a:lnTo>
                  <a:pt x="18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836164" y="3063103"/>
            <a:ext cx="327752" cy="327993"/>
          </a:xfrm>
          <a:custGeom>
            <a:avLst/>
            <a:gdLst/>
            <a:ahLst/>
            <a:cxnLst/>
            <a:rect l="l" t="t" r="r" b="b"/>
            <a:pathLst>
              <a:path w="19036" h="19050" extrusionOk="0">
                <a:moveTo>
                  <a:pt x="12819" y="1"/>
                </a:moveTo>
                <a:lnTo>
                  <a:pt x="6643" y="6177"/>
                </a:lnTo>
                <a:lnTo>
                  <a:pt x="6177" y="6656"/>
                </a:lnTo>
                <a:lnTo>
                  <a:pt x="1" y="12832"/>
                </a:lnTo>
                <a:lnTo>
                  <a:pt x="8683" y="18721"/>
                </a:lnTo>
                <a:lnTo>
                  <a:pt x="8834" y="18817"/>
                </a:lnTo>
                <a:lnTo>
                  <a:pt x="8971" y="18885"/>
                </a:lnTo>
                <a:lnTo>
                  <a:pt x="9121" y="18940"/>
                </a:lnTo>
                <a:lnTo>
                  <a:pt x="9272" y="18981"/>
                </a:lnTo>
                <a:lnTo>
                  <a:pt x="9436" y="19022"/>
                </a:lnTo>
                <a:lnTo>
                  <a:pt x="9587" y="19036"/>
                </a:lnTo>
                <a:lnTo>
                  <a:pt x="9751" y="19050"/>
                </a:lnTo>
                <a:lnTo>
                  <a:pt x="9902" y="19036"/>
                </a:lnTo>
                <a:lnTo>
                  <a:pt x="10052" y="19009"/>
                </a:lnTo>
                <a:lnTo>
                  <a:pt x="10217" y="18981"/>
                </a:lnTo>
                <a:lnTo>
                  <a:pt x="10354" y="18926"/>
                </a:lnTo>
                <a:lnTo>
                  <a:pt x="10504" y="18872"/>
                </a:lnTo>
                <a:lnTo>
                  <a:pt x="10641" y="18803"/>
                </a:lnTo>
                <a:lnTo>
                  <a:pt x="10778" y="18707"/>
                </a:lnTo>
                <a:lnTo>
                  <a:pt x="10915" y="18611"/>
                </a:lnTo>
                <a:lnTo>
                  <a:pt x="11038" y="18502"/>
                </a:lnTo>
                <a:lnTo>
                  <a:pt x="14530" y="15010"/>
                </a:lnTo>
                <a:lnTo>
                  <a:pt x="14996" y="14531"/>
                </a:lnTo>
                <a:lnTo>
                  <a:pt x="18502" y="11039"/>
                </a:lnTo>
                <a:lnTo>
                  <a:pt x="18611" y="10915"/>
                </a:lnTo>
                <a:lnTo>
                  <a:pt x="18707" y="10792"/>
                </a:lnTo>
                <a:lnTo>
                  <a:pt x="18789" y="10655"/>
                </a:lnTo>
                <a:lnTo>
                  <a:pt x="18871" y="10504"/>
                </a:lnTo>
                <a:lnTo>
                  <a:pt x="18926" y="10367"/>
                </a:lnTo>
                <a:lnTo>
                  <a:pt x="18981" y="10217"/>
                </a:lnTo>
                <a:lnTo>
                  <a:pt x="19008" y="10066"/>
                </a:lnTo>
                <a:lnTo>
                  <a:pt x="19036" y="9902"/>
                </a:lnTo>
                <a:lnTo>
                  <a:pt x="19036" y="9751"/>
                </a:lnTo>
                <a:lnTo>
                  <a:pt x="19036" y="9587"/>
                </a:lnTo>
                <a:lnTo>
                  <a:pt x="19022" y="9436"/>
                </a:lnTo>
                <a:lnTo>
                  <a:pt x="18981" y="9286"/>
                </a:lnTo>
                <a:lnTo>
                  <a:pt x="18940" y="9121"/>
                </a:lnTo>
                <a:lnTo>
                  <a:pt x="18885" y="8984"/>
                </a:lnTo>
                <a:lnTo>
                  <a:pt x="18803" y="8834"/>
                </a:lnTo>
                <a:lnTo>
                  <a:pt x="18721" y="8697"/>
                </a:lnTo>
                <a:lnTo>
                  <a:pt x="128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7128069" y="2579050"/>
            <a:ext cx="203494" cy="312188"/>
          </a:xfrm>
          <a:custGeom>
            <a:avLst/>
            <a:gdLst/>
            <a:ahLst/>
            <a:cxnLst/>
            <a:rect l="l" t="t" r="r" b="b"/>
            <a:pathLst>
              <a:path w="11819" h="18132" extrusionOk="0">
                <a:moveTo>
                  <a:pt x="0" y="1"/>
                </a:moveTo>
                <a:lnTo>
                  <a:pt x="0" y="8737"/>
                </a:lnTo>
                <a:lnTo>
                  <a:pt x="0" y="9409"/>
                </a:lnTo>
                <a:lnTo>
                  <a:pt x="0" y="18132"/>
                </a:lnTo>
                <a:lnTo>
                  <a:pt x="10312" y="16160"/>
                </a:lnTo>
                <a:lnTo>
                  <a:pt x="10476" y="16132"/>
                </a:lnTo>
                <a:lnTo>
                  <a:pt x="10627" y="16078"/>
                </a:lnTo>
                <a:lnTo>
                  <a:pt x="10778" y="16009"/>
                </a:lnTo>
                <a:lnTo>
                  <a:pt x="10915" y="15941"/>
                </a:lnTo>
                <a:lnTo>
                  <a:pt x="11052" y="15845"/>
                </a:lnTo>
                <a:lnTo>
                  <a:pt x="11175" y="15749"/>
                </a:lnTo>
                <a:lnTo>
                  <a:pt x="11284" y="15639"/>
                </a:lnTo>
                <a:lnTo>
                  <a:pt x="11394" y="15530"/>
                </a:lnTo>
                <a:lnTo>
                  <a:pt x="11490" y="15407"/>
                </a:lnTo>
                <a:lnTo>
                  <a:pt x="11572" y="15270"/>
                </a:lnTo>
                <a:lnTo>
                  <a:pt x="11640" y="15133"/>
                </a:lnTo>
                <a:lnTo>
                  <a:pt x="11709" y="14982"/>
                </a:lnTo>
                <a:lnTo>
                  <a:pt x="11750" y="14831"/>
                </a:lnTo>
                <a:lnTo>
                  <a:pt x="11791" y="14681"/>
                </a:lnTo>
                <a:lnTo>
                  <a:pt x="11805" y="14516"/>
                </a:lnTo>
                <a:lnTo>
                  <a:pt x="11818" y="14352"/>
                </a:lnTo>
                <a:lnTo>
                  <a:pt x="11818" y="9409"/>
                </a:lnTo>
                <a:lnTo>
                  <a:pt x="11818" y="8737"/>
                </a:lnTo>
                <a:lnTo>
                  <a:pt x="11818" y="3794"/>
                </a:lnTo>
                <a:lnTo>
                  <a:pt x="11805" y="3630"/>
                </a:lnTo>
                <a:lnTo>
                  <a:pt x="11791" y="3465"/>
                </a:lnTo>
                <a:lnTo>
                  <a:pt x="11750" y="3315"/>
                </a:lnTo>
                <a:lnTo>
                  <a:pt x="11709" y="3164"/>
                </a:lnTo>
                <a:lnTo>
                  <a:pt x="11640" y="3013"/>
                </a:lnTo>
                <a:lnTo>
                  <a:pt x="11572" y="2876"/>
                </a:lnTo>
                <a:lnTo>
                  <a:pt x="11490" y="2739"/>
                </a:lnTo>
                <a:lnTo>
                  <a:pt x="11394" y="2616"/>
                </a:lnTo>
                <a:lnTo>
                  <a:pt x="11284" y="2493"/>
                </a:lnTo>
                <a:lnTo>
                  <a:pt x="11175" y="2397"/>
                </a:lnTo>
                <a:lnTo>
                  <a:pt x="11052" y="2287"/>
                </a:lnTo>
                <a:lnTo>
                  <a:pt x="10915" y="2205"/>
                </a:lnTo>
                <a:lnTo>
                  <a:pt x="10778" y="2137"/>
                </a:lnTo>
                <a:lnTo>
                  <a:pt x="10627" y="2068"/>
                </a:lnTo>
                <a:lnTo>
                  <a:pt x="10476" y="2014"/>
                </a:lnTo>
                <a:lnTo>
                  <a:pt x="10312" y="1973"/>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6836164" y="2079433"/>
            <a:ext cx="327752" cy="327752"/>
          </a:xfrm>
          <a:custGeom>
            <a:avLst/>
            <a:gdLst/>
            <a:ahLst/>
            <a:cxnLst/>
            <a:rect l="l" t="t" r="r" b="b"/>
            <a:pathLst>
              <a:path w="19036" h="19036" extrusionOk="0">
                <a:moveTo>
                  <a:pt x="9751" y="0"/>
                </a:moveTo>
                <a:lnTo>
                  <a:pt x="9587" y="14"/>
                </a:lnTo>
                <a:lnTo>
                  <a:pt x="9436" y="28"/>
                </a:lnTo>
                <a:lnTo>
                  <a:pt x="9272" y="55"/>
                </a:lnTo>
                <a:lnTo>
                  <a:pt x="9121" y="110"/>
                </a:lnTo>
                <a:lnTo>
                  <a:pt x="8971" y="165"/>
                </a:lnTo>
                <a:lnTo>
                  <a:pt x="8834" y="233"/>
                </a:lnTo>
                <a:lnTo>
                  <a:pt x="8683" y="329"/>
                </a:lnTo>
                <a:lnTo>
                  <a:pt x="1" y="6218"/>
                </a:lnTo>
                <a:lnTo>
                  <a:pt x="6177" y="12394"/>
                </a:lnTo>
                <a:lnTo>
                  <a:pt x="6643" y="12873"/>
                </a:lnTo>
                <a:lnTo>
                  <a:pt x="12819" y="19035"/>
                </a:lnTo>
                <a:lnTo>
                  <a:pt x="18721" y="10353"/>
                </a:lnTo>
                <a:lnTo>
                  <a:pt x="18803" y="10216"/>
                </a:lnTo>
                <a:lnTo>
                  <a:pt x="18885" y="10066"/>
                </a:lnTo>
                <a:lnTo>
                  <a:pt x="18940" y="9915"/>
                </a:lnTo>
                <a:lnTo>
                  <a:pt x="18981" y="9764"/>
                </a:lnTo>
                <a:lnTo>
                  <a:pt x="19022" y="9614"/>
                </a:lnTo>
                <a:lnTo>
                  <a:pt x="19036" y="9449"/>
                </a:lnTo>
                <a:lnTo>
                  <a:pt x="19036" y="9299"/>
                </a:lnTo>
                <a:lnTo>
                  <a:pt x="19036" y="9134"/>
                </a:lnTo>
                <a:lnTo>
                  <a:pt x="19008" y="8984"/>
                </a:lnTo>
                <a:lnTo>
                  <a:pt x="18981" y="8833"/>
                </a:lnTo>
                <a:lnTo>
                  <a:pt x="18926" y="8683"/>
                </a:lnTo>
                <a:lnTo>
                  <a:pt x="18871" y="8532"/>
                </a:lnTo>
                <a:lnTo>
                  <a:pt x="18789" y="8395"/>
                </a:lnTo>
                <a:lnTo>
                  <a:pt x="18707" y="8258"/>
                </a:lnTo>
                <a:lnTo>
                  <a:pt x="18611" y="8135"/>
                </a:lnTo>
                <a:lnTo>
                  <a:pt x="18502" y="8011"/>
                </a:lnTo>
                <a:lnTo>
                  <a:pt x="14996" y="4519"/>
                </a:lnTo>
                <a:lnTo>
                  <a:pt x="14530" y="4040"/>
                </a:lnTo>
                <a:lnTo>
                  <a:pt x="11038" y="548"/>
                </a:lnTo>
                <a:lnTo>
                  <a:pt x="10915" y="439"/>
                </a:lnTo>
                <a:lnTo>
                  <a:pt x="10778" y="329"/>
                </a:lnTo>
                <a:lnTo>
                  <a:pt x="10641" y="247"/>
                </a:lnTo>
                <a:lnTo>
                  <a:pt x="10504" y="178"/>
                </a:lnTo>
                <a:lnTo>
                  <a:pt x="10354" y="110"/>
                </a:lnTo>
                <a:lnTo>
                  <a:pt x="10217" y="69"/>
                </a:lnTo>
                <a:lnTo>
                  <a:pt x="10052" y="28"/>
                </a:lnTo>
                <a:lnTo>
                  <a:pt x="9902" y="14"/>
                </a:lnTo>
                <a:lnTo>
                  <a:pt x="9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5808640" y="2035804"/>
            <a:ext cx="1399128" cy="1398922"/>
          </a:xfrm>
          <a:custGeom>
            <a:avLst/>
            <a:gdLst/>
            <a:ahLst/>
            <a:cxnLst/>
            <a:rect l="l" t="t" r="r" b="b"/>
            <a:pathLst>
              <a:path w="81262" h="81250" extrusionOk="0">
                <a:moveTo>
                  <a:pt x="41371" y="11805"/>
                </a:moveTo>
                <a:lnTo>
                  <a:pt x="42110" y="11833"/>
                </a:lnTo>
                <a:lnTo>
                  <a:pt x="42836" y="11888"/>
                </a:lnTo>
                <a:lnTo>
                  <a:pt x="43575" y="11956"/>
                </a:lnTo>
                <a:lnTo>
                  <a:pt x="44288" y="12038"/>
                </a:lnTo>
                <a:lnTo>
                  <a:pt x="45013" y="12134"/>
                </a:lnTo>
                <a:lnTo>
                  <a:pt x="45725" y="12257"/>
                </a:lnTo>
                <a:lnTo>
                  <a:pt x="46424" y="12394"/>
                </a:lnTo>
                <a:lnTo>
                  <a:pt x="47122" y="12545"/>
                </a:lnTo>
                <a:lnTo>
                  <a:pt x="47821" y="12709"/>
                </a:lnTo>
                <a:lnTo>
                  <a:pt x="48505" y="12901"/>
                </a:lnTo>
                <a:lnTo>
                  <a:pt x="49190" y="13106"/>
                </a:lnTo>
                <a:lnTo>
                  <a:pt x="49861" y="13325"/>
                </a:lnTo>
                <a:lnTo>
                  <a:pt x="50532" y="13558"/>
                </a:lnTo>
                <a:lnTo>
                  <a:pt x="51189" y="13805"/>
                </a:lnTo>
                <a:lnTo>
                  <a:pt x="51833" y="14065"/>
                </a:lnTo>
                <a:lnTo>
                  <a:pt x="52477" y="14353"/>
                </a:lnTo>
                <a:lnTo>
                  <a:pt x="53107" y="14654"/>
                </a:lnTo>
                <a:lnTo>
                  <a:pt x="53737" y="14955"/>
                </a:lnTo>
                <a:lnTo>
                  <a:pt x="54353" y="15284"/>
                </a:lnTo>
                <a:lnTo>
                  <a:pt x="54969" y="15626"/>
                </a:lnTo>
                <a:lnTo>
                  <a:pt x="55558" y="15982"/>
                </a:lnTo>
                <a:lnTo>
                  <a:pt x="56147" y="16352"/>
                </a:lnTo>
                <a:lnTo>
                  <a:pt x="56736" y="16735"/>
                </a:lnTo>
                <a:lnTo>
                  <a:pt x="57297" y="17132"/>
                </a:lnTo>
                <a:lnTo>
                  <a:pt x="57859" y="17543"/>
                </a:lnTo>
                <a:lnTo>
                  <a:pt x="58406" y="17954"/>
                </a:lnTo>
                <a:lnTo>
                  <a:pt x="58954" y="18392"/>
                </a:lnTo>
                <a:lnTo>
                  <a:pt x="59474" y="18844"/>
                </a:lnTo>
                <a:lnTo>
                  <a:pt x="59995" y="19296"/>
                </a:lnTo>
                <a:lnTo>
                  <a:pt x="60501" y="19775"/>
                </a:lnTo>
                <a:lnTo>
                  <a:pt x="60994" y="20255"/>
                </a:lnTo>
                <a:lnTo>
                  <a:pt x="61487" y="20748"/>
                </a:lnTo>
                <a:lnTo>
                  <a:pt x="61953" y="21254"/>
                </a:lnTo>
                <a:lnTo>
                  <a:pt x="62419" y="21775"/>
                </a:lnTo>
                <a:lnTo>
                  <a:pt x="62857" y="22309"/>
                </a:lnTo>
                <a:lnTo>
                  <a:pt x="63295" y="22843"/>
                </a:lnTo>
                <a:lnTo>
                  <a:pt x="63720" y="23391"/>
                </a:lnTo>
                <a:lnTo>
                  <a:pt x="64130" y="23952"/>
                </a:lnTo>
                <a:lnTo>
                  <a:pt x="64528" y="24527"/>
                </a:lnTo>
                <a:lnTo>
                  <a:pt x="64911" y="25103"/>
                </a:lnTo>
                <a:lnTo>
                  <a:pt x="65281" y="25691"/>
                </a:lnTo>
                <a:lnTo>
                  <a:pt x="65623" y="26294"/>
                </a:lnTo>
                <a:lnTo>
                  <a:pt x="65965" y="26896"/>
                </a:lnTo>
                <a:lnTo>
                  <a:pt x="66294" y="27513"/>
                </a:lnTo>
                <a:lnTo>
                  <a:pt x="66609" y="28143"/>
                </a:lnTo>
                <a:lnTo>
                  <a:pt x="66897" y="28773"/>
                </a:lnTo>
                <a:lnTo>
                  <a:pt x="67184" y="29416"/>
                </a:lnTo>
                <a:lnTo>
                  <a:pt x="67444" y="30074"/>
                </a:lnTo>
                <a:lnTo>
                  <a:pt x="67705" y="30731"/>
                </a:lnTo>
                <a:lnTo>
                  <a:pt x="67937" y="31388"/>
                </a:lnTo>
                <a:lnTo>
                  <a:pt x="68157" y="32073"/>
                </a:lnTo>
                <a:lnTo>
                  <a:pt x="68362" y="32744"/>
                </a:lnTo>
                <a:lnTo>
                  <a:pt x="68540" y="33429"/>
                </a:lnTo>
                <a:lnTo>
                  <a:pt x="68718" y="34127"/>
                </a:lnTo>
                <a:lnTo>
                  <a:pt x="68869" y="34825"/>
                </a:lnTo>
                <a:lnTo>
                  <a:pt x="69006" y="35538"/>
                </a:lnTo>
                <a:lnTo>
                  <a:pt x="69115" y="36250"/>
                </a:lnTo>
                <a:lnTo>
                  <a:pt x="69225" y="36962"/>
                </a:lnTo>
                <a:lnTo>
                  <a:pt x="69307" y="37688"/>
                </a:lnTo>
                <a:lnTo>
                  <a:pt x="69375" y="38413"/>
                </a:lnTo>
                <a:lnTo>
                  <a:pt x="69416" y="39153"/>
                </a:lnTo>
                <a:lnTo>
                  <a:pt x="69444" y="39892"/>
                </a:lnTo>
                <a:lnTo>
                  <a:pt x="69458" y="40632"/>
                </a:lnTo>
                <a:lnTo>
                  <a:pt x="69444" y="41371"/>
                </a:lnTo>
                <a:lnTo>
                  <a:pt x="69416" y="42111"/>
                </a:lnTo>
                <a:lnTo>
                  <a:pt x="69375" y="42837"/>
                </a:lnTo>
                <a:lnTo>
                  <a:pt x="69307" y="43576"/>
                </a:lnTo>
                <a:lnTo>
                  <a:pt x="69225" y="44288"/>
                </a:lnTo>
                <a:lnTo>
                  <a:pt x="69115" y="45014"/>
                </a:lnTo>
                <a:lnTo>
                  <a:pt x="69006" y="45726"/>
                </a:lnTo>
                <a:lnTo>
                  <a:pt x="68869" y="46425"/>
                </a:lnTo>
                <a:lnTo>
                  <a:pt x="68718" y="47123"/>
                </a:lnTo>
                <a:lnTo>
                  <a:pt x="68540" y="47821"/>
                </a:lnTo>
                <a:lnTo>
                  <a:pt x="68362" y="48506"/>
                </a:lnTo>
                <a:lnTo>
                  <a:pt x="68157" y="49191"/>
                </a:lnTo>
                <a:lnTo>
                  <a:pt x="67937" y="49862"/>
                </a:lnTo>
                <a:lnTo>
                  <a:pt x="67705" y="50519"/>
                </a:lnTo>
                <a:lnTo>
                  <a:pt x="67444" y="51176"/>
                </a:lnTo>
                <a:lnTo>
                  <a:pt x="67184" y="51834"/>
                </a:lnTo>
                <a:lnTo>
                  <a:pt x="66897" y="52477"/>
                </a:lnTo>
                <a:lnTo>
                  <a:pt x="66609" y="53107"/>
                </a:lnTo>
                <a:lnTo>
                  <a:pt x="66294" y="53737"/>
                </a:lnTo>
                <a:lnTo>
                  <a:pt x="65965" y="54354"/>
                </a:lnTo>
                <a:lnTo>
                  <a:pt x="65623" y="54956"/>
                </a:lnTo>
                <a:lnTo>
                  <a:pt x="65281" y="55559"/>
                </a:lnTo>
                <a:lnTo>
                  <a:pt x="64911" y="56147"/>
                </a:lnTo>
                <a:lnTo>
                  <a:pt x="64528" y="56723"/>
                </a:lnTo>
                <a:lnTo>
                  <a:pt x="64130" y="57298"/>
                </a:lnTo>
                <a:lnTo>
                  <a:pt x="63720" y="57859"/>
                </a:lnTo>
                <a:lnTo>
                  <a:pt x="63295" y="58407"/>
                </a:lnTo>
                <a:lnTo>
                  <a:pt x="62857" y="58941"/>
                </a:lnTo>
                <a:lnTo>
                  <a:pt x="62419" y="59475"/>
                </a:lnTo>
                <a:lnTo>
                  <a:pt x="61953" y="59996"/>
                </a:lnTo>
                <a:lnTo>
                  <a:pt x="61487" y="60502"/>
                </a:lnTo>
                <a:lnTo>
                  <a:pt x="60994" y="60995"/>
                </a:lnTo>
                <a:lnTo>
                  <a:pt x="60501" y="61475"/>
                </a:lnTo>
                <a:lnTo>
                  <a:pt x="59995" y="61940"/>
                </a:lnTo>
                <a:lnTo>
                  <a:pt x="59474" y="62406"/>
                </a:lnTo>
                <a:lnTo>
                  <a:pt x="58954" y="62858"/>
                </a:lnTo>
                <a:lnTo>
                  <a:pt x="58406" y="63282"/>
                </a:lnTo>
                <a:lnTo>
                  <a:pt x="57859" y="63707"/>
                </a:lnTo>
                <a:lnTo>
                  <a:pt x="57297" y="64118"/>
                </a:lnTo>
                <a:lnTo>
                  <a:pt x="56736" y="64515"/>
                </a:lnTo>
                <a:lnTo>
                  <a:pt x="56147" y="64898"/>
                </a:lnTo>
                <a:lnTo>
                  <a:pt x="55558" y="65268"/>
                </a:lnTo>
                <a:lnTo>
                  <a:pt x="54969" y="65610"/>
                </a:lnTo>
                <a:lnTo>
                  <a:pt x="54353" y="65953"/>
                </a:lnTo>
                <a:lnTo>
                  <a:pt x="53737" y="66281"/>
                </a:lnTo>
                <a:lnTo>
                  <a:pt x="53107" y="66596"/>
                </a:lnTo>
                <a:lnTo>
                  <a:pt x="52477" y="66884"/>
                </a:lnTo>
                <a:lnTo>
                  <a:pt x="51833" y="67171"/>
                </a:lnTo>
                <a:lnTo>
                  <a:pt x="51189" y="67432"/>
                </a:lnTo>
                <a:lnTo>
                  <a:pt x="50532" y="67692"/>
                </a:lnTo>
                <a:lnTo>
                  <a:pt x="49861" y="67925"/>
                </a:lnTo>
                <a:lnTo>
                  <a:pt x="49190" y="68144"/>
                </a:lnTo>
                <a:lnTo>
                  <a:pt x="48505" y="68349"/>
                </a:lnTo>
                <a:lnTo>
                  <a:pt x="47821" y="68527"/>
                </a:lnTo>
                <a:lnTo>
                  <a:pt x="47122" y="68705"/>
                </a:lnTo>
                <a:lnTo>
                  <a:pt x="46424" y="68856"/>
                </a:lnTo>
                <a:lnTo>
                  <a:pt x="45725" y="68993"/>
                </a:lnTo>
                <a:lnTo>
                  <a:pt x="45013" y="69102"/>
                </a:lnTo>
                <a:lnTo>
                  <a:pt x="44288" y="69212"/>
                </a:lnTo>
                <a:lnTo>
                  <a:pt x="43575" y="69294"/>
                </a:lnTo>
                <a:lnTo>
                  <a:pt x="42836" y="69349"/>
                </a:lnTo>
                <a:lnTo>
                  <a:pt x="42110" y="69404"/>
                </a:lnTo>
                <a:lnTo>
                  <a:pt x="41371" y="69431"/>
                </a:lnTo>
                <a:lnTo>
                  <a:pt x="40631" y="69445"/>
                </a:lnTo>
                <a:lnTo>
                  <a:pt x="39878" y="69431"/>
                </a:lnTo>
                <a:lnTo>
                  <a:pt x="39138" y="69404"/>
                </a:lnTo>
                <a:lnTo>
                  <a:pt x="38413" y="69349"/>
                </a:lnTo>
                <a:lnTo>
                  <a:pt x="37687" y="69294"/>
                </a:lnTo>
                <a:lnTo>
                  <a:pt x="36961" y="69212"/>
                </a:lnTo>
                <a:lnTo>
                  <a:pt x="36249" y="69102"/>
                </a:lnTo>
                <a:lnTo>
                  <a:pt x="35537" y="68993"/>
                </a:lnTo>
                <a:lnTo>
                  <a:pt x="34825" y="68856"/>
                </a:lnTo>
                <a:lnTo>
                  <a:pt x="34126" y="68705"/>
                </a:lnTo>
                <a:lnTo>
                  <a:pt x="33428" y="68527"/>
                </a:lnTo>
                <a:lnTo>
                  <a:pt x="32743" y="68349"/>
                </a:lnTo>
                <a:lnTo>
                  <a:pt x="32072" y="68144"/>
                </a:lnTo>
                <a:lnTo>
                  <a:pt x="31401" y="67925"/>
                </a:lnTo>
                <a:lnTo>
                  <a:pt x="30730" y="67692"/>
                </a:lnTo>
                <a:lnTo>
                  <a:pt x="30073" y="67432"/>
                </a:lnTo>
                <a:lnTo>
                  <a:pt x="29429" y="67171"/>
                </a:lnTo>
                <a:lnTo>
                  <a:pt x="28786" y="66884"/>
                </a:lnTo>
                <a:lnTo>
                  <a:pt x="28142" y="66596"/>
                </a:lnTo>
                <a:lnTo>
                  <a:pt x="27526" y="66281"/>
                </a:lnTo>
                <a:lnTo>
                  <a:pt x="26910" y="65953"/>
                </a:lnTo>
                <a:lnTo>
                  <a:pt x="26293" y="65610"/>
                </a:lnTo>
                <a:lnTo>
                  <a:pt x="25704" y="65268"/>
                </a:lnTo>
                <a:lnTo>
                  <a:pt x="25116" y="64898"/>
                </a:lnTo>
                <a:lnTo>
                  <a:pt x="24527" y="64515"/>
                </a:lnTo>
                <a:lnTo>
                  <a:pt x="23965" y="64118"/>
                </a:lnTo>
                <a:lnTo>
                  <a:pt x="23404" y="63707"/>
                </a:lnTo>
                <a:lnTo>
                  <a:pt x="22856" y="63282"/>
                </a:lnTo>
                <a:lnTo>
                  <a:pt x="22308" y="62858"/>
                </a:lnTo>
                <a:lnTo>
                  <a:pt x="21788" y="62406"/>
                </a:lnTo>
                <a:lnTo>
                  <a:pt x="21268" y="61940"/>
                </a:lnTo>
                <a:lnTo>
                  <a:pt x="20761" y="61475"/>
                </a:lnTo>
                <a:lnTo>
                  <a:pt x="20268" y="60995"/>
                </a:lnTo>
                <a:lnTo>
                  <a:pt x="19775" y="60502"/>
                </a:lnTo>
                <a:lnTo>
                  <a:pt x="19309" y="59996"/>
                </a:lnTo>
                <a:lnTo>
                  <a:pt x="18844" y="59475"/>
                </a:lnTo>
                <a:lnTo>
                  <a:pt x="18405" y="58941"/>
                </a:lnTo>
                <a:lnTo>
                  <a:pt x="17967" y="58407"/>
                </a:lnTo>
                <a:lnTo>
                  <a:pt x="17543" y="57859"/>
                </a:lnTo>
                <a:lnTo>
                  <a:pt x="17132" y="57298"/>
                </a:lnTo>
                <a:lnTo>
                  <a:pt x="16748" y="56723"/>
                </a:lnTo>
                <a:lnTo>
                  <a:pt x="16365" y="56147"/>
                </a:lnTo>
                <a:lnTo>
                  <a:pt x="15995" y="55559"/>
                </a:lnTo>
                <a:lnTo>
                  <a:pt x="15639" y="54956"/>
                </a:lnTo>
                <a:lnTo>
                  <a:pt x="15297" y="54354"/>
                </a:lnTo>
                <a:lnTo>
                  <a:pt x="14968" y="53737"/>
                </a:lnTo>
                <a:lnTo>
                  <a:pt x="14667" y="53107"/>
                </a:lnTo>
                <a:lnTo>
                  <a:pt x="14366" y="52477"/>
                </a:lnTo>
                <a:lnTo>
                  <a:pt x="14078" y="51834"/>
                </a:lnTo>
                <a:lnTo>
                  <a:pt x="13818" y="51176"/>
                </a:lnTo>
                <a:lnTo>
                  <a:pt x="13571" y="50519"/>
                </a:lnTo>
                <a:lnTo>
                  <a:pt x="13339" y="49862"/>
                </a:lnTo>
                <a:lnTo>
                  <a:pt x="13119" y="49191"/>
                </a:lnTo>
                <a:lnTo>
                  <a:pt x="12914" y="48506"/>
                </a:lnTo>
                <a:lnTo>
                  <a:pt x="12722" y="47821"/>
                </a:lnTo>
                <a:lnTo>
                  <a:pt x="12558" y="47123"/>
                </a:lnTo>
                <a:lnTo>
                  <a:pt x="12407" y="46425"/>
                </a:lnTo>
                <a:lnTo>
                  <a:pt x="12270" y="45726"/>
                </a:lnTo>
                <a:lnTo>
                  <a:pt x="12147" y="45014"/>
                </a:lnTo>
                <a:lnTo>
                  <a:pt x="12051" y="44288"/>
                </a:lnTo>
                <a:lnTo>
                  <a:pt x="11969" y="43576"/>
                </a:lnTo>
                <a:lnTo>
                  <a:pt x="11901" y="42837"/>
                </a:lnTo>
                <a:lnTo>
                  <a:pt x="11860" y="42111"/>
                </a:lnTo>
                <a:lnTo>
                  <a:pt x="11832" y="41371"/>
                </a:lnTo>
                <a:lnTo>
                  <a:pt x="11818" y="40632"/>
                </a:lnTo>
                <a:lnTo>
                  <a:pt x="11832" y="39892"/>
                </a:lnTo>
                <a:lnTo>
                  <a:pt x="11860" y="39153"/>
                </a:lnTo>
                <a:lnTo>
                  <a:pt x="11901" y="38413"/>
                </a:lnTo>
                <a:lnTo>
                  <a:pt x="11969" y="37688"/>
                </a:lnTo>
                <a:lnTo>
                  <a:pt x="12051" y="36962"/>
                </a:lnTo>
                <a:lnTo>
                  <a:pt x="12147" y="36250"/>
                </a:lnTo>
                <a:lnTo>
                  <a:pt x="12270" y="35538"/>
                </a:lnTo>
                <a:lnTo>
                  <a:pt x="12407" y="34825"/>
                </a:lnTo>
                <a:lnTo>
                  <a:pt x="12558" y="34127"/>
                </a:lnTo>
                <a:lnTo>
                  <a:pt x="12722" y="33429"/>
                </a:lnTo>
                <a:lnTo>
                  <a:pt x="12914" y="32744"/>
                </a:lnTo>
                <a:lnTo>
                  <a:pt x="13119" y="32073"/>
                </a:lnTo>
                <a:lnTo>
                  <a:pt x="13339" y="31388"/>
                </a:lnTo>
                <a:lnTo>
                  <a:pt x="13571" y="30731"/>
                </a:lnTo>
                <a:lnTo>
                  <a:pt x="13818" y="30074"/>
                </a:lnTo>
                <a:lnTo>
                  <a:pt x="14078" y="29416"/>
                </a:lnTo>
                <a:lnTo>
                  <a:pt x="14366" y="28773"/>
                </a:lnTo>
                <a:lnTo>
                  <a:pt x="14667" y="28143"/>
                </a:lnTo>
                <a:lnTo>
                  <a:pt x="14968" y="27513"/>
                </a:lnTo>
                <a:lnTo>
                  <a:pt x="15297" y="26896"/>
                </a:lnTo>
                <a:lnTo>
                  <a:pt x="15639" y="26294"/>
                </a:lnTo>
                <a:lnTo>
                  <a:pt x="15995" y="25691"/>
                </a:lnTo>
                <a:lnTo>
                  <a:pt x="16365" y="25103"/>
                </a:lnTo>
                <a:lnTo>
                  <a:pt x="16748" y="24527"/>
                </a:lnTo>
                <a:lnTo>
                  <a:pt x="17132" y="23952"/>
                </a:lnTo>
                <a:lnTo>
                  <a:pt x="17543" y="23391"/>
                </a:lnTo>
                <a:lnTo>
                  <a:pt x="17967" y="22843"/>
                </a:lnTo>
                <a:lnTo>
                  <a:pt x="18405" y="22309"/>
                </a:lnTo>
                <a:lnTo>
                  <a:pt x="18844" y="21775"/>
                </a:lnTo>
                <a:lnTo>
                  <a:pt x="19309" y="21254"/>
                </a:lnTo>
                <a:lnTo>
                  <a:pt x="19775" y="20748"/>
                </a:lnTo>
                <a:lnTo>
                  <a:pt x="20268" y="20255"/>
                </a:lnTo>
                <a:lnTo>
                  <a:pt x="20761" y="19775"/>
                </a:lnTo>
                <a:lnTo>
                  <a:pt x="21268" y="19296"/>
                </a:lnTo>
                <a:lnTo>
                  <a:pt x="21788" y="18844"/>
                </a:lnTo>
                <a:lnTo>
                  <a:pt x="22308" y="18392"/>
                </a:lnTo>
                <a:lnTo>
                  <a:pt x="22856" y="17954"/>
                </a:lnTo>
                <a:lnTo>
                  <a:pt x="23404" y="17543"/>
                </a:lnTo>
                <a:lnTo>
                  <a:pt x="23965" y="17132"/>
                </a:lnTo>
                <a:lnTo>
                  <a:pt x="24527" y="16735"/>
                </a:lnTo>
                <a:lnTo>
                  <a:pt x="25116" y="16352"/>
                </a:lnTo>
                <a:lnTo>
                  <a:pt x="25704" y="15982"/>
                </a:lnTo>
                <a:lnTo>
                  <a:pt x="26293" y="15626"/>
                </a:lnTo>
                <a:lnTo>
                  <a:pt x="26910" y="15284"/>
                </a:lnTo>
                <a:lnTo>
                  <a:pt x="27526" y="14955"/>
                </a:lnTo>
                <a:lnTo>
                  <a:pt x="28142" y="14654"/>
                </a:lnTo>
                <a:lnTo>
                  <a:pt x="28786" y="14353"/>
                </a:lnTo>
                <a:lnTo>
                  <a:pt x="29429" y="14065"/>
                </a:lnTo>
                <a:lnTo>
                  <a:pt x="30073" y="13805"/>
                </a:lnTo>
                <a:lnTo>
                  <a:pt x="30730" y="13558"/>
                </a:lnTo>
                <a:lnTo>
                  <a:pt x="31401" y="13325"/>
                </a:lnTo>
                <a:lnTo>
                  <a:pt x="32072" y="13106"/>
                </a:lnTo>
                <a:lnTo>
                  <a:pt x="32743" y="12901"/>
                </a:lnTo>
                <a:lnTo>
                  <a:pt x="33428" y="12709"/>
                </a:lnTo>
                <a:lnTo>
                  <a:pt x="34126" y="12545"/>
                </a:lnTo>
                <a:lnTo>
                  <a:pt x="34825" y="12394"/>
                </a:lnTo>
                <a:lnTo>
                  <a:pt x="35537" y="12257"/>
                </a:lnTo>
                <a:lnTo>
                  <a:pt x="36249" y="12134"/>
                </a:lnTo>
                <a:lnTo>
                  <a:pt x="36961" y="12038"/>
                </a:lnTo>
                <a:lnTo>
                  <a:pt x="37687" y="11956"/>
                </a:lnTo>
                <a:lnTo>
                  <a:pt x="38413" y="11888"/>
                </a:lnTo>
                <a:lnTo>
                  <a:pt x="39138" y="11833"/>
                </a:lnTo>
                <a:lnTo>
                  <a:pt x="39878" y="11805"/>
                </a:lnTo>
                <a:close/>
                <a:moveTo>
                  <a:pt x="40631" y="1"/>
                </a:moveTo>
                <a:lnTo>
                  <a:pt x="39577" y="15"/>
                </a:lnTo>
                <a:lnTo>
                  <a:pt x="38536" y="42"/>
                </a:lnTo>
                <a:lnTo>
                  <a:pt x="37495" y="110"/>
                </a:lnTo>
                <a:lnTo>
                  <a:pt x="36468" y="206"/>
                </a:lnTo>
                <a:lnTo>
                  <a:pt x="35455" y="316"/>
                </a:lnTo>
                <a:lnTo>
                  <a:pt x="34441" y="466"/>
                </a:lnTo>
                <a:lnTo>
                  <a:pt x="33428" y="631"/>
                </a:lnTo>
                <a:lnTo>
                  <a:pt x="32442" y="823"/>
                </a:lnTo>
                <a:lnTo>
                  <a:pt x="31456" y="1042"/>
                </a:lnTo>
                <a:lnTo>
                  <a:pt x="30470" y="1274"/>
                </a:lnTo>
                <a:lnTo>
                  <a:pt x="29498" y="1535"/>
                </a:lnTo>
                <a:lnTo>
                  <a:pt x="28539" y="1822"/>
                </a:lnTo>
                <a:lnTo>
                  <a:pt x="27594" y="2124"/>
                </a:lnTo>
                <a:lnTo>
                  <a:pt x="26663" y="2466"/>
                </a:lnTo>
                <a:lnTo>
                  <a:pt x="25732" y="2808"/>
                </a:lnTo>
                <a:lnTo>
                  <a:pt x="24814" y="3192"/>
                </a:lnTo>
                <a:lnTo>
                  <a:pt x="23911" y="3589"/>
                </a:lnTo>
                <a:lnTo>
                  <a:pt x="23007" y="4000"/>
                </a:lnTo>
                <a:lnTo>
                  <a:pt x="22130" y="4438"/>
                </a:lnTo>
                <a:lnTo>
                  <a:pt x="21268" y="4903"/>
                </a:lnTo>
                <a:lnTo>
                  <a:pt x="20405" y="5383"/>
                </a:lnTo>
                <a:lnTo>
                  <a:pt x="19556" y="5876"/>
                </a:lnTo>
                <a:lnTo>
                  <a:pt x="18734" y="6396"/>
                </a:lnTo>
                <a:lnTo>
                  <a:pt x="17912" y="6930"/>
                </a:lnTo>
                <a:lnTo>
                  <a:pt x="17104" y="7492"/>
                </a:lnTo>
                <a:lnTo>
                  <a:pt x="16324" y="8067"/>
                </a:lnTo>
                <a:lnTo>
                  <a:pt x="15543" y="8656"/>
                </a:lnTo>
                <a:lnTo>
                  <a:pt x="14790" y="9272"/>
                </a:lnTo>
                <a:lnTo>
                  <a:pt x="14037" y="9902"/>
                </a:lnTo>
                <a:lnTo>
                  <a:pt x="13311" y="10545"/>
                </a:lnTo>
                <a:lnTo>
                  <a:pt x="12599" y="11217"/>
                </a:lnTo>
                <a:lnTo>
                  <a:pt x="11901" y="11888"/>
                </a:lnTo>
                <a:lnTo>
                  <a:pt x="11216" y="12586"/>
                </a:lnTo>
                <a:lnTo>
                  <a:pt x="10559" y="13312"/>
                </a:lnTo>
                <a:lnTo>
                  <a:pt x="9901" y="14038"/>
                </a:lnTo>
                <a:lnTo>
                  <a:pt x="9271" y="14777"/>
                </a:lnTo>
                <a:lnTo>
                  <a:pt x="8669" y="15544"/>
                </a:lnTo>
                <a:lnTo>
                  <a:pt x="8066" y="16311"/>
                </a:lnTo>
                <a:lnTo>
                  <a:pt x="7491" y="17105"/>
                </a:lnTo>
                <a:lnTo>
                  <a:pt x="6943" y="17913"/>
                </a:lnTo>
                <a:lnTo>
                  <a:pt x="6396" y="18721"/>
                </a:lnTo>
                <a:lnTo>
                  <a:pt x="5889" y="19556"/>
                </a:lnTo>
                <a:lnTo>
                  <a:pt x="5382" y="20405"/>
                </a:lnTo>
                <a:lnTo>
                  <a:pt x="4903" y="21254"/>
                </a:lnTo>
                <a:lnTo>
                  <a:pt x="4451" y="22131"/>
                </a:lnTo>
                <a:lnTo>
                  <a:pt x="4013" y="23007"/>
                </a:lnTo>
                <a:lnTo>
                  <a:pt x="3588" y="23897"/>
                </a:lnTo>
                <a:lnTo>
                  <a:pt x="3191" y="24801"/>
                </a:lnTo>
                <a:lnTo>
                  <a:pt x="2821" y="25719"/>
                </a:lnTo>
                <a:lnTo>
                  <a:pt x="2465" y="26650"/>
                </a:lnTo>
                <a:lnTo>
                  <a:pt x="2137" y="27595"/>
                </a:lnTo>
                <a:lnTo>
                  <a:pt x="1822" y="28540"/>
                </a:lnTo>
                <a:lnTo>
                  <a:pt x="1548" y="29498"/>
                </a:lnTo>
                <a:lnTo>
                  <a:pt x="1274" y="30471"/>
                </a:lnTo>
                <a:lnTo>
                  <a:pt x="1041" y="31443"/>
                </a:lnTo>
                <a:lnTo>
                  <a:pt x="822" y="32429"/>
                </a:lnTo>
                <a:lnTo>
                  <a:pt x="630" y="33429"/>
                </a:lnTo>
                <a:lnTo>
                  <a:pt x="466" y="34428"/>
                </a:lnTo>
                <a:lnTo>
                  <a:pt x="329" y="35442"/>
                </a:lnTo>
                <a:lnTo>
                  <a:pt x="206" y="36469"/>
                </a:lnTo>
                <a:lnTo>
                  <a:pt x="124" y="37496"/>
                </a:lnTo>
                <a:lnTo>
                  <a:pt x="55" y="38523"/>
                </a:lnTo>
                <a:lnTo>
                  <a:pt x="14" y="39577"/>
                </a:lnTo>
                <a:lnTo>
                  <a:pt x="0" y="40618"/>
                </a:lnTo>
                <a:lnTo>
                  <a:pt x="14" y="41673"/>
                </a:lnTo>
                <a:lnTo>
                  <a:pt x="55" y="42713"/>
                </a:lnTo>
                <a:lnTo>
                  <a:pt x="124" y="43740"/>
                </a:lnTo>
                <a:lnTo>
                  <a:pt x="206" y="44781"/>
                </a:lnTo>
                <a:lnTo>
                  <a:pt x="329" y="45795"/>
                </a:lnTo>
                <a:lnTo>
                  <a:pt x="466" y="46808"/>
                </a:lnTo>
                <a:lnTo>
                  <a:pt x="630" y="47808"/>
                </a:lnTo>
                <a:lnTo>
                  <a:pt x="822" y="48807"/>
                </a:lnTo>
                <a:lnTo>
                  <a:pt x="1041" y="49793"/>
                </a:lnTo>
                <a:lnTo>
                  <a:pt x="1274" y="50779"/>
                </a:lnTo>
                <a:lnTo>
                  <a:pt x="1548" y="51752"/>
                </a:lnTo>
                <a:lnTo>
                  <a:pt x="1822" y="52710"/>
                </a:lnTo>
                <a:lnTo>
                  <a:pt x="2137" y="53655"/>
                </a:lnTo>
                <a:lnTo>
                  <a:pt x="2465" y="54600"/>
                </a:lnTo>
                <a:lnTo>
                  <a:pt x="2821" y="55518"/>
                </a:lnTo>
                <a:lnTo>
                  <a:pt x="3191" y="56435"/>
                </a:lnTo>
                <a:lnTo>
                  <a:pt x="3588" y="57339"/>
                </a:lnTo>
                <a:lnTo>
                  <a:pt x="4013" y="58243"/>
                </a:lnTo>
                <a:lnTo>
                  <a:pt x="4451" y="59119"/>
                </a:lnTo>
                <a:lnTo>
                  <a:pt x="4903" y="59996"/>
                </a:lnTo>
                <a:lnTo>
                  <a:pt x="5382" y="60845"/>
                </a:lnTo>
                <a:lnTo>
                  <a:pt x="5889" y="61694"/>
                </a:lnTo>
                <a:lnTo>
                  <a:pt x="6396" y="62529"/>
                </a:lnTo>
                <a:lnTo>
                  <a:pt x="6943" y="63337"/>
                </a:lnTo>
                <a:lnTo>
                  <a:pt x="7491" y="64145"/>
                </a:lnTo>
                <a:lnTo>
                  <a:pt x="8066" y="64939"/>
                </a:lnTo>
                <a:lnTo>
                  <a:pt x="8669" y="65706"/>
                </a:lnTo>
                <a:lnTo>
                  <a:pt x="9271" y="66473"/>
                </a:lnTo>
                <a:lnTo>
                  <a:pt x="9901" y="67212"/>
                </a:lnTo>
                <a:lnTo>
                  <a:pt x="10559" y="67938"/>
                </a:lnTo>
                <a:lnTo>
                  <a:pt x="11216" y="68650"/>
                </a:lnTo>
                <a:lnTo>
                  <a:pt x="11901" y="69349"/>
                </a:lnTo>
                <a:lnTo>
                  <a:pt x="12599" y="70033"/>
                </a:lnTo>
                <a:lnTo>
                  <a:pt x="13311" y="70705"/>
                </a:lnTo>
                <a:lnTo>
                  <a:pt x="14037" y="71348"/>
                </a:lnTo>
                <a:lnTo>
                  <a:pt x="14790" y="71978"/>
                </a:lnTo>
                <a:lnTo>
                  <a:pt x="15543" y="72594"/>
                </a:lnTo>
                <a:lnTo>
                  <a:pt x="16324" y="73183"/>
                </a:lnTo>
                <a:lnTo>
                  <a:pt x="17104" y="73758"/>
                </a:lnTo>
                <a:lnTo>
                  <a:pt x="17912" y="74320"/>
                </a:lnTo>
                <a:lnTo>
                  <a:pt x="18734" y="74854"/>
                </a:lnTo>
                <a:lnTo>
                  <a:pt x="19556" y="75374"/>
                </a:lnTo>
                <a:lnTo>
                  <a:pt x="20405" y="75867"/>
                </a:lnTo>
                <a:lnTo>
                  <a:pt x="21268" y="76347"/>
                </a:lnTo>
                <a:lnTo>
                  <a:pt x="22130" y="76812"/>
                </a:lnTo>
                <a:lnTo>
                  <a:pt x="23007" y="77250"/>
                </a:lnTo>
                <a:lnTo>
                  <a:pt x="23911" y="77661"/>
                </a:lnTo>
                <a:lnTo>
                  <a:pt x="24814" y="78058"/>
                </a:lnTo>
                <a:lnTo>
                  <a:pt x="25732" y="78442"/>
                </a:lnTo>
                <a:lnTo>
                  <a:pt x="26663" y="78784"/>
                </a:lnTo>
                <a:lnTo>
                  <a:pt x="27594" y="79126"/>
                </a:lnTo>
                <a:lnTo>
                  <a:pt x="28539" y="79428"/>
                </a:lnTo>
                <a:lnTo>
                  <a:pt x="29498" y="79715"/>
                </a:lnTo>
                <a:lnTo>
                  <a:pt x="30470" y="79976"/>
                </a:lnTo>
                <a:lnTo>
                  <a:pt x="31456" y="80208"/>
                </a:lnTo>
                <a:lnTo>
                  <a:pt x="32442" y="80427"/>
                </a:lnTo>
                <a:lnTo>
                  <a:pt x="33428" y="80619"/>
                </a:lnTo>
                <a:lnTo>
                  <a:pt x="34441" y="80783"/>
                </a:lnTo>
                <a:lnTo>
                  <a:pt x="35455" y="80934"/>
                </a:lnTo>
                <a:lnTo>
                  <a:pt x="36468" y="81044"/>
                </a:lnTo>
                <a:lnTo>
                  <a:pt x="37495" y="81140"/>
                </a:lnTo>
                <a:lnTo>
                  <a:pt x="38536" y="81208"/>
                </a:lnTo>
                <a:lnTo>
                  <a:pt x="39577" y="81235"/>
                </a:lnTo>
                <a:lnTo>
                  <a:pt x="40631" y="81249"/>
                </a:lnTo>
                <a:lnTo>
                  <a:pt x="41672" y="81235"/>
                </a:lnTo>
                <a:lnTo>
                  <a:pt x="42713" y="81208"/>
                </a:lnTo>
                <a:lnTo>
                  <a:pt x="43753" y="81140"/>
                </a:lnTo>
                <a:lnTo>
                  <a:pt x="44781" y="81044"/>
                </a:lnTo>
                <a:lnTo>
                  <a:pt x="45808" y="80934"/>
                </a:lnTo>
                <a:lnTo>
                  <a:pt x="46821" y="80783"/>
                </a:lnTo>
                <a:lnTo>
                  <a:pt x="47821" y="80619"/>
                </a:lnTo>
                <a:lnTo>
                  <a:pt x="48820" y="80427"/>
                </a:lnTo>
                <a:lnTo>
                  <a:pt x="49806" y="80208"/>
                </a:lnTo>
                <a:lnTo>
                  <a:pt x="50779" y="79976"/>
                </a:lnTo>
                <a:lnTo>
                  <a:pt x="51751" y="79715"/>
                </a:lnTo>
                <a:lnTo>
                  <a:pt x="52709" y="79428"/>
                </a:lnTo>
                <a:lnTo>
                  <a:pt x="53654" y="79126"/>
                </a:lnTo>
                <a:lnTo>
                  <a:pt x="54599" y="78784"/>
                </a:lnTo>
                <a:lnTo>
                  <a:pt x="55530" y="78442"/>
                </a:lnTo>
                <a:lnTo>
                  <a:pt x="56448" y="78058"/>
                </a:lnTo>
                <a:lnTo>
                  <a:pt x="57352" y="77661"/>
                </a:lnTo>
                <a:lnTo>
                  <a:pt x="58242" y="77250"/>
                </a:lnTo>
                <a:lnTo>
                  <a:pt x="59132" y="76812"/>
                </a:lnTo>
                <a:lnTo>
                  <a:pt x="59995" y="76347"/>
                </a:lnTo>
                <a:lnTo>
                  <a:pt x="60858" y="75867"/>
                </a:lnTo>
                <a:lnTo>
                  <a:pt x="61693" y="75374"/>
                </a:lnTo>
                <a:lnTo>
                  <a:pt x="62528" y="74854"/>
                </a:lnTo>
                <a:lnTo>
                  <a:pt x="63350" y="74320"/>
                </a:lnTo>
                <a:lnTo>
                  <a:pt x="64144" y="73758"/>
                </a:lnTo>
                <a:lnTo>
                  <a:pt x="64938" y="73183"/>
                </a:lnTo>
                <a:lnTo>
                  <a:pt x="65719" y="72594"/>
                </a:lnTo>
                <a:lnTo>
                  <a:pt x="66472" y="71978"/>
                </a:lnTo>
                <a:lnTo>
                  <a:pt x="67225" y="71348"/>
                </a:lnTo>
                <a:lnTo>
                  <a:pt x="67951" y="70705"/>
                </a:lnTo>
                <a:lnTo>
                  <a:pt x="68663" y="70033"/>
                </a:lnTo>
                <a:lnTo>
                  <a:pt x="69362" y="69349"/>
                </a:lnTo>
                <a:lnTo>
                  <a:pt x="70046" y="68650"/>
                </a:lnTo>
                <a:lnTo>
                  <a:pt x="70704" y="67938"/>
                </a:lnTo>
                <a:lnTo>
                  <a:pt x="71347" y="67212"/>
                </a:lnTo>
                <a:lnTo>
                  <a:pt x="71977" y="66473"/>
                </a:lnTo>
                <a:lnTo>
                  <a:pt x="72594" y="65706"/>
                </a:lnTo>
                <a:lnTo>
                  <a:pt x="73182" y="64939"/>
                </a:lnTo>
                <a:lnTo>
                  <a:pt x="73758" y="64145"/>
                </a:lnTo>
                <a:lnTo>
                  <a:pt x="74319" y="63337"/>
                </a:lnTo>
                <a:lnTo>
                  <a:pt x="74853" y="62529"/>
                </a:lnTo>
                <a:lnTo>
                  <a:pt x="75373" y="61694"/>
                </a:lnTo>
                <a:lnTo>
                  <a:pt x="75880" y="60845"/>
                </a:lnTo>
                <a:lnTo>
                  <a:pt x="76359" y="59996"/>
                </a:lnTo>
                <a:lnTo>
                  <a:pt x="76811" y="59119"/>
                </a:lnTo>
                <a:lnTo>
                  <a:pt x="77250" y="58243"/>
                </a:lnTo>
                <a:lnTo>
                  <a:pt x="77674" y="57339"/>
                </a:lnTo>
                <a:lnTo>
                  <a:pt x="78071" y="56435"/>
                </a:lnTo>
                <a:lnTo>
                  <a:pt x="78441" y="55518"/>
                </a:lnTo>
                <a:lnTo>
                  <a:pt x="78797" y="54600"/>
                </a:lnTo>
                <a:lnTo>
                  <a:pt x="79126" y="53655"/>
                </a:lnTo>
                <a:lnTo>
                  <a:pt x="79427" y="52710"/>
                </a:lnTo>
                <a:lnTo>
                  <a:pt x="79715" y="51752"/>
                </a:lnTo>
                <a:lnTo>
                  <a:pt x="79975" y="50779"/>
                </a:lnTo>
                <a:lnTo>
                  <a:pt x="80221" y="49793"/>
                </a:lnTo>
                <a:lnTo>
                  <a:pt x="80440" y="48807"/>
                </a:lnTo>
                <a:lnTo>
                  <a:pt x="80618" y="47808"/>
                </a:lnTo>
                <a:lnTo>
                  <a:pt x="80796" y="46808"/>
                </a:lnTo>
                <a:lnTo>
                  <a:pt x="80933" y="45795"/>
                </a:lnTo>
                <a:lnTo>
                  <a:pt x="81043" y="44781"/>
                </a:lnTo>
                <a:lnTo>
                  <a:pt x="81139" y="43740"/>
                </a:lnTo>
                <a:lnTo>
                  <a:pt x="81207" y="42713"/>
                </a:lnTo>
                <a:lnTo>
                  <a:pt x="81248" y="41673"/>
                </a:lnTo>
                <a:lnTo>
                  <a:pt x="81262" y="40618"/>
                </a:lnTo>
                <a:lnTo>
                  <a:pt x="81248" y="39577"/>
                </a:lnTo>
                <a:lnTo>
                  <a:pt x="81207" y="38523"/>
                </a:lnTo>
                <a:lnTo>
                  <a:pt x="81139" y="37496"/>
                </a:lnTo>
                <a:lnTo>
                  <a:pt x="81043" y="36469"/>
                </a:lnTo>
                <a:lnTo>
                  <a:pt x="80933" y="35442"/>
                </a:lnTo>
                <a:lnTo>
                  <a:pt x="80796" y="34428"/>
                </a:lnTo>
                <a:lnTo>
                  <a:pt x="80618" y="33429"/>
                </a:lnTo>
                <a:lnTo>
                  <a:pt x="80440" y="32429"/>
                </a:lnTo>
                <a:lnTo>
                  <a:pt x="80221" y="31443"/>
                </a:lnTo>
                <a:lnTo>
                  <a:pt x="79975" y="30471"/>
                </a:lnTo>
                <a:lnTo>
                  <a:pt x="79715" y="29498"/>
                </a:lnTo>
                <a:lnTo>
                  <a:pt x="79427" y="28540"/>
                </a:lnTo>
                <a:lnTo>
                  <a:pt x="79126" y="27595"/>
                </a:lnTo>
                <a:lnTo>
                  <a:pt x="78797" y="26650"/>
                </a:lnTo>
                <a:lnTo>
                  <a:pt x="78441" y="25719"/>
                </a:lnTo>
                <a:lnTo>
                  <a:pt x="78071" y="24801"/>
                </a:lnTo>
                <a:lnTo>
                  <a:pt x="77674" y="23897"/>
                </a:lnTo>
                <a:lnTo>
                  <a:pt x="77250" y="23007"/>
                </a:lnTo>
                <a:lnTo>
                  <a:pt x="76811" y="22131"/>
                </a:lnTo>
                <a:lnTo>
                  <a:pt x="76359" y="21254"/>
                </a:lnTo>
                <a:lnTo>
                  <a:pt x="75880" y="20405"/>
                </a:lnTo>
                <a:lnTo>
                  <a:pt x="75373" y="19556"/>
                </a:lnTo>
                <a:lnTo>
                  <a:pt x="74853" y="18721"/>
                </a:lnTo>
                <a:lnTo>
                  <a:pt x="74319" y="17913"/>
                </a:lnTo>
                <a:lnTo>
                  <a:pt x="73758" y="17105"/>
                </a:lnTo>
                <a:lnTo>
                  <a:pt x="73182" y="16311"/>
                </a:lnTo>
                <a:lnTo>
                  <a:pt x="72594" y="15544"/>
                </a:lnTo>
                <a:lnTo>
                  <a:pt x="71977" y="14777"/>
                </a:lnTo>
                <a:lnTo>
                  <a:pt x="71347" y="14038"/>
                </a:lnTo>
                <a:lnTo>
                  <a:pt x="70704" y="13312"/>
                </a:lnTo>
                <a:lnTo>
                  <a:pt x="70046" y="12586"/>
                </a:lnTo>
                <a:lnTo>
                  <a:pt x="69362" y="11888"/>
                </a:lnTo>
                <a:lnTo>
                  <a:pt x="68663" y="11217"/>
                </a:lnTo>
                <a:lnTo>
                  <a:pt x="67951" y="10545"/>
                </a:lnTo>
                <a:lnTo>
                  <a:pt x="67225" y="9902"/>
                </a:lnTo>
                <a:lnTo>
                  <a:pt x="66472" y="9272"/>
                </a:lnTo>
                <a:lnTo>
                  <a:pt x="65719" y="8656"/>
                </a:lnTo>
                <a:lnTo>
                  <a:pt x="64938" y="8067"/>
                </a:lnTo>
                <a:lnTo>
                  <a:pt x="64144" y="7492"/>
                </a:lnTo>
                <a:lnTo>
                  <a:pt x="63350" y="6930"/>
                </a:lnTo>
                <a:lnTo>
                  <a:pt x="62528" y="6396"/>
                </a:lnTo>
                <a:lnTo>
                  <a:pt x="61693" y="5876"/>
                </a:lnTo>
                <a:lnTo>
                  <a:pt x="60858" y="5383"/>
                </a:lnTo>
                <a:lnTo>
                  <a:pt x="59995" y="4903"/>
                </a:lnTo>
                <a:lnTo>
                  <a:pt x="59132" y="4438"/>
                </a:lnTo>
                <a:lnTo>
                  <a:pt x="58242" y="4000"/>
                </a:lnTo>
                <a:lnTo>
                  <a:pt x="57352" y="3589"/>
                </a:lnTo>
                <a:lnTo>
                  <a:pt x="56448" y="3192"/>
                </a:lnTo>
                <a:lnTo>
                  <a:pt x="55530" y="2808"/>
                </a:lnTo>
                <a:lnTo>
                  <a:pt x="54599" y="2466"/>
                </a:lnTo>
                <a:lnTo>
                  <a:pt x="53654" y="2124"/>
                </a:lnTo>
                <a:lnTo>
                  <a:pt x="52709" y="1822"/>
                </a:lnTo>
                <a:lnTo>
                  <a:pt x="51751" y="1535"/>
                </a:lnTo>
                <a:lnTo>
                  <a:pt x="50779" y="1274"/>
                </a:lnTo>
                <a:lnTo>
                  <a:pt x="49806" y="1042"/>
                </a:lnTo>
                <a:lnTo>
                  <a:pt x="48820" y="823"/>
                </a:lnTo>
                <a:lnTo>
                  <a:pt x="47821" y="631"/>
                </a:lnTo>
                <a:lnTo>
                  <a:pt x="46821" y="466"/>
                </a:lnTo>
                <a:lnTo>
                  <a:pt x="45808" y="316"/>
                </a:lnTo>
                <a:lnTo>
                  <a:pt x="44781" y="206"/>
                </a:lnTo>
                <a:lnTo>
                  <a:pt x="43753" y="110"/>
                </a:lnTo>
                <a:lnTo>
                  <a:pt x="42713" y="42"/>
                </a:lnTo>
                <a:lnTo>
                  <a:pt x="41672" y="15"/>
                </a:lnTo>
                <a:lnTo>
                  <a:pt x="406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5888340" y="2115262"/>
            <a:ext cx="1239746" cy="1240004"/>
          </a:xfrm>
          <a:custGeom>
            <a:avLst/>
            <a:gdLst/>
            <a:ahLst/>
            <a:cxnLst/>
            <a:rect l="l" t="t" r="r" b="b"/>
            <a:pathLst>
              <a:path w="72005" h="72020" extrusionOk="0">
                <a:moveTo>
                  <a:pt x="36742" y="7190"/>
                </a:moveTo>
                <a:lnTo>
                  <a:pt x="37481" y="7218"/>
                </a:lnTo>
                <a:lnTo>
                  <a:pt x="38207" y="7273"/>
                </a:lnTo>
                <a:lnTo>
                  <a:pt x="38946" y="7341"/>
                </a:lnTo>
                <a:lnTo>
                  <a:pt x="39659" y="7423"/>
                </a:lnTo>
                <a:lnTo>
                  <a:pt x="40384" y="7519"/>
                </a:lnTo>
                <a:lnTo>
                  <a:pt x="41096" y="7642"/>
                </a:lnTo>
                <a:lnTo>
                  <a:pt x="41795" y="7779"/>
                </a:lnTo>
                <a:lnTo>
                  <a:pt x="42493" y="7930"/>
                </a:lnTo>
                <a:lnTo>
                  <a:pt x="43192" y="8094"/>
                </a:lnTo>
                <a:lnTo>
                  <a:pt x="43876" y="8286"/>
                </a:lnTo>
                <a:lnTo>
                  <a:pt x="44561" y="8491"/>
                </a:lnTo>
                <a:lnTo>
                  <a:pt x="45232" y="8710"/>
                </a:lnTo>
                <a:lnTo>
                  <a:pt x="45903" y="8943"/>
                </a:lnTo>
                <a:lnTo>
                  <a:pt x="46560" y="9190"/>
                </a:lnTo>
                <a:lnTo>
                  <a:pt x="47204" y="9450"/>
                </a:lnTo>
                <a:lnTo>
                  <a:pt x="47848" y="9738"/>
                </a:lnTo>
                <a:lnTo>
                  <a:pt x="48478" y="10039"/>
                </a:lnTo>
                <a:lnTo>
                  <a:pt x="49108" y="10340"/>
                </a:lnTo>
                <a:lnTo>
                  <a:pt x="49724" y="10669"/>
                </a:lnTo>
                <a:lnTo>
                  <a:pt x="50340" y="11011"/>
                </a:lnTo>
                <a:lnTo>
                  <a:pt x="50929" y="11367"/>
                </a:lnTo>
                <a:lnTo>
                  <a:pt x="51518" y="11737"/>
                </a:lnTo>
                <a:lnTo>
                  <a:pt x="52107" y="12120"/>
                </a:lnTo>
                <a:lnTo>
                  <a:pt x="52668" y="12517"/>
                </a:lnTo>
                <a:lnTo>
                  <a:pt x="53230" y="12928"/>
                </a:lnTo>
                <a:lnTo>
                  <a:pt x="53777" y="13339"/>
                </a:lnTo>
                <a:lnTo>
                  <a:pt x="54325" y="13777"/>
                </a:lnTo>
                <a:lnTo>
                  <a:pt x="54845" y="14229"/>
                </a:lnTo>
                <a:lnTo>
                  <a:pt x="55366" y="14681"/>
                </a:lnTo>
                <a:lnTo>
                  <a:pt x="55872" y="15160"/>
                </a:lnTo>
                <a:lnTo>
                  <a:pt x="56365" y="15640"/>
                </a:lnTo>
                <a:lnTo>
                  <a:pt x="56858" y="16133"/>
                </a:lnTo>
                <a:lnTo>
                  <a:pt x="57324" y="16639"/>
                </a:lnTo>
                <a:lnTo>
                  <a:pt x="57790" y="17160"/>
                </a:lnTo>
                <a:lnTo>
                  <a:pt x="58228" y="17694"/>
                </a:lnTo>
                <a:lnTo>
                  <a:pt x="58666" y="18228"/>
                </a:lnTo>
                <a:lnTo>
                  <a:pt x="59091" y="18776"/>
                </a:lnTo>
                <a:lnTo>
                  <a:pt x="59501" y="19337"/>
                </a:lnTo>
                <a:lnTo>
                  <a:pt x="59899" y="19912"/>
                </a:lnTo>
                <a:lnTo>
                  <a:pt x="60282" y="20488"/>
                </a:lnTo>
                <a:lnTo>
                  <a:pt x="60652" y="21076"/>
                </a:lnTo>
                <a:lnTo>
                  <a:pt x="60994" y="21679"/>
                </a:lnTo>
                <a:lnTo>
                  <a:pt x="61336" y="22281"/>
                </a:lnTo>
                <a:lnTo>
                  <a:pt x="61665" y="22898"/>
                </a:lnTo>
                <a:lnTo>
                  <a:pt x="61980" y="23528"/>
                </a:lnTo>
                <a:lnTo>
                  <a:pt x="62268" y="24158"/>
                </a:lnTo>
                <a:lnTo>
                  <a:pt x="62555" y="24801"/>
                </a:lnTo>
                <a:lnTo>
                  <a:pt x="62815" y="25459"/>
                </a:lnTo>
                <a:lnTo>
                  <a:pt x="63076" y="26116"/>
                </a:lnTo>
                <a:lnTo>
                  <a:pt x="63308" y="26773"/>
                </a:lnTo>
                <a:lnTo>
                  <a:pt x="63528" y="27458"/>
                </a:lnTo>
                <a:lnTo>
                  <a:pt x="63733" y="28129"/>
                </a:lnTo>
                <a:lnTo>
                  <a:pt x="63911" y="28814"/>
                </a:lnTo>
                <a:lnTo>
                  <a:pt x="64089" y="29512"/>
                </a:lnTo>
                <a:lnTo>
                  <a:pt x="64240" y="30210"/>
                </a:lnTo>
                <a:lnTo>
                  <a:pt x="64377" y="30923"/>
                </a:lnTo>
                <a:lnTo>
                  <a:pt x="64486" y="31635"/>
                </a:lnTo>
                <a:lnTo>
                  <a:pt x="64596" y="32347"/>
                </a:lnTo>
                <a:lnTo>
                  <a:pt x="64678" y="33073"/>
                </a:lnTo>
                <a:lnTo>
                  <a:pt x="64746" y="33798"/>
                </a:lnTo>
                <a:lnTo>
                  <a:pt x="64787" y="34538"/>
                </a:lnTo>
                <a:lnTo>
                  <a:pt x="64815" y="35277"/>
                </a:lnTo>
                <a:lnTo>
                  <a:pt x="64829" y="36017"/>
                </a:lnTo>
                <a:lnTo>
                  <a:pt x="64815" y="36756"/>
                </a:lnTo>
                <a:lnTo>
                  <a:pt x="64787" y="37496"/>
                </a:lnTo>
                <a:lnTo>
                  <a:pt x="64746" y="38222"/>
                </a:lnTo>
                <a:lnTo>
                  <a:pt x="64678" y="38961"/>
                </a:lnTo>
                <a:lnTo>
                  <a:pt x="64596" y="39673"/>
                </a:lnTo>
                <a:lnTo>
                  <a:pt x="64486" y="40399"/>
                </a:lnTo>
                <a:lnTo>
                  <a:pt x="64377" y="41111"/>
                </a:lnTo>
                <a:lnTo>
                  <a:pt x="64240" y="41810"/>
                </a:lnTo>
                <a:lnTo>
                  <a:pt x="64089" y="42508"/>
                </a:lnTo>
                <a:lnTo>
                  <a:pt x="63911" y="43206"/>
                </a:lnTo>
                <a:lnTo>
                  <a:pt x="63733" y="43891"/>
                </a:lnTo>
                <a:lnTo>
                  <a:pt x="63528" y="44576"/>
                </a:lnTo>
                <a:lnTo>
                  <a:pt x="63308" y="45247"/>
                </a:lnTo>
                <a:lnTo>
                  <a:pt x="63076" y="45904"/>
                </a:lnTo>
                <a:lnTo>
                  <a:pt x="62815" y="46561"/>
                </a:lnTo>
                <a:lnTo>
                  <a:pt x="62555" y="47219"/>
                </a:lnTo>
                <a:lnTo>
                  <a:pt x="62268" y="47862"/>
                </a:lnTo>
                <a:lnTo>
                  <a:pt x="61980" y="48492"/>
                </a:lnTo>
                <a:lnTo>
                  <a:pt x="61665" y="49122"/>
                </a:lnTo>
                <a:lnTo>
                  <a:pt x="61336" y="49739"/>
                </a:lnTo>
                <a:lnTo>
                  <a:pt x="60994" y="50341"/>
                </a:lnTo>
                <a:lnTo>
                  <a:pt x="60652" y="50944"/>
                </a:lnTo>
                <a:lnTo>
                  <a:pt x="60282" y="51532"/>
                </a:lnTo>
                <a:lnTo>
                  <a:pt x="59899" y="52108"/>
                </a:lnTo>
                <a:lnTo>
                  <a:pt x="59501" y="52683"/>
                </a:lnTo>
                <a:lnTo>
                  <a:pt x="59091" y="53244"/>
                </a:lnTo>
                <a:lnTo>
                  <a:pt x="58666" y="53792"/>
                </a:lnTo>
                <a:lnTo>
                  <a:pt x="58228" y="54326"/>
                </a:lnTo>
                <a:lnTo>
                  <a:pt x="57790" y="54860"/>
                </a:lnTo>
                <a:lnTo>
                  <a:pt x="57324" y="55381"/>
                </a:lnTo>
                <a:lnTo>
                  <a:pt x="56858" y="55887"/>
                </a:lnTo>
                <a:lnTo>
                  <a:pt x="56365" y="56380"/>
                </a:lnTo>
                <a:lnTo>
                  <a:pt x="55872" y="56860"/>
                </a:lnTo>
                <a:lnTo>
                  <a:pt x="55366" y="57325"/>
                </a:lnTo>
                <a:lnTo>
                  <a:pt x="54845" y="57791"/>
                </a:lnTo>
                <a:lnTo>
                  <a:pt x="54325" y="58243"/>
                </a:lnTo>
                <a:lnTo>
                  <a:pt x="53777" y="58667"/>
                </a:lnTo>
                <a:lnTo>
                  <a:pt x="53230" y="59092"/>
                </a:lnTo>
                <a:lnTo>
                  <a:pt x="52668" y="59503"/>
                </a:lnTo>
                <a:lnTo>
                  <a:pt x="52107" y="59900"/>
                </a:lnTo>
                <a:lnTo>
                  <a:pt x="51518" y="60283"/>
                </a:lnTo>
                <a:lnTo>
                  <a:pt x="50929" y="60653"/>
                </a:lnTo>
                <a:lnTo>
                  <a:pt x="50340" y="60995"/>
                </a:lnTo>
                <a:lnTo>
                  <a:pt x="49724" y="61338"/>
                </a:lnTo>
                <a:lnTo>
                  <a:pt x="49108" y="61666"/>
                </a:lnTo>
                <a:lnTo>
                  <a:pt x="48478" y="61981"/>
                </a:lnTo>
                <a:lnTo>
                  <a:pt x="47848" y="62269"/>
                </a:lnTo>
                <a:lnTo>
                  <a:pt x="47204" y="62556"/>
                </a:lnTo>
                <a:lnTo>
                  <a:pt x="46560" y="62817"/>
                </a:lnTo>
                <a:lnTo>
                  <a:pt x="45903" y="63077"/>
                </a:lnTo>
                <a:lnTo>
                  <a:pt x="45232" y="63310"/>
                </a:lnTo>
                <a:lnTo>
                  <a:pt x="44561" y="63529"/>
                </a:lnTo>
                <a:lnTo>
                  <a:pt x="43876" y="63734"/>
                </a:lnTo>
                <a:lnTo>
                  <a:pt x="43192" y="63912"/>
                </a:lnTo>
                <a:lnTo>
                  <a:pt x="42493" y="64090"/>
                </a:lnTo>
                <a:lnTo>
                  <a:pt x="41795" y="64241"/>
                </a:lnTo>
                <a:lnTo>
                  <a:pt x="41096" y="64378"/>
                </a:lnTo>
                <a:lnTo>
                  <a:pt x="40384" y="64487"/>
                </a:lnTo>
                <a:lnTo>
                  <a:pt x="39659" y="64597"/>
                </a:lnTo>
                <a:lnTo>
                  <a:pt x="38946" y="64679"/>
                </a:lnTo>
                <a:lnTo>
                  <a:pt x="38207" y="64734"/>
                </a:lnTo>
                <a:lnTo>
                  <a:pt x="37481" y="64789"/>
                </a:lnTo>
                <a:lnTo>
                  <a:pt x="36742" y="64816"/>
                </a:lnTo>
                <a:lnTo>
                  <a:pt x="36002" y="64830"/>
                </a:lnTo>
                <a:lnTo>
                  <a:pt x="35249" y="64816"/>
                </a:lnTo>
                <a:lnTo>
                  <a:pt x="34509" y="64789"/>
                </a:lnTo>
                <a:lnTo>
                  <a:pt x="33784" y="64734"/>
                </a:lnTo>
                <a:lnTo>
                  <a:pt x="33058" y="64679"/>
                </a:lnTo>
                <a:lnTo>
                  <a:pt x="32332" y="64597"/>
                </a:lnTo>
                <a:lnTo>
                  <a:pt x="31620" y="64487"/>
                </a:lnTo>
                <a:lnTo>
                  <a:pt x="30908" y="64378"/>
                </a:lnTo>
                <a:lnTo>
                  <a:pt x="30196" y="64241"/>
                </a:lnTo>
                <a:lnTo>
                  <a:pt x="29497" y="64090"/>
                </a:lnTo>
                <a:lnTo>
                  <a:pt x="28799" y="63912"/>
                </a:lnTo>
                <a:lnTo>
                  <a:pt x="28114" y="63734"/>
                </a:lnTo>
                <a:lnTo>
                  <a:pt x="27443" y="63529"/>
                </a:lnTo>
                <a:lnTo>
                  <a:pt x="26772" y="63310"/>
                </a:lnTo>
                <a:lnTo>
                  <a:pt x="26101" y="63077"/>
                </a:lnTo>
                <a:lnTo>
                  <a:pt x="25444" y="62817"/>
                </a:lnTo>
                <a:lnTo>
                  <a:pt x="24800" y="62556"/>
                </a:lnTo>
                <a:lnTo>
                  <a:pt x="24157" y="62269"/>
                </a:lnTo>
                <a:lnTo>
                  <a:pt x="23513" y="61981"/>
                </a:lnTo>
                <a:lnTo>
                  <a:pt x="22897" y="61666"/>
                </a:lnTo>
                <a:lnTo>
                  <a:pt x="22281" y="61338"/>
                </a:lnTo>
                <a:lnTo>
                  <a:pt x="21664" y="60995"/>
                </a:lnTo>
                <a:lnTo>
                  <a:pt x="21075" y="60653"/>
                </a:lnTo>
                <a:lnTo>
                  <a:pt x="20487" y="60283"/>
                </a:lnTo>
                <a:lnTo>
                  <a:pt x="19898" y="59900"/>
                </a:lnTo>
                <a:lnTo>
                  <a:pt x="19336" y="59503"/>
                </a:lnTo>
                <a:lnTo>
                  <a:pt x="18775" y="59092"/>
                </a:lnTo>
                <a:lnTo>
                  <a:pt x="18227" y="58667"/>
                </a:lnTo>
                <a:lnTo>
                  <a:pt x="17679" y="58243"/>
                </a:lnTo>
                <a:lnTo>
                  <a:pt x="17159" y="57791"/>
                </a:lnTo>
                <a:lnTo>
                  <a:pt x="16639" y="57325"/>
                </a:lnTo>
                <a:lnTo>
                  <a:pt x="16132" y="56860"/>
                </a:lnTo>
                <a:lnTo>
                  <a:pt x="15639" y="56380"/>
                </a:lnTo>
                <a:lnTo>
                  <a:pt x="15146" y="55887"/>
                </a:lnTo>
                <a:lnTo>
                  <a:pt x="14680" y="55381"/>
                </a:lnTo>
                <a:lnTo>
                  <a:pt x="14215" y="54860"/>
                </a:lnTo>
                <a:lnTo>
                  <a:pt x="13776" y="54326"/>
                </a:lnTo>
                <a:lnTo>
                  <a:pt x="13338" y="53792"/>
                </a:lnTo>
                <a:lnTo>
                  <a:pt x="12914" y="53244"/>
                </a:lnTo>
                <a:lnTo>
                  <a:pt x="12503" y="52683"/>
                </a:lnTo>
                <a:lnTo>
                  <a:pt x="12119" y="52108"/>
                </a:lnTo>
                <a:lnTo>
                  <a:pt x="11736" y="51532"/>
                </a:lnTo>
                <a:lnTo>
                  <a:pt x="11366" y="50944"/>
                </a:lnTo>
                <a:lnTo>
                  <a:pt x="11010" y="50341"/>
                </a:lnTo>
                <a:lnTo>
                  <a:pt x="10668" y="49739"/>
                </a:lnTo>
                <a:lnTo>
                  <a:pt x="10339" y="49122"/>
                </a:lnTo>
                <a:lnTo>
                  <a:pt x="10038" y="48492"/>
                </a:lnTo>
                <a:lnTo>
                  <a:pt x="9737" y="47862"/>
                </a:lnTo>
                <a:lnTo>
                  <a:pt x="9449" y="47219"/>
                </a:lnTo>
                <a:lnTo>
                  <a:pt x="9189" y="46561"/>
                </a:lnTo>
                <a:lnTo>
                  <a:pt x="8942" y="45904"/>
                </a:lnTo>
                <a:lnTo>
                  <a:pt x="8710" y="45247"/>
                </a:lnTo>
                <a:lnTo>
                  <a:pt x="8490" y="44576"/>
                </a:lnTo>
                <a:lnTo>
                  <a:pt x="8285" y="43891"/>
                </a:lnTo>
                <a:lnTo>
                  <a:pt x="8093" y="43206"/>
                </a:lnTo>
                <a:lnTo>
                  <a:pt x="7929" y="42508"/>
                </a:lnTo>
                <a:lnTo>
                  <a:pt x="7778" y="41810"/>
                </a:lnTo>
                <a:lnTo>
                  <a:pt x="7641" y="41111"/>
                </a:lnTo>
                <a:lnTo>
                  <a:pt x="7518" y="40399"/>
                </a:lnTo>
                <a:lnTo>
                  <a:pt x="7422" y="39673"/>
                </a:lnTo>
                <a:lnTo>
                  <a:pt x="7340" y="38961"/>
                </a:lnTo>
                <a:lnTo>
                  <a:pt x="7272" y="38222"/>
                </a:lnTo>
                <a:lnTo>
                  <a:pt x="7231" y="37496"/>
                </a:lnTo>
                <a:lnTo>
                  <a:pt x="7203" y="36756"/>
                </a:lnTo>
                <a:lnTo>
                  <a:pt x="7189" y="36017"/>
                </a:lnTo>
                <a:lnTo>
                  <a:pt x="7203" y="35277"/>
                </a:lnTo>
                <a:lnTo>
                  <a:pt x="7231" y="34538"/>
                </a:lnTo>
                <a:lnTo>
                  <a:pt x="7272" y="33798"/>
                </a:lnTo>
                <a:lnTo>
                  <a:pt x="7340" y="33073"/>
                </a:lnTo>
                <a:lnTo>
                  <a:pt x="7422" y="32347"/>
                </a:lnTo>
                <a:lnTo>
                  <a:pt x="7518" y="31635"/>
                </a:lnTo>
                <a:lnTo>
                  <a:pt x="7641" y="30923"/>
                </a:lnTo>
                <a:lnTo>
                  <a:pt x="7778" y="30210"/>
                </a:lnTo>
                <a:lnTo>
                  <a:pt x="7929" y="29512"/>
                </a:lnTo>
                <a:lnTo>
                  <a:pt x="8093" y="28814"/>
                </a:lnTo>
                <a:lnTo>
                  <a:pt x="8285" y="28129"/>
                </a:lnTo>
                <a:lnTo>
                  <a:pt x="8490" y="27458"/>
                </a:lnTo>
                <a:lnTo>
                  <a:pt x="8710" y="26773"/>
                </a:lnTo>
                <a:lnTo>
                  <a:pt x="8942" y="26116"/>
                </a:lnTo>
                <a:lnTo>
                  <a:pt x="9189" y="25459"/>
                </a:lnTo>
                <a:lnTo>
                  <a:pt x="9449" y="24801"/>
                </a:lnTo>
                <a:lnTo>
                  <a:pt x="9737" y="24158"/>
                </a:lnTo>
                <a:lnTo>
                  <a:pt x="10038" y="23528"/>
                </a:lnTo>
                <a:lnTo>
                  <a:pt x="10339" y="22898"/>
                </a:lnTo>
                <a:lnTo>
                  <a:pt x="10668" y="22281"/>
                </a:lnTo>
                <a:lnTo>
                  <a:pt x="11010" y="21679"/>
                </a:lnTo>
                <a:lnTo>
                  <a:pt x="11366" y="21076"/>
                </a:lnTo>
                <a:lnTo>
                  <a:pt x="11736" y="20488"/>
                </a:lnTo>
                <a:lnTo>
                  <a:pt x="12119" y="19912"/>
                </a:lnTo>
                <a:lnTo>
                  <a:pt x="12503" y="19337"/>
                </a:lnTo>
                <a:lnTo>
                  <a:pt x="12914" y="18776"/>
                </a:lnTo>
                <a:lnTo>
                  <a:pt x="13338" y="18228"/>
                </a:lnTo>
                <a:lnTo>
                  <a:pt x="13776" y="17694"/>
                </a:lnTo>
                <a:lnTo>
                  <a:pt x="14215" y="17160"/>
                </a:lnTo>
                <a:lnTo>
                  <a:pt x="14680" y="16639"/>
                </a:lnTo>
                <a:lnTo>
                  <a:pt x="15146" y="16133"/>
                </a:lnTo>
                <a:lnTo>
                  <a:pt x="15639" y="15640"/>
                </a:lnTo>
                <a:lnTo>
                  <a:pt x="16132" y="15160"/>
                </a:lnTo>
                <a:lnTo>
                  <a:pt x="16639" y="14681"/>
                </a:lnTo>
                <a:lnTo>
                  <a:pt x="17159" y="14229"/>
                </a:lnTo>
                <a:lnTo>
                  <a:pt x="17679" y="13777"/>
                </a:lnTo>
                <a:lnTo>
                  <a:pt x="18227" y="13339"/>
                </a:lnTo>
                <a:lnTo>
                  <a:pt x="18775" y="12928"/>
                </a:lnTo>
                <a:lnTo>
                  <a:pt x="19336" y="12517"/>
                </a:lnTo>
                <a:lnTo>
                  <a:pt x="19898" y="12120"/>
                </a:lnTo>
                <a:lnTo>
                  <a:pt x="20487" y="11737"/>
                </a:lnTo>
                <a:lnTo>
                  <a:pt x="21075" y="11367"/>
                </a:lnTo>
                <a:lnTo>
                  <a:pt x="21664" y="11011"/>
                </a:lnTo>
                <a:lnTo>
                  <a:pt x="22281" y="10669"/>
                </a:lnTo>
                <a:lnTo>
                  <a:pt x="22897" y="10340"/>
                </a:lnTo>
                <a:lnTo>
                  <a:pt x="23513" y="10039"/>
                </a:lnTo>
                <a:lnTo>
                  <a:pt x="24157" y="9738"/>
                </a:lnTo>
                <a:lnTo>
                  <a:pt x="24800" y="9450"/>
                </a:lnTo>
                <a:lnTo>
                  <a:pt x="25444" y="9190"/>
                </a:lnTo>
                <a:lnTo>
                  <a:pt x="26101" y="8943"/>
                </a:lnTo>
                <a:lnTo>
                  <a:pt x="26772" y="8710"/>
                </a:lnTo>
                <a:lnTo>
                  <a:pt x="27443" y="8491"/>
                </a:lnTo>
                <a:lnTo>
                  <a:pt x="28114" y="8286"/>
                </a:lnTo>
                <a:lnTo>
                  <a:pt x="28799" y="8094"/>
                </a:lnTo>
                <a:lnTo>
                  <a:pt x="29497" y="7930"/>
                </a:lnTo>
                <a:lnTo>
                  <a:pt x="30196" y="7779"/>
                </a:lnTo>
                <a:lnTo>
                  <a:pt x="30908" y="7642"/>
                </a:lnTo>
                <a:lnTo>
                  <a:pt x="31620" y="7519"/>
                </a:lnTo>
                <a:lnTo>
                  <a:pt x="32332" y="7423"/>
                </a:lnTo>
                <a:lnTo>
                  <a:pt x="33058" y="7341"/>
                </a:lnTo>
                <a:lnTo>
                  <a:pt x="33784" y="7273"/>
                </a:lnTo>
                <a:lnTo>
                  <a:pt x="34509" y="7218"/>
                </a:lnTo>
                <a:lnTo>
                  <a:pt x="35249" y="7190"/>
                </a:lnTo>
                <a:close/>
                <a:moveTo>
                  <a:pt x="36002" y="1"/>
                </a:moveTo>
                <a:lnTo>
                  <a:pt x="35071" y="15"/>
                </a:lnTo>
                <a:lnTo>
                  <a:pt x="34153" y="56"/>
                </a:lnTo>
                <a:lnTo>
                  <a:pt x="33236" y="110"/>
                </a:lnTo>
                <a:lnTo>
                  <a:pt x="32318" y="193"/>
                </a:lnTo>
                <a:lnTo>
                  <a:pt x="31415" y="288"/>
                </a:lnTo>
                <a:lnTo>
                  <a:pt x="30524" y="425"/>
                </a:lnTo>
                <a:lnTo>
                  <a:pt x="29634" y="562"/>
                </a:lnTo>
                <a:lnTo>
                  <a:pt x="28744" y="740"/>
                </a:lnTo>
                <a:lnTo>
                  <a:pt x="27881" y="932"/>
                </a:lnTo>
                <a:lnTo>
                  <a:pt x="27005" y="1137"/>
                </a:lnTo>
                <a:lnTo>
                  <a:pt x="26156" y="1370"/>
                </a:lnTo>
                <a:lnTo>
                  <a:pt x="25307" y="1630"/>
                </a:lnTo>
                <a:lnTo>
                  <a:pt x="24458" y="1904"/>
                </a:lnTo>
                <a:lnTo>
                  <a:pt x="23636" y="2192"/>
                </a:lnTo>
                <a:lnTo>
                  <a:pt x="22815" y="2507"/>
                </a:lnTo>
                <a:lnTo>
                  <a:pt x="21993" y="2836"/>
                </a:lnTo>
                <a:lnTo>
                  <a:pt x="21199" y="3192"/>
                </a:lnTo>
                <a:lnTo>
                  <a:pt x="20404" y="3561"/>
                </a:lnTo>
                <a:lnTo>
                  <a:pt x="19624" y="3945"/>
                </a:lnTo>
                <a:lnTo>
                  <a:pt x="18857" y="4356"/>
                </a:lnTo>
                <a:lnTo>
                  <a:pt x="18090" y="4780"/>
                </a:lnTo>
                <a:lnTo>
                  <a:pt x="17337" y="5232"/>
                </a:lnTo>
                <a:lnTo>
                  <a:pt x="16611" y="5684"/>
                </a:lnTo>
                <a:lnTo>
                  <a:pt x="15885" y="6163"/>
                </a:lnTo>
                <a:lnTo>
                  <a:pt x="15173" y="6656"/>
                </a:lnTo>
                <a:lnTo>
                  <a:pt x="14475" y="7163"/>
                </a:lnTo>
                <a:lnTo>
                  <a:pt x="13790" y="7697"/>
                </a:lnTo>
                <a:lnTo>
                  <a:pt x="13105" y="8245"/>
                </a:lnTo>
                <a:lnTo>
                  <a:pt x="12448" y="8793"/>
                </a:lnTo>
                <a:lnTo>
                  <a:pt x="11804" y="9368"/>
                </a:lnTo>
                <a:lnTo>
                  <a:pt x="11175" y="9957"/>
                </a:lnTo>
                <a:lnTo>
                  <a:pt x="10558" y="10559"/>
                </a:lnTo>
                <a:lnTo>
                  <a:pt x="9942" y="11189"/>
                </a:lnTo>
                <a:lnTo>
                  <a:pt x="9353" y="11819"/>
                </a:lnTo>
                <a:lnTo>
                  <a:pt x="8792" y="12463"/>
                </a:lnTo>
                <a:lnTo>
                  <a:pt x="8230" y="13120"/>
                </a:lnTo>
                <a:lnTo>
                  <a:pt x="7682" y="13805"/>
                </a:lnTo>
                <a:lnTo>
                  <a:pt x="7162" y="14489"/>
                </a:lnTo>
                <a:lnTo>
                  <a:pt x="6642" y="15188"/>
                </a:lnTo>
                <a:lnTo>
                  <a:pt x="6149" y="15900"/>
                </a:lnTo>
                <a:lnTo>
                  <a:pt x="5669" y="16626"/>
                </a:lnTo>
                <a:lnTo>
                  <a:pt x="5218" y="17365"/>
                </a:lnTo>
                <a:lnTo>
                  <a:pt x="4779" y="18105"/>
                </a:lnTo>
                <a:lnTo>
                  <a:pt x="4341" y="18872"/>
                </a:lnTo>
                <a:lnTo>
                  <a:pt x="3944" y="19638"/>
                </a:lnTo>
                <a:lnTo>
                  <a:pt x="3547" y="20419"/>
                </a:lnTo>
                <a:lnTo>
                  <a:pt x="3177" y="21213"/>
                </a:lnTo>
                <a:lnTo>
                  <a:pt x="2835" y="22008"/>
                </a:lnTo>
                <a:lnTo>
                  <a:pt x="2492" y="22829"/>
                </a:lnTo>
                <a:lnTo>
                  <a:pt x="2191" y="23651"/>
                </a:lnTo>
                <a:lnTo>
                  <a:pt x="1890" y="24473"/>
                </a:lnTo>
                <a:lnTo>
                  <a:pt x="1616" y="25322"/>
                </a:lnTo>
                <a:lnTo>
                  <a:pt x="1369" y="26171"/>
                </a:lnTo>
                <a:lnTo>
                  <a:pt x="1137" y="27033"/>
                </a:lnTo>
                <a:lnTo>
                  <a:pt x="918" y="27896"/>
                </a:lnTo>
                <a:lnTo>
                  <a:pt x="726" y="28773"/>
                </a:lnTo>
                <a:lnTo>
                  <a:pt x="561" y="29649"/>
                </a:lnTo>
                <a:lnTo>
                  <a:pt x="411" y="30539"/>
                </a:lnTo>
                <a:lnTo>
                  <a:pt x="288" y="31429"/>
                </a:lnTo>
                <a:lnTo>
                  <a:pt x="178" y="32333"/>
                </a:lnTo>
                <a:lnTo>
                  <a:pt x="96" y="33251"/>
                </a:lnTo>
                <a:lnTo>
                  <a:pt x="41" y="34168"/>
                </a:lnTo>
                <a:lnTo>
                  <a:pt x="14" y="35086"/>
                </a:lnTo>
                <a:lnTo>
                  <a:pt x="0" y="36017"/>
                </a:lnTo>
                <a:lnTo>
                  <a:pt x="14" y="36948"/>
                </a:lnTo>
                <a:lnTo>
                  <a:pt x="41" y="37866"/>
                </a:lnTo>
                <a:lnTo>
                  <a:pt x="96" y="38783"/>
                </a:lnTo>
                <a:lnTo>
                  <a:pt x="178" y="39687"/>
                </a:lnTo>
                <a:lnTo>
                  <a:pt x="288" y="40591"/>
                </a:lnTo>
                <a:lnTo>
                  <a:pt x="411" y="41495"/>
                </a:lnTo>
                <a:lnTo>
                  <a:pt x="561" y="42371"/>
                </a:lnTo>
                <a:lnTo>
                  <a:pt x="726" y="43261"/>
                </a:lnTo>
                <a:lnTo>
                  <a:pt x="918" y="44138"/>
                </a:lnTo>
                <a:lnTo>
                  <a:pt x="1137" y="45000"/>
                </a:lnTo>
                <a:lnTo>
                  <a:pt x="1369" y="45863"/>
                </a:lnTo>
                <a:lnTo>
                  <a:pt x="1616" y="46712"/>
                </a:lnTo>
                <a:lnTo>
                  <a:pt x="1890" y="47547"/>
                </a:lnTo>
                <a:lnTo>
                  <a:pt x="2191" y="48383"/>
                </a:lnTo>
                <a:lnTo>
                  <a:pt x="2492" y="49204"/>
                </a:lnTo>
                <a:lnTo>
                  <a:pt x="2835" y="50012"/>
                </a:lnTo>
                <a:lnTo>
                  <a:pt x="3177" y="50807"/>
                </a:lnTo>
                <a:lnTo>
                  <a:pt x="3547" y="51601"/>
                </a:lnTo>
                <a:lnTo>
                  <a:pt x="3944" y="52382"/>
                </a:lnTo>
                <a:lnTo>
                  <a:pt x="4341" y="53162"/>
                </a:lnTo>
                <a:lnTo>
                  <a:pt x="4779" y="53915"/>
                </a:lnTo>
                <a:lnTo>
                  <a:pt x="5218" y="54668"/>
                </a:lnTo>
                <a:lnTo>
                  <a:pt x="5669" y="55394"/>
                </a:lnTo>
                <a:lnTo>
                  <a:pt x="6149" y="56120"/>
                </a:lnTo>
                <a:lnTo>
                  <a:pt x="6642" y="56832"/>
                </a:lnTo>
                <a:lnTo>
                  <a:pt x="7162" y="57531"/>
                </a:lnTo>
                <a:lnTo>
                  <a:pt x="7682" y="58229"/>
                </a:lnTo>
                <a:lnTo>
                  <a:pt x="8230" y="58900"/>
                </a:lnTo>
                <a:lnTo>
                  <a:pt x="8792" y="59557"/>
                </a:lnTo>
                <a:lnTo>
                  <a:pt x="9353" y="60201"/>
                </a:lnTo>
                <a:lnTo>
                  <a:pt x="9942" y="60831"/>
                </a:lnTo>
                <a:lnTo>
                  <a:pt x="10558" y="61461"/>
                </a:lnTo>
                <a:lnTo>
                  <a:pt x="11175" y="62063"/>
                </a:lnTo>
                <a:lnTo>
                  <a:pt x="11804" y="62652"/>
                </a:lnTo>
                <a:lnTo>
                  <a:pt x="12448" y="63227"/>
                </a:lnTo>
                <a:lnTo>
                  <a:pt x="13105" y="63775"/>
                </a:lnTo>
                <a:lnTo>
                  <a:pt x="13790" y="64323"/>
                </a:lnTo>
                <a:lnTo>
                  <a:pt x="14475" y="64857"/>
                </a:lnTo>
                <a:lnTo>
                  <a:pt x="15173" y="65364"/>
                </a:lnTo>
                <a:lnTo>
                  <a:pt x="15885" y="65857"/>
                </a:lnTo>
                <a:lnTo>
                  <a:pt x="16611" y="66336"/>
                </a:lnTo>
                <a:lnTo>
                  <a:pt x="17337" y="66788"/>
                </a:lnTo>
                <a:lnTo>
                  <a:pt x="18090" y="67240"/>
                </a:lnTo>
                <a:lnTo>
                  <a:pt x="18857" y="67664"/>
                </a:lnTo>
                <a:lnTo>
                  <a:pt x="19624" y="68075"/>
                </a:lnTo>
                <a:lnTo>
                  <a:pt x="20404" y="68459"/>
                </a:lnTo>
                <a:lnTo>
                  <a:pt x="21199" y="68828"/>
                </a:lnTo>
                <a:lnTo>
                  <a:pt x="21993" y="69184"/>
                </a:lnTo>
                <a:lnTo>
                  <a:pt x="22815" y="69513"/>
                </a:lnTo>
                <a:lnTo>
                  <a:pt x="23636" y="69828"/>
                </a:lnTo>
                <a:lnTo>
                  <a:pt x="24458" y="70116"/>
                </a:lnTo>
                <a:lnTo>
                  <a:pt x="25307" y="70390"/>
                </a:lnTo>
                <a:lnTo>
                  <a:pt x="26156" y="70650"/>
                </a:lnTo>
                <a:lnTo>
                  <a:pt x="27005" y="70883"/>
                </a:lnTo>
                <a:lnTo>
                  <a:pt x="27881" y="71088"/>
                </a:lnTo>
                <a:lnTo>
                  <a:pt x="28744" y="71280"/>
                </a:lnTo>
                <a:lnTo>
                  <a:pt x="29634" y="71458"/>
                </a:lnTo>
                <a:lnTo>
                  <a:pt x="30524" y="71595"/>
                </a:lnTo>
                <a:lnTo>
                  <a:pt x="31415" y="71718"/>
                </a:lnTo>
                <a:lnTo>
                  <a:pt x="32318" y="71827"/>
                </a:lnTo>
                <a:lnTo>
                  <a:pt x="33236" y="71910"/>
                </a:lnTo>
                <a:lnTo>
                  <a:pt x="34153" y="71964"/>
                </a:lnTo>
                <a:lnTo>
                  <a:pt x="35071" y="72005"/>
                </a:lnTo>
                <a:lnTo>
                  <a:pt x="36002" y="72019"/>
                </a:lnTo>
                <a:lnTo>
                  <a:pt x="36920" y="72005"/>
                </a:lnTo>
                <a:lnTo>
                  <a:pt x="37851" y="71964"/>
                </a:lnTo>
                <a:lnTo>
                  <a:pt x="38768" y="71910"/>
                </a:lnTo>
                <a:lnTo>
                  <a:pt x="39672" y="71827"/>
                </a:lnTo>
                <a:lnTo>
                  <a:pt x="40576" y="71718"/>
                </a:lnTo>
                <a:lnTo>
                  <a:pt x="41466" y="71595"/>
                </a:lnTo>
                <a:lnTo>
                  <a:pt x="42356" y="71458"/>
                </a:lnTo>
                <a:lnTo>
                  <a:pt x="43246" y="71280"/>
                </a:lnTo>
                <a:lnTo>
                  <a:pt x="44123" y="71088"/>
                </a:lnTo>
                <a:lnTo>
                  <a:pt x="44986" y="70883"/>
                </a:lnTo>
                <a:lnTo>
                  <a:pt x="45848" y="70650"/>
                </a:lnTo>
                <a:lnTo>
                  <a:pt x="46697" y="70390"/>
                </a:lnTo>
                <a:lnTo>
                  <a:pt x="47533" y="70116"/>
                </a:lnTo>
                <a:lnTo>
                  <a:pt x="48368" y="69828"/>
                </a:lnTo>
                <a:lnTo>
                  <a:pt x="49190" y="69513"/>
                </a:lnTo>
                <a:lnTo>
                  <a:pt x="49998" y="69184"/>
                </a:lnTo>
                <a:lnTo>
                  <a:pt x="50806" y="68828"/>
                </a:lnTo>
                <a:lnTo>
                  <a:pt x="51586" y="68459"/>
                </a:lnTo>
                <a:lnTo>
                  <a:pt x="52380" y="68075"/>
                </a:lnTo>
                <a:lnTo>
                  <a:pt x="53147" y="67664"/>
                </a:lnTo>
                <a:lnTo>
                  <a:pt x="53901" y="67240"/>
                </a:lnTo>
                <a:lnTo>
                  <a:pt x="54654" y="66788"/>
                </a:lnTo>
                <a:lnTo>
                  <a:pt x="55393" y="66336"/>
                </a:lnTo>
                <a:lnTo>
                  <a:pt x="56119" y="65857"/>
                </a:lnTo>
                <a:lnTo>
                  <a:pt x="56831" y="65364"/>
                </a:lnTo>
                <a:lnTo>
                  <a:pt x="57529" y="64857"/>
                </a:lnTo>
                <a:lnTo>
                  <a:pt x="58214" y="64323"/>
                </a:lnTo>
                <a:lnTo>
                  <a:pt x="58885" y="63775"/>
                </a:lnTo>
                <a:lnTo>
                  <a:pt x="59543" y="63227"/>
                </a:lnTo>
                <a:lnTo>
                  <a:pt x="60200" y="62652"/>
                </a:lnTo>
                <a:lnTo>
                  <a:pt x="60830" y="62063"/>
                </a:lnTo>
                <a:lnTo>
                  <a:pt x="61446" y="61461"/>
                </a:lnTo>
                <a:lnTo>
                  <a:pt x="62049" y="60831"/>
                </a:lnTo>
                <a:lnTo>
                  <a:pt x="62637" y="60201"/>
                </a:lnTo>
                <a:lnTo>
                  <a:pt x="63213" y="59557"/>
                </a:lnTo>
                <a:lnTo>
                  <a:pt x="63774" y="58900"/>
                </a:lnTo>
                <a:lnTo>
                  <a:pt x="64308" y="58229"/>
                </a:lnTo>
                <a:lnTo>
                  <a:pt x="64842" y="57531"/>
                </a:lnTo>
                <a:lnTo>
                  <a:pt x="65349" y="56832"/>
                </a:lnTo>
                <a:lnTo>
                  <a:pt x="65842" y="56120"/>
                </a:lnTo>
                <a:lnTo>
                  <a:pt x="66321" y="55394"/>
                </a:lnTo>
                <a:lnTo>
                  <a:pt x="66787" y="54668"/>
                </a:lnTo>
                <a:lnTo>
                  <a:pt x="67225" y="53915"/>
                </a:lnTo>
                <a:lnTo>
                  <a:pt x="67650" y="53162"/>
                </a:lnTo>
                <a:lnTo>
                  <a:pt x="68060" y="52382"/>
                </a:lnTo>
                <a:lnTo>
                  <a:pt x="68444" y="51601"/>
                </a:lnTo>
                <a:lnTo>
                  <a:pt x="68814" y="50807"/>
                </a:lnTo>
                <a:lnTo>
                  <a:pt x="69170" y="50012"/>
                </a:lnTo>
                <a:lnTo>
                  <a:pt x="69498" y="49204"/>
                </a:lnTo>
                <a:lnTo>
                  <a:pt x="69813" y="48383"/>
                </a:lnTo>
                <a:lnTo>
                  <a:pt x="70114" y="47547"/>
                </a:lnTo>
                <a:lnTo>
                  <a:pt x="70388" y="46712"/>
                </a:lnTo>
                <a:lnTo>
                  <a:pt x="70635" y="45863"/>
                </a:lnTo>
                <a:lnTo>
                  <a:pt x="70868" y="45000"/>
                </a:lnTo>
                <a:lnTo>
                  <a:pt x="71087" y="44138"/>
                </a:lnTo>
                <a:lnTo>
                  <a:pt x="71279" y="43261"/>
                </a:lnTo>
                <a:lnTo>
                  <a:pt x="71443" y="42371"/>
                </a:lnTo>
                <a:lnTo>
                  <a:pt x="71593" y="41495"/>
                </a:lnTo>
                <a:lnTo>
                  <a:pt x="71717" y="40591"/>
                </a:lnTo>
                <a:lnTo>
                  <a:pt x="71813" y="39687"/>
                </a:lnTo>
                <a:lnTo>
                  <a:pt x="71895" y="38783"/>
                </a:lnTo>
                <a:lnTo>
                  <a:pt x="71963" y="37866"/>
                </a:lnTo>
                <a:lnTo>
                  <a:pt x="71991" y="36948"/>
                </a:lnTo>
                <a:lnTo>
                  <a:pt x="72004" y="36017"/>
                </a:lnTo>
                <a:lnTo>
                  <a:pt x="71991" y="35086"/>
                </a:lnTo>
                <a:lnTo>
                  <a:pt x="71963" y="34168"/>
                </a:lnTo>
                <a:lnTo>
                  <a:pt x="71895" y="33251"/>
                </a:lnTo>
                <a:lnTo>
                  <a:pt x="71813" y="32333"/>
                </a:lnTo>
                <a:lnTo>
                  <a:pt x="71717" y="31429"/>
                </a:lnTo>
                <a:lnTo>
                  <a:pt x="71593" y="30539"/>
                </a:lnTo>
                <a:lnTo>
                  <a:pt x="71443" y="29649"/>
                </a:lnTo>
                <a:lnTo>
                  <a:pt x="71279" y="28773"/>
                </a:lnTo>
                <a:lnTo>
                  <a:pt x="71087" y="27896"/>
                </a:lnTo>
                <a:lnTo>
                  <a:pt x="70868" y="27033"/>
                </a:lnTo>
                <a:lnTo>
                  <a:pt x="70635" y="26171"/>
                </a:lnTo>
                <a:lnTo>
                  <a:pt x="70388" y="25322"/>
                </a:lnTo>
                <a:lnTo>
                  <a:pt x="70114" y="24473"/>
                </a:lnTo>
                <a:lnTo>
                  <a:pt x="69813" y="23651"/>
                </a:lnTo>
                <a:lnTo>
                  <a:pt x="69498" y="22829"/>
                </a:lnTo>
                <a:lnTo>
                  <a:pt x="69170" y="22008"/>
                </a:lnTo>
                <a:lnTo>
                  <a:pt x="68814" y="21213"/>
                </a:lnTo>
                <a:lnTo>
                  <a:pt x="68444" y="20419"/>
                </a:lnTo>
                <a:lnTo>
                  <a:pt x="68060" y="19638"/>
                </a:lnTo>
                <a:lnTo>
                  <a:pt x="67650" y="18872"/>
                </a:lnTo>
                <a:lnTo>
                  <a:pt x="67225" y="18105"/>
                </a:lnTo>
                <a:lnTo>
                  <a:pt x="66787" y="17365"/>
                </a:lnTo>
                <a:lnTo>
                  <a:pt x="66321" y="16626"/>
                </a:lnTo>
                <a:lnTo>
                  <a:pt x="65842" y="15900"/>
                </a:lnTo>
                <a:lnTo>
                  <a:pt x="65349" y="15188"/>
                </a:lnTo>
                <a:lnTo>
                  <a:pt x="64842" y="14489"/>
                </a:lnTo>
                <a:lnTo>
                  <a:pt x="64308" y="13805"/>
                </a:lnTo>
                <a:lnTo>
                  <a:pt x="63774" y="13120"/>
                </a:lnTo>
                <a:lnTo>
                  <a:pt x="63213" y="12463"/>
                </a:lnTo>
                <a:lnTo>
                  <a:pt x="62637" y="11819"/>
                </a:lnTo>
                <a:lnTo>
                  <a:pt x="62049" y="11189"/>
                </a:lnTo>
                <a:lnTo>
                  <a:pt x="61446" y="10559"/>
                </a:lnTo>
                <a:lnTo>
                  <a:pt x="60830" y="9957"/>
                </a:lnTo>
                <a:lnTo>
                  <a:pt x="60200" y="9368"/>
                </a:lnTo>
                <a:lnTo>
                  <a:pt x="59543" y="8793"/>
                </a:lnTo>
                <a:lnTo>
                  <a:pt x="58885" y="8245"/>
                </a:lnTo>
                <a:lnTo>
                  <a:pt x="58214" y="7697"/>
                </a:lnTo>
                <a:lnTo>
                  <a:pt x="57529" y="7163"/>
                </a:lnTo>
                <a:lnTo>
                  <a:pt x="56831" y="6656"/>
                </a:lnTo>
                <a:lnTo>
                  <a:pt x="56119" y="6163"/>
                </a:lnTo>
                <a:lnTo>
                  <a:pt x="55393" y="5684"/>
                </a:lnTo>
                <a:lnTo>
                  <a:pt x="54654" y="5232"/>
                </a:lnTo>
                <a:lnTo>
                  <a:pt x="53901" y="4780"/>
                </a:lnTo>
                <a:lnTo>
                  <a:pt x="53147" y="4356"/>
                </a:lnTo>
                <a:lnTo>
                  <a:pt x="52380" y="3945"/>
                </a:lnTo>
                <a:lnTo>
                  <a:pt x="51586" y="3561"/>
                </a:lnTo>
                <a:lnTo>
                  <a:pt x="50806" y="3192"/>
                </a:lnTo>
                <a:lnTo>
                  <a:pt x="49998" y="2836"/>
                </a:lnTo>
                <a:lnTo>
                  <a:pt x="49190" y="2507"/>
                </a:lnTo>
                <a:lnTo>
                  <a:pt x="48368" y="2192"/>
                </a:lnTo>
                <a:lnTo>
                  <a:pt x="47533" y="1904"/>
                </a:lnTo>
                <a:lnTo>
                  <a:pt x="46697" y="1630"/>
                </a:lnTo>
                <a:lnTo>
                  <a:pt x="45848" y="1370"/>
                </a:lnTo>
                <a:lnTo>
                  <a:pt x="44986" y="1137"/>
                </a:lnTo>
                <a:lnTo>
                  <a:pt x="44123" y="932"/>
                </a:lnTo>
                <a:lnTo>
                  <a:pt x="43246" y="740"/>
                </a:lnTo>
                <a:lnTo>
                  <a:pt x="42356" y="562"/>
                </a:lnTo>
                <a:lnTo>
                  <a:pt x="41466" y="425"/>
                </a:lnTo>
                <a:lnTo>
                  <a:pt x="40576" y="288"/>
                </a:lnTo>
                <a:lnTo>
                  <a:pt x="39672" y="193"/>
                </a:lnTo>
                <a:lnTo>
                  <a:pt x="38768" y="110"/>
                </a:lnTo>
                <a:lnTo>
                  <a:pt x="37851" y="56"/>
                </a:lnTo>
                <a:lnTo>
                  <a:pt x="36920" y="15"/>
                </a:lnTo>
                <a:lnTo>
                  <a:pt x="360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3"/>
          <p:cNvGrpSpPr/>
          <p:nvPr/>
        </p:nvGrpSpPr>
        <p:grpSpPr>
          <a:xfrm>
            <a:off x="5045770" y="2259363"/>
            <a:ext cx="360765" cy="360218"/>
            <a:chOff x="2419120" y="2870109"/>
            <a:chExt cx="360765" cy="360218"/>
          </a:xfrm>
        </p:grpSpPr>
        <p:sp>
          <p:nvSpPr>
            <p:cNvPr id="125" name="Google Shape;125;p13"/>
            <p:cNvSpPr/>
            <p:nvPr/>
          </p:nvSpPr>
          <p:spPr>
            <a:xfrm>
              <a:off x="2445995" y="2870314"/>
              <a:ext cx="52964" cy="67017"/>
            </a:xfrm>
            <a:custGeom>
              <a:avLst/>
              <a:gdLst/>
              <a:ahLst/>
              <a:cxnLst/>
              <a:rect l="l" t="t" r="r" b="b"/>
              <a:pathLst>
                <a:path w="1549" h="1960" extrusionOk="0">
                  <a:moveTo>
                    <a:pt x="763" y="1"/>
                  </a:moveTo>
                  <a:cubicBezTo>
                    <a:pt x="334" y="1"/>
                    <a:pt x="0" y="334"/>
                    <a:pt x="0" y="763"/>
                  </a:cubicBezTo>
                  <a:lnTo>
                    <a:pt x="0" y="1191"/>
                  </a:lnTo>
                  <a:cubicBezTo>
                    <a:pt x="0" y="1703"/>
                    <a:pt x="387" y="1959"/>
                    <a:pt x="774" y="1959"/>
                  </a:cubicBezTo>
                  <a:cubicBezTo>
                    <a:pt x="1161" y="1959"/>
                    <a:pt x="1548" y="1703"/>
                    <a:pt x="1548" y="1191"/>
                  </a:cubicBezTo>
                  <a:lnTo>
                    <a:pt x="1548" y="763"/>
                  </a:lnTo>
                  <a:cubicBezTo>
                    <a:pt x="1548" y="334"/>
                    <a:pt x="1191" y="1"/>
                    <a:pt x="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2654091" y="3103165"/>
              <a:ext cx="108459" cy="127162"/>
            </a:xfrm>
            <a:custGeom>
              <a:avLst/>
              <a:gdLst/>
              <a:ahLst/>
              <a:cxnLst/>
              <a:rect l="l" t="t" r="r" b="b"/>
              <a:pathLst>
                <a:path w="3172" h="3719" extrusionOk="0">
                  <a:moveTo>
                    <a:pt x="948" y="1"/>
                  </a:moveTo>
                  <a:cubicBezTo>
                    <a:pt x="467" y="1"/>
                    <a:pt x="0" y="497"/>
                    <a:pt x="297" y="1073"/>
                  </a:cubicBezTo>
                  <a:lnTo>
                    <a:pt x="1630" y="3383"/>
                  </a:lnTo>
                  <a:cubicBezTo>
                    <a:pt x="1785" y="3619"/>
                    <a:pt x="2004" y="3718"/>
                    <a:pt x="2221" y="3718"/>
                  </a:cubicBezTo>
                  <a:cubicBezTo>
                    <a:pt x="2703" y="3718"/>
                    <a:pt x="3172" y="3228"/>
                    <a:pt x="2893" y="2669"/>
                  </a:cubicBezTo>
                  <a:lnTo>
                    <a:pt x="1535" y="335"/>
                  </a:lnTo>
                  <a:cubicBezTo>
                    <a:pt x="1381" y="100"/>
                    <a:pt x="1163" y="1"/>
                    <a:pt x="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2700866" y="2870109"/>
              <a:ext cx="52964" cy="67017"/>
            </a:xfrm>
            <a:custGeom>
              <a:avLst/>
              <a:gdLst/>
              <a:ahLst/>
              <a:cxnLst/>
              <a:rect l="l" t="t" r="r" b="b"/>
              <a:pathLst>
                <a:path w="1549" h="1960" extrusionOk="0">
                  <a:moveTo>
                    <a:pt x="774" y="1"/>
                  </a:moveTo>
                  <a:cubicBezTo>
                    <a:pt x="387" y="1"/>
                    <a:pt x="0" y="257"/>
                    <a:pt x="0" y="769"/>
                  </a:cubicBezTo>
                  <a:lnTo>
                    <a:pt x="0" y="1174"/>
                  </a:lnTo>
                  <a:cubicBezTo>
                    <a:pt x="0" y="1602"/>
                    <a:pt x="358" y="1959"/>
                    <a:pt x="786" y="1959"/>
                  </a:cubicBezTo>
                  <a:cubicBezTo>
                    <a:pt x="1215" y="1959"/>
                    <a:pt x="1548" y="1602"/>
                    <a:pt x="1548" y="1174"/>
                  </a:cubicBezTo>
                  <a:lnTo>
                    <a:pt x="1548" y="769"/>
                  </a:lnTo>
                  <a:cubicBezTo>
                    <a:pt x="1548" y="257"/>
                    <a:pt x="1161" y="1"/>
                    <a:pt x="7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2710645" y="2941161"/>
              <a:ext cx="69240" cy="48895"/>
            </a:xfrm>
            <a:custGeom>
              <a:avLst/>
              <a:gdLst/>
              <a:ahLst/>
              <a:cxnLst/>
              <a:rect l="l" t="t" r="r" b="b"/>
              <a:pathLst>
                <a:path w="2025" h="1430" extrusionOk="0">
                  <a:moveTo>
                    <a:pt x="1572" y="1"/>
                  </a:moveTo>
                  <a:lnTo>
                    <a:pt x="1548" y="24"/>
                  </a:lnTo>
                  <a:cubicBezTo>
                    <a:pt x="1549" y="25"/>
                    <a:pt x="1549" y="25"/>
                    <a:pt x="1550" y="26"/>
                  </a:cubicBezTo>
                  <a:lnTo>
                    <a:pt x="1550" y="26"/>
                  </a:lnTo>
                  <a:cubicBezTo>
                    <a:pt x="1557" y="18"/>
                    <a:pt x="1565" y="9"/>
                    <a:pt x="1572" y="1"/>
                  </a:cubicBezTo>
                  <a:close/>
                  <a:moveTo>
                    <a:pt x="1550" y="26"/>
                  </a:moveTo>
                  <a:cubicBezTo>
                    <a:pt x="1288" y="321"/>
                    <a:pt x="894" y="501"/>
                    <a:pt x="500" y="501"/>
                  </a:cubicBezTo>
                  <a:cubicBezTo>
                    <a:pt x="334" y="501"/>
                    <a:pt x="143" y="477"/>
                    <a:pt x="0" y="405"/>
                  </a:cubicBezTo>
                  <a:lnTo>
                    <a:pt x="0" y="405"/>
                  </a:lnTo>
                  <a:cubicBezTo>
                    <a:pt x="72" y="739"/>
                    <a:pt x="95" y="1096"/>
                    <a:pt x="48" y="1429"/>
                  </a:cubicBezTo>
                  <a:lnTo>
                    <a:pt x="1739" y="1429"/>
                  </a:lnTo>
                  <a:cubicBezTo>
                    <a:pt x="1905" y="1429"/>
                    <a:pt x="2024" y="1287"/>
                    <a:pt x="2024" y="1144"/>
                  </a:cubicBezTo>
                  <a:cubicBezTo>
                    <a:pt x="2024" y="716"/>
                    <a:pt x="1858" y="312"/>
                    <a:pt x="1550" y="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2419120" y="2941161"/>
              <a:ext cx="70881" cy="48895"/>
            </a:xfrm>
            <a:custGeom>
              <a:avLst/>
              <a:gdLst/>
              <a:ahLst/>
              <a:cxnLst/>
              <a:rect l="l" t="t" r="r" b="b"/>
              <a:pathLst>
                <a:path w="2073" h="1430" extrusionOk="0">
                  <a:moveTo>
                    <a:pt x="477" y="1"/>
                  </a:moveTo>
                  <a:cubicBezTo>
                    <a:pt x="167" y="286"/>
                    <a:pt x="1" y="691"/>
                    <a:pt x="1" y="1120"/>
                  </a:cubicBezTo>
                  <a:cubicBezTo>
                    <a:pt x="1" y="1287"/>
                    <a:pt x="143" y="1429"/>
                    <a:pt x="310" y="1429"/>
                  </a:cubicBezTo>
                  <a:lnTo>
                    <a:pt x="2025" y="1429"/>
                  </a:lnTo>
                  <a:cubicBezTo>
                    <a:pt x="1977" y="1072"/>
                    <a:pt x="2001" y="739"/>
                    <a:pt x="2072" y="382"/>
                  </a:cubicBezTo>
                  <a:lnTo>
                    <a:pt x="2072" y="382"/>
                  </a:lnTo>
                  <a:cubicBezTo>
                    <a:pt x="1906" y="453"/>
                    <a:pt x="1739" y="477"/>
                    <a:pt x="1572" y="501"/>
                  </a:cubicBezTo>
                  <a:lnTo>
                    <a:pt x="1549" y="501"/>
                  </a:lnTo>
                  <a:cubicBezTo>
                    <a:pt x="1144" y="501"/>
                    <a:pt x="739" y="310"/>
                    <a:pt x="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2569772" y="2990022"/>
              <a:ext cx="60281" cy="21199"/>
            </a:xfrm>
            <a:custGeom>
              <a:avLst/>
              <a:gdLst/>
              <a:ahLst/>
              <a:cxnLst/>
              <a:rect l="l" t="t" r="r" b="b"/>
              <a:pathLst>
                <a:path w="1763" h="620" extrusionOk="0">
                  <a:moveTo>
                    <a:pt x="881" y="0"/>
                  </a:moveTo>
                  <a:cubicBezTo>
                    <a:pt x="477" y="0"/>
                    <a:pt x="143" y="239"/>
                    <a:pt x="0" y="620"/>
                  </a:cubicBezTo>
                  <a:lnTo>
                    <a:pt x="1763" y="620"/>
                  </a:lnTo>
                  <a:cubicBezTo>
                    <a:pt x="1620" y="239"/>
                    <a:pt x="1286" y="0"/>
                    <a:pt x="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2589296" y="2933228"/>
              <a:ext cx="21234" cy="35663"/>
            </a:xfrm>
            <a:custGeom>
              <a:avLst/>
              <a:gdLst/>
              <a:ahLst/>
              <a:cxnLst/>
              <a:rect l="l" t="t" r="r" b="b"/>
              <a:pathLst>
                <a:path w="621" h="1043" extrusionOk="0">
                  <a:moveTo>
                    <a:pt x="310" y="0"/>
                  </a:moveTo>
                  <a:cubicBezTo>
                    <a:pt x="156" y="0"/>
                    <a:pt x="1" y="102"/>
                    <a:pt x="1" y="304"/>
                  </a:cubicBezTo>
                  <a:lnTo>
                    <a:pt x="1" y="733"/>
                  </a:lnTo>
                  <a:cubicBezTo>
                    <a:pt x="1" y="899"/>
                    <a:pt x="120" y="1018"/>
                    <a:pt x="287" y="1018"/>
                  </a:cubicBezTo>
                  <a:lnTo>
                    <a:pt x="310" y="1042"/>
                  </a:lnTo>
                  <a:cubicBezTo>
                    <a:pt x="477" y="1042"/>
                    <a:pt x="620" y="899"/>
                    <a:pt x="620" y="733"/>
                  </a:cubicBezTo>
                  <a:lnTo>
                    <a:pt x="620" y="304"/>
                  </a:lnTo>
                  <a:cubicBezTo>
                    <a:pt x="620" y="102"/>
                    <a:pt x="465" y="0"/>
                    <a:pt x="3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2498105" y="2886487"/>
              <a:ext cx="206865" cy="206967"/>
            </a:xfrm>
            <a:custGeom>
              <a:avLst/>
              <a:gdLst/>
              <a:ahLst/>
              <a:cxnLst/>
              <a:rect l="l" t="t" r="r" b="b"/>
              <a:pathLst>
                <a:path w="6050" h="6053" extrusionOk="0">
                  <a:moveTo>
                    <a:pt x="3001" y="742"/>
                  </a:moveTo>
                  <a:cubicBezTo>
                    <a:pt x="3466" y="742"/>
                    <a:pt x="3930" y="1052"/>
                    <a:pt x="3930" y="1671"/>
                  </a:cubicBezTo>
                  <a:lnTo>
                    <a:pt x="3930" y="2100"/>
                  </a:lnTo>
                  <a:cubicBezTo>
                    <a:pt x="3930" y="2266"/>
                    <a:pt x="3859" y="2457"/>
                    <a:pt x="3763" y="2600"/>
                  </a:cubicBezTo>
                  <a:cubicBezTo>
                    <a:pt x="4240" y="2886"/>
                    <a:pt x="4549" y="3386"/>
                    <a:pt x="4549" y="3957"/>
                  </a:cubicBezTo>
                  <a:cubicBezTo>
                    <a:pt x="4549" y="4124"/>
                    <a:pt x="4406" y="4243"/>
                    <a:pt x="4240" y="4243"/>
                  </a:cubicBezTo>
                  <a:lnTo>
                    <a:pt x="1739" y="4267"/>
                  </a:lnTo>
                  <a:cubicBezTo>
                    <a:pt x="1572" y="4267"/>
                    <a:pt x="1429" y="4124"/>
                    <a:pt x="1429" y="3957"/>
                  </a:cubicBezTo>
                  <a:cubicBezTo>
                    <a:pt x="1429" y="3409"/>
                    <a:pt x="1739" y="2886"/>
                    <a:pt x="2215" y="2624"/>
                  </a:cubicBezTo>
                  <a:cubicBezTo>
                    <a:pt x="2120" y="2457"/>
                    <a:pt x="2072" y="2290"/>
                    <a:pt x="2072" y="2100"/>
                  </a:cubicBezTo>
                  <a:lnTo>
                    <a:pt x="2072" y="1671"/>
                  </a:lnTo>
                  <a:cubicBezTo>
                    <a:pt x="2072" y="1052"/>
                    <a:pt x="2537" y="742"/>
                    <a:pt x="3001" y="742"/>
                  </a:cubicBezTo>
                  <a:close/>
                  <a:moveTo>
                    <a:pt x="3029" y="0"/>
                  </a:moveTo>
                  <a:cubicBezTo>
                    <a:pt x="2592" y="0"/>
                    <a:pt x="2149" y="109"/>
                    <a:pt x="1739" y="337"/>
                  </a:cubicBezTo>
                  <a:cubicBezTo>
                    <a:pt x="501" y="1028"/>
                    <a:pt x="1" y="2576"/>
                    <a:pt x="620" y="3838"/>
                  </a:cubicBezTo>
                  <a:cubicBezTo>
                    <a:pt x="1084" y="4803"/>
                    <a:pt x="2044" y="5365"/>
                    <a:pt x="3048" y="5365"/>
                  </a:cubicBezTo>
                  <a:cubicBezTo>
                    <a:pt x="3382" y="5365"/>
                    <a:pt x="3722" y="5303"/>
                    <a:pt x="4049" y="5172"/>
                  </a:cubicBezTo>
                  <a:lnTo>
                    <a:pt x="4573" y="6053"/>
                  </a:lnTo>
                  <a:cubicBezTo>
                    <a:pt x="4644" y="5981"/>
                    <a:pt x="4740" y="5910"/>
                    <a:pt x="4811" y="5862"/>
                  </a:cubicBezTo>
                  <a:lnTo>
                    <a:pt x="4811" y="5886"/>
                  </a:lnTo>
                  <a:cubicBezTo>
                    <a:pt x="4906" y="5815"/>
                    <a:pt x="5002" y="5791"/>
                    <a:pt x="5097" y="5767"/>
                  </a:cubicBezTo>
                  <a:lnTo>
                    <a:pt x="4597" y="4862"/>
                  </a:lnTo>
                  <a:cubicBezTo>
                    <a:pt x="5740" y="4029"/>
                    <a:pt x="6049" y="2457"/>
                    <a:pt x="5287" y="1242"/>
                  </a:cubicBezTo>
                  <a:cubicBezTo>
                    <a:pt x="4777" y="445"/>
                    <a:pt x="3915" y="0"/>
                    <a:pt x="30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13"/>
          <p:cNvGrpSpPr/>
          <p:nvPr/>
        </p:nvGrpSpPr>
        <p:grpSpPr>
          <a:xfrm>
            <a:off x="7523276" y="1774374"/>
            <a:ext cx="351807" cy="367296"/>
            <a:chOff x="3226063" y="3457399"/>
            <a:chExt cx="351807" cy="367296"/>
          </a:xfrm>
        </p:grpSpPr>
        <p:sp>
          <p:nvSpPr>
            <p:cNvPr id="134" name="Google Shape;134;p13"/>
            <p:cNvSpPr/>
            <p:nvPr/>
          </p:nvSpPr>
          <p:spPr>
            <a:xfrm>
              <a:off x="3426397" y="3457399"/>
              <a:ext cx="151473" cy="367296"/>
            </a:xfrm>
            <a:custGeom>
              <a:avLst/>
              <a:gdLst/>
              <a:ahLst/>
              <a:cxnLst/>
              <a:rect l="l" t="t" r="r" b="b"/>
              <a:pathLst>
                <a:path w="4430" h="10742" extrusionOk="0">
                  <a:moveTo>
                    <a:pt x="2215" y="1"/>
                  </a:moveTo>
                  <a:cubicBezTo>
                    <a:pt x="2120" y="1"/>
                    <a:pt x="2024" y="48"/>
                    <a:pt x="1953" y="144"/>
                  </a:cubicBezTo>
                  <a:lnTo>
                    <a:pt x="72" y="2692"/>
                  </a:lnTo>
                  <a:cubicBezTo>
                    <a:pt x="0" y="2811"/>
                    <a:pt x="0" y="2954"/>
                    <a:pt x="72" y="3073"/>
                  </a:cubicBezTo>
                  <a:cubicBezTo>
                    <a:pt x="143" y="3144"/>
                    <a:pt x="238" y="3192"/>
                    <a:pt x="334" y="3192"/>
                  </a:cubicBezTo>
                  <a:lnTo>
                    <a:pt x="1167" y="3192"/>
                  </a:lnTo>
                  <a:lnTo>
                    <a:pt x="1167" y="10741"/>
                  </a:lnTo>
                  <a:lnTo>
                    <a:pt x="2953" y="10741"/>
                  </a:lnTo>
                  <a:cubicBezTo>
                    <a:pt x="3120" y="10741"/>
                    <a:pt x="3263" y="10598"/>
                    <a:pt x="3263" y="10408"/>
                  </a:cubicBezTo>
                  <a:lnTo>
                    <a:pt x="3263" y="3192"/>
                  </a:lnTo>
                  <a:lnTo>
                    <a:pt x="4072" y="3192"/>
                  </a:lnTo>
                  <a:cubicBezTo>
                    <a:pt x="4191" y="3192"/>
                    <a:pt x="4287" y="3144"/>
                    <a:pt x="4334" y="3073"/>
                  </a:cubicBezTo>
                  <a:cubicBezTo>
                    <a:pt x="4430" y="2954"/>
                    <a:pt x="4430" y="2811"/>
                    <a:pt x="4334" y="2692"/>
                  </a:cubicBezTo>
                  <a:lnTo>
                    <a:pt x="2453" y="144"/>
                  </a:lnTo>
                  <a:cubicBezTo>
                    <a:pt x="2405" y="48"/>
                    <a:pt x="2310" y="1"/>
                    <a:pt x="2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13"/>
            <p:cNvSpPr/>
            <p:nvPr/>
          </p:nvSpPr>
          <p:spPr>
            <a:xfrm>
              <a:off x="3406018" y="3602341"/>
              <a:ext cx="39116" cy="222354"/>
            </a:xfrm>
            <a:custGeom>
              <a:avLst/>
              <a:gdLst/>
              <a:ahLst/>
              <a:cxnLst/>
              <a:rect l="l" t="t" r="r" b="b"/>
              <a:pathLst>
                <a:path w="1144" h="6503" extrusionOk="0">
                  <a:moveTo>
                    <a:pt x="334" y="1"/>
                  </a:moveTo>
                  <a:cubicBezTo>
                    <a:pt x="144" y="1"/>
                    <a:pt x="1" y="144"/>
                    <a:pt x="1" y="310"/>
                  </a:cubicBezTo>
                  <a:lnTo>
                    <a:pt x="1" y="6502"/>
                  </a:lnTo>
                  <a:lnTo>
                    <a:pt x="1144" y="6502"/>
                  </a:lnTo>
                  <a:lnTo>
                    <a:pt x="1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3346592" y="3645492"/>
              <a:ext cx="38296" cy="179203"/>
            </a:xfrm>
            <a:custGeom>
              <a:avLst/>
              <a:gdLst/>
              <a:ahLst/>
              <a:cxnLst/>
              <a:rect l="l" t="t" r="r" b="b"/>
              <a:pathLst>
                <a:path w="1120" h="5241" extrusionOk="0">
                  <a:moveTo>
                    <a:pt x="310" y="1"/>
                  </a:moveTo>
                  <a:cubicBezTo>
                    <a:pt x="119" y="1"/>
                    <a:pt x="0" y="144"/>
                    <a:pt x="0" y="311"/>
                  </a:cubicBezTo>
                  <a:lnTo>
                    <a:pt x="0" y="5240"/>
                  </a:lnTo>
                  <a:lnTo>
                    <a:pt x="1120" y="5240"/>
                  </a:lnTo>
                  <a:lnTo>
                    <a:pt x="1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3286345" y="3688575"/>
              <a:ext cx="38296" cy="136120"/>
            </a:xfrm>
            <a:custGeom>
              <a:avLst/>
              <a:gdLst/>
              <a:ahLst/>
              <a:cxnLst/>
              <a:rect l="l" t="t" r="r" b="b"/>
              <a:pathLst>
                <a:path w="1120" h="3981" extrusionOk="0">
                  <a:moveTo>
                    <a:pt x="273" y="1"/>
                  </a:moveTo>
                  <a:cubicBezTo>
                    <a:pt x="123" y="1"/>
                    <a:pt x="0" y="136"/>
                    <a:pt x="0" y="313"/>
                  </a:cubicBezTo>
                  <a:lnTo>
                    <a:pt x="0" y="3980"/>
                  </a:lnTo>
                  <a:lnTo>
                    <a:pt x="1119" y="3980"/>
                  </a:lnTo>
                  <a:lnTo>
                    <a:pt x="1119" y="3"/>
                  </a:lnTo>
                  <a:lnTo>
                    <a:pt x="310" y="3"/>
                  </a:lnTo>
                  <a:cubicBezTo>
                    <a:pt x="297" y="1"/>
                    <a:pt x="285"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3226063" y="3731008"/>
              <a:ext cx="39116" cy="93687"/>
            </a:xfrm>
            <a:custGeom>
              <a:avLst/>
              <a:gdLst/>
              <a:ahLst/>
              <a:cxnLst/>
              <a:rect l="l" t="t" r="r" b="b"/>
              <a:pathLst>
                <a:path w="1144" h="2740" extrusionOk="0">
                  <a:moveTo>
                    <a:pt x="334" y="0"/>
                  </a:moveTo>
                  <a:cubicBezTo>
                    <a:pt x="144" y="0"/>
                    <a:pt x="1" y="143"/>
                    <a:pt x="1" y="310"/>
                  </a:cubicBezTo>
                  <a:lnTo>
                    <a:pt x="1" y="2406"/>
                  </a:lnTo>
                  <a:cubicBezTo>
                    <a:pt x="1" y="2572"/>
                    <a:pt x="144" y="2739"/>
                    <a:pt x="334" y="2739"/>
                  </a:cubicBezTo>
                  <a:lnTo>
                    <a:pt x="1144" y="2739"/>
                  </a:lnTo>
                  <a:lnTo>
                    <a:pt x="1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306689" y="3554301"/>
              <a:ext cx="8172" cy="22841"/>
            </a:xfrm>
            <a:custGeom>
              <a:avLst/>
              <a:gdLst/>
              <a:ahLst/>
              <a:cxnLst/>
              <a:rect l="l" t="t" r="r" b="b"/>
              <a:pathLst>
                <a:path w="239" h="668" extrusionOk="0">
                  <a:moveTo>
                    <a:pt x="0" y="1"/>
                  </a:moveTo>
                  <a:lnTo>
                    <a:pt x="0" y="668"/>
                  </a:lnTo>
                  <a:cubicBezTo>
                    <a:pt x="119" y="596"/>
                    <a:pt x="191" y="501"/>
                    <a:pt x="215" y="358"/>
                  </a:cubicBezTo>
                  <a:cubicBezTo>
                    <a:pt x="239" y="215"/>
                    <a:pt x="143" y="4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287952" y="3516860"/>
              <a:ext cx="4924" cy="15489"/>
            </a:xfrm>
            <a:custGeom>
              <a:avLst/>
              <a:gdLst/>
              <a:ahLst/>
              <a:cxnLst/>
              <a:rect l="l" t="t" r="r" b="b"/>
              <a:pathLst>
                <a:path w="144" h="453" extrusionOk="0">
                  <a:moveTo>
                    <a:pt x="144" y="0"/>
                  </a:moveTo>
                  <a:cubicBezTo>
                    <a:pt x="72" y="48"/>
                    <a:pt x="24" y="119"/>
                    <a:pt x="24" y="191"/>
                  </a:cubicBezTo>
                  <a:cubicBezTo>
                    <a:pt x="1" y="262"/>
                    <a:pt x="24" y="358"/>
                    <a:pt x="72" y="405"/>
                  </a:cubicBezTo>
                  <a:lnTo>
                    <a:pt x="144" y="453"/>
                  </a:lnTo>
                  <a:lnTo>
                    <a:pt x="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3"/>
          <p:cNvGrpSpPr/>
          <p:nvPr/>
        </p:nvGrpSpPr>
        <p:grpSpPr>
          <a:xfrm>
            <a:off x="6144263" y="1086333"/>
            <a:ext cx="324803" cy="309446"/>
            <a:chOff x="2430622" y="2290545"/>
            <a:chExt cx="376627" cy="358819"/>
          </a:xfrm>
        </p:grpSpPr>
        <p:sp>
          <p:nvSpPr>
            <p:cNvPr id="142" name="Google Shape;142;p13"/>
            <p:cNvSpPr/>
            <p:nvPr/>
          </p:nvSpPr>
          <p:spPr>
            <a:xfrm>
              <a:off x="2430622" y="2290545"/>
              <a:ext cx="269166" cy="327896"/>
            </a:xfrm>
            <a:custGeom>
              <a:avLst/>
              <a:gdLst/>
              <a:ahLst/>
              <a:cxnLst/>
              <a:rect l="l" t="t" r="r" b="b"/>
              <a:pathLst>
                <a:path w="7860" h="9575" extrusionOk="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EC3A3B"/>
                </a:highlight>
              </a:endParaRPr>
            </a:p>
          </p:txBody>
        </p:sp>
        <p:sp>
          <p:nvSpPr>
            <p:cNvPr id="143" name="Google Shape;143;p13"/>
            <p:cNvSpPr/>
            <p:nvPr/>
          </p:nvSpPr>
          <p:spPr>
            <a:xfrm>
              <a:off x="2565993" y="2474852"/>
              <a:ext cx="241256" cy="174513"/>
            </a:xfrm>
            <a:custGeom>
              <a:avLst/>
              <a:gdLst/>
              <a:ahLst/>
              <a:cxnLst/>
              <a:rect l="l" t="t" r="r" b="b"/>
              <a:pathLst>
                <a:path w="7045" h="5096" extrusionOk="0">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EC3A3B"/>
                </a:highlight>
              </a:endParaRPr>
            </a:p>
          </p:txBody>
        </p:sp>
      </p:grpSp>
      <p:sp>
        <p:nvSpPr>
          <p:cNvPr id="144" name="Google Shape;144;p13"/>
          <p:cNvSpPr txBox="1">
            <a:spLocks noGrp="1"/>
          </p:cNvSpPr>
          <p:nvPr>
            <p:ph type="subTitle" idx="1"/>
          </p:nvPr>
        </p:nvSpPr>
        <p:spPr>
          <a:xfrm>
            <a:off x="102345" y="2653991"/>
            <a:ext cx="3302494" cy="676508"/>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dirty="0"/>
              <a:t>K</a:t>
            </a:r>
            <a:r>
              <a:rPr lang="en" dirty="0"/>
              <a:t>onada GopalaKrishna </a:t>
            </a:r>
          </a:p>
          <a:p>
            <a:pPr marL="0" lvl="0" indent="0" algn="l" rtl="0">
              <a:spcBef>
                <a:spcPts val="0"/>
              </a:spcBef>
              <a:spcAft>
                <a:spcPts val="0"/>
              </a:spcAft>
              <a:buNone/>
            </a:pPr>
            <a:r>
              <a:rPr lang="en" dirty="0"/>
              <a:t>(20010123)</a:t>
            </a:r>
            <a:endParaRPr dirty="0"/>
          </a:p>
        </p:txBody>
      </p:sp>
      <p:sp>
        <p:nvSpPr>
          <p:cNvPr id="2" name="Rectangle 1">
            <a:extLst>
              <a:ext uri="{FF2B5EF4-FFF2-40B4-BE49-F238E27FC236}">
                <a16:creationId xmlns:a16="http://schemas.microsoft.com/office/drawing/2014/main" id="{B9445CEB-ADDA-30B2-A46B-3CC83368EECE}"/>
              </a:ext>
            </a:extLst>
          </p:cNvPr>
          <p:cNvSpPr/>
          <p:nvPr/>
        </p:nvSpPr>
        <p:spPr>
          <a:xfrm>
            <a:off x="1501698" y="3598127"/>
            <a:ext cx="2810107" cy="914400"/>
          </a:xfrm>
          <a:prstGeom prst="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Supervised by :</a:t>
            </a:r>
          </a:p>
          <a:p>
            <a:pPr algn="ctr"/>
            <a:r>
              <a:rPr lang="en-IN" dirty="0" err="1">
                <a:solidFill>
                  <a:schemeClr val="tx1"/>
                </a:solidFill>
              </a:rPr>
              <a:t>Dr.Rajkumari</a:t>
            </a:r>
            <a:r>
              <a:rPr lang="en-IN" dirty="0">
                <a:solidFill>
                  <a:schemeClr val="tx1"/>
                </a:solidFill>
              </a:rPr>
              <a:t> </a:t>
            </a:r>
            <a:r>
              <a:rPr lang="en-IN" dirty="0" err="1">
                <a:solidFill>
                  <a:schemeClr val="tx1"/>
                </a:solidFill>
              </a:rPr>
              <a:t>Bidyalakshmi</a:t>
            </a:r>
            <a:r>
              <a:rPr lang="en-IN" dirty="0">
                <a:solidFill>
                  <a:schemeClr val="tx1"/>
                </a:solidFill>
              </a:rPr>
              <a:t> Devi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Linear Binary Pattern Histograms (LBPH) for Face Recognition</a:t>
            </a:r>
            <a:endParaRPr/>
          </a:p>
        </p:txBody>
      </p:sp>
      <p:pic>
        <p:nvPicPr>
          <p:cNvPr id="389" name="Google Shape;389;p23"/>
          <p:cNvPicPr preferRelativeResize="0"/>
          <p:nvPr/>
        </p:nvPicPr>
        <p:blipFill>
          <a:blip r:embed="rId3">
            <a:alphaModFix/>
          </a:blip>
          <a:stretch>
            <a:fillRect/>
          </a:stretch>
        </p:blipFill>
        <p:spPr>
          <a:xfrm>
            <a:off x="1768975" y="960963"/>
            <a:ext cx="5606062" cy="1548825"/>
          </a:xfrm>
          <a:prstGeom prst="rect">
            <a:avLst/>
          </a:prstGeom>
          <a:noFill/>
          <a:ln>
            <a:noFill/>
          </a:ln>
        </p:spPr>
      </p:pic>
      <p:pic>
        <p:nvPicPr>
          <p:cNvPr id="390" name="Google Shape;390;p23"/>
          <p:cNvPicPr preferRelativeResize="0"/>
          <p:nvPr/>
        </p:nvPicPr>
        <p:blipFill>
          <a:blip r:embed="rId4">
            <a:alphaModFix/>
          </a:blip>
          <a:stretch>
            <a:fillRect/>
          </a:stretch>
        </p:blipFill>
        <p:spPr>
          <a:xfrm>
            <a:off x="1474363" y="3149581"/>
            <a:ext cx="6195275" cy="1548819"/>
          </a:xfrm>
          <a:prstGeom prst="rect">
            <a:avLst/>
          </a:prstGeom>
          <a:noFill/>
          <a:ln>
            <a:noFill/>
          </a:ln>
        </p:spPr>
      </p:pic>
      <p:sp>
        <p:nvSpPr>
          <p:cNvPr id="391" name="Google Shape;391;p23"/>
          <p:cNvSpPr txBox="1"/>
          <p:nvPr/>
        </p:nvSpPr>
        <p:spPr>
          <a:xfrm>
            <a:off x="3071988" y="2598838"/>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Thresholding</a:t>
            </a:r>
            <a:endParaRPr/>
          </a:p>
        </p:txBody>
      </p:sp>
      <p:sp>
        <p:nvSpPr>
          <p:cNvPr id="392" name="Google Shape;392;p23"/>
          <p:cNvSpPr txBox="1"/>
          <p:nvPr/>
        </p:nvSpPr>
        <p:spPr>
          <a:xfrm>
            <a:off x="3071988" y="4698400"/>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Converting to histograms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1000"/>
                                        <p:tgtEl>
                                          <p:spTgt spid="389"/>
                                        </p:tgtEl>
                                      </p:cBhvr>
                                    </p:animEffect>
                                  </p:childTnLst>
                                </p:cTn>
                              </p:par>
                              <p:par>
                                <p:cTn id="8" presetID="10" presetClass="entr" presetSubtype="0" fill="hold" nodeType="withEffect">
                                  <p:stCondLst>
                                    <p:cond delay="0"/>
                                  </p:stCondLst>
                                  <p:childTnLst>
                                    <p:set>
                                      <p:cBhvr>
                                        <p:cTn id="9" dur="1" fill="hold">
                                          <p:stCondLst>
                                            <p:cond delay="0"/>
                                          </p:stCondLst>
                                        </p:cTn>
                                        <p:tgtEl>
                                          <p:spTgt spid="391"/>
                                        </p:tgtEl>
                                        <p:attrNameLst>
                                          <p:attrName>style.visibility</p:attrName>
                                        </p:attrNameLst>
                                      </p:cBhvr>
                                      <p:to>
                                        <p:strVal val="visible"/>
                                      </p:to>
                                    </p:set>
                                    <p:animEffect transition="in" filter="fade">
                                      <p:cBhvr>
                                        <p:cTn id="10" dur="1000"/>
                                        <p:tgtEl>
                                          <p:spTgt spid="39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0"/>
                                        </p:tgtEl>
                                        <p:attrNameLst>
                                          <p:attrName>style.visibility</p:attrName>
                                        </p:attrNameLst>
                                      </p:cBhvr>
                                      <p:to>
                                        <p:strVal val="visible"/>
                                      </p:to>
                                    </p:set>
                                    <p:animEffect transition="in" filter="fade">
                                      <p:cBhvr>
                                        <p:cTn id="15" dur="1000"/>
                                        <p:tgtEl>
                                          <p:spTgt spid="390"/>
                                        </p:tgtEl>
                                      </p:cBhvr>
                                    </p:animEffect>
                                  </p:childTnLst>
                                </p:cTn>
                              </p:par>
                              <p:par>
                                <p:cTn id="16" presetID="10" presetClass="entr" presetSubtype="0" fill="hold" nodeType="withEffect">
                                  <p:stCondLst>
                                    <p:cond delay="0"/>
                                  </p:stCondLst>
                                  <p:childTnLst>
                                    <p:set>
                                      <p:cBhvr>
                                        <p:cTn id="17" dur="1" fill="hold">
                                          <p:stCondLst>
                                            <p:cond delay="0"/>
                                          </p:stCondLst>
                                        </p:cTn>
                                        <p:tgtEl>
                                          <p:spTgt spid="392"/>
                                        </p:tgtEl>
                                        <p:attrNameLst>
                                          <p:attrName>style.visibility</p:attrName>
                                        </p:attrNameLst>
                                      </p:cBhvr>
                                      <p:to>
                                        <p:strVal val="visible"/>
                                      </p:to>
                                    </p:set>
                                    <p:animEffect transition="in" filter="fade">
                                      <p:cBhvr>
                                        <p:cTn id="18" dur="10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Drowsiness detection</a:t>
            </a:r>
            <a:endParaRPr/>
          </a:p>
        </p:txBody>
      </p:sp>
      <p:sp>
        <p:nvSpPr>
          <p:cNvPr id="398" name="Google Shape;398;p24"/>
          <p:cNvSpPr/>
          <p:nvPr/>
        </p:nvSpPr>
        <p:spPr>
          <a:xfrm>
            <a:off x="2133597" y="1681686"/>
            <a:ext cx="1228730" cy="2802916"/>
          </a:xfrm>
          <a:custGeom>
            <a:avLst/>
            <a:gdLst/>
            <a:ahLst/>
            <a:cxnLst/>
            <a:rect l="l" t="t" r="r" b="b"/>
            <a:pathLst>
              <a:path w="7103" h="16203" extrusionOk="0">
                <a:moveTo>
                  <a:pt x="0" y="0"/>
                </a:moveTo>
                <a:lnTo>
                  <a:pt x="0" y="14740"/>
                </a:lnTo>
                <a:cubicBezTo>
                  <a:pt x="0" y="15536"/>
                  <a:pt x="642" y="16203"/>
                  <a:pt x="1463" y="16203"/>
                </a:cubicBezTo>
                <a:lnTo>
                  <a:pt x="5640" y="16203"/>
                </a:lnTo>
                <a:cubicBezTo>
                  <a:pt x="6461" y="16203"/>
                  <a:pt x="7103" y="15536"/>
                  <a:pt x="7103" y="14740"/>
                </a:cubicBezTo>
                <a:lnTo>
                  <a:pt x="7103" y="0"/>
                </a:ln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9" name="Google Shape;399;p24"/>
          <p:cNvSpPr/>
          <p:nvPr/>
        </p:nvSpPr>
        <p:spPr>
          <a:xfrm>
            <a:off x="2362197" y="1681686"/>
            <a:ext cx="1228730" cy="2802916"/>
          </a:xfrm>
          <a:custGeom>
            <a:avLst/>
            <a:gdLst/>
            <a:ahLst/>
            <a:cxnLst/>
            <a:rect l="l" t="t" r="r" b="b"/>
            <a:pathLst>
              <a:path w="7103" h="16203" extrusionOk="0">
                <a:moveTo>
                  <a:pt x="7076" y="25"/>
                </a:moveTo>
                <a:lnTo>
                  <a:pt x="7076" y="14740"/>
                </a:lnTo>
                <a:cubicBezTo>
                  <a:pt x="7076" y="15151"/>
                  <a:pt x="6922" y="15510"/>
                  <a:pt x="6666" y="15766"/>
                </a:cubicBezTo>
                <a:cubicBezTo>
                  <a:pt x="6410" y="16022"/>
                  <a:pt x="6051" y="16176"/>
                  <a:pt x="5640" y="16176"/>
                </a:cubicBezTo>
                <a:lnTo>
                  <a:pt x="1463" y="16176"/>
                </a:lnTo>
                <a:cubicBezTo>
                  <a:pt x="1052" y="16176"/>
                  <a:pt x="694" y="16022"/>
                  <a:pt x="437" y="15766"/>
                </a:cubicBezTo>
                <a:cubicBezTo>
                  <a:pt x="181" y="15510"/>
                  <a:pt x="27" y="15151"/>
                  <a:pt x="27" y="14740"/>
                </a:cubicBezTo>
                <a:lnTo>
                  <a:pt x="27" y="25"/>
                </a:lnTo>
                <a:close/>
                <a:moveTo>
                  <a:pt x="0" y="0"/>
                </a:moveTo>
                <a:lnTo>
                  <a:pt x="0" y="14740"/>
                </a:lnTo>
                <a:cubicBezTo>
                  <a:pt x="0" y="15536"/>
                  <a:pt x="642" y="16203"/>
                  <a:pt x="1463" y="16203"/>
                </a:cubicBezTo>
                <a:lnTo>
                  <a:pt x="5640" y="16203"/>
                </a:lnTo>
                <a:cubicBezTo>
                  <a:pt x="6461" y="16203"/>
                  <a:pt x="7103" y="15536"/>
                  <a:pt x="7103" y="14740"/>
                </a:cubicBezTo>
                <a:lnTo>
                  <a:pt x="7103"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0" name="Google Shape;400;p24"/>
          <p:cNvSpPr/>
          <p:nvPr/>
        </p:nvSpPr>
        <p:spPr>
          <a:xfrm>
            <a:off x="2133597" y="1069650"/>
            <a:ext cx="1228730" cy="1383900"/>
          </a:xfrm>
          <a:custGeom>
            <a:avLst/>
            <a:gdLst/>
            <a:ahLst/>
            <a:cxnLst/>
            <a:rect l="l" t="t" r="r" b="b"/>
            <a:pathLst>
              <a:path w="7103" h="8000" extrusionOk="0">
                <a:moveTo>
                  <a:pt x="3538" y="1"/>
                </a:moveTo>
                <a:cubicBezTo>
                  <a:pt x="1590" y="1"/>
                  <a:pt x="0" y="1590"/>
                  <a:pt x="0" y="3538"/>
                </a:cubicBezTo>
                <a:cubicBezTo>
                  <a:pt x="0" y="5128"/>
                  <a:pt x="1026" y="6461"/>
                  <a:pt x="2461" y="6922"/>
                </a:cubicBezTo>
                <a:lnTo>
                  <a:pt x="3538" y="7999"/>
                </a:lnTo>
                <a:lnTo>
                  <a:pt x="4642" y="6922"/>
                </a:lnTo>
                <a:cubicBezTo>
                  <a:pt x="6077" y="6461"/>
                  <a:pt x="7103" y="5128"/>
                  <a:pt x="7103" y="3538"/>
                </a:cubicBezTo>
                <a:cubicBezTo>
                  <a:pt x="7103" y="1590"/>
                  <a:pt x="5513" y="1"/>
                  <a:pt x="3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1" name="Google Shape;401;p24"/>
          <p:cNvSpPr/>
          <p:nvPr/>
        </p:nvSpPr>
        <p:spPr>
          <a:xfrm>
            <a:off x="2264462" y="1198181"/>
            <a:ext cx="967000" cy="966827"/>
          </a:xfrm>
          <a:custGeom>
            <a:avLst/>
            <a:gdLst/>
            <a:ahLst/>
            <a:cxnLst/>
            <a:rect l="l" t="t" r="r" b="b"/>
            <a:pathLst>
              <a:path w="5590" h="5589" extrusionOk="0">
                <a:moveTo>
                  <a:pt x="2794" y="0"/>
                </a:moveTo>
                <a:cubicBezTo>
                  <a:pt x="1256" y="0"/>
                  <a:pt x="1" y="1257"/>
                  <a:pt x="1" y="2795"/>
                </a:cubicBezTo>
                <a:cubicBezTo>
                  <a:pt x="1" y="4334"/>
                  <a:pt x="1256" y="5589"/>
                  <a:pt x="2794" y="5589"/>
                </a:cubicBezTo>
                <a:cubicBezTo>
                  <a:pt x="4359" y="5589"/>
                  <a:pt x="5590" y="4334"/>
                  <a:pt x="5590" y="2795"/>
                </a:cubicBezTo>
                <a:cubicBezTo>
                  <a:pt x="5590" y="1257"/>
                  <a:pt x="4359" y="0"/>
                  <a:pt x="2794" y="0"/>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2" name="Google Shape;402;p24"/>
          <p:cNvSpPr/>
          <p:nvPr/>
        </p:nvSpPr>
        <p:spPr>
          <a:xfrm>
            <a:off x="3886197" y="1681686"/>
            <a:ext cx="1228730" cy="2802916"/>
          </a:xfrm>
          <a:custGeom>
            <a:avLst/>
            <a:gdLst/>
            <a:ahLst/>
            <a:cxnLst/>
            <a:rect l="l" t="t" r="r" b="b"/>
            <a:pathLst>
              <a:path w="7103" h="16203" extrusionOk="0">
                <a:moveTo>
                  <a:pt x="0" y="0"/>
                </a:moveTo>
                <a:lnTo>
                  <a:pt x="0" y="14740"/>
                </a:lnTo>
                <a:cubicBezTo>
                  <a:pt x="0" y="15536"/>
                  <a:pt x="642" y="16203"/>
                  <a:pt x="1463" y="16203"/>
                </a:cubicBezTo>
                <a:lnTo>
                  <a:pt x="5640" y="16203"/>
                </a:lnTo>
                <a:cubicBezTo>
                  <a:pt x="6461" y="16203"/>
                  <a:pt x="7103" y="15536"/>
                  <a:pt x="7103" y="14740"/>
                </a:cubicBezTo>
                <a:lnTo>
                  <a:pt x="7103" y="0"/>
                </a:ln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3" name="Google Shape;403;p24"/>
          <p:cNvSpPr/>
          <p:nvPr/>
        </p:nvSpPr>
        <p:spPr>
          <a:xfrm>
            <a:off x="3886197" y="1681686"/>
            <a:ext cx="1228730" cy="2802916"/>
          </a:xfrm>
          <a:custGeom>
            <a:avLst/>
            <a:gdLst/>
            <a:ahLst/>
            <a:cxnLst/>
            <a:rect l="l" t="t" r="r" b="b"/>
            <a:pathLst>
              <a:path w="7103" h="16203" extrusionOk="0">
                <a:moveTo>
                  <a:pt x="7076" y="25"/>
                </a:moveTo>
                <a:lnTo>
                  <a:pt x="7076" y="14740"/>
                </a:lnTo>
                <a:cubicBezTo>
                  <a:pt x="7076" y="15151"/>
                  <a:pt x="6922" y="15510"/>
                  <a:pt x="6666" y="15766"/>
                </a:cubicBezTo>
                <a:cubicBezTo>
                  <a:pt x="6410" y="16022"/>
                  <a:pt x="6051" y="16176"/>
                  <a:pt x="5640" y="16176"/>
                </a:cubicBezTo>
                <a:lnTo>
                  <a:pt x="1463" y="16176"/>
                </a:lnTo>
                <a:cubicBezTo>
                  <a:pt x="1052" y="16176"/>
                  <a:pt x="694" y="16022"/>
                  <a:pt x="437" y="15766"/>
                </a:cubicBezTo>
                <a:cubicBezTo>
                  <a:pt x="181" y="15510"/>
                  <a:pt x="27" y="15151"/>
                  <a:pt x="27" y="14740"/>
                </a:cubicBezTo>
                <a:lnTo>
                  <a:pt x="27" y="25"/>
                </a:lnTo>
                <a:close/>
                <a:moveTo>
                  <a:pt x="0" y="0"/>
                </a:moveTo>
                <a:lnTo>
                  <a:pt x="0" y="14740"/>
                </a:lnTo>
                <a:cubicBezTo>
                  <a:pt x="0" y="15536"/>
                  <a:pt x="642" y="16203"/>
                  <a:pt x="1463" y="16203"/>
                </a:cubicBezTo>
                <a:lnTo>
                  <a:pt x="5640" y="16203"/>
                </a:lnTo>
                <a:cubicBezTo>
                  <a:pt x="6461" y="16203"/>
                  <a:pt x="7103" y="15536"/>
                  <a:pt x="7103" y="14740"/>
                </a:cubicBezTo>
                <a:lnTo>
                  <a:pt x="7103"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4" name="Google Shape;404;p24"/>
          <p:cNvSpPr/>
          <p:nvPr/>
        </p:nvSpPr>
        <p:spPr>
          <a:xfrm>
            <a:off x="3886197" y="1069650"/>
            <a:ext cx="1228730" cy="1383900"/>
          </a:xfrm>
          <a:custGeom>
            <a:avLst/>
            <a:gdLst/>
            <a:ahLst/>
            <a:cxnLst/>
            <a:rect l="l" t="t" r="r" b="b"/>
            <a:pathLst>
              <a:path w="7103" h="8000" extrusionOk="0">
                <a:moveTo>
                  <a:pt x="3538" y="1"/>
                </a:moveTo>
                <a:cubicBezTo>
                  <a:pt x="1590" y="1"/>
                  <a:pt x="0" y="1590"/>
                  <a:pt x="0" y="3538"/>
                </a:cubicBezTo>
                <a:cubicBezTo>
                  <a:pt x="0" y="5128"/>
                  <a:pt x="1026" y="6461"/>
                  <a:pt x="2461" y="6922"/>
                </a:cubicBezTo>
                <a:lnTo>
                  <a:pt x="3538" y="7999"/>
                </a:lnTo>
                <a:lnTo>
                  <a:pt x="4642" y="6922"/>
                </a:lnTo>
                <a:cubicBezTo>
                  <a:pt x="6077" y="6461"/>
                  <a:pt x="7103" y="5128"/>
                  <a:pt x="7103" y="3538"/>
                </a:cubicBezTo>
                <a:cubicBezTo>
                  <a:pt x="7103" y="1590"/>
                  <a:pt x="5513" y="1"/>
                  <a:pt x="35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5" name="Google Shape;405;p24"/>
          <p:cNvSpPr/>
          <p:nvPr/>
        </p:nvSpPr>
        <p:spPr>
          <a:xfrm>
            <a:off x="4017062" y="1198181"/>
            <a:ext cx="967000" cy="966827"/>
          </a:xfrm>
          <a:custGeom>
            <a:avLst/>
            <a:gdLst/>
            <a:ahLst/>
            <a:cxnLst/>
            <a:rect l="l" t="t" r="r" b="b"/>
            <a:pathLst>
              <a:path w="5590" h="5589" extrusionOk="0">
                <a:moveTo>
                  <a:pt x="2794" y="0"/>
                </a:moveTo>
                <a:cubicBezTo>
                  <a:pt x="1256" y="0"/>
                  <a:pt x="1" y="1257"/>
                  <a:pt x="1" y="2795"/>
                </a:cubicBezTo>
                <a:cubicBezTo>
                  <a:pt x="1" y="4334"/>
                  <a:pt x="1256" y="5589"/>
                  <a:pt x="2794" y="5589"/>
                </a:cubicBezTo>
                <a:cubicBezTo>
                  <a:pt x="4359" y="5589"/>
                  <a:pt x="5590" y="4334"/>
                  <a:pt x="5590" y="2795"/>
                </a:cubicBezTo>
                <a:cubicBezTo>
                  <a:pt x="5590" y="1257"/>
                  <a:pt x="4359" y="0"/>
                  <a:pt x="2794" y="0"/>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6" name="Google Shape;406;p24"/>
          <p:cNvSpPr/>
          <p:nvPr/>
        </p:nvSpPr>
        <p:spPr>
          <a:xfrm>
            <a:off x="5638797" y="1681686"/>
            <a:ext cx="1228730" cy="2802916"/>
          </a:xfrm>
          <a:custGeom>
            <a:avLst/>
            <a:gdLst/>
            <a:ahLst/>
            <a:cxnLst/>
            <a:rect l="l" t="t" r="r" b="b"/>
            <a:pathLst>
              <a:path w="7103" h="16203" extrusionOk="0">
                <a:moveTo>
                  <a:pt x="0" y="0"/>
                </a:moveTo>
                <a:lnTo>
                  <a:pt x="0" y="14740"/>
                </a:lnTo>
                <a:cubicBezTo>
                  <a:pt x="0" y="15536"/>
                  <a:pt x="642" y="16203"/>
                  <a:pt x="1463" y="16203"/>
                </a:cubicBezTo>
                <a:lnTo>
                  <a:pt x="5640" y="16203"/>
                </a:lnTo>
                <a:cubicBezTo>
                  <a:pt x="6461" y="16203"/>
                  <a:pt x="7103" y="15536"/>
                  <a:pt x="7103" y="14740"/>
                </a:cubicBezTo>
                <a:lnTo>
                  <a:pt x="7103" y="0"/>
                </a:ln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 name="Google Shape;407;p24"/>
          <p:cNvSpPr/>
          <p:nvPr/>
        </p:nvSpPr>
        <p:spPr>
          <a:xfrm>
            <a:off x="5638797" y="1681686"/>
            <a:ext cx="1228730" cy="2802916"/>
          </a:xfrm>
          <a:custGeom>
            <a:avLst/>
            <a:gdLst/>
            <a:ahLst/>
            <a:cxnLst/>
            <a:rect l="l" t="t" r="r" b="b"/>
            <a:pathLst>
              <a:path w="7103" h="16203" extrusionOk="0">
                <a:moveTo>
                  <a:pt x="7076" y="25"/>
                </a:moveTo>
                <a:lnTo>
                  <a:pt x="7076" y="14740"/>
                </a:lnTo>
                <a:cubicBezTo>
                  <a:pt x="7076" y="15151"/>
                  <a:pt x="6922" y="15510"/>
                  <a:pt x="6666" y="15766"/>
                </a:cubicBezTo>
                <a:cubicBezTo>
                  <a:pt x="6410" y="16022"/>
                  <a:pt x="6051" y="16176"/>
                  <a:pt x="5640" y="16176"/>
                </a:cubicBezTo>
                <a:lnTo>
                  <a:pt x="1463" y="16176"/>
                </a:lnTo>
                <a:cubicBezTo>
                  <a:pt x="1052" y="16176"/>
                  <a:pt x="694" y="16022"/>
                  <a:pt x="437" y="15766"/>
                </a:cubicBezTo>
                <a:cubicBezTo>
                  <a:pt x="181" y="15510"/>
                  <a:pt x="27" y="15151"/>
                  <a:pt x="27" y="14740"/>
                </a:cubicBezTo>
                <a:lnTo>
                  <a:pt x="27" y="25"/>
                </a:lnTo>
                <a:close/>
                <a:moveTo>
                  <a:pt x="0" y="0"/>
                </a:moveTo>
                <a:lnTo>
                  <a:pt x="0" y="14740"/>
                </a:lnTo>
                <a:cubicBezTo>
                  <a:pt x="0" y="15536"/>
                  <a:pt x="642" y="16203"/>
                  <a:pt x="1463" y="16203"/>
                </a:cubicBezTo>
                <a:lnTo>
                  <a:pt x="5640" y="16203"/>
                </a:lnTo>
                <a:cubicBezTo>
                  <a:pt x="6461" y="16203"/>
                  <a:pt x="7103" y="15536"/>
                  <a:pt x="7103" y="14740"/>
                </a:cubicBezTo>
                <a:lnTo>
                  <a:pt x="7103"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8" name="Google Shape;408;p24"/>
          <p:cNvSpPr/>
          <p:nvPr/>
        </p:nvSpPr>
        <p:spPr>
          <a:xfrm>
            <a:off x="5638797" y="1069650"/>
            <a:ext cx="1228730" cy="1383900"/>
          </a:xfrm>
          <a:custGeom>
            <a:avLst/>
            <a:gdLst/>
            <a:ahLst/>
            <a:cxnLst/>
            <a:rect l="l" t="t" r="r" b="b"/>
            <a:pathLst>
              <a:path w="7103" h="8000" extrusionOk="0">
                <a:moveTo>
                  <a:pt x="3538" y="1"/>
                </a:moveTo>
                <a:cubicBezTo>
                  <a:pt x="1590" y="1"/>
                  <a:pt x="0" y="1590"/>
                  <a:pt x="0" y="3538"/>
                </a:cubicBezTo>
                <a:cubicBezTo>
                  <a:pt x="0" y="5128"/>
                  <a:pt x="1026" y="6461"/>
                  <a:pt x="2461" y="6922"/>
                </a:cubicBezTo>
                <a:lnTo>
                  <a:pt x="3538" y="7999"/>
                </a:lnTo>
                <a:lnTo>
                  <a:pt x="4642" y="6922"/>
                </a:lnTo>
                <a:cubicBezTo>
                  <a:pt x="6077" y="6461"/>
                  <a:pt x="7103" y="5128"/>
                  <a:pt x="7103" y="3538"/>
                </a:cubicBezTo>
                <a:cubicBezTo>
                  <a:pt x="7103" y="1590"/>
                  <a:pt x="5513" y="1"/>
                  <a:pt x="3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9" name="Google Shape;409;p24"/>
          <p:cNvSpPr/>
          <p:nvPr/>
        </p:nvSpPr>
        <p:spPr>
          <a:xfrm>
            <a:off x="5769662" y="1198181"/>
            <a:ext cx="967000" cy="966827"/>
          </a:xfrm>
          <a:custGeom>
            <a:avLst/>
            <a:gdLst/>
            <a:ahLst/>
            <a:cxnLst/>
            <a:rect l="l" t="t" r="r" b="b"/>
            <a:pathLst>
              <a:path w="5590" h="5589" extrusionOk="0">
                <a:moveTo>
                  <a:pt x="2794" y="0"/>
                </a:moveTo>
                <a:cubicBezTo>
                  <a:pt x="1256" y="0"/>
                  <a:pt x="1" y="1257"/>
                  <a:pt x="1" y="2795"/>
                </a:cubicBezTo>
                <a:cubicBezTo>
                  <a:pt x="1" y="4334"/>
                  <a:pt x="1256" y="5589"/>
                  <a:pt x="2794" y="5589"/>
                </a:cubicBezTo>
                <a:cubicBezTo>
                  <a:pt x="4359" y="5589"/>
                  <a:pt x="5590" y="4334"/>
                  <a:pt x="5590" y="2795"/>
                </a:cubicBezTo>
                <a:cubicBezTo>
                  <a:pt x="5590" y="1257"/>
                  <a:pt x="4359" y="0"/>
                  <a:pt x="2794" y="0"/>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0" name="Google Shape;410;p24"/>
          <p:cNvSpPr/>
          <p:nvPr/>
        </p:nvSpPr>
        <p:spPr>
          <a:xfrm>
            <a:off x="5767500" y="1198181"/>
            <a:ext cx="971325" cy="971498"/>
          </a:xfrm>
          <a:custGeom>
            <a:avLst/>
            <a:gdLst/>
            <a:ahLst/>
            <a:cxnLst/>
            <a:rect l="l" t="t" r="r" b="b"/>
            <a:pathLst>
              <a:path w="5615" h="5616" extrusionOk="0">
                <a:moveTo>
                  <a:pt x="2794" y="27"/>
                </a:moveTo>
                <a:cubicBezTo>
                  <a:pt x="3563" y="27"/>
                  <a:pt x="4257" y="334"/>
                  <a:pt x="4769" y="847"/>
                </a:cubicBezTo>
                <a:cubicBezTo>
                  <a:pt x="5282" y="1333"/>
                  <a:pt x="5590" y="2026"/>
                  <a:pt x="5590" y="2795"/>
                </a:cubicBezTo>
                <a:cubicBezTo>
                  <a:pt x="5590" y="3565"/>
                  <a:pt x="5282" y="4256"/>
                  <a:pt x="4769" y="4768"/>
                </a:cubicBezTo>
                <a:cubicBezTo>
                  <a:pt x="4257" y="5257"/>
                  <a:pt x="3563" y="5589"/>
                  <a:pt x="2794" y="5589"/>
                </a:cubicBezTo>
                <a:cubicBezTo>
                  <a:pt x="2052" y="5589"/>
                  <a:pt x="1334" y="5257"/>
                  <a:pt x="846" y="4768"/>
                </a:cubicBezTo>
                <a:cubicBezTo>
                  <a:pt x="333" y="4256"/>
                  <a:pt x="25" y="3565"/>
                  <a:pt x="25" y="2795"/>
                </a:cubicBezTo>
                <a:cubicBezTo>
                  <a:pt x="25" y="2026"/>
                  <a:pt x="333" y="1333"/>
                  <a:pt x="846" y="847"/>
                </a:cubicBezTo>
                <a:cubicBezTo>
                  <a:pt x="1334" y="334"/>
                  <a:pt x="2052" y="27"/>
                  <a:pt x="2794" y="27"/>
                </a:cubicBezTo>
                <a:close/>
                <a:moveTo>
                  <a:pt x="2794" y="0"/>
                </a:moveTo>
                <a:cubicBezTo>
                  <a:pt x="1256" y="0"/>
                  <a:pt x="1" y="1257"/>
                  <a:pt x="1" y="2795"/>
                </a:cubicBezTo>
                <a:cubicBezTo>
                  <a:pt x="1" y="4358"/>
                  <a:pt x="1256" y="5615"/>
                  <a:pt x="2794" y="5615"/>
                </a:cubicBezTo>
                <a:cubicBezTo>
                  <a:pt x="4359" y="5615"/>
                  <a:pt x="5614" y="4358"/>
                  <a:pt x="5614" y="2795"/>
                </a:cubicBezTo>
                <a:cubicBezTo>
                  <a:pt x="5614" y="1257"/>
                  <a:pt x="4359" y="0"/>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1" name="Google Shape;411;p24"/>
          <p:cNvSpPr txBox="1"/>
          <p:nvPr/>
        </p:nvSpPr>
        <p:spPr>
          <a:xfrm>
            <a:off x="2164312" y="3213800"/>
            <a:ext cx="1167300" cy="60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latin typeface="Roboto"/>
                <a:ea typeface="Roboto"/>
                <a:cs typeface="Roboto"/>
                <a:sym typeface="Roboto"/>
              </a:rPr>
              <a:t>Eyes are detected using dlib’s facial landmarks</a:t>
            </a:r>
            <a:endParaRPr sz="1150">
              <a:latin typeface="Roboto"/>
              <a:ea typeface="Roboto"/>
              <a:cs typeface="Roboto"/>
              <a:sym typeface="Roboto"/>
            </a:endParaRPr>
          </a:p>
        </p:txBody>
      </p:sp>
      <p:sp>
        <p:nvSpPr>
          <p:cNvPr id="412" name="Google Shape;412;p24"/>
          <p:cNvSpPr txBox="1"/>
          <p:nvPr/>
        </p:nvSpPr>
        <p:spPr>
          <a:xfrm>
            <a:off x="2162812" y="2866142"/>
            <a:ext cx="1170300" cy="20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Detect</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eyes</a:t>
            </a:r>
            <a:endParaRPr b="1">
              <a:latin typeface="Fira Sans Extra Condensed"/>
              <a:ea typeface="Fira Sans Extra Condensed"/>
              <a:cs typeface="Fira Sans Extra Condensed"/>
              <a:sym typeface="Fira Sans Extra Condensed"/>
            </a:endParaRPr>
          </a:p>
        </p:txBody>
      </p:sp>
      <p:sp>
        <p:nvSpPr>
          <p:cNvPr id="413" name="Google Shape;413;p24"/>
          <p:cNvSpPr txBox="1"/>
          <p:nvPr/>
        </p:nvSpPr>
        <p:spPr>
          <a:xfrm>
            <a:off x="3916912" y="3213800"/>
            <a:ext cx="1167300" cy="60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latin typeface="Roboto"/>
                <a:ea typeface="Roboto"/>
                <a:cs typeface="Roboto"/>
                <a:sym typeface="Roboto"/>
              </a:rPr>
              <a:t>Average eye aspect ratio is calculated using euclidean distance </a:t>
            </a:r>
            <a:endParaRPr sz="1150">
              <a:latin typeface="Roboto"/>
              <a:ea typeface="Roboto"/>
              <a:cs typeface="Roboto"/>
              <a:sym typeface="Roboto"/>
            </a:endParaRPr>
          </a:p>
        </p:txBody>
      </p:sp>
      <p:sp>
        <p:nvSpPr>
          <p:cNvPr id="414" name="Google Shape;414;p24"/>
          <p:cNvSpPr txBox="1"/>
          <p:nvPr/>
        </p:nvSpPr>
        <p:spPr>
          <a:xfrm>
            <a:off x="3915412" y="2866142"/>
            <a:ext cx="1170300" cy="20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Calculate eye aspect ratio</a:t>
            </a:r>
            <a:endParaRPr b="1">
              <a:latin typeface="Fira Sans Extra Condensed"/>
              <a:ea typeface="Fira Sans Extra Condensed"/>
              <a:cs typeface="Fira Sans Extra Condensed"/>
              <a:sym typeface="Fira Sans Extra Condensed"/>
            </a:endParaRPr>
          </a:p>
        </p:txBody>
      </p:sp>
      <p:sp>
        <p:nvSpPr>
          <p:cNvPr id="415" name="Google Shape;415;p24"/>
          <p:cNvSpPr txBox="1"/>
          <p:nvPr/>
        </p:nvSpPr>
        <p:spPr>
          <a:xfrm>
            <a:off x="5669512" y="3213800"/>
            <a:ext cx="1167300" cy="60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latin typeface="Roboto"/>
                <a:ea typeface="Roboto"/>
                <a:cs typeface="Roboto"/>
                <a:sym typeface="Roboto"/>
              </a:rPr>
              <a:t>If EAR is below threshold, warning is printed on screen</a:t>
            </a:r>
            <a:endParaRPr sz="1150">
              <a:latin typeface="Roboto"/>
              <a:ea typeface="Roboto"/>
              <a:cs typeface="Roboto"/>
              <a:sym typeface="Roboto"/>
            </a:endParaRPr>
          </a:p>
        </p:txBody>
      </p:sp>
      <p:sp>
        <p:nvSpPr>
          <p:cNvPr id="416" name="Google Shape;416;p24"/>
          <p:cNvSpPr txBox="1"/>
          <p:nvPr/>
        </p:nvSpPr>
        <p:spPr>
          <a:xfrm>
            <a:off x="5668012" y="2866142"/>
            <a:ext cx="1170300" cy="20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Print warning</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If drowsy</a:t>
            </a:r>
            <a:endParaRPr b="1">
              <a:latin typeface="Fira Sans Extra Condensed"/>
              <a:ea typeface="Fira Sans Extra Condensed"/>
              <a:cs typeface="Fira Sans Extra Condensed"/>
              <a:sym typeface="Fira Sans Extra Condensed"/>
            </a:endParaRPr>
          </a:p>
        </p:txBody>
      </p:sp>
      <p:grpSp>
        <p:nvGrpSpPr>
          <p:cNvPr id="417" name="Google Shape;417;p24"/>
          <p:cNvGrpSpPr/>
          <p:nvPr/>
        </p:nvGrpSpPr>
        <p:grpSpPr>
          <a:xfrm>
            <a:off x="2560041" y="1516458"/>
            <a:ext cx="356326" cy="358971"/>
            <a:chOff x="-54026025" y="3192625"/>
            <a:chExt cx="316650" cy="319000"/>
          </a:xfrm>
        </p:grpSpPr>
        <p:sp>
          <p:nvSpPr>
            <p:cNvPr id="418" name="Google Shape;418;p24"/>
            <p:cNvSpPr/>
            <p:nvPr/>
          </p:nvSpPr>
          <p:spPr>
            <a:xfrm>
              <a:off x="-54026025" y="3312350"/>
              <a:ext cx="18125" cy="63800"/>
            </a:xfrm>
            <a:custGeom>
              <a:avLst/>
              <a:gdLst/>
              <a:ahLst/>
              <a:cxnLst/>
              <a:rect l="l" t="t" r="r" b="b"/>
              <a:pathLst>
                <a:path w="725" h="2552" extrusionOk="0">
                  <a:moveTo>
                    <a:pt x="725" y="0"/>
                  </a:moveTo>
                  <a:cubicBezTo>
                    <a:pt x="315" y="189"/>
                    <a:pt x="0" y="693"/>
                    <a:pt x="0" y="1260"/>
                  </a:cubicBezTo>
                  <a:cubicBezTo>
                    <a:pt x="0" y="1796"/>
                    <a:pt x="315" y="2268"/>
                    <a:pt x="725" y="2552"/>
                  </a:cubicBezTo>
                  <a:lnTo>
                    <a:pt x="725" y="158"/>
                  </a:lnTo>
                  <a:lnTo>
                    <a:pt x="7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53890550" y="3192625"/>
              <a:ext cx="125250" cy="56725"/>
            </a:xfrm>
            <a:custGeom>
              <a:avLst/>
              <a:gdLst/>
              <a:ahLst/>
              <a:cxnLst/>
              <a:rect l="l" t="t" r="r" b="b"/>
              <a:pathLst>
                <a:path w="5010" h="2269" extrusionOk="0">
                  <a:moveTo>
                    <a:pt x="914" y="0"/>
                  </a:moveTo>
                  <a:cubicBezTo>
                    <a:pt x="599" y="0"/>
                    <a:pt x="315" y="63"/>
                    <a:pt x="0" y="95"/>
                  </a:cubicBezTo>
                  <a:cubicBezTo>
                    <a:pt x="158" y="536"/>
                    <a:pt x="441" y="914"/>
                    <a:pt x="756" y="1260"/>
                  </a:cubicBezTo>
                  <a:cubicBezTo>
                    <a:pt x="1418" y="1891"/>
                    <a:pt x="2237" y="2269"/>
                    <a:pt x="3151" y="2269"/>
                  </a:cubicBezTo>
                  <a:lnTo>
                    <a:pt x="5009" y="2269"/>
                  </a:lnTo>
                  <a:cubicBezTo>
                    <a:pt x="4127" y="914"/>
                    <a:pt x="2647" y="0"/>
                    <a:pt x="9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53839375" y="3306025"/>
              <a:ext cx="55175" cy="55175"/>
            </a:xfrm>
            <a:custGeom>
              <a:avLst/>
              <a:gdLst/>
              <a:ahLst/>
              <a:cxnLst/>
              <a:rect l="l" t="t" r="r" b="b"/>
              <a:pathLst>
                <a:path w="2207" h="2207" extrusionOk="0">
                  <a:moveTo>
                    <a:pt x="1104" y="1"/>
                  </a:moveTo>
                  <a:cubicBezTo>
                    <a:pt x="505" y="1"/>
                    <a:pt x="1" y="505"/>
                    <a:pt x="1" y="1104"/>
                  </a:cubicBezTo>
                  <a:cubicBezTo>
                    <a:pt x="1" y="1702"/>
                    <a:pt x="505" y="2206"/>
                    <a:pt x="1104" y="2206"/>
                  </a:cubicBezTo>
                  <a:cubicBezTo>
                    <a:pt x="1734" y="2206"/>
                    <a:pt x="2206" y="1702"/>
                    <a:pt x="2206" y="1104"/>
                  </a:cubicBezTo>
                  <a:cubicBezTo>
                    <a:pt x="2206" y="505"/>
                    <a:pt x="1734" y="1"/>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a:off x="-53950425" y="3306025"/>
              <a:ext cx="55150" cy="55175"/>
            </a:xfrm>
            <a:custGeom>
              <a:avLst/>
              <a:gdLst/>
              <a:ahLst/>
              <a:cxnLst/>
              <a:rect l="l" t="t" r="r" b="b"/>
              <a:pathLst>
                <a:path w="2206" h="2207" extrusionOk="0">
                  <a:moveTo>
                    <a:pt x="1103" y="1"/>
                  </a:moveTo>
                  <a:cubicBezTo>
                    <a:pt x="505" y="1"/>
                    <a:pt x="1" y="505"/>
                    <a:pt x="1" y="1104"/>
                  </a:cubicBezTo>
                  <a:cubicBezTo>
                    <a:pt x="1" y="1702"/>
                    <a:pt x="505" y="2206"/>
                    <a:pt x="1103" y="2206"/>
                  </a:cubicBezTo>
                  <a:cubicBezTo>
                    <a:pt x="1702" y="2206"/>
                    <a:pt x="2206" y="1702"/>
                    <a:pt x="2206" y="1104"/>
                  </a:cubicBezTo>
                  <a:cubicBezTo>
                    <a:pt x="2206" y="505"/>
                    <a:pt x="1702" y="1"/>
                    <a:pt x="1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p:nvPr/>
          </p:nvSpPr>
          <p:spPr>
            <a:xfrm>
              <a:off x="-53985075" y="3400950"/>
              <a:ext cx="236300" cy="110675"/>
            </a:xfrm>
            <a:custGeom>
              <a:avLst/>
              <a:gdLst/>
              <a:ahLst/>
              <a:cxnLst/>
              <a:rect l="l" t="t" r="r" b="b"/>
              <a:pathLst>
                <a:path w="9452" h="4427" extrusionOk="0">
                  <a:moveTo>
                    <a:pt x="5790" y="969"/>
                  </a:moveTo>
                  <a:cubicBezTo>
                    <a:pt x="5884" y="969"/>
                    <a:pt x="5971" y="1008"/>
                    <a:pt x="6018" y="1087"/>
                  </a:cubicBezTo>
                  <a:cubicBezTo>
                    <a:pt x="6176" y="1245"/>
                    <a:pt x="6176" y="1497"/>
                    <a:pt x="6018" y="1591"/>
                  </a:cubicBezTo>
                  <a:cubicBezTo>
                    <a:pt x="5671" y="1969"/>
                    <a:pt x="5199" y="2158"/>
                    <a:pt x="4726" y="2158"/>
                  </a:cubicBezTo>
                  <a:cubicBezTo>
                    <a:pt x="4254" y="2158"/>
                    <a:pt x="3750" y="1969"/>
                    <a:pt x="3435" y="1591"/>
                  </a:cubicBezTo>
                  <a:cubicBezTo>
                    <a:pt x="3277" y="1434"/>
                    <a:pt x="3277" y="1213"/>
                    <a:pt x="3435" y="1087"/>
                  </a:cubicBezTo>
                  <a:cubicBezTo>
                    <a:pt x="3513" y="1008"/>
                    <a:pt x="3608" y="969"/>
                    <a:pt x="3698" y="969"/>
                  </a:cubicBezTo>
                  <a:cubicBezTo>
                    <a:pt x="3789" y="969"/>
                    <a:pt x="3876" y="1008"/>
                    <a:pt x="3939" y="1087"/>
                  </a:cubicBezTo>
                  <a:cubicBezTo>
                    <a:pt x="4159" y="1308"/>
                    <a:pt x="4443" y="1418"/>
                    <a:pt x="4726" y="1418"/>
                  </a:cubicBezTo>
                  <a:cubicBezTo>
                    <a:pt x="5010" y="1418"/>
                    <a:pt x="5293" y="1308"/>
                    <a:pt x="5514" y="1087"/>
                  </a:cubicBezTo>
                  <a:cubicBezTo>
                    <a:pt x="5593" y="1008"/>
                    <a:pt x="5695" y="969"/>
                    <a:pt x="5790" y="969"/>
                  </a:cubicBezTo>
                  <a:close/>
                  <a:moveTo>
                    <a:pt x="4711" y="0"/>
                  </a:moveTo>
                  <a:cubicBezTo>
                    <a:pt x="4002" y="0"/>
                    <a:pt x="3293" y="205"/>
                    <a:pt x="2678" y="615"/>
                  </a:cubicBezTo>
                  <a:cubicBezTo>
                    <a:pt x="2615" y="646"/>
                    <a:pt x="2552" y="709"/>
                    <a:pt x="2489" y="709"/>
                  </a:cubicBezTo>
                  <a:lnTo>
                    <a:pt x="1" y="709"/>
                  </a:lnTo>
                  <a:cubicBezTo>
                    <a:pt x="505" y="2820"/>
                    <a:pt x="2458" y="4427"/>
                    <a:pt x="4726" y="4427"/>
                  </a:cubicBezTo>
                  <a:cubicBezTo>
                    <a:pt x="7026" y="4427"/>
                    <a:pt x="8948" y="2820"/>
                    <a:pt x="9452" y="709"/>
                  </a:cubicBezTo>
                  <a:lnTo>
                    <a:pt x="6963" y="709"/>
                  </a:lnTo>
                  <a:cubicBezTo>
                    <a:pt x="6869" y="646"/>
                    <a:pt x="6774" y="646"/>
                    <a:pt x="6743" y="615"/>
                  </a:cubicBezTo>
                  <a:cubicBezTo>
                    <a:pt x="6128" y="205"/>
                    <a:pt x="5419" y="0"/>
                    <a:pt x="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53986650" y="3342275"/>
              <a:ext cx="241025" cy="55150"/>
            </a:xfrm>
            <a:custGeom>
              <a:avLst/>
              <a:gdLst/>
              <a:ahLst/>
              <a:cxnLst/>
              <a:rect l="l" t="t" r="r" b="b"/>
              <a:pathLst>
                <a:path w="9641" h="2206" extrusionOk="0">
                  <a:moveTo>
                    <a:pt x="1" y="0"/>
                  </a:moveTo>
                  <a:lnTo>
                    <a:pt x="1" y="1859"/>
                  </a:lnTo>
                  <a:lnTo>
                    <a:pt x="1" y="2206"/>
                  </a:lnTo>
                  <a:lnTo>
                    <a:pt x="2458" y="2206"/>
                  </a:lnTo>
                  <a:cubicBezTo>
                    <a:pt x="3198" y="1749"/>
                    <a:pt x="4017" y="1520"/>
                    <a:pt x="4829" y="1520"/>
                  </a:cubicBezTo>
                  <a:cubicBezTo>
                    <a:pt x="5640" y="1520"/>
                    <a:pt x="6443" y="1749"/>
                    <a:pt x="7152" y="2206"/>
                  </a:cubicBezTo>
                  <a:lnTo>
                    <a:pt x="9641" y="2206"/>
                  </a:lnTo>
                  <a:lnTo>
                    <a:pt x="9641" y="1859"/>
                  </a:lnTo>
                  <a:lnTo>
                    <a:pt x="9641" y="0"/>
                  </a:lnTo>
                  <a:lnTo>
                    <a:pt x="8853" y="0"/>
                  </a:lnTo>
                  <a:cubicBezTo>
                    <a:pt x="8696" y="882"/>
                    <a:pt x="7940" y="1512"/>
                    <a:pt x="7026" y="1512"/>
                  </a:cubicBezTo>
                  <a:cubicBezTo>
                    <a:pt x="6144" y="1512"/>
                    <a:pt x="5388" y="882"/>
                    <a:pt x="5230" y="0"/>
                  </a:cubicBezTo>
                  <a:lnTo>
                    <a:pt x="4411" y="0"/>
                  </a:lnTo>
                  <a:cubicBezTo>
                    <a:pt x="4254" y="882"/>
                    <a:pt x="3466" y="1512"/>
                    <a:pt x="2584" y="1512"/>
                  </a:cubicBezTo>
                  <a:cubicBezTo>
                    <a:pt x="1670" y="1512"/>
                    <a:pt x="946" y="882"/>
                    <a:pt x="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p:nvPr/>
          </p:nvSpPr>
          <p:spPr>
            <a:xfrm>
              <a:off x="-53989000" y="3199700"/>
              <a:ext cx="241800" cy="123700"/>
            </a:xfrm>
            <a:custGeom>
              <a:avLst/>
              <a:gdLst/>
              <a:ahLst/>
              <a:cxnLst/>
              <a:rect l="l" t="t" r="r" b="b"/>
              <a:pathLst>
                <a:path w="9672" h="4948" extrusionOk="0">
                  <a:moveTo>
                    <a:pt x="3245" y="1"/>
                  </a:moveTo>
                  <a:cubicBezTo>
                    <a:pt x="1355" y="662"/>
                    <a:pt x="0" y="2490"/>
                    <a:pt x="0" y="4601"/>
                  </a:cubicBezTo>
                  <a:lnTo>
                    <a:pt x="0" y="4947"/>
                  </a:lnTo>
                  <a:lnTo>
                    <a:pt x="788" y="4947"/>
                  </a:lnTo>
                  <a:cubicBezTo>
                    <a:pt x="945" y="4096"/>
                    <a:pt x="1701" y="3466"/>
                    <a:pt x="2615" y="3466"/>
                  </a:cubicBezTo>
                  <a:cubicBezTo>
                    <a:pt x="3529" y="3466"/>
                    <a:pt x="4253" y="4096"/>
                    <a:pt x="4411" y="4947"/>
                  </a:cubicBezTo>
                  <a:lnTo>
                    <a:pt x="5261" y="4947"/>
                  </a:lnTo>
                  <a:cubicBezTo>
                    <a:pt x="5419" y="4096"/>
                    <a:pt x="6207" y="3466"/>
                    <a:pt x="7057" y="3466"/>
                  </a:cubicBezTo>
                  <a:cubicBezTo>
                    <a:pt x="7971" y="3466"/>
                    <a:pt x="8727" y="4096"/>
                    <a:pt x="8884" y="4947"/>
                  </a:cubicBezTo>
                  <a:lnTo>
                    <a:pt x="9672" y="4947"/>
                  </a:lnTo>
                  <a:lnTo>
                    <a:pt x="9672" y="4601"/>
                  </a:lnTo>
                  <a:cubicBezTo>
                    <a:pt x="9672" y="3939"/>
                    <a:pt x="9546" y="3309"/>
                    <a:pt x="9262" y="2710"/>
                  </a:cubicBezTo>
                  <a:lnTo>
                    <a:pt x="7089" y="2710"/>
                  </a:lnTo>
                  <a:cubicBezTo>
                    <a:pt x="5986" y="2710"/>
                    <a:pt x="4978" y="2301"/>
                    <a:pt x="4190" y="1513"/>
                  </a:cubicBezTo>
                  <a:cubicBezTo>
                    <a:pt x="3749" y="1072"/>
                    <a:pt x="3434" y="568"/>
                    <a:pt x="3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4"/>
            <p:cNvSpPr/>
            <p:nvPr/>
          </p:nvSpPr>
          <p:spPr>
            <a:xfrm>
              <a:off x="-53728300" y="3310775"/>
              <a:ext cx="18925" cy="64600"/>
            </a:xfrm>
            <a:custGeom>
              <a:avLst/>
              <a:gdLst/>
              <a:ahLst/>
              <a:cxnLst/>
              <a:rect l="l" t="t" r="r" b="b"/>
              <a:pathLst>
                <a:path w="757" h="2584" extrusionOk="0">
                  <a:moveTo>
                    <a:pt x="0" y="0"/>
                  </a:moveTo>
                  <a:lnTo>
                    <a:pt x="0" y="158"/>
                  </a:lnTo>
                  <a:lnTo>
                    <a:pt x="0" y="2583"/>
                  </a:lnTo>
                  <a:cubicBezTo>
                    <a:pt x="441" y="2300"/>
                    <a:pt x="756" y="1827"/>
                    <a:pt x="756" y="1260"/>
                  </a:cubicBezTo>
                  <a:cubicBezTo>
                    <a:pt x="756" y="756"/>
                    <a:pt x="473" y="25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24"/>
          <p:cNvGrpSpPr/>
          <p:nvPr/>
        </p:nvGrpSpPr>
        <p:grpSpPr>
          <a:xfrm>
            <a:off x="4337437" y="1512313"/>
            <a:ext cx="366441" cy="367262"/>
            <a:chOff x="3210608" y="2287298"/>
            <a:chExt cx="366441" cy="367262"/>
          </a:xfrm>
        </p:grpSpPr>
        <p:sp>
          <p:nvSpPr>
            <p:cNvPr id="427" name="Google Shape;427;p24"/>
            <p:cNvSpPr/>
            <p:nvPr/>
          </p:nvSpPr>
          <p:spPr>
            <a:xfrm>
              <a:off x="3318075" y="2525072"/>
              <a:ext cx="21199" cy="21199"/>
            </a:xfrm>
            <a:custGeom>
              <a:avLst/>
              <a:gdLst/>
              <a:ahLst/>
              <a:cxnLst/>
              <a:rect l="l" t="t" r="r" b="b"/>
              <a:pathLst>
                <a:path w="620" h="620" extrusionOk="0">
                  <a:moveTo>
                    <a:pt x="1" y="0"/>
                  </a:moveTo>
                  <a:lnTo>
                    <a:pt x="1" y="620"/>
                  </a:lnTo>
                  <a:lnTo>
                    <a:pt x="620" y="620"/>
                  </a:lnTo>
                  <a:lnTo>
                    <a:pt x="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4"/>
            <p:cNvSpPr/>
            <p:nvPr/>
          </p:nvSpPr>
          <p:spPr>
            <a:xfrm>
              <a:off x="3361226" y="2567403"/>
              <a:ext cx="21234" cy="22020"/>
            </a:xfrm>
            <a:custGeom>
              <a:avLst/>
              <a:gdLst/>
              <a:ahLst/>
              <a:cxnLst/>
              <a:rect l="l" t="t" r="r" b="b"/>
              <a:pathLst>
                <a:path w="621" h="644" extrusionOk="0">
                  <a:moveTo>
                    <a:pt x="1" y="1"/>
                  </a:moveTo>
                  <a:lnTo>
                    <a:pt x="1" y="644"/>
                  </a:lnTo>
                  <a:lnTo>
                    <a:pt x="620" y="644"/>
                  </a:lnTo>
                  <a:lnTo>
                    <a:pt x="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a:off x="3318075" y="2481921"/>
              <a:ext cx="21199" cy="21199"/>
            </a:xfrm>
            <a:custGeom>
              <a:avLst/>
              <a:gdLst/>
              <a:ahLst/>
              <a:cxnLst/>
              <a:rect l="l" t="t" r="r" b="b"/>
              <a:pathLst>
                <a:path w="620" h="620" extrusionOk="0">
                  <a:moveTo>
                    <a:pt x="1" y="0"/>
                  </a:moveTo>
                  <a:lnTo>
                    <a:pt x="1" y="619"/>
                  </a:lnTo>
                  <a:lnTo>
                    <a:pt x="620" y="619"/>
                  </a:lnTo>
                  <a:lnTo>
                    <a:pt x="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4"/>
            <p:cNvSpPr/>
            <p:nvPr/>
          </p:nvSpPr>
          <p:spPr>
            <a:xfrm>
              <a:off x="3318075" y="2567403"/>
              <a:ext cx="21199" cy="22020"/>
            </a:xfrm>
            <a:custGeom>
              <a:avLst/>
              <a:gdLst/>
              <a:ahLst/>
              <a:cxnLst/>
              <a:rect l="l" t="t" r="r" b="b"/>
              <a:pathLst>
                <a:path w="620" h="644" extrusionOk="0">
                  <a:moveTo>
                    <a:pt x="1" y="1"/>
                  </a:moveTo>
                  <a:lnTo>
                    <a:pt x="1" y="644"/>
                  </a:lnTo>
                  <a:lnTo>
                    <a:pt x="620" y="644"/>
                  </a:lnTo>
                  <a:lnTo>
                    <a:pt x="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4"/>
            <p:cNvSpPr/>
            <p:nvPr/>
          </p:nvSpPr>
          <p:spPr>
            <a:xfrm>
              <a:off x="3274924" y="2567403"/>
              <a:ext cx="21199" cy="22020"/>
            </a:xfrm>
            <a:custGeom>
              <a:avLst/>
              <a:gdLst/>
              <a:ahLst/>
              <a:cxnLst/>
              <a:rect l="l" t="t" r="r" b="b"/>
              <a:pathLst>
                <a:path w="620" h="644" extrusionOk="0">
                  <a:moveTo>
                    <a:pt x="1" y="1"/>
                  </a:moveTo>
                  <a:lnTo>
                    <a:pt x="1" y="644"/>
                  </a:lnTo>
                  <a:lnTo>
                    <a:pt x="620" y="644"/>
                  </a:lnTo>
                  <a:lnTo>
                    <a:pt x="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4"/>
            <p:cNvSpPr/>
            <p:nvPr/>
          </p:nvSpPr>
          <p:spPr>
            <a:xfrm>
              <a:off x="3274924" y="2481921"/>
              <a:ext cx="21199" cy="21199"/>
            </a:xfrm>
            <a:custGeom>
              <a:avLst/>
              <a:gdLst/>
              <a:ahLst/>
              <a:cxnLst/>
              <a:rect l="l" t="t" r="r" b="b"/>
              <a:pathLst>
                <a:path w="620" h="620" extrusionOk="0">
                  <a:moveTo>
                    <a:pt x="1" y="0"/>
                  </a:moveTo>
                  <a:lnTo>
                    <a:pt x="1" y="619"/>
                  </a:lnTo>
                  <a:lnTo>
                    <a:pt x="620" y="619"/>
                  </a:lnTo>
                  <a:lnTo>
                    <a:pt x="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4"/>
            <p:cNvSpPr/>
            <p:nvPr/>
          </p:nvSpPr>
          <p:spPr>
            <a:xfrm>
              <a:off x="3274924" y="2525072"/>
              <a:ext cx="21199" cy="21199"/>
            </a:xfrm>
            <a:custGeom>
              <a:avLst/>
              <a:gdLst/>
              <a:ahLst/>
              <a:cxnLst/>
              <a:rect l="l" t="t" r="r" b="b"/>
              <a:pathLst>
                <a:path w="620" h="620" extrusionOk="0">
                  <a:moveTo>
                    <a:pt x="1" y="0"/>
                  </a:moveTo>
                  <a:lnTo>
                    <a:pt x="1" y="620"/>
                  </a:lnTo>
                  <a:lnTo>
                    <a:pt x="620" y="620"/>
                  </a:lnTo>
                  <a:lnTo>
                    <a:pt x="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p:nvPr/>
          </p:nvSpPr>
          <p:spPr>
            <a:xfrm>
              <a:off x="3361226" y="2525072"/>
              <a:ext cx="21234" cy="21199"/>
            </a:xfrm>
            <a:custGeom>
              <a:avLst/>
              <a:gdLst/>
              <a:ahLst/>
              <a:cxnLst/>
              <a:rect l="l" t="t" r="r" b="b"/>
              <a:pathLst>
                <a:path w="621" h="620" extrusionOk="0">
                  <a:moveTo>
                    <a:pt x="1" y="0"/>
                  </a:moveTo>
                  <a:lnTo>
                    <a:pt x="1" y="620"/>
                  </a:lnTo>
                  <a:lnTo>
                    <a:pt x="620" y="620"/>
                  </a:lnTo>
                  <a:lnTo>
                    <a:pt x="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3274924" y="2351614"/>
              <a:ext cx="150686" cy="64384"/>
            </a:xfrm>
            <a:custGeom>
              <a:avLst/>
              <a:gdLst/>
              <a:ahLst/>
              <a:cxnLst/>
              <a:rect l="l" t="t" r="r" b="b"/>
              <a:pathLst>
                <a:path w="4407" h="1883" extrusionOk="0">
                  <a:moveTo>
                    <a:pt x="1" y="1"/>
                  </a:moveTo>
                  <a:lnTo>
                    <a:pt x="1" y="1882"/>
                  </a:lnTo>
                  <a:lnTo>
                    <a:pt x="4406" y="1882"/>
                  </a:lnTo>
                  <a:lnTo>
                    <a:pt x="4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p:nvPr/>
          </p:nvSpPr>
          <p:spPr>
            <a:xfrm>
              <a:off x="3210608" y="2287298"/>
              <a:ext cx="279319" cy="367262"/>
            </a:xfrm>
            <a:custGeom>
              <a:avLst/>
              <a:gdLst/>
              <a:ahLst/>
              <a:cxnLst/>
              <a:rect l="l" t="t" r="r" b="b"/>
              <a:pathLst>
                <a:path w="8169" h="10741" extrusionOk="0">
                  <a:moveTo>
                    <a:pt x="6597" y="1263"/>
                  </a:moveTo>
                  <a:cubicBezTo>
                    <a:pt x="6764" y="1263"/>
                    <a:pt x="6906" y="1406"/>
                    <a:pt x="6906" y="1572"/>
                  </a:cubicBezTo>
                  <a:lnTo>
                    <a:pt x="6906" y="4097"/>
                  </a:lnTo>
                  <a:cubicBezTo>
                    <a:pt x="6906" y="4263"/>
                    <a:pt x="6764" y="4406"/>
                    <a:pt x="6597" y="4406"/>
                  </a:cubicBezTo>
                  <a:lnTo>
                    <a:pt x="1572" y="4406"/>
                  </a:lnTo>
                  <a:cubicBezTo>
                    <a:pt x="1405" y="4382"/>
                    <a:pt x="1262" y="4263"/>
                    <a:pt x="1262" y="4097"/>
                  </a:cubicBezTo>
                  <a:lnTo>
                    <a:pt x="1262" y="1572"/>
                  </a:lnTo>
                  <a:cubicBezTo>
                    <a:pt x="1262" y="1406"/>
                    <a:pt x="1405" y="1263"/>
                    <a:pt x="1572" y="1263"/>
                  </a:cubicBezTo>
                  <a:close/>
                  <a:moveTo>
                    <a:pt x="6597" y="5073"/>
                  </a:moveTo>
                  <a:cubicBezTo>
                    <a:pt x="6764" y="5073"/>
                    <a:pt x="6906" y="5216"/>
                    <a:pt x="6906" y="5383"/>
                  </a:cubicBezTo>
                  <a:lnTo>
                    <a:pt x="6906" y="9145"/>
                  </a:lnTo>
                  <a:cubicBezTo>
                    <a:pt x="6906" y="9322"/>
                    <a:pt x="6784" y="9458"/>
                    <a:pt x="6633" y="9458"/>
                  </a:cubicBezTo>
                  <a:cubicBezTo>
                    <a:pt x="6621" y="9458"/>
                    <a:pt x="6609" y="9457"/>
                    <a:pt x="6597" y="9455"/>
                  </a:cubicBezTo>
                  <a:lnTo>
                    <a:pt x="1572" y="9455"/>
                  </a:lnTo>
                  <a:cubicBezTo>
                    <a:pt x="1405" y="9455"/>
                    <a:pt x="1262" y="9312"/>
                    <a:pt x="1262" y="9145"/>
                  </a:cubicBezTo>
                  <a:lnTo>
                    <a:pt x="1262" y="5383"/>
                  </a:lnTo>
                  <a:cubicBezTo>
                    <a:pt x="1262" y="5216"/>
                    <a:pt x="1405" y="5073"/>
                    <a:pt x="1572" y="5073"/>
                  </a:cubicBezTo>
                  <a:close/>
                  <a:moveTo>
                    <a:pt x="310" y="1"/>
                  </a:moveTo>
                  <a:cubicBezTo>
                    <a:pt x="143" y="1"/>
                    <a:pt x="0" y="144"/>
                    <a:pt x="0" y="310"/>
                  </a:cubicBezTo>
                  <a:lnTo>
                    <a:pt x="0" y="10431"/>
                  </a:lnTo>
                  <a:cubicBezTo>
                    <a:pt x="0" y="10598"/>
                    <a:pt x="143" y="10741"/>
                    <a:pt x="310" y="10741"/>
                  </a:cubicBezTo>
                  <a:lnTo>
                    <a:pt x="7859" y="10741"/>
                  </a:lnTo>
                  <a:cubicBezTo>
                    <a:pt x="8026" y="10741"/>
                    <a:pt x="8169" y="10598"/>
                    <a:pt x="8169" y="10431"/>
                  </a:cubicBezTo>
                  <a:lnTo>
                    <a:pt x="8169" y="334"/>
                  </a:lnTo>
                  <a:cubicBezTo>
                    <a:pt x="8169" y="157"/>
                    <a:pt x="8046" y="22"/>
                    <a:pt x="7895" y="22"/>
                  </a:cubicBezTo>
                  <a:cubicBezTo>
                    <a:pt x="7883" y="22"/>
                    <a:pt x="7871" y="23"/>
                    <a:pt x="7859" y="24"/>
                  </a:cubicBezTo>
                  <a:lnTo>
                    <a:pt x="78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4"/>
            <p:cNvSpPr/>
            <p:nvPr/>
          </p:nvSpPr>
          <p:spPr>
            <a:xfrm>
              <a:off x="3403591" y="2481921"/>
              <a:ext cx="22020" cy="107501"/>
            </a:xfrm>
            <a:custGeom>
              <a:avLst/>
              <a:gdLst/>
              <a:ahLst/>
              <a:cxnLst/>
              <a:rect l="l" t="t" r="r" b="b"/>
              <a:pathLst>
                <a:path w="644" h="3144" extrusionOk="0">
                  <a:moveTo>
                    <a:pt x="0" y="0"/>
                  </a:moveTo>
                  <a:lnTo>
                    <a:pt x="0" y="3144"/>
                  </a:lnTo>
                  <a:lnTo>
                    <a:pt x="643" y="3144"/>
                  </a:lnTo>
                  <a:lnTo>
                    <a:pt x="6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3361226" y="2481921"/>
              <a:ext cx="21234" cy="21199"/>
            </a:xfrm>
            <a:custGeom>
              <a:avLst/>
              <a:gdLst/>
              <a:ahLst/>
              <a:cxnLst/>
              <a:rect l="l" t="t" r="r" b="b"/>
              <a:pathLst>
                <a:path w="621" h="620" extrusionOk="0">
                  <a:moveTo>
                    <a:pt x="1" y="0"/>
                  </a:moveTo>
                  <a:lnTo>
                    <a:pt x="1" y="619"/>
                  </a:lnTo>
                  <a:lnTo>
                    <a:pt x="620" y="619"/>
                  </a:lnTo>
                  <a:lnTo>
                    <a:pt x="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3527367" y="2287298"/>
              <a:ext cx="49682" cy="50537"/>
            </a:xfrm>
            <a:custGeom>
              <a:avLst/>
              <a:gdLst/>
              <a:ahLst/>
              <a:cxnLst/>
              <a:rect l="l" t="t" r="r" b="b"/>
              <a:pathLst>
                <a:path w="1453" h="1478" extrusionOk="0">
                  <a:moveTo>
                    <a:pt x="524" y="1"/>
                  </a:moveTo>
                  <a:cubicBezTo>
                    <a:pt x="214" y="1"/>
                    <a:pt x="0" y="239"/>
                    <a:pt x="0" y="525"/>
                  </a:cubicBezTo>
                  <a:lnTo>
                    <a:pt x="0" y="1477"/>
                  </a:lnTo>
                  <a:lnTo>
                    <a:pt x="1453" y="1477"/>
                  </a:lnTo>
                  <a:lnTo>
                    <a:pt x="1453" y="525"/>
                  </a:lnTo>
                  <a:cubicBezTo>
                    <a:pt x="1453" y="239"/>
                    <a:pt x="1215" y="1"/>
                    <a:pt x="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4"/>
            <p:cNvSpPr/>
            <p:nvPr/>
          </p:nvSpPr>
          <p:spPr>
            <a:xfrm>
              <a:off x="3526547" y="2358965"/>
              <a:ext cx="50502" cy="201975"/>
            </a:xfrm>
            <a:custGeom>
              <a:avLst/>
              <a:gdLst/>
              <a:ahLst/>
              <a:cxnLst/>
              <a:rect l="l" t="t" r="r" b="b"/>
              <a:pathLst>
                <a:path w="1477" h="5907" extrusionOk="0">
                  <a:moveTo>
                    <a:pt x="0" y="0"/>
                  </a:moveTo>
                  <a:lnTo>
                    <a:pt x="0" y="5906"/>
                  </a:lnTo>
                  <a:lnTo>
                    <a:pt x="1477" y="5906"/>
                  </a:lnTo>
                  <a:lnTo>
                    <a:pt x="1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a:off x="3528974" y="2582892"/>
              <a:ext cx="45647" cy="70881"/>
            </a:xfrm>
            <a:custGeom>
              <a:avLst/>
              <a:gdLst/>
              <a:ahLst/>
              <a:cxnLst/>
              <a:rect l="l" t="t" r="r" b="b"/>
              <a:pathLst>
                <a:path w="1335" h="2073" extrusionOk="0">
                  <a:moveTo>
                    <a:pt x="1" y="0"/>
                  </a:moveTo>
                  <a:lnTo>
                    <a:pt x="358" y="1834"/>
                  </a:lnTo>
                  <a:cubicBezTo>
                    <a:pt x="382" y="1977"/>
                    <a:pt x="525" y="2072"/>
                    <a:pt x="668" y="2072"/>
                  </a:cubicBezTo>
                  <a:cubicBezTo>
                    <a:pt x="810" y="2072"/>
                    <a:pt x="930" y="1977"/>
                    <a:pt x="953" y="1834"/>
                  </a:cubicBezTo>
                  <a:lnTo>
                    <a:pt x="13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24"/>
          <p:cNvSpPr/>
          <p:nvPr/>
        </p:nvSpPr>
        <p:spPr>
          <a:xfrm>
            <a:off x="6064646" y="1537018"/>
            <a:ext cx="366436" cy="297761"/>
          </a:xfrm>
          <a:custGeom>
            <a:avLst/>
            <a:gdLst/>
            <a:ahLst/>
            <a:cxnLst/>
            <a:rect l="l" t="t" r="r" b="b"/>
            <a:pathLst>
              <a:path w="11336" h="9467" extrusionOk="0">
                <a:moveTo>
                  <a:pt x="5573" y="1942"/>
                </a:moveTo>
                <a:cubicBezTo>
                  <a:pt x="5906" y="1942"/>
                  <a:pt x="6192" y="2204"/>
                  <a:pt x="6192" y="2561"/>
                </a:cubicBezTo>
                <a:lnTo>
                  <a:pt x="6192" y="5085"/>
                </a:lnTo>
                <a:cubicBezTo>
                  <a:pt x="6192" y="5418"/>
                  <a:pt x="5906" y="5704"/>
                  <a:pt x="5573" y="5704"/>
                </a:cubicBezTo>
                <a:cubicBezTo>
                  <a:pt x="5216" y="5704"/>
                  <a:pt x="4930" y="5418"/>
                  <a:pt x="4930" y="5085"/>
                </a:cubicBezTo>
                <a:lnTo>
                  <a:pt x="4930" y="2561"/>
                </a:lnTo>
                <a:cubicBezTo>
                  <a:pt x="4930" y="2227"/>
                  <a:pt x="5216" y="1942"/>
                  <a:pt x="5573" y="1942"/>
                </a:cubicBezTo>
                <a:close/>
                <a:moveTo>
                  <a:pt x="5553" y="6954"/>
                </a:moveTo>
                <a:cubicBezTo>
                  <a:pt x="5876" y="6954"/>
                  <a:pt x="6192" y="7199"/>
                  <a:pt x="6192" y="7586"/>
                </a:cubicBezTo>
                <a:cubicBezTo>
                  <a:pt x="6192" y="7919"/>
                  <a:pt x="5906" y="8205"/>
                  <a:pt x="5573" y="8205"/>
                </a:cubicBezTo>
                <a:cubicBezTo>
                  <a:pt x="5001" y="8205"/>
                  <a:pt x="4716" y="7538"/>
                  <a:pt x="5120" y="7133"/>
                </a:cubicBezTo>
                <a:cubicBezTo>
                  <a:pt x="5244" y="7010"/>
                  <a:pt x="5399" y="6954"/>
                  <a:pt x="5553" y="6954"/>
                </a:cubicBezTo>
                <a:close/>
                <a:moveTo>
                  <a:pt x="5561" y="1"/>
                </a:moveTo>
                <a:cubicBezTo>
                  <a:pt x="5144" y="1"/>
                  <a:pt x="4727" y="203"/>
                  <a:pt x="4477" y="608"/>
                </a:cubicBezTo>
                <a:lnTo>
                  <a:pt x="500" y="7562"/>
                </a:lnTo>
                <a:cubicBezTo>
                  <a:pt x="0" y="8395"/>
                  <a:pt x="596" y="9467"/>
                  <a:pt x="1572" y="9467"/>
                </a:cubicBezTo>
                <a:lnTo>
                  <a:pt x="9764" y="9467"/>
                </a:lnTo>
                <a:cubicBezTo>
                  <a:pt x="10741" y="9467"/>
                  <a:pt x="11336" y="8419"/>
                  <a:pt x="10860" y="7562"/>
                </a:cubicBezTo>
                <a:lnTo>
                  <a:pt x="6644" y="608"/>
                </a:lnTo>
                <a:cubicBezTo>
                  <a:pt x="6394" y="203"/>
                  <a:pt x="5978" y="1"/>
                  <a:pt x="5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8"/>
                                        </p:tgtEl>
                                        <p:attrNameLst>
                                          <p:attrName>style.visibility</p:attrName>
                                        </p:attrNameLst>
                                      </p:cBhvr>
                                      <p:to>
                                        <p:strVal val="visible"/>
                                      </p:to>
                                    </p:set>
                                    <p:animEffect transition="in" filter="fade">
                                      <p:cBhvr>
                                        <p:cTn id="7" dur="1000"/>
                                        <p:tgtEl>
                                          <p:spTgt spid="398"/>
                                        </p:tgtEl>
                                      </p:cBhvr>
                                    </p:animEffect>
                                  </p:childTnLst>
                                </p:cTn>
                              </p:par>
                              <p:par>
                                <p:cTn id="8" presetID="10" presetClass="entr" presetSubtype="0" fill="hold" nodeType="withEffect">
                                  <p:stCondLst>
                                    <p:cond delay="0"/>
                                  </p:stCondLst>
                                  <p:childTnLst>
                                    <p:set>
                                      <p:cBhvr>
                                        <p:cTn id="9" dur="1" fill="hold">
                                          <p:stCondLst>
                                            <p:cond delay="0"/>
                                          </p:stCondLst>
                                        </p:cTn>
                                        <p:tgtEl>
                                          <p:spTgt spid="399"/>
                                        </p:tgtEl>
                                        <p:attrNameLst>
                                          <p:attrName>style.visibility</p:attrName>
                                        </p:attrNameLst>
                                      </p:cBhvr>
                                      <p:to>
                                        <p:strVal val="visible"/>
                                      </p:to>
                                    </p:set>
                                    <p:animEffect transition="in" filter="fade">
                                      <p:cBhvr>
                                        <p:cTn id="10" dur="1000"/>
                                        <p:tgtEl>
                                          <p:spTgt spid="399"/>
                                        </p:tgtEl>
                                      </p:cBhvr>
                                    </p:animEffect>
                                  </p:childTnLst>
                                </p:cTn>
                              </p:par>
                              <p:par>
                                <p:cTn id="11" presetID="10" presetClass="entr" presetSubtype="0" fill="hold" nodeType="withEffect">
                                  <p:stCondLst>
                                    <p:cond delay="0"/>
                                  </p:stCondLst>
                                  <p:childTnLst>
                                    <p:set>
                                      <p:cBhvr>
                                        <p:cTn id="12" dur="1" fill="hold">
                                          <p:stCondLst>
                                            <p:cond delay="0"/>
                                          </p:stCondLst>
                                        </p:cTn>
                                        <p:tgtEl>
                                          <p:spTgt spid="400"/>
                                        </p:tgtEl>
                                        <p:attrNameLst>
                                          <p:attrName>style.visibility</p:attrName>
                                        </p:attrNameLst>
                                      </p:cBhvr>
                                      <p:to>
                                        <p:strVal val="visible"/>
                                      </p:to>
                                    </p:set>
                                    <p:animEffect transition="in" filter="fade">
                                      <p:cBhvr>
                                        <p:cTn id="13" dur="1000"/>
                                        <p:tgtEl>
                                          <p:spTgt spid="400"/>
                                        </p:tgtEl>
                                      </p:cBhvr>
                                    </p:animEffect>
                                  </p:childTnLst>
                                </p:cTn>
                              </p:par>
                              <p:par>
                                <p:cTn id="14" presetID="10" presetClass="entr" presetSubtype="0" fill="hold" nodeType="withEffect">
                                  <p:stCondLst>
                                    <p:cond delay="0"/>
                                  </p:stCondLst>
                                  <p:childTnLst>
                                    <p:set>
                                      <p:cBhvr>
                                        <p:cTn id="15" dur="1" fill="hold">
                                          <p:stCondLst>
                                            <p:cond delay="0"/>
                                          </p:stCondLst>
                                        </p:cTn>
                                        <p:tgtEl>
                                          <p:spTgt spid="401"/>
                                        </p:tgtEl>
                                        <p:attrNameLst>
                                          <p:attrName>style.visibility</p:attrName>
                                        </p:attrNameLst>
                                      </p:cBhvr>
                                      <p:to>
                                        <p:strVal val="visible"/>
                                      </p:to>
                                    </p:set>
                                    <p:animEffect transition="in" filter="fade">
                                      <p:cBhvr>
                                        <p:cTn id="16" dur="1000"/>
                                        <p:tgtEl>
                                          <p:spTgt spid="401"/>
                                        </p:tgtEl>
                                      </p:cBhvr>
                                    </p:animEffect>
                                  </p:childTnLst>
                                </p:cTn>
                              </p:par>
                              <p:par>
                                <p:cTn id="17" presetID="10" presetClass="entr" presetSubtype="0" fill="hold" nodeType="withEffect">
                                  <p:stCondLst>
                                    <p:cond delay="0"/>
                                  </p:stCondLst>
                                  <p:childTnLst>
                                    <p:set>
                                      <p:cBhvr>
                                        <p:cTn id="18" dur="1" fill="hold">
                                          <p:stCondLst>
                                            <p:cond delay="0"/>
                                          </p:stCondLst>
                                        </p:cTn>
                                        <p:tgtEl>
                                          <p:spTgt spid="411"/>
                                        </p:tgtEl>
                                        <p:attrNameLst>
                                          <p:attrName>style.visibility</p:attrName>
                                        </p:attrNameLst>
                                      </p:cBhvr>
                                      <p:to>
                                        <p:strVal val="visible"/>
                                      </p:to>
                                    </p:set>
                                    <p:animEffect transition="in" filter="fade">
                                      <p:cBhvr>
                                        <p:cTn id="19" dur="1000"/>
                                        <p:tgtEl>
                                          <p:spTgt spid="411"/>
                                        </p:tgtEl>
                                      </p:cBhvr>
                                    </p:animEffect>
                                  </p:childTnLst>
                                </p:cTn>
                              </p:par>
                              <p:par>
                                <p:cTn id="20" presetID="10" presetClass="entr" presetSubtype="0" fill="hold" nodeType="withEffect">
                                  <p:stCondLst>
                                    <p:cond delay="0"/>
                                  </p:stCondLst>
                                  <p:childTnLst>
                                    <p:set>
                                      <p:cBhvr>
                                        <p:cTn id="21" dur="1" fill="hold">
                                          <p:stCondLst>
                                            <p:cond delay="0"/>
                                          </p:stCondLst>
                                        </p:cTn>
                                        <p:tgtEl>
                                          <p:spTgt spid="412"/>
                                        </p:tgtEl>
                                        <p:attrNameLst>
                                          <p:attrName>style.visibility</p:attrName>
                                        </p:attrNameLst>
                                      </p:cBhvr>
                                      <p:to>
                                        <p:strVal val="visible"/>
                                      </p:to>
                                    </p:set>
                                    <p:animEffect transition="in" filter="fade">
                                      <p:cBhvr>
                                        <p:cTn id="22" dur="1000"/>
                                        <p:tgtEl>
                                          <p:spTgt spid="412"/>
                                        </p:tgtEl>
                                      </p:cBhvr>
                                    </p:animEffect>
                                  </p:childTnLst>
                                </p:cTn>
                              </p:par>
                              <p:par>
                                <p:cTn id="23" presetID="10" presetClass="entr" presetSubtype="0" fill="hold" nodeType="withEffect">
                                  <p:stCondLst>
                                    <p:cond delay="0"/>
                                  </p:stCondLst>
                                  <p:childTnLst>
                                    <p:set>
                                      <p:cBhvr>
                                        <p:cTn id="24" dur="1" fill="hold">
                                          <p:stCondLst>
                                            <p:cond delay="0"/>
                                          </p:stCondLst>
                                        </p:cTn>
                                        <p:tgtEl>
                                          <p:spTgt spid="417"/>
                                        </p:tgtEl>
                                        <p:attrNameLst>
                                          <p:attrName>style.visibility</p:attrName>
                                        </p:attrNameLst>
                                      </p:cBhvr>
                                      <p:to>
                                        <p:strVal val="visible"/>
                                      </p:to>
                                    </p:set>
                                    <p:animEffect transition="in" filter="fade">
                                      <p:cBhvr>
                                        <p:cTn id="25" dur="1000"/>
                                        <p:tgtEl>
                                          <p:spTgt spid="4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02"/>
                                        </p:tgtEl>
                                        <p:attrNameLst>
                                          <p:attrName>style.visibility</p:attrName>
                                        </p:attrNameLst>
                                      </p:cBhvr>
                                      <p:to>
                                        <p:strVal val="visible"/>
                                      </p:to>
                                    </p:set>
                                    <p:animEffect transition="in" filter="fade">
                                      <p:cBhvr>
                                        <p:cTn id="30" dur="1000"/>
                                        <p:tgtEl>
                                          <p:spTgt spid="402"/>
                                        </p:tgtEl>
                                      </p:cBhvr>
                                    </p:animEffect>
                                  </p:childTnLst>
                                </p:cTn>
                              </p:par>
                              <p:par>
                                <p:cTn id="31" presetID="10" presetClass="entr" presetSubtype="0" fill="hold" nodeType="withEffect">
                                  <p:stCondLst>
                                    <p:cond delay="0"/>
                                  </p:stCondLst>
                                  <p:childTnLst>
                                    <p:set>
                                      <p:cBhvr>
                                        <p:cTn id="32" dur="1" fill="hold">
                                          <p:stCondLst>
                                            <p:cond delay="0"/>
                                          </p:stCondLst>
                                        </p:cTn>
                                        <p:tgtEl>
                                          <p:spTgt spid="403"/>
                                        </p:tgtEl>
                                        <p:attrNameLst>
                                          <p:attrName>style.visibility</p:attrName>
                                        </p:attrNameLst>
                                      </p:cBhvr>
                                      <p:to>
                                        <p:strVal val="visible"/>
                                      </p:to>
                                    </p:set>
                                    <p:animEffect transition="in" filter="fade">
                                      <p:cBhvr>
                                        <p:cTn id="33" dur="1000"/>
                                        <p:tgtEl>
                                          <p:spTgt spid="403"/>
                                        </p:tgtEl>
                                      </p:cBhvr>
                                    </p:animEffect>
                                  </p:childTnLst>
                                </p:cTn>
                              </p:par>
                              <p:par>
                                <p:cTn id="34" presetID="10" presetClass="entr" presetSubtype="0" fill="hold" nodeType="withEffect">
                                  <p:stCondLst>
                                    <p:cond delay="0"/>
                                  </p:stCondLst>
                                  <p:childTnLst>
                                    <p:set>
                                      <p:cBhvr>
                                        <p:cTn id="35" dur="1" fill="hold">
                                          <p:stCondLst>
                                            <p:cond delay="0"/>
                                          </p:stCondLst>
                                        </p:cTn>
                                        <p:tgtEl>
                                          <p:spTgt spid="404"/>
                                        </p:tgtEl>
                                        <p:attrNameLst>
                                          <p:attrName>style.visibility</p:attrName>
                                        </p:attrNameLst>
                                      </p:cBhvr>
                                      <p:to>
                                        <p:strVal val="visible"/>
                                      </p:to>
                                    </p:set>
                                    <p:animEffect transition="in" filter="fade">
                                      <p:cBhvr>
                                        <p:cTn id="36" dur="1000"/>
                                        <p:tgtEl>
                                          <p:spTgt spid="404"/>
                                        </p:tgtEl>
                                      </p:cBhvr>
                                    </p:animEffect>
                                  </p:childTnLst>
                                </p:cTn>
                              </p:par>
                              <p:par>
                                <p:cTn id="37" presetID="10" presetClass="entr" presetSubtype="0" fill="hold" nodeType="withEffect">
                                  <p:stCondLst>
                                    <p:cond delay="0"/>
                                  </p:stCondLst>
                                  <p:childTnLst>
                                    <p:set>
                                      <p:cBhvr>
                                        <p:cTn id="38" dur="1" fill="hold">
                                          <p:stCondLst>
                                            <p:cond delay="0"/>
                                          </p:stCondLst>
                                        </p:cTn>
                                        <p:tgtEl>
                                          <p:spTgt spid="405"/>
                                        </p:tgtEl>
                                        <p:attrNameLst>
                                          <p:attrName>style.visibility</p:attrName>
                                        </p:attrNameLst>
                                      </p:cBhvr>
                                      <p:to>
                                        <p:strVal val="visible"/>
                                      </p:to>
                                    </p:set>
                                    <p:animEffect transition="in" filter="fade">
                                      <p:cBhvr>
                                        <p:cTn id="39" dur="1000"/>
                                        <p:tgtEl>
                                          <p:spTgt spid="405"/>
                                        </p:tgtEl>
                                      </p:cBhvr>
                                    </p:animEffect>
                                  </p:childTnLst>
                                </p:cTn>
                              </p:par>
                              <p:par>
                                <p:cTn id="40" presetID="10" presetClass="entr" presetSubtype="0" fill="hold" nodeType="withEffect">
                                  <p:stCondLst>
                                    <p:cond delay="0"/>
                                  </p:stCondLst>
                                  <p:childTnLst>
                                    <p:set>
                                      <p:cBhvr>
                                        <p:cTn id="41" dur="1" fill="hold">
                                          <p:stCondLst>
                                            <p:cond delay="0"/>
                                          </p:stCondLst>
                                        </p:cTn>
                                        <p:tgtEl>
                                          <p:spTgt spid="413"/>
                                        </p:tgtEl>
                                        <p:attrNameLst>
                                          <p:attrName>style.visibility</p:attrName>
                                        </p:attrNameLst>
                                      </p:cBhvr>
                                      <p:to>
                                        <p:strVal val="visible"/>
                                      </p:to>
                                    </p:set>
                                    <p:animEffect transition="in" filter="fade">
                                      <p:cBhvr>
                                        <p:cTn id="42" dur="1000"/>
                                        <p:tgtEl>
                                          <p:spTgt spid="413"/>
                                        </p:tgtEl>
                                      </p:cBhvr>
                                    </p:animEffect>
                                  </p:childTnLst>
                                </p:cTn>
                              </p:par>
                              <p:par>
                                <p:cTn id="43" presetID="10" presetClass="entr" presetSubtype="0" fill="hold" nodeType="withEffect">
                                  <p:stCondLst>
                                    <p:cond delay="0"/>
                                  </p:stCondLst>
                                  <p:childTnLst>
                                    <p:set>
                                      <p:cBhvr>
                                        <p:cTn id="44" dur="1" fill="hold">
                                          <p:stCondLst>
                                            <p:cond delay="0"/>
                                          </p:stCondLst>
                                        </p:cTn>
                                        <p:tgtEl>
                                          <p:spTgt spid="414"/>
                                        </p:tgtEl>
                                        <p:attrNameLst>
                                          <p:attrName>style.visibility</p:attrName>
                                        </p:attrNameLst>
                                      </p:cBhvr>
                                      <p:to>
                                        <p:strVal val="visible"/>
                                      </p:to>
                                    </p:set>
                                    <p:animEffect transition="in" filter="fade">
                                      <p:cBhvr>
                                        <p:cTn id="45" dur="1000"/>
                                        <p:tgtEl>
                                          <p:spTgt spid="414"/>
                                        </p:tgtEl>
                                      </p:cBhvr>
                                    </p:animEffect>
                                  </p:childTnLst>
                                </p:cTn>
                              </p:par>
                              <p:par>
                                <p:cTn id="46" presetID="10" presetClass="entr" presetSubtype="0" fill="hold" nodeType="withEffect">
                                  <p:stCondLst>
                                    <p:cond delay="0"/>
                                  </p:stCondLst>
                                  <p:childTnLst>
                                    <p:set>
                                      <p:cBhvr>
                                        <p:cTn id="47" dur="1" fill="hold">
                                          <p:stCondLst>
                                            <p:cond delay="0"/>
                                          </p:stCondLst>
                                        </p:cTn>
                                        <p:tgtEl>
                                          <p:spTgt spid="426"/>
                                        </p:tgtEl>
                                        <p:attrNameLst>
                                          <p:attrName>style.visibility</p:attrName>
                                        </p:attrNameLst>
                                      </p:cBhvr>
                                      <p:to>
                                        <p:strVal val="visible"/>
                                      </p:to>
                                    </p:set>
                                    <p:animEffect transition="in" filter="fade">
                                      <p:cBhvr>
                                        <p:cTn id="48" dur="1000"/>
                                        <p:tgtEl>
                                          <p:spTgt spid="42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06"/>
                                        </p:tgtEl>
                                        <p:attrNameLst>
                                          <p:attrName>style.visibility</p:attrName>
                                        </p:attrNameLst>
                                      </p:cBhvr>
                                      <p:to>
                                        <p:strVal val="visible"/>
                                      </p:to>
                                    </p:set>
                                    <p:animEffect transition="in" filter="fade">
                                      <p:cBhvr>
                                        <p:cTn id="53" dur="1000"/>
                                        <p:tgtEl>
                                          <p:spTgt spid="406"/>
                                        </p:tgtEl>
                                      </p:cBhvr>
                                    </p:animEffect>
                                  </p:childTnLst>
                                </p:cTn>
                              </p:par>
                              <p:par>
                                <p:cTn id="54" presetID="10" presetClass="entr" presetSubtype="0" fill="hold" nodeType="withEffect">
                                  <p:stCondLst>
                                    <p:cond delay="0"/>
                                  </p:stCondLst>
                                  <p:childTnLst>
                                    <p:set>
                                      <p:cBhvr>
                                        <p:cTn id="55" dur="1" fill="hold">
                                          <p:stCondLst>
                                            <p:cond delay="0"/>
                                          </p:stCondLst>
                                        </p:cTn>
                                        <p:tgtEl>
                                          <p:spTgt spid="407"/>
                                        </p:tgtEl>
                                        <p:attrNameLst>
                                          <p:attrName>style.visibility</p:attrName>
                                        </p:attrNameLst>
                                      </p:cBhvr>
                                      <p:to>
                                        <p:strVal val="visible"/>
                                      </p:to>
                                    </p:set>
                                    <p:animEffect transition="in" filter="fade">
                                      <p:cBhvr>
                                        <p:cTn id="56" dur="1000"/>
                                        <p:tgtEl>
                                          <p:spTgt spid="407"/>
                                        </p:tgtEl>
                                      </p:cBhvr>
                                    </p:animEffect>
                                  </p:childTnLst>
                                </p:cTn>
                              </p:par>
                              <p:par>
                                <p:cTn id="57" presetID="10" presetClass="entr" presetSubtype="0" fill="hold" nodeType="withEffect">
                                  <p:stCondLst>
                                    <p:cond delay="0"/>
                                  </p:stCondLst>
                                  <p:childTnLst>
                                    <p:set>
                                      <p:cBhvr>
                                        <p:cTn id="58" dur="1" fill="hold">
                                          <p:stCondLst>
                                            <p:cond delay="0"/>
                                          </p:stCondLst>
                                        </p:cTn>
                                        <p:tgtEl>
                                          <p:spTgt spid="408"/>
                                        </p:tgtEl>
                                        <p:attrNameLst>
                                          <p:attrName>style.visibility</p:attrName>
                                        </p:attrNameLst>
                                      </p:cBhvr>
                                      <p:to>
                                        <p:strVal val="visible"/>
                                      </p:to>
                                    </p:set>
                                    <p:animEffect transition="in" filter="fade">
                                      <p:cBhvr>
                                        <p:cTn id="59" dur="1000"/>
                                        <p:tgtEl>
                                          <p:spTgt spid="408"/>
                                        </p:tgtEl>
                                      </p:cBhvr>
                                    </p:animEffect>
                                  </p:childTnLst>
                                </p:cTn>
                              </p:par>
                              <p:par>
                                <p:cTn id="60" presetID="10" presetClass="entr" presetSubtype="0" fill="hold" nodeType="withEffect">
                                  <p:stCondLst>
                                    <p:cond delay="0"/>
                                  </p:stCondLst>
                                  <p:childTnLst>
                                    <p:set>
                                      <p:cBhvr>
                                        <p:cTn id="61" dur="1" fill="hold">
                                          <p:stCondLst>
                                            <p:cond delay="0"/>
                                          </p:stCondLst>
                                        </p:cTn>
                                        <p:tgtEl>
                                          <p:spTgt spid="409"/>
                                        </p:tgtEl>
                                        <p:attrNameLst>
                                          <p:attrName>style.visibility</p:attrName>
                                        </p:attrNameLst>
                                      </p:cBhvr>
                                      <p:to>
                                        <p:strVal val="visible"/>
                                      </p:to>
                                    </p:set>
                                    <p:animEffect transition="in" filter="fade">
                                      <p:cBhvr>
                                        <p:cTn id="62" dur="1000"/>
                                        <p:tgtEl>
                                          <p:spTgt spid="409"/>
                                        </p:tgtEl>
                                      </p:cBhvr>
                                    </p:animEffect>
                                  </p:childTnLst>
                                </p:cTn>
                              </p:par>
                              <p:par>
                                <p:cTn id="63" presetID="10" presetClass="entr" presetSubtype="0" fill="hold" nodeType="withEffect">
                                  <p:stCondLst>
                                    <p:cond delay="0"/>
                                  </p:stCondLst>
                                  <p:childTnLst>
                                    <p:set>
                                      <p:cBhvr>
                                        <p:cTn id="64" dur="1" fill="hold">
                                          <p:stCondLst>
                                            <p:cond delay="0"/>
                                          </p:stCondLst>
                                        </p:cTn>
                                        <p:tgtEl>
                                          <p:spTgt spid="410"/>
                                        </p:tgtEl>
                                        <p:attrNameLst>
                                          <p:attrName>style.visibility</p:attrName>
                                        </p:attrNameLst>
                                      </p:cBhvr>
                                      <p:to>
                                        <p:strVal val="visible"/>
                                      </p:to>
                                    </p:set>
                                    <p:animEffect transition="in" filter="fade">
                                      <p:cBhvr>
                                        <p:cTn id="65" dur="1000"/>
                                        <p:tgtEl>
                                          <p:spTgt spid="410"/>
                                        </p:tgtEl>
                                      </p:cBhvr>
                                    </p:animEffect>
                                  </p:childTnLst>
                                </p:cTn>
                              </p:par>
                              <p:par>
                                <p:cTn id="66" presetID="10" presetClass="entr" presetSubtype="0" fill="hold" nodeType="withEffect">
                                  <p:stCondLst>
                                    <p:cond delay="0"/>
                                  </p:stCondLst>
                                  <p:childTnLst>
                                    <p:set>
                                      <p:cBhvr>
                                        <p:cTn id="67" dur="1" fill="hold">
                                          <p:stCondLst>
                                            <p:cond delay="0"/>
                                          </p:stCondLst>
                                        </p:cTn>
                                        <p:tgtEl>
                                          <p:spTgt spid="415"/>
                                        </p:tgtEl>
                                        <p:attrNameLst>
                                          <p:attrName>style.visibility</p:attrName>
                                        </p:attrNameLst>
                                      </p:cBhvr>
                                      <p:to>
                                        <p:strVal val="visible"/>
                                      </p:to>
                                    </p:set>
                                    <p:animEffect transition="in" filter="fade">
                                      <p:cBhvr>
                                        <p:cTn id="68" dur="1000"/>
                                        <p:tgtEl>
                                          <p:spTgt spid="415"/>
                                        </p:tgtEl>
                                      </p:cBhvr>
                                    </p:animEffect>
                                  </p:childTnLst>
                                </p:cTn>
                              </p:par>
                              <p:par>
                                <p:cTn id="69" presetID="10" presetClass="entr" presetSubtype="0" fill="hold" nodeType="withEffect">
                                  <p:stCondLst>
                                    <p:cond delay="0"/>
                                  </p:stCondLst>
                                  <p:childTnLst>
                                    <p:set>
                                      <p:cBhvr>
                                        <p:cTn id="70" dur="1" fill="hold">
                                          <p:stCondLst>
                                            <p:cond delay="0"/>
                                          </p:stCondLst>
                                        </p:cTn>
                                        <p:tgtEl>
                                          <p:spTgt spid="416"/>
                                        </p:tgtEl>
                                        <p:attrNameLst>
                                          <p:attrName>style.visibility</p:attrName>
                                        </p:attrNameLst>
                                      </p:cBhvr>
                                      <p:to>
                                        <p:strVal val="visible"/>
                                      </p:to>
                                    </p:set>
                                    <p:animEffect transition="in" filter="fade">
                                      <p:cBhvr>
                                        <p:cTn id="71" dur="1000"/>
                                        <p:tgtEl>
                                          <p:spTgt spid="416"/>
                                        </p:tgtEl>
                                      </p:cBhvr>
                                    </p:animEffect>
                                  </p:childTnLst>
                                </p:cTn>
                              </p:par>
                              <p:par>
                                <p:cTn id="72" presetID="10" presetClass="entr" presetSubtype="0" fill="hold" nodeType="withEffect">
                                  <p:stCondLst>
                                    <p:cond delay="0"/>
                                  </p:stCondLst>
                                  <p:childTnLst>
                                    <p:set>
                                      <p:cBhvr>
                                        <p:cTn id="73" dur="1" fill="hold">
                                          <p:stCondLst>
                                            <p:cond delay="0"/>
                                          </p:stCondLst>
                                        </p:cTn>
                                        <p:tgtEl>
                                          <p:spTgt spid="442"/>
                                        </p:tgtEl>
                                        <p:attrNameLst>
                                          <p:attrName>style.visibility</p:attrName>
                                        </p:attrNameLst>
                                      </p:cBhvr>
                                      <p:to>
                                        <p:strVal val="visible"/>
                                      </p:to>
                                    </p:set>
                                    <p:animEffect transition="in" filter="fade">
                                      <p:cBhvr>
                                        <p:cTn id="74" dur="1000"/>
                                        <p:tgtEl>
                                          <p:spTgt spid="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Drowsiness detection - Working</a:t>
            </a:r>
            <a:endParaRPr/>
          </a:p>
        </p:txBody>
      </p:sp>
      <p:sp>
        <p:nvSpPr>
          <p:cNvPr id="449" name="Google Shape;449;p25"/>
          <p:cNvSpPr txBox="1"/>
          <p:nvPr/>
        </p:nvSpPr>
        <p:spPr>
          <a:xfrm>
            <a:off x="1358921" y="4283800"/>
            <a:ext cx="2371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Drowsiness not detected</a:t>
            </a:r>
            <a:endParaRPr sz="1800" b="1">
              <a:solidFill>
                <a:schemeClr val="dk1"/>
              </a:solidFill>
              <a:latin typeface="Fira Sans Extra Condensed"/>
              <a:ea typeface="Fira Sans Extra Condensed"/>
              <a:cs typeface="Fira Sans Extra Condensed"/>
              <a:sym typeface="Fira Sans Extra Condensed"/>
            </a:endParaRPr>
          </a:p>
        </p:txBody>
      </p:sp>
      <p:sp>
        <p:nvSpPr>
          <p:cNvPr id="450" name="Google Shape;450;p25"/>
          <p:cNvSpPr txBox="1"/>
          <p:nvPr/>
        </p:nvSpPr>
        <p:spPr>
          <a:xfrm>
            <a:off x="6055354" y="4283800"/>
            <a:ext cx="2371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Drowsiness detected</a:t>
            </a:r>
            <a:endParaRPr sz="1800" b="1">
              <a:solidFill>
                <a:schemeClr val="dk1"/>
              </a:solidFill>
              <a:latin typeface="Fira Sans Extra Condensed"/>
              <a:ea typeface="Fira Sans Extra Condensed"/>
              <a:cs typeface="Fira Sans Extra Condensed"/>
              <a:sym typeface="Fira Sans Extra Condensed"/>
            </a:endParaRPr>
          </a:p>
        </p:txBody>
      </p:sp>
      <p:pic>
        <p:nvPicPr>
          <p:cNvPr id="3" name="Picture 2">
            <a:extLst>
              <a:ext uri="{FF2B5EF4-FFF2-40B4-BE49-F238E27FC236}">
                <a16:creationId xmlns:a16="http://schemas.microsoft.com/office/drawing/2014/main" id="{5FEDD16E-5C62-E766-48E3-685F4DD2D7BA}"/>
              </a:ext>
            </a:extLst>
          </p:cNvPr>
          <p:cNvPicPr>
            <a:picLocks noChangeAspect="1"/>
          </p:cNvPicPr>
          <p:nvPr/>
        </p:nvPicPr>
        <p:blipFill>
          <a:blip r:embed="rId3"/>
          <a:stretch>
            <a:fillRect/>
          </a:stretch>
        </p:blipFill>
        <p:spPr>
          <a:xfrm>
            <a:off x="5493833" y="1237734"/>
            <a:ext cx="3255807" cy="2668032"/>
          </a:xfrm>
          <a:prstGeom prst="rect">
            <a:avLst/>
          </a:prstGeom>
        </p:spPr>
      </p:pic>
      <p:pic>
        <p:nvPicPr>
          <p:cNvPr id="4" name="Picture 3">
            <a:extLst>
              <a:ext uri="{FF2B5EF4-FFF2-40B4-BE49-F238E27FC236}">
                <a16:creationId xmlns:a16="http://schemas.microsoft.com/office/drawing/2014/main" id="{D51151C1-DEEF-6B6F-9D7E-018989AB9E95}"/>
              </a:ext>
            </a:extLst>
          </p:cNvPr>
          <p:cNvPicPr>
            <a:picLocks noChangeAspect="1"/>
          </p:cNvPicPr>
          <p:nvPr/>
        </p:nvPicPr>
        <p:blipFill>
          <a:blip r:embed="rId4"/>
          <a:stretch>
            <a:fillRect/>
          </a:stretch>
        </p:blipFill>
        <p:spPr>
          <a:xfrm>
            <a:off x="659777" y="1144859"/>
            <a:ext cx="3373227" cy="2731839"/>
          </a:xfrm>
          <a:prstGeom prst="rect">
            <a:avLst/>
          </a:prstGeom>
        </p:spPr>
      </p:pic>
      <p:sp>
        <p:nvSpPr>
          <p:cNvPr id="5" name="Rectangle 4">
            <a:extLst>
              <a:ext uri="{FF2B5EF4-FFF2-40B4-BE49-F238E27FC236}">
                <a16:creationId xmlns:a16="http://schemas.microsoft.com/office/drawing/2014/main" id="{AAF2ABAC-3F86-A560-0504-E983F094CD15}"/>
              </a:ext>
            </a:extLst>
          </p:cNvPr>
          <p:cNvSpPr/>
          <p:nvPr/>
        </p:nvSpPr>
        <p:spPr>
          <a:xfrm>
            <a:off x="6950926" y="3947532"/>
            <a:ext cx="832625" cy="1263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Fig:6</a:t>
            </a:r>
          </a:p>
        </p:txBody>
      </p:sp>
      <p:sp>
        <p:nvSpPr>
          <p:cNvPr id="6" name="Rectangle 5">
            <a:extLst>
              <a:ext uri="{FF2B5EF4-FFF2-40B4-BE49-F238E27FC236}">
                <a16:creationId xmlns:a16="http://schemas.microsoft.com/office/drawing/2014/main" id="{76637DF2-C283-D9B1-2E64-3E4E192D4917}"/>
              </a:ext>
            </a:extLst>
          </p:cNvPr>
          <p:cNvSpPr/>
          <p:nvPr/>
        </p:nvSpPr>
        <p:spPr>
          <a:xfrm>
            <a:off x="1906858" y="3966116"/>
            <a:ext cx="832625" cy="1263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Fig:5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fade">
                                      <p:cBhvr>
                                        <p:cTn id="7" dur="1000"/>
                                        <p:tgtEl>
                                          <p:spTgt spid="449"/>
                                        </p:tgtEl>
                                      </p:cBhvr>
                                    </p:animEffect>
                                  </p:childTnLst>
                                </p:cTn>
                              </p:par>
                              <p:par>
                                <p:cTn id="8" presetID="10" presetClass="entr" presetSubtype="0" fill="hold" nodeType="withEffect">
                                  <p:stCondLst>
                                    <p:cond delay="0"/>
                                  </p:stCondLst>
                                  <p:childTnLst>
                                    <p:set>
                                      <p:cBhvr>
                                        <p:cTn id="9" dur="1" fill="hold">
                                          <p:stCondLst>
                                            <p:cond delay="0"/>
                                          </p:stCondLst>
                                        </p:cTn>
                                        <p:tgtEl>
                                          <p:spTgt spid="450"/>
                                        </p:tgtEl>
                                        <p:attrNameLst>
                                          <p:attrName>style.visibility</p:attrName>
                                        </p:attrNameLst>
                                      </p:cBhvr>
                                      <p:to>
                                        <p:strVal val="visible"/>
                                      </p:to>
                                    </p:set>
                                    <p:animEffect transition="in" filter="fade">
                                      <p:cBhvr>
                                        <p:cTn id="10" dur="1000"/>
                                        <p:tgtEl>
                                          <p:spTgt spid="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BF6C-F92C-EFE8-EC52-75E31948158E}"/>
              </a:ext>
            </a:extLst>
          </p:cNvPr>
          <p:cNvSpPr>
            <a:spLocks noGrp="1"/>
          </p:cNvSpPr>
          <p:nvPr>
            <p:ph type="title"/>
          </p:nvPr>
        </p:nvSpPr>
        <p:spPr/>
        <p:txBody>
          <a:bodyPr>
            <a:normAutofit fontScale="90000"/>
          </a:bodyPr>
          <a:lstStyle/>
          <a:p>
            <a:r>
              <a:rPr lang="en-IN" dirty="0"/>
              <a:t>Gaze detection </a:t>
            </a:r>
          </a:p>
        </p:txBody>
      </p:sp>
      <p:pic>
        <p:nvPicPr>
          <p:cNvPr id="4" name="Picture 3">
            <a:extLst>
              <a:ext uri="{FF2B5EF4-FFF2-40B4-BE49-F238E27FC236}">
                <a16:creationId xmlns:a16="http://schemas.microsoft.com/office/drawing/2014/main" id="{D50FB5C7-ECFA-D6F6-26AF-72D538A4ED9F}"/>
              </a:ext>
            </a:extLst>
          </p:cNvPr>
          <p:cNvPicPr>
            <a:picLocks noChangeAspect="1"/>
          </p:cNvPicPr>
          <p:nvPr/>
        </p:nvPicPr>
        <p:blipFill>
          <a:blip r:embed="rId2"/>
          <a:stretch>
            <a:fillRect/>
          </a:stretch>
        </p:blipFill>
        <p:spPr>
          <a:xfrm>
            <a:off x="4705815" y="981307"/>
            <a:ext cx="4303112" cy="3010830"/>
          </a:xfrm>
          <a:prstGeom prst="rect">
            <a:avLst/>
          </a:prstGeom>
        </p:spPr>
      </p:pic>
      <p:pic>
        <p:nvPicPr>
          <p:cNvPr id="8" name="Picture 7">
            <a:extLst>
              <a:ext uri="{FF2B5EF4-FFF2-40B4-BE49-F238E27FC236}">
                <a16:creationId xmlns:a16="http://schemas.microsoft.com/office/drawing/2014/main" id="{91519ED1-BFB1-CA74-FB6F-009648573C96}"/>
              </a:ext>
            </a:extLst>
          </p:cNvPr>
          <p:cNvPicPr>
            <a:picLocks noChangeAspect="1"/>
          </p:cNvPicPr>
          <p:nvPr/>
        </p:nvPicPr>
        <p:blipFill>
          <a:blip r:embed="rId3"/>
          <a:stretch>
            <a:fillRect/>
          </a:stretch>
        </p:blipFill>
        <p:spPr>
          <a:xfrm>
            <a:off x="455830" y="966439"/>
            <a:ext cx="3880467" cy="3101357"/>
          </a:xfrm>
          <a:prstGeom prst="rect">
            <a:avLst/>
          </a:prstGeom>
        </p:spPr>
      </p:pic>
      <p:sp>
        <p:nvSpPr>
          <p:cNvPr id="9" name="Rectangle 8">
            <a:extLst>
              <a:ext uri="{FF2B5EF4-FFF2-40B4-BE49-F238E27FC236}">
                <a16:creationId xmlns:a16="http://schemas.microsoft.com/office/drawing/2014/main" id="{EC8C26E5-43B7-AA55-D743-EF66782A38A5}"/>
              </a:ext>
            </a:extLst>
          </p:cNvPr>
          <p:cNvSpPr/>
          <p:nvPr/>
        </p:nvSpPr>
        <p:spPr>
          <a:xfrm>
            <a:off x="3226420" y="4170557"/>
            <a:ext cx="2973657"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tx1"/>
              </a:solidFill>
            </a:endParaRPr>
          </a:p>
        </p:txBody>
      </p:sp>
      <p:sp>
        <p:nvSpPr>
          <p:cNvPr id="10" name="Rectangle 9">
            <a:extLst>
              <a:ext uri="{FF2B5EF4-FFF2-40B4-BE49-F238E27FC236}">
                <a16:creationId xmlns:a16="http://schemas.microsoft.com/office/drawing/2014/main" id="{6D06B195-1086-2C8D-0CB7-6448881B0989}"/>
              </a:ext>
            </a:extLst>
          </p:cNvPr>
          <p:cNvSpPr/>
          <p:nvPr/>
        </p:nvSpPr>
        <p:spPr>
          <a:xfrm>
            <a:off x="6705599" y="4051609"/>
            <a:ext cx="832625" cy="1263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Fig:8</a:t>
            </a:r>
          </a:p>
        </p:txBody>
      </p:sp>
      <p:sp>
        <p:nvSpPr>
          <p:cNvPr id="11" name="Rectangle 10">
            <a:extLst>
              <a:ext uri="{FF2B5EF4-FFF2-40B4-BE49-F238E27FC236}">
                <a16:creationId xmlns:a16="http://schemas.microsoft.com/office/drawing/2014/main" id="{3525060D-D07D-5F77-0786-F6C964C1B6A3}"/>
              </a:ext>
            </a:extLst>
          </p:cNvPr>
          <p:cNvSpPr/>
          <p:nvPr/>
        </p:nvSpPr>
        <p:spPr>
          <a:xfrm>
            <a:off x="1940312" y="4155687"/>
            <a:ext cx="832625" cy="1263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Fig:7</a:t>
            </a:r>
          </a:p>
        </p:txBody>
      </p:sp>
    </p:spTree>
    <p:extLst>
      <p:ext uri="{BB962C8B-B14F-4D97-AF65-F5344CB8AC3E}">
        <p14:creationId xmlns:p14="http://schemas.microsoft.com/office/powerpoint/2010/main" val="60190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Current project workflow</a:t>
            </a:r>
            <a:endParaRPr sz="2500" dirty="0"/>
          </a:p>
        </p:txBody>
      </p:sp>
      <p:grpSp>
        <p:nvGrpSpPr>
          <p:cNvPr id="457" name="Google Shape;457;p26"/>
          <p:cNvGrpSpPr/>
          <p:nvPr/>
        </p:nvGrpSpPr>
        <p:grpSpPr>
          <a:xfrm>
            <a:off x="3011660" y="2099161"/>
            <a:ext cx="349715" cy="1549705"/>
            <a:chOff x="2173309" y="1624562"/>
            <a:chExt cx="372116" cy="2498718"/>
          </a:xfrm>
        </p:grpSpPr>
        <p:sp>
          <p:nvSpPr>
            <p:cNvPr id="458" name="Google Shape;458;p26"/>
            <p:cNvSpPr/>
            <p:nvPr/>
          </p:nvSpPr>
          <p:spPr>
            <a:xfrm>
              <a:off x="2173309" y="1624562"/>
              <a:ext cx="372116" cy="1258718"/>
            </a:xfrm>
            <a:custGeom>
              <a:avLst/>
              <a:gdLst/>
              <a:ahLst/>
              <a:cxnLst/>
              <a:rect l="l" t="t" r="r" b="b"/>
              <a:pathLst>
                <a:path w="11848" h="40077" extrusionOk="0">
                  <a:moveTo>
                    <a:pt x="11848" y="0"/>
                  </a:moveTo>
                  <a:cubicBezTo>
                    <a:pt x="9109" y="12"/>
                    <a:pt x="6895" y="2227"/>
                    <a:pt x="6895" y="4965"/>
                  </a:cubicBezTo>
                  <a:lnTo>
                    <a:pt x="6895" y="35124"/>
                  </a:lnTo>
                  <a:cubicBezTo>
                    <a:pt x="6883" y="37529"/>
                    <a:pt x="4930" y="39481"/>
                    <a:pt x="2525" y="39481"/>
                  </a:cubicBezTo>
                  <a:lnTo>
                    <a:pt x="1" y="39481"/>
                  </a:lnTo>
                  <a:lnTo>
                    <a:pt x="1" y="40077"/>
                  </a:lnTo>
                  <a:lnTo>
                    <a:pt x="2525" y="40077"/>
                  </a:lnTo>
                  <a:cubicBezTo>
                    <a:pt x="5263" y="40077"/>
                    <a:pt x="7478" y="37850"/>
                    <a:pt x="7478" y="35124"/>
                  </a:cubicBezTo>
                  <a:lnTo>
                    <a:pt x="7478" y="4965"/>
                  </a:lnTo>
                  <a:cubicBezTo>
                    <a:pt x="7478" y="2548"/>
                    <a:pt x="9431" y="596"/>
                    <a:pt x="11848" y="596"/>
                  </a:cubicBezTo>
                  <a:lnTo>
                    <a:pt x="11848" y="0"/>
                  </a:lnTo>
                  <a:close/>
                </a:path>
              </a:pathLst>
            </a:custGeom>
            <a:solidFill>
              <a:srgbClr val="1D1D1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9" name="Google Shape;459;p26"/>
            <p:cNvSpPr/>
            <p:nvPr/>
          </p:nvSpPr>
          <p:spPr>
            <a:xfrm>
              <a:off x="2173309" y="2864562"/>
              <a:ext cx="372116" cy="1258718"/>
            </a:xfrm>
            <a:custGeom>
              <a:avLst/>
              <a:gdLst/>
              <a:ahLst/>
              <a:cxnLst/>
              <a:rect l="l" t="t" r="r" b="b"/>
              <a:pathLst>
                <a:path w="11848" h="40077" extrusionOk="0">
                  <a:moveTo>
                    <a:pt x="1" y="0"/>
                  </a:moveTo>
                  <a:lnTo>
                    <a:pt x="1" y="596"/>
                  </a:lnTo>
                  <a:lnTo>
                    <a:pt x="2525" y="596"/>
                  </a:lnTo>
                  <a:cubicBezTo>
                    <a:pt x="4930" y="596"/>
                    <a:pt x="6883" y="2548"/>
                    <a:pt x="6895" y="4965"/>
                  </a:cubicBezTo>
                  <a:lnTo>
                    <a:pt x="6895" y="35124"/>
                  </a:lnTo>
                  <a:cubicBezTo>
                    <a:pt x="6895" y="37862"/>
                    <a:pt x="9109" y="40065"/>
                    <a:pt x="11848" y="40077"/>
                  </a:cubicBezTo>
                  <a:lnTo>
                    <a:pt x="11848" y="39481"/>
                  </a:lnTo>
                  <a:cubicBezTo>
                    <a:pt x="9443" y="39470"/>
                    <a:pt x="7490" y="37529"/>
                    <a:pt x="7490" y="35124"/>
                  </a:cubicBezTo>
                  <a:lnTo>
                    <a:pt x="7490" y="4965"/>
                  </a:lnTo>
                  <a:cubicBezTo>
                    <a:pt x="7478" y="2227"/>
                    <a:pt x="5263" y="0"/>
                    <a:pt x="2525" y="0"/>
                  </a:cubicBezTo>
                  <a:close/>
                </a:path>
              </a:pathLst>
            </a:custGeom>
            <a:solidFill>
              <a:srgbClr val="1D1D1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60" name="Google Shape;460;p26"/>
          <p:cNvSpPr/>
          <p:nvPr/>
        </p:nvSpPr>
        <p:spPr>
          <a:xfrm>
            <a:off x="5292949" y="1771770"/>
            <a:ext cx="349691" cy="328711"/>
          </a:xfrm>
          <a:custGeom>
            <a:avLst/>
            <a:gdLst/>
            <a:ahLst/>
            <a:cxnLst/>
            <a:rect l="l" t="t" r="r" b="b"/>
            <a:pathLst>
              <a:path w="11134" h="10466" extrusionOk="0">
                <a:moveTo>
                  <a:pt x="10276" y="0"/>
                </a:moveTo>
                <a:cubicBezTo>
                  <a:pt x="7383" y="0"/>
                  <a:pt x="5037" y="2346"/>
                  <a:pt x="5037" y="5239"/>
                </a:cubicBezTo>
                <a:cubicBezTo>
                  <a:pt x="5037" y="7799"/>
                  <a:pt x="2966" y="9870"/>
                  <a:pt x="406" y="9870"/>
                </a:cubicBezTo>
                <a:lnTo>
                  <a:pt x="1" y="9870"/>
                </a:lnTo>
                <a:lnTo>
                  <a:pt x="1" y="10466"/>
                </a:lnTo>
                <a:lnTo>
                  <a:pt x="406" y="10466"/>
                </a:lnTo>
                <a:cubicBezTo>
                  <a:pt x="3287" y="10466"/>
                  <a:pt x="5633" y="8120"/>
                  <a:pt x="5633" y="5239"/>
                </a:cubicBezTo>
                <a:cubicBezTo>
                  <a:pt x="5633" y="2679"/>
                  <a:pt x="7716" y="595"/>
                  <a:pt x="10276" y="595"/>
                </a:cubicBezTo>
                <a:lnTo>
                  <a:pt x="11133" y="595"/>
                </a:lnTo>
                <a:lnTo>
                  <a:pt x="11133" y="0"/>
                </a:lnTo>
                <a:close/>
              </a:path>
            </a:pathLst>
          </a:custGeom>
          <a:solidFill>
            <a:srgbClr val="1D1D1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1" name="Google Shape;461;p26"/>
          <p:cNvSpPr/>
          <p:nvPr/>
        </p:nvSpPr>
        <p:spPr>
          <a:xfrm>
            <a:off x="5292949" y="2081762"/>
            <a:ext cx="349691" cy="328711"/>
          </a:xfrm>
          <a:custGeom>
            <a:avLst/>
            <a:gdLst/>
            <a:ahLst/>
            <a:cxnLst/>
            <a:rect l="l" t="t" r="r" b="b"/>
            <a:pathLst>
              <a:path w="11134" h="10466" extrusionOk="0">
                <a:moveTo>
                  <a:pt x="1" y="0"/>
                </a:moveTo>
                <a:lnTo>
                  <a:pt x="1" y="596"/>
                </a:lnTo>
                <a:lnTo>
                  <a:pt x="406" y="596"/>
                </a:lnTo>
                <a:cubicBezTo>
                  <a:pt x="2966" y="596"/>
                  <a:pt x="5037" y="2679"/>
                  <a:pt x="5037" y="5239"/>
                </a:cubicBezTo>
                <a:cubicBezTo>
                  <a:pt x="5037" y="8120"/>
                  <a:pt x="7383" y="10466"/>
                  <a:pt x="10276" y="10466"/>
                </a:cubicBezTo>
                <a:lnTo>
                  <a:pt x="11133" y="10466"/>
                </a:lnTo>
                <a:lnTo>
                  <a:pt x="11133" y="9871"/>
                </a:lnTo>
                <a:lnTo>
                  <a:pt x="10276" y="9871"/>
                </a:lnTo>
                <a:cubicBezTo>
                  <a:pt x="7716" y="9871"/>
                  <a:pt x="5633" y="7799"/>
                  <a:pt x="5633" y="5239"/>
                </a:cubicBezTo>
                <a:cubicBezTo>
                  <a:pt x="5633" y="2346"/>
                  <a:pt x="3287" y="0"/>
                  <a:pt x="406" y="0"/>
                </a:cubicBezTo>
                <a:close/>
              </a:path>
            </a:pathLst>
          </a:custGeom>
          <a:solidFill>
            <a:srgbClr val="1D1D1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2" name="Google Shape;462;p26"/>
          <p:cNvSpPr/>
          <p:nvPr/>
        </p:nvSpPr>
        <p:spPr>
          <a:xfrm>
            <a:off x="5292949" y="3337746"/>
            <a:ext cx="349691" cy="328334"/>
          </a:xfrm>
          <a:custGeom>
            <a:avLst/>
            <a:gdLst/>
            <a:ahLst/>
            <a:cxnLst/>
            <a:rect l="l" t="t" r="r" b="b"/>
            <a:pathLst>
              <a:path w="11134" h="10454" extrusionOk="0">
                <a:moveTo>
                  <a:pt x="10276" y="0"/>
                </a:moveTo>
                <a:cubicBezTo>
                  <a:pt x="7383" y="0"/>
                  <a:pt x="5049" y="2334"/>
                  <a:pt x="5037" y="5215"/>
                </a:cubicBezTo>
                <a:cubicBezTo>
                  <a:pt x="5037" y="7775"/>
                  <a:pt x="2966" y="9858"/>
                  <a:pt x="406" y="9858"/>
                </a:cubicBezTo>
                <a:lnTo>
                  <a:pt x="1" y="9858"/>
                </a:lnTo>
                <a:lnTo>
                  <a:pt x="1" y="10454"/>
                </a:lnTo>
                <a:lnTo>
                  <a:pt x="406" y="10454"/>
                </a:lnTo>
                <a:cubicBezTo>
                  <a:pt x="3287" y="10454"/>
                  <a:pt x="5633" y="8108"/>
                  <a:pt x="5633" y="5227"/>
                </a:cubicBezTo>
                <a:cubicBezTo>
                  <a:pt x="5633" y="2667"/>
                  <a:pt x="7716" y="595"/>
                  <a:pt x="10276" y="595"/>
                </a:cubicBezTo>
                <a:lnTo>
                  <a:pt x="11133" y="595"/>
                </a:lnTo>
                <a:lnTo>
                  <a:pt x="11133" y="0"/>
                </a:lnTo>
                <a:close/>
              </a:path>
            </a:pathLst>
          </a:custGeom>
          <a:solidFill>
            <a:srgbClr val="1D1D1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3" name="Google Shape;463;p26"/>
          <p:cNvSpPr/>
          <p:nvPr/>
        </p:nvSpPr>
        <p:spPr>
          <a:xfrm>
            <a:off x="5292949" y="3647361"/>
            <a:ext cx="349691" cy="328711"/>
          </a:xfrm>
          <a:custGeom>
            <a:avLst/>
            <a:gdLst/>
            <a:ahLst/>
            <a:cxnLst/>
            <a:rect l="l" t="t" r="r" b="b"/>
            <a:pathLst>
              <a:path w="11134" h="10466" extrusionOk="0">
                <a:moveTo>
                  <a:pt x="1" y="0"/>
                </a:moveTo>
                <a:lnTo>
                  <a:pt x="1" y="596"/>
                </a:lnTo>
                <a:lnTo>
                  <a:pt x="406" y="596"/>
                </a:lnTo>
                <a:cubicBezTo>
                  <a:pt x="2966" y="596"/>
                  <a:pt x="5037" y="2667"/>
                  <a:pt x="5037" y="5227"/>
                </a:cubicBezTo>
                <a:cubicBezTo>
                  <a:pt x="5037" y="8120"/>
                  <a:pt x="7383" y="10466"/>
                  <a:pt x="10276" y="10466"/>
                </a:cubicBezTo>
                <a:lnTo>
                  <a:pt x="11133" y="10466"/>
                </a:lnTo>
                <a:lnTo>
                  <a:pt x="11133" y="9871"/>
                </a:lnTo>
                <a:lnTo>
                  <a:pt x="10276" y="9871"/>
                </a:lnTo>
                <a:cubicBezTo>
                  <a:pt x="7716" y="9871"/>
                  <a:pt x="5633" y="7787"/>
                  <a:pt x="5633" y="5227"/>
                </a:cubicBezTo>
                <a:cubicBezTo>
                  <a:pt x="5633" y="2346"/>
                  <a:pt x="3287" y="0"/>
                  <a:pt x="406" y="0"/>
                </a:cubicBezTo>
                <a:close/>
              </a:path>
            </a:pathLst>
          </a:custGeom>
          <a:solidFill>
            <a:srgbClr val="1D1D1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64" name="Google Shape;464;p26"/>
          <p:cNvGrpSpPr/>
          <p:nvPr/>
        </p:nvGrpSpPr>
        <p:grpSpPr>
          <a:xfrm>
            <a:off x="1455550" y="2099098"/>
            <a:ext cx="1576562" cy="1549646"/>
            <a:chOff x="617350" y="2099098"/>
            <a:chExt cx="1576562" cy="1549646"/>
          </a:xfrm>
        </p:grpSpPr>
        <p:sp>
          <p:nvSpPr>
            <p:cNvPr id="465" name="Google Shape;465;p26"/>
            <p:cNvSpPr/>
            <p:nvPr/>
          </p:nvSpPr>
          <p:spPr>
            <a:xfrm>
              <a:off x="617350" y="2099098"/>
              <a:ext cx="1576562" cy="1549646"/>
            </a:xfrm>
            <a:custGeom>
              <a:avLst/>
              <a:gdLst/>
              <a:ahLst/>
              <a:cxnLst/>
              <a:rect l="l" t="t" r="r" b="b"/>
              <a:pathLst>
                <a:path w="50197" h="49340" extrusionOk="0">
                  <a:moveTo>
                    <a:pt x="43625" y="1346"/>
                  </a:moveTo>
                  <a:cubicBezTo>
                    <a:pt x="46518" y="1346"/>
                    <a:pt x="48851" y="3691"/>
                    <a:pt x="48863" y="6584"/>
                  </a:cubicBezTo>
                  <a:lnTo>
                    <a:pt x="48863" y="42756"/>
                  </a:lnTo>
                  <a:cubicBezTo>
                    <a:pt x="48851" y="45649"/>
                    <a:pt x="46518" y="47994"/>
                    <a:pt x="43625" y="47994"/>
                  </a:cubicBezTo>
                  <a:lnTo>
                    <a:pt x="6572" y="47994"/>
                  </a:lnTo>
                  <a:cubicBezTo>
                    <a:pt x="3679" y="47994"/>
                    <a:pt x="1345" y="45649"/>
                    <a:pt x="1334" y="42756"/>
                  </a:cubicBezTo>
                  <a:lnTo>
                    <a:pt x="1334" y="6584"/>
                  </a:lnTo>
                  <a:cubicBezTo>
                    <a:pt x="1345" y="3691"/>
                    <a:pt x="3679" y="1346"/>
                    <a:pt x="6572" y="1346"/>
                  </a:cubicBezTo>
                  <a:close/>
                  <a:moveTo>
                    <a:pt x="6572" y="0"/>
                  </a:moveTo>
                  <a:cubicBezTo>
                    <a:pt x="2941" y="12"/>
                    <a:pt x="0" y="2953"/>
                    <a:pt x="0" y="6584"/>
                  </a:cubicBezTo>
                  <a:lnTo>
                    <a:pt x="0" y="42756"/>
                  </a:lnTo>
                  <a:cubicBezTo>
                    <a:pt x="0" y="46387"/>
                    <a:pt x="2941" y="49328"/>
                    <a:pt x="6572" y="49340"/>
                  </a:cubicBezTo>
                  <a:lnTo>
                    <a:pt x="43625" y="49340"/>
                  </a:lnTo>
                  <a:cubicBezTo>
                    <a:pt x="47256" y="49328"/>
                    <a:pt x="50197" y="46387"/>
                    <a:pt x="50197" y="42756"/>
                  </a:cubicBezTo>
                  <a:lnTo>
                    <a:pt x="50197" y="6584"/>
                  </a:lnTo>
                  <a:cubicBezTo>
                    <a:pt x="50197" y="2953"/>
                    <a:pt x="47256" y="12"/>
                    <a:pt x="436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66" name="Google Shape;466;p26"/>
            <p:cNvSpPr txBox="1"/>
            <p:nvPr/>
          </p:nvSpPr>
          <p:spPr>
            <a:xfrm>
              <a:off x="647230" y="2544670"/>
              <a:ext cx="1516800" cy="65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Intelligent Classroom Monitoring System using Image </a:t>
              </a:r>
              <a:r>
                <a:rPr lang="en-US" sz="1200" dirty="0" err="1"/>
                <a:t>Proccesing</a:t>
              </a:r>
              <a:r>
                <a:rPr lang="en-US" sz="1200" dirty="0"/>
                <a:t> </a:t>
              </a:r>
              <a:endParaRPr sz="1050" dirty="0">
                <a:solidFill>
                  <a:srgbClr val="000000"/>
                </a:solidFill>
                <a:latin typeface="Roboto"/>
                <a:ea typeface="Roboto"/>
                <a:cs typeface="Roboto"/>
                <a:sym typeface="Roboto"/>
              </a:endParaRPr>
            </a:p>
          </p:txBody>
        </p:sp>
      </p:grpSp>
      <p:grpSp>
        <p:nvGrpSpPr>
          <p:cNvPr id="467" name="Google Shape;467;p26"/>
          <p:cNvGrpSpPr/>
          <p:nvPr/>
        </p:nvGrpSpPr>
        <p:grpSpPr>
          <a:xfrm>
            <a:off x="5621660" y="1544757"/>
            <a:ext cx="1852917" cy="473091"/>
            <a:chOff x="4783460" y="1087557"/>
            <a:chExt cx="1852917" cy="473091"/>
          </a:xfrm>
        </p:grpSpPr>
        <p:sp>
          <p:nvSpPr>
            <p:cNvPr id="468" name="Google Shape;468;p26"/>
            <p:cNvSpPr/>
            <p:nvPr/>
          </p:nvSpPr>
          <p:spPr>
            <a:xfrm>
              <a:off x="4783460" y="1087557"/>
              <a:ext cx="1852917" cy="473091"/>
            </a:xfrm>
            <a:custGeom>
              <a:avLst/>
              <a:gdLst/>
              <a:ahLst/>
              <a:cxnLst/>
              <a:rect l="l" t="t" r="r" b="b"/>
              <a:pathLst>
                <a:path w="58996" h="15063" extrusionOk="0">
                  <a:moveTo>
                    <a:pt x="52412" y="1346"/>
                  </a:moveTo>
                  <a:cubicBezTo>
                    <a:pt x="55305" y="1346"/>
                    <a:pt x="57639" y="3680"/>
                    <a:pt x="57651" y="6573"/>
                  </a:cubicBezTo>
                  <a:lnTo>
                    <a:pt x="57651" y="8478"/>
                  </a:lnTo>
                  <a:cubicBezTo>
                    <a:pt x="57639" y="11371"/>
                    <a:pt x="55305" y="13717"/>
                    <a:pt x="52412" y="13717"/>
                  </a:cubicBezTo>
                  <a:lnTo>
                    <a:pt x="6573" y="13717"/>
                  </a:lnTo>
                  <a:cubicBezTo>
                    <a:pt x="3680" y="13717"/>
                    <a:pt x="1334" y="11371"/>
                    <a:pt x="1334" y="8466"/>
                  </a:cubicBezTo>
                  <a:lnTo>
                    <a:pt x="1334" y="6573"/>
                  </a:lnTo>
                  <a:cubicBezTo>
                    <a:pt x="1334" y="3680"/>
                    <a:pt x="3680" y="1346"/>
                    <a:pt x="6573" y="1346"/>
                  </a:cubicBezTo>
                  <a:close/>
                  <a:moveTo>
                    <a:pt x="6573" y="1"/>
                  </a:moveTo>
                  <a:cubicBezTo>
                    <a:pt x="2941" y="1"/>
                    <a:pt x="1" y="2942"/>
                    <a:pt x="1" y="6573"/>
                  </a:cubicBezTo>
                  <a:lnTo>
                    <a:pt x="1" y="8478"/>
                  </a:lnTo>
                  <a:cubicBezTo>
                    <a:pt x="1" y="12110"/>
                    <a:pt x="2941" y="15050"/>
                    <a:pt x="6573" y="15062"/>
                  </a:cubicBezTo>
                  <a:lnTo>
                    <a:pt x="52412" y="15062"/>
                  </a:lnTo>
                  <a:cubicBezTo>
                    <a:pt x="56043" y="15050"/>
                    <a:pt x="58996" y="12110"/>
                    <a:pt x="58996" y="8466"/>
                  </a:cubicBezTo>
                  <a:lnTo>
                    <a:pt x="58996" y="6573"/>
                  </a:lnTo>
                  <a:cubicBezTo>
                    <a:pt x="58984" y="2942"/>
                    <a:pt x="56043" y="1"/>
                    <a:pt x="52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69" name="Google Shape;469;p26"/>
            <p:cNvSpPr txBox="1"/>
            <p:nvPr/>
          </p:nvSpPr>
          <p:spPr>
            <a:xfrm>
              <a:off x="5034900" y="1178300"/>
              <a:ext cx="1352700" cy="29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Enter student details</a:t>
              </a:r>
              <a:endParaRPr sz="1200">
                <a:solidFill>
                  <a:srgbClr val="000000"/>
                </a:solidFill>
                <a:latin typeface="Roboto"/>
                <a:ea typeface="Roboto"/>
                <a:cs typeface="Roboto"/>
                <a:sym typeface="Roboto"/>
              </a:endParaRPr>
            </a:p>
          </p:txBody>
        </p:sp>
      </p:grpSp>
      <p:grpSp>
        <p:nvGrpSpPr>
          <p:cNvPr id="470" name="Google Shape;470;p26"/>
          <p:cNvGrpSpPr/>
          <p:nvPr/>
        </p:nvGrpSpPr>
        <p:grpSpPr>
          <a:xfrm>
            <a:off x="5621660" y="2164772"/>
            <a:ext cx="1852571" cy="472683"/>
            <a:chOff x="4783460" y="1707572"/>
            <a:chExt cx="1852571" cy="472683"/>
          </a:xfrm>
        </p:grpSpPr>
        <p:sp>
          <p:nvSpPr>
            <p:cNvPr id="471" name="Google Shape;471;p26"/>
            <p:cNvSpPr/>
            <p:nvPr/>
          </p:nvSpPr>
          <p:spPr>
            <a:xfrm>
              <a:off x="4783460" y="1707572"/>
              <a:ext cx="1852571" cy="472683"/>
            </a:xfrm>
            <a:custGeom>
              <a:avLst/>
              <a:gdLst/>
              <a:ahLst/>
              <a:cxnLst/>
              <a:rect l="l" t="t" r="r" b="b"/>
              <a:pathLst>
                <a:path w="58985" h="15050" extrusionOk="0">
                  <a:moveTo>
                    <a:pt x="52412" y="1346"/>
                  </a:moveTo>
                  <a:cubicBezTo>
                    <a:pt x="55305" y="1346"/>
                    <a:pt x="57639" y="3691"/>
                    <a:pt x="57651" y="6573"/>
                  </a:cubicBezTo>
                  <a:lnTo>
                    <a:pt x="57651" y="8478"/>
                  </a:lnTo>
                  <a:cubicBezTo>
                    <a:pt x="57651" y="11371"/>
                    <a:pt x="55305" y="13705"/>
                    <a:pt x="52412" y="13716"/>
                  </a:cubicBezTo>
                  <a:lnTo>
                    <a:pt x="6573" y="13716"/>
                  </a:lnTo>
                  <a:cubicBezTo>
                    <a:pt x="3680" y="13705"/>
                    <a:pt x="1334" y="11371"/>
                    <a:pt x="1334" y="8478"/>
                  </a:cubicBezTo>
                  <a:lnTo>
                    <a:pt x="1334" y="6573"/>
                  </a:lnTo>
                  <a:cubicBezTo>
                    <a:pt x="1346" y="3691"/>
                    <a:pt x="3680" y="1346"/>
                    <a:pt x="6573" y="1346"/>
                  </a:cubicBezTo>
                  <a:close/>
                  <a:moveTo>
                    <a:pt x="6573" y="1"/>
                  </a:moveTo>
                  <a:cubicBezTo>
                    <a:pt x="2941" y="1"/>
                    <a:pt x="1" y="2953"/>
                    <a:pt x="1" y="6573"/>
                  </a:cubicBezTo>
                  <a:lnTo>
                    <a:pt x="1" y="8478"/>
                  </a:lnTo>
                  <a:cubicBezTo>
                    <a:pt x="1" y="12109"/>
                    <a:pt x="2941" y="15050"/>
                    <a:pt x="6573" y="15050"/>
                  </a:cubicBezTo>
                  <a:lnTo>
                    <a:pt x="52412" y="15050"/>
                  </a:lnTo>
                  <a:cubicBezTo>
                    <a:pt x="56043" y="15050"/>
                    <a:pt x="58984" y="12109"/>
                    <a:pt x="58984" y="8478"/>
                  </a:cubicBezTo>
                  <a:lnTo>
                    <a:pt x="58984" y="6573"/>
                  </a:lnTo>
                  <a:cubicBezTo>
                    <a:pt x="58984" y="2953"/>
                    <a:pt x="56043" y="1"/>
                    <a:pt x="52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72" name="Google Shape;472;p26"/>
            <p:cNvSpPr txBox="1"/>
            <p:nvPr/>
          </p:nvSpPr>
          <p:spPr>
            <a:xfrm>
              <a:off x="5034900" y="1798325"/>
              <a:ext cx="1352700" cy="29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Capture student images</a:t>
              </a:r>
              <a:endParaRPr sz="1200">
                <a:solidFill>
                  <a:srgbClr val="000000"/>
                </a:solidFill>
                <a:latin typeface="Roboto"/>
                <a:ea typeface="Roboto"/>
                <a:cs typeface="Roboto"/>
                <a:sym typeface="Roboto"/>
              </a:endParaRPr>
            </a:p>
          </p:txBody>
        </p:sp>
      </p:grpSp>
      <p:grpSp>
        <p:nvGrpSpPr>
          <p:cNvPr id="473" name="Google Shape;473;p26"/>
          <p:cNvGrpSpPr/>
          <p:nvPr/>
        </p:nvGrpSpPr>
        <p:grpSpPr>
          <a:xfrm>
            <a:off x="5621660" y="3110387"/>
            <a:ext cx="1852571" cy="472683"/>
            <a:chOff x="4783460" y="3567587"/>
            <a:chExt cx="1852571" cy="472683"/>
          </a:xfrm>
        </p:grpSpPr>
        <p:sp>
          <p:nvSpPr>
            <p:cNvPr id="474" name="Google Shape;474;p26"/>
            <p:cNvSpPr/>
            <p:nvPr/>
          </p:nvSpPr>
          <p:spPr>
            <a:xfrm>
              <a:off x="4783460" y="3567587"/>
              <a:ext cx="1852571" cy="472683"/>
            </a:xfrm>
            <a:custGeom>
              <a:avLst/>
              <a:gdLst/>
              <a:ahLst/>
              <a:cxnLst/>
              <a:rect l="l" t="t" r="r" b="b"/>
              <a:pathLst>
                <a:path w="58985" h="15050" extrusionOk="0">
                  <a:moveTo>
                    <a:pt x="52412" y="1334"/>
                  </a:moveTo>
                  <a:cubicBezTo>
                    <a:pt x="55305" y="1345"/>
                    <a:pt x="57651" y="3679"/>
                    <a:pt x="57651" y="6572"/>
                  </a:cubicBezTo>
                  <a:lnTo>
                    <a:pt x="57651" y="8477"/>
                  </a:lnTo>
                  <a:cubicBezTo>
                    <a:pt x="57639" y="11359"/>
                    <a:pt x="55305" y="13704"/>
                    <a:pt x="52412" y="13704"/>
                  </a:cubicBezTo>
                  <a:lnTo>
                    <a:pt x="6573" y="13704"/>
                  </a:lnTo>
                  <a:cubicBezTo>
                    <a:pt x="3680" y="13704"/>
                    <a:pt x="1346" y="11359"/>
                    <a:pt x="1334" y="8477"/>
                  </a:cubicBezTo>
                  <a:lnTo>
                    <a:pt x="1334" y="6572"/>
                  </a:lnTo>
                  <a:cubicBezTo>
                    <a:pt x="1334" y="3679"/>
                    <a:pt x="3680" y="1345"/>
                    <a:pt x="6573" y="1334"/>
                  </a:cubicBezTo>
                  <a:close/>
                  <a:moveTo>
                    <a:pt x="6573" y="0"/>
                  </a:moveTo>
                  <a:cubicBezTo>
                    <a:pt x="2941" y="0"/>
                    <a:pt x="1" y="2941"/>
                    <a:pt x="1" y="6572"/>
                  </a:cubicBezTo>
                  <a:lnTo>
                    <a:pt x="1" y="8477"/>
                  </a:lnTo>
                  <a:cubicBezTo>
                    <a:pt x="1" y="12097"/>
                    <a:pt x="2941" y="15050"/>
                    <a:pt x="6573" y="15050"/>
                  </a:cubicBezTo>
                  <a:lnTo>
                    <a:pt x="52412" y="15050"/>
                  </a:lnTo>
                  <a:cubicBezTo>
                    <a:pt x="56043" y="15050"/>
                    <a:pt x="58984" y="12097"/>
                    <a:pt x="58984" y="8477"/>
                  </a:cubicBezTo>
                  <a:lnTo>
                    <a:pt x="58984" y="6572"/>
                  </a:lnTo>
                  <a:cubicBezTo>
                    <a:pt x="58984" y="2941"/>
                    <a:pt x="56043" y="0"/>
                    <a:pt x="524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75" name="Google Shape;475;p26"/>
            <p:cNvSpPr txBox="1"/>
            <p:nvPr/>
          </p:nvSpPr>
          <p:spPr>
            <a:xfrm>
              <a:off x="5034900" y="3657900"/>
              <a:ext cx="1352700" cy="29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Automatic attendance</a:t>
              </a:r>
              <a:endParaRPr sz="1200">
                <a:solidFill>
                  <a:srgbClr val="000000"/>
                </a:solidFill>
                <a:latin typeface="Roboto"/>
                <a:ea typeface="Roboto"/>
                <a:cs typeface="Roboto"/>
                <a:sym typeface="Roboto"/>
              </a:endParaRPr>
            </a:p>
          </p:txBody>
        </p:sp>
      </p:grpSp>
      <p:grpSp>
        <p:nvGrpSpPr>
          <p:cNvPr id="476" name="Google Shape;476;p26"/>
          <p:cNvGrpSpPr/>
          <p:nvPr/>
        </p:nvGrpSpPr>
        <p:grpSpPr>
          <a:xfrm>
            <a:off x="5621283" y="3730371"/>
            <a:ext cx="1852948" cy="472714"/>
            <a:chOff x="4783083" y="4187571"/>
            <a:chExt cx="1852948" cy="472714"/>
          </a:xfrm>
        </p:grpSpPr>
        <p:sp>
          <p:nvSpPr>
            <p:cNvPr id="477" name="Google Shape;477;p26"/>
            <p:cNvSpPr/>
            <p:nvPr/>
          </p:nvSpPr>
          <p:spPr>
            <a:xfrm>
              <a:off x="4783083" y="4187571"/>
              <a:ext cx="1852948" cy="472714"/>
            </a:xfrm>
            <a:custGeom>
              <a:avLst/>
              <a:gdLst/>
              <a:ahLst/>
              <a:cxnLst/>
              <a:rect l="l" t="t" r="r" b="b"/>
              <a:pathLst>
                <a:path w="58997" h="15051" extrusionOk="0">
                  <a:moveTo>
                    <a:pt x="52424" y="1334"/>
                  </a:moveTo>
                  <a:cubicBezTo>
                    <a:pt x="55317" y="1334"/>
                    <a:pt x="57663" y="3680"/>
                    <a:pt x="57663" y="6573"/>
                  </a:cubicBezTo>
                  <a:lnTo>
                    <a:pt x="57663" y="8478"/>
                  </a:lnTo>
                  <a:cubicBezTo>
                    <a:pt x="57651" y="11371"/>
                    <a:pt x="55317" y="13705"/>
                    <a:pt x="52424" y="13705"/>
                  </a:cubicBezTo>
                  <a:lnTo>
                    <a:pt x="6585" y="13705"/>
                  </a:lnTo>
                  <a:cubicBezTo>
                    <a:pt x="3692" y="13705"/>
                    <a:pt x="1358" y="11371"/>
                    <a:pt x="1346" y="8478"/>
                  </a:cubicBezTo>
                  <a:lnTo>
                    <a:pt x="1346" y="6573"/>
                  </a:lnTo>
                  <a:cubicBezTo>
                    <a:pt x="1358" y="3680"/>
                    <a:pt x="3692" y="1334"/>
                    <a:pt x="6585" y="1334"/>
                  </a:cubicBezTo>
                  <a:close/>
                  <a:moveTo>
                    <a:pt x="6585" y="1"/>
                  </a:moveTo>
                  <a:cubicBezTo>
                    <a:pt x="2953" y="1"/>
                    <a:pt x="1" y="2941"/>
                    <a:pt x="1" y="6573"/>
                  </a:cubicBezTo>
                  <a:lnTo>
                    <a:pt x="1" y="8478"/>
                  </a:lnTo>
                  <a:cubicBezTo>
                    <a:pt x="13" y="12109"/>
                    <a:pt x="2953" y="15050"/>
                    <a:pt x="6585" y="15050"/>
                  </a:cubicBezTo>
                  <a:lnTo>
                    <a:pt x="52424" y="15050"/>
                  </a:lnTo>
                  <a:cubicBezTo>
                    <a:pt x="56055" y="15050"/>
                    <a:pt x="58996" y="12109"/>
                    <a:pt x="58996" y="8478"/>
                  </a:cubicBezTo>
                  <a:lnTo>
                    <a:pt x="58996" y="6573"/>
                  </a:lnTo>
                  <a:cubicBezTo>
                    <a:pt x="58996" y="2941"/>
                    <a:pt x="56055" y="1"/>
                    <a:pt x="5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78" name="Google Shape;478;p26"/>
            <p:cNvSpPr txBox="1"/>
            <p:nvPr/>
          </p:nvSpPr>
          <p:spPr>
            <a:xfrm>
              <a:off x="5034900" y="4277925"/>
              <a:ext cx="1352700" cy="29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Drowsiness detection</a:t>
              </a:r>
              <a:endParaRPr sz="1200">
                <a:solidFill>
                  <a:srgbClr val="000000"/>
                </a:solidFill>
                <a:latin typeface="Roboto"/>
                <a:ea typeface="Roboto"/>
                <a:cs typeface="Roboto"/>
                <a:sym typeface="Roboto"/>
              </a:endParaRPr>
            </a:p>
          </p:txBody>
        </p:sp>
      </p:grpSp>
      <p:grpSp>
        <p:nvGrpSpPr>
          <p:cNvPr id="479" name="Google Shape;479;p26"/>
          <p:cNvGrpSpPr/>
          <p:nvPr/>
        </p:nvGrpSpPr>
        <p:grpSpPr>
          <a:xfrm>
            <a:off x="3362644" y="3267802"/>
            <a:ext cx="1945695" cy="777838"/>
            <a:chOff x="2524444" y="3725002"/>
            <a:chExt cx="1945695" cy="777838"/>
          </a:xfrm>
        </p:grpSpPr>
        <p:sp>
          <p:nvSpPr>
            <p:cNvPr id="480" name="Google Shape;480;p26"/>
            <p:cNvSpPr/>
            <p:nvPr/>
          </p:nvSpPr>
          <p:spPr>
            <a:xfrm>
              <a:off x="2616814" y="3776227"/>
              <a:ext cx="1853325" cy="675387"/>
            </a:xfrm>
            <a:custGeom>
              <a:avLst/>
              <a:gdLst/>
              <a:ahLst/>
              <a:cxnLst/>
              <a:rect l="l" t="t" r="r" b="b"/>
              <a:pathLst>
                <a:path w="59009" h="21504" extrusionOk="0">
                  <a:moveTo>
                    <a:pt x="52424" y="1334"/>
                  </a:moveTo>
                  <a:cubicBezTo>
                    <a:pt x="55317" y="1334"/>
                    <a:pt x="57663" y="3680"/>
                    <a:pt x="57663" y="6573"/>
                  </a:cubicBezTo>
                  <a:lnTo>
                    <a:pt x="57663" y="14931"/>
                  </a:lnTo>
                  <a:cubicBezTo>
                    <a:pt x="57663" y="17812"/>
                    <a:pt x="55317" y="20158"/>
                    <a:pt x="52424" y="20158"/>
                  </a:cubicBezTo>
                  <a:lnTo>
                    <a:pt x="6585" y="20158"/>
                  </a:lnTo>
                  <a:cubicBezTo>
                    <a:pt x="3692" y="20158"/>
                    <a:pt x="1346" y="17812"/>
                    <a:pt x="1346" y="14931"/>
                  </a:cubicBezTo>
                  <a:lnTo>
                    <a:pt x="1346" y="6573"/>
                  </a:lnTo>
                  <a:cubicBezTo>
                    <a:pt x="1346" y="3680"/>
                    <a:pt x="3692" y="1334"/>
                    <a:pt x="6585" y="1334"/>
                  </a:cubicBezTo>
                  <a:close/>
                  <a:moveTo>
                    <a:pt x="6585" y="1"/>
                  </a:moveTo>
                  <a:cubicBezTo>
                    <a:pt x="2953" y="1"/>
                    <a:pt x="13" y="2942"/>
                    <a:pt x="1" y="6573"/>
                  </a:cubicBezTo>
                  <a:lnTo>
                    <a:pt x="1" y="14931"/>
                  </a:lnTo>
                  <a:cubicBezTo>
                    <a:pt x="13" y="18563"/>
                    <a:pt x="2953" y="21503"/>
                    <a:pt x="6585" y="21503"/>
                  </a:cubicBezTo>
                  <a:lnTo>
                    <a:pt x="52424" y="21503"/>
                  </a:lnTo>
                  <a:cubicBezTo>
                    <a:pt x="56055" y="21503"/>
                    <a:pt x="58996" y="18563"/>
                    <a:pt x="59008" y="14931"/>
                  </a:cubicBezTo>
                  <a:lnTo>
                    <a:pt x="59008" y="6573"/>
                  </a:lnTo>
                  <a:cubicBezTo>
                    <a:pt x="58996" y="2942"/>
                    <a:pt x="56055" y="1"/>
                    <a:pt x="52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1" name="Google Shape;481;p26"/>
            <p:cNvSpPr/>
            <p:nvPr/>
          </p:nvSpPr>
          <p:spPr>
            <a:xfrm>
              <a:off x="2545016" y="3745951"/>
              <a:ext cx="596868" cy="735941"/>
            </a:xfrm>
            <a:custGeom>
              <a:avLst/>
              <a:gdLst/>
              <a:ahLst/>
              <a:cxnLst/>
              <a:rect l="l" t="t" r="r" b="b"/>
              <a:pathLst>
                <a:path w="19004" h="23432" extrusionOk="0">
                  <a:moveTo>
                    <a:pt x="4668" y="0"/>
                  </a:moveTo>
                  <a:cubicBezTo>
                    <a:pt x="2096" y="0"/>
                    <a:pt x="13" y="2096"/>
                    <a:pt x="13" y="4668"/>
                  </a:cubicBezTo>
                  <a:lnTo>
                    <a:pt x="13" y="18765"/>
                  </a:lnTo>
                  <a:cubicBezTo>
                    <a:pt x="1" y="21336"/>
                    <a:pt x="2096" y="23432"/>
                    <a:pt x="4680" y="23432"/>
                  </a:cubicBezTo>
                  <a:lnTo>
                    <a:pt x="14300" y="23432"/>
                  </a:lnTo>
                  <a:lnTo>
                    <a:pt x="19003"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2" name="Google Shape;482;p26"/>
            <p:cNvSpPr/>
            <p:nvPr/>
          </p:nvSpPr>
          <p:spPr>
            <a:xfrm>
              <a:off x="2524444" y="3725002"/>
              <a:ext cx="643226" cy="777838"/>
            </a:xfrm>
            <a:custGeom>
              <a:avLst/>
              <a:gdLst/>
              <a:ahLst/>
              <a:cxnLst/>
              <a:rect l="l" t="t" r="r" b="b"/>
              <a:pathLst>
                <a:path w="20480" h="24766" extrusionOk="0">
                  <a:moveTo>
                    <a:pt x="18848" y="1346"/>
                  </a:moveTo>
                  <a:lnTo>
                    <a:pt x="14407" y="23420"/>
                  </a:lnTo>
                  <a:lnTo>
                    <a:pt x="5335" y="23420"/>
                  </a:lnTo>
                  <a:cubicBezTo>
                    <a:pt x="3132" y="23420"/>
                    <a:pt x="1334" y="21634"/>
                    <a:pt x="1334" y="19432"/>
                  </a:cubicBezTo>
                  <a:lnTo>
                    <a:pt x="1334" y="5335"/>
                  </a:lnTo>
                  <a:cubicBezTo>
                    <a:pt x="1334" y="3132"/>
                    <a:pt x="3132" y="1346"/>
                    <a:pt x="5335" y="1346"/>
                  </a:cubicBezTo>
                  <a:close/>
                  <a:moveTo>
                    <a:pt x="5335" y="1"/>
                  </a:moveTo>
                  <a:cubicBezTo>
                    <a:pt x="2382" y="1"/>
                    <a:pt x="1" y="2394"/>
                    <a:pt x="1" y="5335"/>
                  </a:cubicBezTo>
                  <a:lnTo>
                    <a:pt x="1" y="19432"/>
                  </a:lnTo>
                  <a:cubicBezTo>
                    <a:pt x="1" y="22372"/>
                    <a:pt x="2382" y="24754"/>
                    <a:pt x="5335" y="24766"/>
                  </a:cubicBezTo>
                  <a:lnTo>
                    <a:pt x="15503" y="24766"/>
                  </a:lnTo>
                  <a:lnTo>
                    <a:pt x="20480"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3" name="Google Shape;483;p26"/>
            <p:cNvSpPr txBox="1"/>
            <p:nvPr/>
          </p:nvSpPr>
          <p:spPr>
            <a:xfrm>
              <a:off x="3101925" y="3885625"/>
              <a:ext cx="1352700" cy="45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Join a meeting</a:t>
              </a:r>
              <a:endParaRPr sz="1200">
                <a:solidFill>
                  <a:srgbClr val="000000"/>
                </a:solidFill>
                <a:latin typeface="Roboto"/>
                <a:ea typeface="Roboto"/>
                <a:cs typeface="Roboto"/>
                <a:sym typeface="Roboto"/>
              </a:endParaRPr>
            </a:p>
          </p:txBody>
        </p:sp>
      </p:grpSp>
      <p:grpSp>
        <p:nvGrpSpPr>
          <p:cNvPr id="484" name="Google Shape;484;p26"/>
          <p:cNvGrpSpPr/>
          <p:nvPr/>
        </p:nvGrpSpPr>
        <p:grpSpPr>
          <a:xfrm>
            <a:off x="3362644" y="1702203"/>
            <a:ext cx="1951285" cy="777838"/>
            <a:chOff x="2524444" y="1245003"/>
            <a:chExt cx="1951285" cy="777838"/>
          </a:xfrm>
        </p:grpSpPr>
        <p:sp>
          <p:nvSpPr>
            <p:cNvPr id="485" name="Google Shape;485;p26"/>
            <p:cNvSpPr/>
            <p:nvPr/>
          </p:nvSpPr>
          <p:spPr>
            <a:xfrm>
              <a:off x="2622813" y="1296228"/>
              <a:ext cx="1852917" cy="675764"/>
            </a:xfrm>
            <a:custGeom>
              <a:avLst/>
              <a:gdLst/>
              <a:ahLst/>
              <a:cxnLst/>
              <a:rect l="l" t="t" r="r" b="b"/>
              <a:pathLst>
                <a:path w="58996" h="21516" extrusionOk="0">
                  <a:moveTo>
                    <a:pt x="52423" y="1346"/>
                  </a:moveTo>
                  <a:cubicBezTo>
                    <a:pt x="55305" y="1346"/>
                    <a:pt x="57650" y="3680"/>
                    <a:pt x="57662" y="6573"/>
                  </a:cubicBezTo>
                  <a:lnTo>
                    <a:pt x="57662" y="14931"/>
                  </a:lnTo>
                  <a:cubicBezTo>
                    <a:pt x="57650" y="17824"/>
                    <a:pt x="55317" y="20170"/>
                    <a:pt x="52423" y="20170"/>
                  </a:cubicBezTo>
                  <a:lnTo>
                    <a:pt x="6572" y="20170"/>
                  </a:lnTo>
                  <a:cubicBezTo>
                    <a:pt x="3679" y="20170"/>
                    <a:pt x="1334" y="17824"/>
                    <a:pt x="1334" y="14931"/>
                  </a:cubicBezTo>
                  <a:lnTo>
                    <a:pt x="1334" y="6573"/>
                  </a:lnTo>
                  <a:cubicBezTo>
                    <a:pt x="1346" y="3680"/>
                    <a:pt x="3679" y="1346"/>
                    <a:pt x="6572" y="1346"/>
                  </a:cubicBezTo>
                  <a:close/>
                  <a:moveTo>
                    <a:pt x="6572" y="1"/>
                  </a:moveTo>
                  <a:cubicBezTo>
                    <a:pt x="2941" y="1"/>
                    <a:pt x="0" y="2941"/>
                    <a:pt x="0" y="6573"/>
                  </a:cubicBezTo>
                  <a:lnTo>
                    <a:pt x="0" y="14931"/>
                  </a:lnTo>
                  <a:cubicBezTo>
                    <a:pt x="0" y="18562"/>
                    <a:pt x="2941" y="21503"/>
                    <a:pt x="6572" y="21515"/>
                  </a:cubicBezTo>
                  <a:lnTo>
                    <a:pt x="52423" y="21515"/>
                  </a:lnTo>
                  <a:cubicBezTo>
                    <a:pt x="56055" y="21503"/>
                    <a:pt x="58996" y="18562"/>
                    <a:pt x="58996" y="14931"/>
                  </a:cubicBezTo>
                  <a:lnTo>
                    <a:pt x="58996" y="6573"/>
                  </a:lnTo>
                  <a:cubicBezTo>
                    <a:pt x="58996" y="2941"/>
                    <a:pt x="56055" y="1"/>
                    <a:pt x="52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6" name="Google Shape;486;p26"/>
            <p:cNvSpPr/>
            <p:nvPr/>
          </p:nvSpPr>
          <p:spPr>
            <a:xfrm>
              <a:off x="2545016" y="1265952"/>
              <a:ext cx="596868" cy="735941"/>
            </a:xfrm>
            <a:custGeom>
              <a:avLst/>
              <a:gdLst/>
              <a:ahLst/>
              <a:cxnLst/>
              <a:rect l="l" t="t" r="r" b="b"/>
              <a:pathLst>
                <a:path w="19004" h="23432" extrusionOk="0">
                  <a:moveTo>
                    <a:pt x="4680" y="0"/>
                  </a:moveTo>
                  <a:cubicBezTo>
                    <a:pt x="2096" y="0"/>
                    <a:pt x="1" y="2096"/>
                    <a:pt x="13" y="4667"/>
                  </a:cubicBezTo>
                  <a:lnTo>
                    <a:pt x="13" y="18764"/>
                  </a:lnTo>
                  <a:cubicBezTo>
                    <a:pt x="13" y="21348"/>
                    <a:pt x="2096" y="23432"/>
                    <a:pt x="4680" y="23432"/>
                  </a:cubicBezTo>
                  <a:lnTo>
                    <a:pt x="14300" y="23432"/>
                  </a:lnTo>
                  <a:lnTo>
                    <a:pt x="19003"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7" name="Google Shape;487;p26"/>
            <p:cNvSpPr/>
            <p:nvPr/>
          </p:nvSpPr>
          <p:spPr>
            <a:xfrm>
              <a:off x="2524444" y="1245003"/>
              <a:ext cx="643226" cy="777838"/>
            </a:xfrm>
            <a:custGeom>
              <a:avLst/>
              <a:gdLst/>
              <a:ahLst/>
              <a:cxnLst/>
              <a:rect l="l" t="t" r="r" b="b"/>
              <a:pathLst>
                <a:path w="20480" h="24766" extrusionOk="0">
                  <a:moveTo>
                    <a:pt x="18848" y="1346"/>
                  </a:moveTo>
                  <a:lnTo>
                    <a:pt x="14407" y="23420"/>
                  </a:lnTo>
                  <a:lnTo>
                    <a:pt x="5335" y="23420"/>
                  </a:lnTo>
                  <a:cubicBezTo>
                    <a:pt x="3132" y="23420"/>
                    <a:pt x="1334" y="21634"/>
                    <a:pt x="1334" y="19431"/>
                  </a:cubicBezTo>
                  <a:lnTo>
                    <a:pt x="1334" y="5334"/>
                  </a:lnTo>
                  <a:cubicBezTo>
                    <a:pt x="1334" y="3132"/>
                    <a:pt x="3132" y="1346"/>
                    <a:pt x="5335" y="1346"/>
                  </a:cubicBezTo>
                  <a:close/>
                  <a:moveTo>
                    <a:pt x="5335" y="1"/>
                  </a:moveTo>
                  <a:cubicBezTo>
                    <a:pt x="2382" y="12"/>
                    <a:pt x="1" y="2394"/>
                    <a:pt x="1" y="5334"/>
                  </a:cubicBezTo>
                  <a:lnTo>
                    <a:pt x="1" y="19431"/>
                  </a:lnTo>
                  <a:cubicBezTo>
                    <a:pt x="1" y="22372"/>
                    <a:pt x="2382" y="24765"/>
                    <a:pt x="5335" y="24765"/>
                  </a:cubicBezTo>
                  <a:lnTo>
                    <a:pt x="15503" y="24765"/>
                  </a:lnTo>
                  <a:lnTo>
                    <a:pt x="20480"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8" name="Google Shape;488;p26"/>
            <p:cNvSpPr txBox="1"/>
            <p:nvPr/>
          </p:nvSpPr>
          <p:spPr>
            <a:xfrm>
              <a:off x="3101925" y="1415350"/>
              <a:ext cx="1352700" cy="45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Register student</a:t>
              </a:r>
              <a:endParaRPr sz="1200">
                <a:solidFill>
                  <a:srgbClr val="000000"/>
                </a:solidFill>
                <a:latin typeface="Roboto"/>
                <a:ea typeface="Roboto"/>
                <a:cs typeface="Roboto"/>
                <a:sym typeface="Roboto"/>
              </a:endParaRPr>
            </a:p>
          </p:txBody>
        </p:sp>
      </p:grpSp>
      <p:grpSp>
        <p:nvGrpSpPr>
          <p:cNvPr id="489" name="Google Shape;489;p26"/>
          <p:cNvGrpSpPr/>
          <p:nvPr/>
        </p:nvGrpSpPr>
        <p:grpSpPr>
          <a:xfrm>
            <a:off x="3511697" y="1911351"/>
            <a:ext cx="267854" cy="355735"/>
            <a:chOff x="4903389" y="1500214"/>
            <a:chExt cx="267854" cy="355735"/>
          </a:xfrm>
        </p:grpSpPr>
        <p:sp>
          <p:nvSpPr>
            <p:cNvPr id="490" name="Google Shape;490;p26"/>
            <p:cNvSpPr/>
            <p:nvPr/>
          </p:nvSpPr>
          <p:spPr>
            <a:xfrm>
              <a:off x="4997700" y="1611854"/>
              <a:ext cx="10201" cy="16252"/>
            </a:xfrm>
            <a:custGeom>
              <a:avLst/>
              <a:gdLst/>
              <a:ahLst/>
              <a:cxnLst/>
              <a:rect l="l" t="t" r="r" b="b"/>
              <a:pathLst>
                <a:path w="322" h="513" extrusionOk="0">
                  <a:moveTo>
                    <a:pt x="167" y="1"/>
                  </a:moveTo>
                  <a:cubicBezTo>
                    <a:pt x="72" y="1"/>
                    <a:pt x="0" y="84"/>
                    <a:pt x="0" y="167"/>
                  </a:cubicBezTo>
                  <a:lnTo>
                    <a:pt x="0" y="346"/>
                  </a:lnTo>
                  <a:cubicBezTo>
                    <a:pt x="0" y="441"/>
                    <a:pt x="72" y="513"/>
                    <a:pt x="167" y="513"/>
                  </a:cubicBezTo>
                  <a:cubicBezTo>
                    <a:pt x="250" y="513"/>
                    <a:pt x="322" y="441"/>
                    <a:pt x="322" y="346"/>
                  </a:cubicBezTo>
                  <a:lnTo>
                    <a:pt x="322" y="167"/>
                  </a:lnTo>
                  <a:cubicBezTo>
                    <a:pt x="322" y="84"/>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1" name="Google Shape;491;p26"/>
            <p:cNvSpPr/>
            <p:nvPr/>
          </p:nvSpPr>
          <p:spPr>
            <a:xfrm>
              <a:off x="5064830" y="1611854"/>
              <a:ext cx="10233" cy="16252"/>
            </a:xfrm>
            <a:custGeom>
              <a:avLst/>
              <a:gdLst/>
              <a:ahLst/>
              <a:cxnLst/>
              <a:rect l="l" t="t" r="r" b="b"/>
              <a:pathLst>
                <a:path w="323" h="513" extrusionOk="0">
                  <a:moveTo>
                    <a:pt x="156" y="1"/>
                  </a:moveTo>
                  <a:cubicBezTo>
                    <a:pt x="72" y="1"/>
                    <a:pt x="1" y="84"/>
                    <a:pt x="1" y="167"/>
                  </a:cubicBezTo>
                  <a:lnTo>
                    <a:pt x="1" y="346"/>
                  </a:lnTo>
                  <a:cubicBezTo>
                    <a:pt x="1" y="441"/>
                    <a:pt x="72" y="513"/>
                    <a:pt x="156" y="513"/>
                  </a:cubicBezTo>
                  <a:cubicBezTo>
                    <a:pt x="251" y="513"/>
                    <a:pt x="322" y="441"/>
                    <a:pt x="322" y="346"/>
                  </a:cubicBezTo>
                  <a:lnTo>
                    <a:pt x="322" y="167"/>
                  </a:lnTo>
                  <a:cubicBezTo>
                    <a:pt x="322" y="84"/>
                    <a:pt x="251"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2" name="Google Shape;492;p26"/>
            <p:cNvSpPr/>
            <p:nvPr/>
          </p:nvSpPr>
          <p:spPr>
            <a:xfrm>
              <a:off x="5013160" y="1650820"/>
              <a:ext cx="45302" cy="15777"/>
            </a:xfrm>
            <a:custGeom>
              <a:avLst/>
              <a:gdLst/>
              <a:ahLst/>
              <a:cxnLst/>
              <a:rect l="l" t="t" r="r" b="b"/>
              <a:pathLst>
                <a:path w="1430" h="498" extrusionOk="0">
                  <a:moveTo>
                    <a:pt x="188" y="0"/>
                  </a:moveTo>
                  <a:cubicBezTo>
                    <a:pt x="146" y="0"/>
                    <a:pt x="102" y="15"/>
                    <a:pt x="60" y="45"/>
                  </a:cubicBezTo>
                  <a:cubicBezTo>
                    <a:pt x="1" y="104"/>
                    <a:pt x="1" y="199"/>
                    <a:pt x="60" y="283"/>
                  </a:cubicBezTo>
                  <a:cubicBezTo>
                    <a:pt x="203" y="414"/>
                    <a:pt x="453" y="497"/>
                    <a:pt x="703" y="497"/>
                  </a:cubicBezTo>
                  <a:cubicBezTo>
                    <a:pt x="953" y="497"/>
                    <a:pt x="1215" y="414"/>
                    <a:pt x="1346" y="283"/>
                  </a:cubicBezTo>
                  <a:cubicBezTo>
                    <a:pt x="1429" y="223"/>
                    <a:pt x="1429" y="116"/>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3" name="Google Shape;493;p26"/>
            <p:cNvSpPr/>
            <p:nvPr/>
          </p:nvSpPr>
          <p:spPr>
            <a:xfrm>
              <a:off x="4903389" y="1500214"/>
              <a:ext cx="267854" cy="355735"/>
            </a:xfrm>
            <a:custGeom>
              <a:avLst/>
              <a:gdLst/>
              <a:ahLst/>
              <a:cxnLst/>
              <a:rect l="l" t="t" r="r" b="b"/>
              <a:pathLst>
                <a:path w="8455" h="11229" extrusionOk="0">
                  <a:moveTo>
                    <a:pt x="1382" y="3144"/>
                  </a:moveTo>
                  <a:lnTo>
                    <a:pt x="1382" y="3394"/>
                  </a:lnTo>
                  <a:cubicBezTo>
                    <a:pt x="1180" y="3489"/>
                    <a:pt x="1025" y="3691"/>
                    <a:pt x="1025" y="3941"/>
                  </a:cubicBezTo>
                  <a:cubicBezTo>
                    <a:pt x="1025" y="4275"/>
                    <a:pt x="1299" y="4537"/>
                    <a:pt x="1620" y="4537"/>
                  </a:cubicBezTo>
                  <a:lnTo>
                    <a:pt x="1739" y="4537"/>
                  </a:lnTo>
                  <a:cubicBezTo>
                    <a:pt x="1811" y="5073"/>
                    <a:pt x="2073" y="5549"/>
                    <a:pt x="2430" y="5930"/>
                  </a:cubicBezTo>
                  <a:cubicBezTo>
                    <a:pt x="2362" y="5952"/>
                    <a:pt x="2270" y="5961"/>
                    <a:pt x="2172" y="5961"/>
                  </a:cubicBezTo>
                  <a:cubicBezTo>
                    <a:pt x="2116" y="5961"/>
                    <a:pt x="2058" y="5958"/>
                    <a:pt x="2001" y="5954"/>
                  </a:cubicBezTo>
                  <a:cubicBezTo>
                    <a:pt x="1656" y="5894"/>
                    <a:pt x="1370" y="5644"/>
                    <a:pt x="1251" y="5299"/>
                  </a:cubicBezTo>
                  <a:cubicBezTo>
                    <a:pt x="1203" y="5168"/>
                    <a:pt x="1192" y="5037"/>
                    <a:pt x="1203" y="4894"/>
                  </a:cubicBezTo>
                  <a:cubicBezTo>
                    <a:pt x="1215" y="4715"/>
                    <a:pt x="1144" y="4537"/>
                    <a:pt x="989" y="4442"/>
                  </a:cubicBezTo>
                  <a:cubicBezTo>
                    <a:pt x="751" y="4275"/>
                    <a:pt x="620" y="3989"/>
                    <a:pt x="691" y="3703"/>
                  </a:cubicBezTo>
                  <a:cubicBezTo>
                    <a:pt x="751" y="3429"/>
                    <a:pt x="965" y="3203"/>
                    <a:pt x="1251" y="3156"/>
                  </a:cubicBezTo>
                  <a:cubicBezTo>
                    <a:pt x="1299" y="3144"/>
                    <a:pt x="1334" y="3144"/>
                    <a:pt x="1382" y="3144"/>
                  </a:cubicBezTo>
                  <a:close/>
                  <a:moveTo>
                    <a:pt x="7002" y="3144"/>
                  </a:moveTo>
                  <a:cubicBezTo>
                    <a:pt x="7037" y="3144"/>
                    <a:pt x="7085" y="3144"/>
                    <a:pt x="7145" y="3156"/>
                  </a:cubicBezTo>
                  <a:cubicBezTo>
                    <a:pt x="7430" y="3203"/>
                    <a:pt x="7669" y="3441"/>
                    <a:pt x="7716" y="3703"/>
                  </a:cubicBezTo>
                  <a:cubicBezTo>
                    <a:pt x="7776" y="3989"/>
                    <a:pt x="7657" y="4275"/>
                    <a:pt x="7418" y="4442"/>
                  </a:cubicBezTo>
                  <a:cubicBezTo>
                    <a:pt x="7264" y="4537"/>
                    <a:pt x="7180" y="4715"/>
                    <a:pt x="7192" y="4894"/>
                  </a:cubicBezTo>
                  <a:cubicBezTo>
                    <a:pt x="7204" y="5037"/>
                    <a:pt x="7192" y="5168"/>
                    <a:pt x="7145" y="5299"/>
                  </a:cubicBezTo>
                  <a:cubicBezTo>
                    <a:pt x="7037" y="5632"/>
                    <a:pt x="6740" y="5894"/>
                    <a:pt x="6406" y="5954"/>
                  </a:cubicBezTo>
                  <a:cubicBezTo>
                    <a:pt x="6348" y="5966"/>
                    <a:pt x="6290" y="5971"/>
                    <a:pt x="6233" y="5971"/>
                  </a:cubicBezTo>
                  <a:cubicBezTo>
                    <a:pt x="6126" y="5971"/>
                    <a:pt x="6023" y="5953"/>
                    <a:pt x="5930" y="5930"/>
                  </a:cubicBezTo>
                  <a:cubicBezTo>
                    <a:pt x="6287" y="5549"/>
                    <a:pt x="6537" y="5073"/>
                    <a:pt x="6609" y="4537"/>
                  </a:cubicBezTo>
                  <a:lnTo>
                    <a:pt x="6728" y="4537"/>
                  </a:lnTo>
                  <a:cubicBezTo>
                    <a:pt x="7061" y="4537"/>
                    <a:pt x="7323" y="4275"/>
                    <a:pt x="7323" y="3941"/>
                  </a:cubicBezTo>
                  <a:cubicBezTo>
                    <a:pt x="7323" y="3703"/>
                    <a:pt x="7168" y="3501"/>
                    <a:pt x="6966" y="3394"/>
                  </a:cubicBezTo>
                  <a:lnTo>
                    <a:pt x="6966" y="3144"/>
                  </a:lnTo>
                  <a:close/>
                  <a:moveTo>
                    <a:pt x="4216" y="346"/>
                  </a:moveTo>
                  <a:cubicBezTo>
                    <a:pt x="5585" y="346"/>
                    <a:pt x="6680" y="1441"/>
                    <a:pt x="6680" y="2810"/>
                  </a:cubicBezTo>
                  <a:lnTo>
                    <a:pt x="6680" y="3346"/>
                  </a:lnTo>
                  <a:lnTo>
                    <a:pt x="6668" y="3346"/>
                  </a:lnTo>
                  <a:cubicBezTo>
                    <a:pt x="6502" y="3346"/>
                    <a:pt x="6347" y="3322"/>
                    <a:pt x="6192" y="3287"/>
                  </a:cubicBezTo>
                  <a:cubicBezTo>
                    <a:pt x="6180" y="3283"/>
                    <a:pt x="6167" y="3281"/>
                    <a:pt x="6154" y="3281"/>
                  </a:cubicBezTo>
                  <a:cubicBezTo>
                    <a:pt x="6081" y="3281"/>
                    <a:pt x="6008" y="3335"/>
                    <a:pt x="5978" y="3406"/>
                  </a:cubicBezTo>
                  <a:cubicBezTo>
                    <a:pt x="5954" y="3501"/>
                    <a:pt x="6014" y="3584"/>
                    <a:pt x="6097" y="3620"/>
                  </a:cubicBezTo>
                  <a:cubicBezTo>
                    <a:pt x="6299" y="3680"/>
                    <a:pt x="6490" y="3691"/>
                    <a:pt x="6668" y="3691"/>
                  </a:cubicBezTo>
                  <a:lnTo>
                    <a:pt x="6752" y="3691"/>
                  </a:lnTo>
                  <a:cubicBezTo>
                    <a:pt x="6907" y="3691"/>
                    <a:pt x="7026" y="3810"/>
                    <a:pt x="7026" y="3965"/>
                  </a:cubicBezTo>
                  <a:cubicBezTo>
                    <a:pt x="7026" y="4108"/>
                    <a:pt x="6907" y="4227"/>
                    <a:pt x="6752" y="4227"/>
                  </a:cubicBezTo>
                  <a:lnTo>
                    <a:pt x="6656" y="4227"/>
                  </a:lnTo>
                  <a:lnTo>
                    <a:pt x="6656" y="4215"/>
                  </a:lnTo>
                  <a:cubicBezTo>
                    <a:pt x="6656" y="4120"/>
                    <a:pt x="6573" y="4049"/>
                    <a:pt x="6490" y="4049"/>
                  </a:cubicBezTo>
                  <a:cubicBezTo>
                    <a:pt x="6395" y="4049"/>
                    <a:pt x="6323" y="4120"/>
                    <a:pt x="6323" y="4215"/>
                  </a:cubicBezTo>
                  <a:cubicBezTo>
                    <a:pt x="6323" y="5370"/>
                    <a:pt x="5371" y="6323"/>
                    <a:pt x="4216" y="6323"/>
                  </a:cubicBezTo>
                  <a:cubicBezTo>
                    <a:pt x="3037" y="6311"/>
                    <a:pt x="2084" y="5358"/>
                    <a:pt x="2084" y="4203"/>
                  </a:cubicBezTo>
                  <a:cubicBezTo>
                    <a:pt x="2084" y="4108"/>
                    <a:pt x="2013" y="4037"/>
                    <a:pt x="1918" y="4037"/>
                  </a:cubicBezTo>
                  <a:cubicBezTo>
                    <a:pt x="1834" y="4037"/>
                    <a:pt x="1763" y="4108"/>
                    <a:pt x="1763" y="4203"/>
                  </a:cubicBezTo>
                  <a:lnTo>
                    <a:pt x="1763" y="4215"/>
                  </a:lnTo>
                  <a:lnTo>
                    <a:pt x="1656" y="4215"/>
                  </a:lnTo>
                  <a:cubicBezTo>
                    <a:pt x="1501" y="4215"/>
                    <a:pt x="1382" y="4096"/>
                    <a:pt x="1382" y="3941"/>
                  </a:cubicBezTo>
                  <a:cubicBezTo>
                    <a:pt x="1382" y="3799"/>
                    <a:pt x="1501" y="3680"/>
                    <a:pt x="1656" y="3680"/>
                  </a:cubicBezTo>
                  <a:lnTo>
                    <a:pt x="1739" y="3680"/>
                  </a:lnTo>
                  <a:cubicBezTo>
                    <a:pt x="2918" y="3680"/>
                    <a:pt x="3847" y="2667"/>
                    <a:pt x="4180" y="2215"/>
                  </a:cubicBezTo>
                  <a:lnTo>
                    <a:pt x="4216" y="2215"/>
                  </a:lnTo>
                  <a:cubicBezTo>
                    <a:pt x="4418" y="2489"/>
                    <a:pt x="4871" y="2977"/>
                    <a:pt x="5454" y="3322"/>
                  </a:cubicBezTo>
                  <a:cubicBezTo>
                    <a:pt x="5476" y="3337"/>
                    <a:pt x="5502" y="3344"/>
                    <a:pt x="5528" y="3344"/>
                  </a:cubicBezTo>
                  <a:cubicBezTo>
                    <a:pt x="5586" y="3344"/>
                    <a:pt x="5644" y="3312"/>
                    <a:pt x="5668" y="3263"/>
                  </a:cubicBezTo>
                  <a:cubicBezTo>
                    <a:pt x="5716" y="3191"/>
                    <a:pt x="5680" y="3084"/>
                    <a:pt x="5609" y="3037"/>
                  </a:cubicBezTo>
                  <a:cubicBezTo>
                    <a:pt x="5073" y="2727"/>
                    <a:pt x="4680" y="2263"/>
                    <a:pt x="4478" y="2025"/>
                  </a:cubicBezTo>
                  <a:cubicBezTo>
                    <a:pt x="4418" y="1929"/>
                    <a:pt x="4323" y="1894"/>
                    <a:pt x="4216" y="1894"/>
                  </a:cubicBezTo>
                  <a:cubicBezTo>
                    <a:pt x="4109" y="1894"/>
                    <a:pt x="4001" y="1941"/>
                    <a:pt x="3942" y="2025"/>
                  </a:cubicBezTo>
                  <a:cubicBezTo>
                    <a:pt x="2989" y="3227"/>
                    <a:pt x="2096" y="3346"/>
                    <a:pt x="1763" y="3346"/>
                  </a:cubicBezTo>
                  <a:lnTo>
                    <a:pt x="1739" y="3346"/>
                  </a:lnTo>
                  <a:lnTo>
                    <a:pt x="1739" y="2810"/>
                  </a:lnTo>
                  <a:cubicBezTo>
                    <a:pt x="1739" y="1453"/>
                    <a:pt x="2846" y="346"/>
                    <a:pt x="4216" y="346"/>
                  </a:cubicBezTo>
                  <a:close/>
                  <a:moveTo>
                    <a:pt x="5085" y="6477"/>
                  </a:moveTo>
                  <a:lnTo>
                    <a:pt x="5085" y="7359"/>
                  </a:lnTo>
                  <a:cubicBezTo>
                    <a:pt x="5085" y="7847"/>
                    <a:pt x="4692" y="8252"/>
                    <a:pt x="4192" y="8252"/>
                  </a:cubicBezTo>
                  <a:cubicBezTo>
                    <a:pt x="3704" y="8252"/>
                    <a:pt x="3299" y="7847"/>
                    <a:pt x="3299" y="7359"/>
                  </a:cubicBezTo>
                  <a:lnTo>
                    <a:pt x="3299" y="6477"/>
                  </a:lnTo>
                  <a:cubicBezTo>
                    <a:pt x="3573" y="6585"/>
                    <a:pt x="3882" y="6644"/>
                    <a:pt x="4192" y="6644"/>
                  </a:cubicBezTo>
                  <a:cubicBezTo>
                    <a:pt x="4513" y="6644"/>
                    <a:pt x="4811" y="6585"/>
                    <a:pt x="5085" y="6477"/>
                  </a:cubicBezTo>
                  <a:close/>
                  <a:moveTo>
                    <a:pt x="5430" y="7061"/>
                  </a:moveTo>
                  <a:lnTo>
                    <a:pt x="5883" y="7204"/>
                  </a:lnTo>
                  <a:cubicBezTo>
                    <a:pt x="5954" y="7239"/>
                    <a:pt x="6002" y="7299"/>
                    <a:pt x="6002" y="7370"/>
                  </a:cubicBezTo>
                  <a:cubicBezTo>
                    <a:pt x="6014" y="7990"/>
                    <a:pt x="5883" y="8502"/>
                    <a:pt x="5752" y="8799"/>
                  </a:cubicBezTo>
                  <a:cubicBezTo>
                    <a:pt x="5664" y="9003"/>
                    <a:pt x="5465" y="9128"/>
                    <a:pt x="5259" y="9128"/>
                  </a:cubicBezTo>
                  <a:cubicBezTo>
                    <a:pt x="5213" y="9128"/>
                    <a:pt x="5166" y="9122"/>
                    <a:pt x="5121" y="9109"/>
                  </a:cubicBezTo>
                  <a:lnTo>
                    <a:pt x="4240" y="8883"/>
                  </a:lnTo>
                  <a:lnTo>
                    <a:pt x="4168" y="8883"/>
                  </a:lnTo>
                  <a:lnTo>
                    <a:pt x="3287" y="9109"/>
                  </a:lnTo>
                  <a:cubicBezTo>
                    <a:pt x="3247" y="9118"/>
                    <a:pt x="3205" y="9123"/>
                    <a:pt x="3164" y="9123"/>
                  </a:cubicBezTo>
                  <a:cubicBezTo>
                    <a:pt x="2953" y="9123"/>
                    <a:pt x="2748" y="8999"/>
                    <a:pt x="2668" y="8799"/>
                  </a:cubicBezTo>
                  <a:cubicBezTo>
                    <a:pt x="2525" y="8490"/>
                    <a:pt x="2394" y="7990"/>
                    <a:pt x="2430" y="7370"/>
                  </a:cubicBezTo>
                  <a:cubicBezTo>
                    <a:pt x="2430" y="7299"/>
                    <a:pt x="2489" y="7216"/>
                    <a:pt x="2549" y="7204"/>
                  </a:cubicBezTo>
                  <a:lnTo>
                    <a:pt x="2989" y="7061"/>
                  </a:lnTo>
                  <a:lnTo>
                    <a:pt x="2989" y="7359"/>
                  </a:lnTo>
                  <a:cubicBezTo>
                    <a:pt x="2989" y="8025"/>
                    <a:pt x="3537" y="8573"/>
                    <a:pt x="4216" y="8573"/>
                  </a:cubicBezTo>
                  <a:cubicBezTo>
                    <a:pt x="4882" y="8573"/>
                    <a:pt x="5430" y="8025"/>
                    <a:pt x="5430" y="7359"/>
                  </a:cubicBezTo>
                  <a:lnTo>
                    <a:pt x="5430" y="7061"/>
                  </a:lnTo>
                  <a:close/>
                  <a:moveTo>
                    <a:pt x="4204" y="0"/>
                  </a:moveTo>
                  <a:cubicBezTo>
                    <a:pt x="2656" y="0"/>
                    <a:pt x="1406" y="1251"/>
                    <a:pt x="1406" y="2798"/>
                  </a:cubicBezTo>
                  <a:lnTo>
                    <a:pt x="1406" y="2810"/>
                  </a:lnTo>
                  <a:cubicBezTo>
                    <a:pt x="1346" y="2810"/>
                    <a:pt x="1263" y="2810"/>
                    <a:pt x="1203" y="2822"/>
                  </a:cubicBezTo>
                  <a:cubicBezTo>
                    <a:pt x="787" y="2906"/>
                    <a:pt x="453" y="3227"/>
                    <a:pt x="370" y="3644"/>
                  </a:cubicBezTo>
                  <a:cubicBezTo>
                    <a:pt x="287" y="4061"/>
                    <a:pt x="465" y="4477"/>
                    <a:pt x="811" y="4715"/>
                  </a:cubicBezTo>
                  <a:cubicBezTo>
                    <a:pt x="870" y="4751"/>
                    <a:pt x="894" y="4823"/>
                    <a:pt x="882" y="4882"/>
                  </a:cubicBezTo>
                  <a:cubicBezTo>
                    <a:pt x="870" y="5061"/>
                    <a:pt x="882" y="5239"/>
                    <a:pt x="941" y="5418"/>
                  </a:cubicBezTo>
                  <a:cubicBezTo>
                    <a:pt x="1084" y="5858"/>
                    <a:pt x="1477" y="6204"/>
                    <a:pt x="1942" y="6299"/>
                  </a:cubicBezTo>
                  <a:cubicBezTo>
                    <a:pt x="2013" y="6311"/>
                    <a:pt x="2096" y="6311"/>
                    <a:pt x="2180" y="6311"/>
                  </a:cubicBezTo>
                  <a:cubicBezTo>
                    <a:pt x="2370" y="6311"/>
                    <a:pt x="2561" y="6263"/>
                    <a:pt x="2739" y="6180"/>
                  </a:cubicBezTo>
                  <a:cubicBezTo>
                    <a:pt x="2811" y="6239"/>
                    <a:pt x="2894" y="6275"/>
                    <a:pt x="2977" y="6323"/>
                  </a:cubicBezTo>
                  <a:lnTo>
                    <a:pt x="2977" y="6716"/>
                  </a:lnTo>
                  <a:lnTo>
                    <a:pt x="2430" y="6906"/>
                  </a:lnTo>
                  <a:cubicBezTo>
                    <a:pt x="2239" y="6978"/>
                    <a:pt x="2096" y="7156"/>
                    <a:pt x="2084" y="7370"/>
                  </a:cubicBezTo>
                  <a:lnTo>
                    <a:pt x="2084" y="7394"/>
                  </a:lnTo>
                  <a:lnTo>
                    <a:pt x="822" y="7847"/>
                  </a:lnTo>
                  <a:cubicBezTo>
                    <a:pt x="334" y="8025"/>
                    <a:pt x="1" y="8466"/>
                    <a:pt x="1" y="8990"/>
                  </a:cubicBezTo>
                  <a:lnTo>
                    <a:pt x="1" y="11061"/>
                  </a:lnTo>
                  <a:cubicBezTo>
                    <a:pt x="1" y="11145"/>
                    <a:pt x="72" y="11228"/>
                    <a:pt x="168" y="11228"/>
                  </a:cubicBezTo>
                  <a:cubicBezTo>
                    <a:pt x="251" y="11228"/>
                    <a:pt x="334" y="11145"/>
                    <a:pt x="334" y="11061"/>
                  </a:cubicBezTo>
                  <a:lnTo>
                    <a:pt x="334" y="8990"/>
                  </a:lnTo>
                  <a:cubicBezTo>
                    <a:pt x="334" y="8883"/>
                    <a:pt x="346" y="8787"/>
                    <a:pt x="394" y="8680"/>
                  </a:cubicBezTo>
                  <a:lnTo>
                    <a:pt x="1227" y="9395"/>
                  </a:lnTo>
                  <a:cubicBezTo>
                    <a:pt x="1346" y="9490"/>
                    <a:pt x="1418" y="9645"/>
                    <a:pt x="1418" y="9787"/>
                  </a:cubicBezTo>
                  <a:lnTo>
                    <a:pt x="1418" y="11061"/>
                  </a:lnTo>
                  <a:cubicBezTo>
                    <a:pt x="1418" y="11145"/>
                    <a:pt x="1489" y="11228"/>
                    <a:pt x="1584" y="11228"/>
                  </a:cubicBezTo>
                  <a:cubicBezTo>
                    <a:pt x="1668" y="11228"/>
                    <a:pt x="1739" y="11145"/>
                    <a:pt x="1739" y="11061"/>
                  </a:cubicBezTo>
                  <a:lnTo>
                    <a:pt x="1739" y="9787"/>
                  </a:lnTo>
                  <a:cubicBezTo>
                    <a:pt x="1739" y="9537"/>
                    <a:pt x="1644" y="9299"/>
                    <a:pt x="1442" y="9144"/>
                  </a:cubicBezTo>
                  <a:lnTo>
                    <a:pt x="584" y="8394"/>
                  </a:lnTo>
                  <a:cubicBezTo>
                    <a:pt x="668" y="8287"/>
                    <a:pt x="811" y="8204"/>
                    <a:pt x="941" y="8156"/>
                  </a:cubicBezTo>
                  <a:lnTo>
                    <a:pt x="2096" y="7751"/>
                  </a:lnTo>
                  <a:cubicBezTo>
                    <a:pt x="2132" y="8263"/>
                    <a:pt x="2251" y="8680"/>
                    <a:pt x="2370" y="8942"/>
                  </a:cubicBezTo>
                  <a:cubicBezTo>
                    <a:pt x="2508" y="9277"/>
                    <a:pt x="2825" y="9481"/>
                    <a:pt x="3167" y="9481"/>
                  </a:cubicBezTo>
                  <a:cubicBezTo>
                    <a:pt x="3238" y="9481"/>
                    <a:pt x="3310" y="9473"/>
                    <a:pt x="3382" y="9454"/>
                  </a:cubicBezTo>
                  <a:lnTo>
                    <a:pt x="4061" y="9287"/>
                  </a:lnTo>
                  <a:lnTo>
                    <a:pt x="4061" y="9823"/>
                  </a:lnTo>
                  <a:cubicBezTo>
                    <a:pt x="4061" y="9918"/>
                    <a:pt x="4144" y="9990"/>
                    <a:pt x="4228" y="9990"/>
                  </a:cubicBezTo>
                  <a:cubicBezTo>
                    <a:pt x="4311" y="9990"/>
                    <a:pt x="4394" y="9918"/>
                    <a:pt x="4394" y="9823"/>
                  </a:cubicBezTo>
                  <a:lnTo>
                    <a:pt x="4394" y="9287"/>
                  </a:lnTo>
                  <a:lnTo>
                    <a:pt x="5073" y="9454"/>
                  </a:lnTo>
                  <a:cubicBezTo>
                    <a:pt x="5144" y="9466"/>
                    <a:pt x="5228" y="9478"/>
                    <a:pt x="5287" y="9478"/>
                  </a:cubicBezTo>
                  <a:cubicBezTo>
                    <a:pt x="5621" y="9478"/>
                    <a:pt x="5942" y="9275"/>
                    <a:pt x="6085" y="8942"/>
                  </a:cubicBezTo>
                  <a:cubicBezTo>
                    <a:pt x="6204" y="8680"/>
                    <a:pt x="6323" y="8263"/>
                    <a:pt x="6359" y="7751"/>
                  </a:cubicBezTo>
                  <a:lnTo>
                    <a:pt x="7514" y="8156"/>
                  </a:lnTo>
                  <a:cubicBezTo>
                    <a:pt x="7669" y="8204"/>
                    <a:pt x="7788" y="8287"/>
                    <a:pt x="7871" y="8394"/>
                  </a:cubicBezTo>
                  <a:lnTo>
                    <a:pt x="7014" y="9133"/>
                  </a:lnTo>
                  <a:cubicBezTo>
                    <a:pt x="6823" y="9299"/>
                    <a:pt x="6716" y="9537"/>
                    <a:pt x="6716" y="9787"/>
                  </a:cubicBezTo>
                  <a:lnTo>
                    <a:pt x="6716" y="11061"/>
                  </a:lnTo>
                  <a:cubicBezTo>
                    <a:pt x="6716" y="11145"/>
                    <a:pt x="6787" y="11216"/>
                    <a:pt x="6871" y="11216"/>
                  </a:cubicBezTo>
                  <a:cubicBezTo>
                    <a:pt x="6966" y="11216"/>
                    <a:pt x="7037" y="11145"/>
                    <a:pt x="7037" y="11061"/>
                  </a:cubicBezTo>
                  <a:lnTo>
                    <a:pt x="7037" y="9787"/>
                  </a:lnTo>
                  <a:cubicBezTo>
                    <a:pt x="7037" y="9633"/>
                    <a:pt x="7109" y="9478"/>
                    <a:pt x="7228" y="9395"/>
                  </a:cubicBezTo>
                  <a:lnTo>
                    <a:pt x="8061" y="8680"/>
                  </a:lnTo>
                  <a:cubicBezTo>
                    <a:pt x="8097" y="8775"/>
                    <a:pt x="8121" y="8883"/>
                    <a:pt x="8121" y="8990"/>
                  </a:cubicBezTo>
                  <a:lnTo>
                    <a:pt x="8121" y="11061"/>
                  </a:lnTo>
                  <a:cubicBezTo>
                    <a:pt x="8121" y="11145"/>
                    <a:pt x="8204" y="11216"/>
                    <a:pt x="8288" y="11216"/>
                  </a:cubicBezTo>
                  <a:cubicBezTo>
                    <a:pt x="8383" y="11216"/>
                    <a:pt x="8454" y="11145"/>
                    <a:pt x="8454" y="11061"/>
                  </a:cubicBezTo>
                  <a:lnTo>
                    <a:pt x="8454" y="8990"/>
                  </a:lnTo>
                  <a:cubicBezTo>
                    <a:pt x="8395" y="8466"/>
                    <a:pt x="8061" y="8013"/>
                    <a:pt x="7573" y="7847"/>
                  </a:cubicBezTo>
                  <a:lnTo>
                    <a:pt x="6311" y="7394"/>
                  </a:lnTo>
                  <a:lnTo>
                    <a:pt x="6311" y="7370"/>
                  </a:lnTo>
                  <a:cubicBezTo>
                    <a:pt x="6299" y="7156"/>
                    <a:pt x="6168" y="6978"/>
                    <a:pt x="5966" y="6906"/>
                  </a:cubicBezTo>
                  <a:lnTo>
                    <a:pt x="5418" y="6716"/>
                  </a:lnTo>
                  <a:lnTo>
                    <a:pt x="5418" y="6323"/>
                  </a:lnTo>
                  <a:cubicBezTo>
                    <a:pt x="5502" y="6275"/>
                    <a:pt x="5585" y="6216"/>
                    <a:pt x="5656" y="6180"/>
                  </a:cubicBezTo>
                  <a:cubicBezTo>
                    <a:pt x="5835" y="6263"/>
                    <a:pt x="6025" y="6311"/>
                    <a:pt x="6216" y="6311"/>
                  </a:cubicBezTo>
                  <a:cubicBezTo>
                    <a:pt x="6299" y="6311"/>
                    <a:pt x="6383" y="6311"/>
                    <a:pt x="6454" y="6299"/>
                  </a:cubicBezTo>
                  <a:cubicBezTo>
                    <a:pt x="6918" y="6204"/>
                    <a:pt x="7311" y="5858"/>
                    <a:pt x="7454" y="5418"/>
                  </a:cubicBezTo>
                  <a:cubicBezTo>
                    <a:pt x="7514" y="5239"/>
                    <a:pt x="7526" y="5061"/>
                    <a:pt x="7514" y="4882"/>
                  </a:cubicBezTo>
                  <a:cubicBezTo>
                    <a:pt x="7514" y="4823"/>
                    <a:pt x="7549" y="4751"/>
                    <a:pt x="7585" y="4715"/>
                  </a:cubicBezTo>
                  <a:cubicBezTo>
                    <a:pt x="7954" y="4477"/>
                    <a:pt x="8109" y="4061"/>
                    <a:pt x="8026" y="3644"/>
                  </a:cubicBezTo>
                  <a:cubicBezTo>
                    <a:pt x="7930" y="3227"/>
                    <a:pt x="7609" y="2906"/>
                    <a:pt x="7192" y="2822"/>
                  </a:cubicBezTo>
                  <a:cubicBezTo>
                    <a:pt x="7133" y="2810"/>
                    <a:pt x="7061" y="2810"/>
                    <a:pt x="7002" y="2810"/>
                  </a:cubicBezTo>
                  <a:lnTo>
                    <a:pt x="7002" y="2798"/>
                  </a:lnTo>
                  <a:cubicBezTo>
                    <a:pt x="7002" y="1251"/>
                    <a:pt x="5752" y="0"/>
                    <a:pt x="4204"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4" name="Google Shape;494;p26"/>
            <p:cNvSpPr/>
            <p:nvPr/>
          </p:nvSpPr>
          <p:spPr>
            <a:xfrm>
              <a:off x="5031281" y="1828007"/>
              <a:ext cx="10201" cy="15872"/>
            </a:xfrm>
            <a:custGeom>
              <a:avLst/>
              <a:gdLst/>
              <a:ahLst/>
              <a:cxnLst/>
              <a:rect l="l" t="t" r="r" b="b"/>
              <a:pathLst>
                <a:path w="322" h="501" extrusionOk="0">
                  <a:moveTo>
                    <a:pt x="155" y="0"/>
                  </a:moveTo>
                  <a:cubicBezTo>
                    <a:pt x="72" y="0"/>
                    <a:pt x="0" y="71"/>
                    <a:pt x="0" y="167"/>
                  </a:cubicBezTo>
                  <a:lnTo>
                    <a:pt x="0" y="345"/>
                  </a:lnTo>
                  <a:cubicBezTo>
                    <a:pt x="0" y="429"/>
                    <a:pt x="72" y="500"/>
                    <a:pt x="155" y="500"/>
                  </a:cubicBezTo>
                  <a:cubicBezTo>
                    <a:pt x="250" y="500"/>
                    <a:pt x="322" y="429"/>
                    <a:pt x="322" y="345"/>
                  </a:cubicBezTo>
                  <a:lnTo>
                    <a:pt x="322" y="167"/>
                  </a:lnTo>
                  <a:cubicBezTo>
                    <a:pt x="322" y="71"/>
                    <a:pt x="250"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95" name="Google Shape;495;p26"/>
          <p:cNvGrpSpPr/>
          <p:nvPr/>
        </p:nvGrpSpPr>
        <p:grpSpPr>
          <a:xfrm>
            <a:off x="3523059" y="3468132"/>
            <a:ext cx="254644" cy="348828"/>
            <a:chOff x="1770459" y="2884503"/>
            <a:chExt cx="254644" cy="348828"/>
          </a:xfrm>
        </p:grpSpPr>
        <p:sp>
          <p:nvSpPr>
            <p:cNvPr id="496" name="Google Shape;496;p26"/>
            <p:cNvSpPr/>
            <p:nvPr/>
          </p:nvSpPr>
          <p:spPr>
            <a:xfrm>
              <a:off x="1832330" y="2884503"/>
              <a:ext cx="130902" cy="159572"/>
            </a:xfrm>
            <a:custGeom>
              <a:avLst/>
              <a:gdLst/>
              <a:ahLst/>
              <a:cxnLst/>
              <a:rect l="l" t="t" r="r" b="b"/>
              <a:pathLst>
                <a:path w="4132" h="5037" extrusionOk="0">
                  <a:moveTo>
                    <a:pt x="2060" y="0"/>
                  </a:moveTo>
                  <a:cubicBezTo>
                    <a:pt x="953" y="0"/>
                    <a:pt x="36" y="869"/>
                    <a:pt x="0" y="1977"/>
                  </a:cubicBezTo>
                  <a:cubicBezTo>
                    <a:pt x="0" y="2072"/>
                    <a:pt x="60" y="2143"/>
                    <a:pt x="143" y="2143"/>
                  </a:cubicBezTo>
                  <a:cubicBezTo>
                    <a:pt x="238" y="2143"/>
                    <a:pt x="310" y="2084"/>
                    <a:pt x="310" y="2001"/>
                  </a:cubicBezTo>
                  <a:cubicBezTo>
                    <a:pt x="357" y="1060"/>
                    <a:pt x="1131" y="322"/>
                    <a:pt x="2060" y="322"/>
                  </a:cubicBezTo>
                  <a:cubicBezTo>
                    <a:pt x="3036" y="322"/>
                    <a:pt x="3822" y="1120"/>
                    <a:pt x="3822" y="2084"/>
                  </a:cubicBezTo>
                  <a:cubicBezTo>
                    <a:pt x="3822" y="2846"/>
                    <a:pt x="3334" y="3513"/>
                    <a:pt x="2596" y="3751"/>
                  </a:cubicBezTo>
                  <a:cubicBezTo>
                    <a:pt x="2572" y="3763"/>
                    <a:pt x="2524" y="3787"/>
                    <a:pt x="2512" y="3822"/>
                  </a:cubicBezTo>
                  <a:lnTo>
                    <a:pt x="2060" y="4572"/>
                  </a:lnTo>
                  <a:lnTo>
                    <a:pt x="1619" y="3822"/>
                  </a:lnTo>
                  <a:cubicBezTo>
                    <a:pt x="1608" y="3798"/>
                    <a:pt x="1572" y="3763"/>
                    <a:pt x="1524" y="3751"/>
                  </a:cubicBezTo>
                  <a:cubicBezTo>
                    <a:pt x="977" y="3572"/>
                    <a:pt x="548" y="3144"/>
                    <a:pt x="381" y="2572"/>
                  </a:cubicBezTo>
                  <a:cubicBezTo>
                    <a:pt x="362" y="2503"/>
                    <a:pt x="293" y="2459"/>
                    <a:pt x="230" y="2459"/>
                  </a:cubicBezTo>
                  <a:cubicBezTo>
                    <a:pt x="216" y="2459"/>
                    <a:pt x="203" y="2461"/>
                    <a:pt x="191" y="2465"/>
                  </a:cubicBezTo>
                  <a:cubicBezTo>
                    <a:pt x="95" y="2501"/>
                    <a:pt x="60" y="2584"/>
                    <a:pt x="84" y="2667"/>
                  </a:cubicBezTo>
                  <a:cubicBezTo>
                    <a:pt x="274" y="3298"/>
                    <a:pt x="750" y="3810"/>
                    <a:pt x="1381" y="4037"/>
                  </a:cubicBezTo>
                  <a:lnTo>
                    <a:pt x="1929" y="4953"/>
                  </a:lnTo>
                  <a:cubicBezTo>
                    <a:pt x="1965" y="5001"/>
                    <a:pt x="2000" y="5037"/>
                    <a:pt x="2060" y="5037"/>
                  </a:cubicBezTo>
                  <a:cubicBezTo>
                    <a:pt x="2120" y="5037"/>
                    <a:pt x="2167" y="5001"/>
                    <a:pt x="2191" y="4953"/>
                  </a:cubicBezTo>
                  <a:lnTo>
                    <a:pt x="2751" y="4037"/>
                  </a:lnTo>
                  <a:cubicBezTo>
                    <a:pt x="3584" y="3739"/>
                    <a:pt x="4132" y="2965"/>
                    <a:pt x="4132" y="2084"/>
                  </a:cubicBezTo>
                  <a:cubicBezTo>
                    <a:pt x="4132" y="941"/>
                    <a:pt x="3215" y="0"/>
                    <a:pt x="2060"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7" name="Google Shape;497;p26"/>
            <p:cNvSpPr/>
            <p:nvPr/>
          </p:nvSpPr>
          <p:spPr>
            <a:xfrm>
              <a:off x="1861000" y="2912698"/>
              <a:ext cx="75842" cy="72167"/>
            </a:xfrm>
            <a:custGeom>
              <a:avLst/>
              <a:gdLst/>
              <a:ahLst/>
              <a:cxnLst/>
              <a:rect l="l" t="t" r="r" b="b"/>
              <a:pathLst>
                <a:path w="2394" h="2278" extrusionOk="0">
                  <a:moveTo>
                    <a:pt x="1441" y="313"/>
                  </a:moveTo>
                  <a:cubicBezTo>
                    <a:pt x="1572" y="313"/>
                    <a:pt x="1715" y="360"/>
                    <a:pt x="1810" y="468"/>
                  </a:cubicBezTo>
                  <a:cubicBezTo>
                    <a:pt x="2036" y="670"/>
                    <a:pt x="2036" y="1015"/>
                    <a:pt x="1834" y="1218"/>
                  </a:cubicBezTo>
                  <a:cubicBezTo>
                    <a:pt x="1726" y="1325"/>
                    <a:pt x="1587" y="1378"/>
                    <a:pt x="1448" y="1378"/>
                  </a:cubicBezTo>
                  <a:cubicBezTo>
                    <a:pt x="1310" y="1378"/>
                    <a:pt x="1173" y="1325"/>
                    <a:pt x="1072" y="1218"/>
                  </a:cubicBezTo>
                  <a:cubicBezTo>
                    <a:pt x="857" y="1015"/>
                    <a:pt x="857" y="670"/>
                    <a:pt x="1072" y="468"/>
                  </a:cubicBezTo>
                  <a:cubicBezTo>
                    <a:pt x="1167" y="360"/>
                    <a:pt x="1310" y="313"/>
                    <a:pt x="1441" y="313"/>
                  </a:cubicBezTo>
                  <a:close/>
                  <a:moveTo>
                    <a:pt x="1451" y="0"/>
                  </a:moveTo>
                  <a:cubicBezTo>
                    <a:pt x="1232" y="0"/>
                    <a:pt x="1012" y="81"/>
                    <a:pt x="845" y="241"/>
                  </a:cubicBezTo>
                  <a:cubicBezTo>
                    <a:pt x="548" y="539"/>
                    <a:pt x="524" y="992"/>
                    <a:pt x="738" y="1325"/>
                  </a:cubicBezTo>
                  <a:lnTo>
                    <a:pt x="60" y="2015"/>
                  </a:lnTo>
                  <a:cubicBezTo>
                    <a:pt x="0" y="2075"/>
                    <a:pt x="0" y="2182"/>
                    <a:pt x="60" y="2242"/>
                  </a:cubicBezTo>
                  <a:cubicBezTo>
                    <a:pt x="83" y="2265"/>
                    <a:pt x="131" y="2277"/>
                    <a:pt x="179" y="2277"/>
                  </a:cubicBezTo>
                  <a:cubicBezTo>
                    <a:pt x="226" y="2277"/>
                    <a:pt x="262" y="2265"/>
                    <a:pt x="298" y="2242"/>
                  </a:cubicBezTo>
                  <a:lnTo>
                    <a:pt x="976" y="1551"/>
                  </a:lnTo>
                  <a:cubicBezTo>
                    <a:pt x="1131" y="1658"/>
                    <a:pt x="1298" y="1706"/>
                    <a:pt x="1453" y="1706"/>
                  </a:cubicBezTo>
                  <a:cubicBezTo>
                    <a:pt x="1679" y="1706"/>
                    <a:pt x="1881" y="1611"/>
                    <a:pt x="2072" y="1444"/>
                  </a:cubicBezTo>
                  <a:cubicBezTo>
                    <a:pt x="2393" y="1122"/>
                    <a:pt x="2393" y="575"/>
                    <a:pt x="2048" y="241"/>
                  </a:cubicBezTo>
                  <a:cubicBezTo>
                    <a:pt x="1887" y="81"/>
                    <a:pt x="1670" y="0"/>
                    <a:pt x="1451"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8" name="Google Shape;498;p26"/>
            <p:cNvSpPr/>
            <p:nvPr/>
          </p:nvSpPr>
          <p:spPr>
            <a:xfrm>
              <a:off x="1818359" y="3060644"/>
              <a:ext cx="57753" cy="24172"/>
            </a:xfrm>
            <a:custGeom>
              <a:avLst/>
              <a:gdLst/>
              <a:ahLst/>
              <a:cxnLst/>
              <a:rect l="l" t="t" r="r" b="b"/>
              <a:pathLst>
                <a:path w="1823" h="763" extrusionOk="0">
                  <a:moveTo>
                    <a:pt x="181" y="0"/>
                  </a:moveTo>
                  <a:cubicBezTo>
                    <a:pt x="116" y="0"/>
                    <a:pt x="55" y="43"/>
                    <a:pt x="36" y="108"/>
                  </a:cubicBezTo>
                  <a:cubicBezTo>
                    <a:pt x="1" y="203"/>
                    <a:pt x="48" y="286"/>
                    <a:pt x="144" y="322"/>
                  </a:cubicBezTo>
                  <a:lnTo>
                    <a:pt x="1584" y="763"/>
                  </a:lnTo>
                  <a:lnTo>
                    <a:pt x="1632" y="763"/>
                  </a:lnTo>
                  <a:cubicBezTo>
                    <a:pt x="1703" y="763"/>
                    <a:pt x="1763" y="727"/>
                    <a:pt x="1775" y="643"/>
                  </a:cubicBezTo>
                  <a:cubicBezTo>
                    <a:pt x="1822" y="572"/>
                    <a:pt x="1775" y="465"/>
                    <a:pt x="1691" y="453"/>
                  </a:cubicBezTo>
                  <a:lnTo>
                    <a:pt x="239" y="12"/>
                  </a:lnTo>
                  <a:cubicBezTo>
                    <a:pt x="220" y="4"/>
                    <a:pt x="200" y="0"/>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9" name="Google Shape;499;p26"/>
            <p:cNvSpPr/>
            <p:nvPr/>
          </p:nvSpPr>
          <p:spPr>
            <a:xfrm>
              <a:off x="1818359" y="3078384"/>
              <a:ext cx="57753" cy="24552"/>
            </a:xfrm>
            <a:custGeom>
              <a:avLst/>
              <a:gdLst/>
              <a:ahLst/>
              <a:cxnLst/>
              <a:rect l="l" t="t" r="r" b="b"/>
              <a:pathLst>
                <a:path w="1823" h="775" extrusionOk="0">
                  <a:moveTo>
                    <a:pt x="182" y="0"/>
                  </a:moveTo>
                  <a:cubicBezTo>
                    <a:pt x="116" y="0"/>
                    <a:pt x="55" y="45"/>
                    <a:pt x="36" y="119"/>
                  </a:cubicBezTo>
                  <a:cubicBezTo>
                    <a:pt x="1" y="203"/>
                    <a:pt x="48" y="298"/>
                    <a:pt x="144" y="322"/>
                  </a:cubicBezTo>
                  <a:lnTo>
                    <a:pt x="1584" y="774"/>
                  </a:lnTo>
                  <a:lnTo>
                    <a:pt x="1632" y="774"/>
                  </a:lnTo>
                  <a:cubicBezTo>
                    <a:pt x="1703" y="774"/>
                    <a:pt x="1763" y="726"/>
                    <a:pt x="1775" y="655"/>
                  </a:cubicBezTo>
                  <a:cubicBezTo>
                    <a:pt x="1822" y="584"/>
                    <a:pt x="1775" y="488"/>
                    <a:pt x="1691" y="464"/>
                  </a:cubicBezTo>
                  <a:lnTo>
                    <a:pt x="239" y="12"/>
                  </a:lnTo>
                  <a:cubicBezTo>
                    <a:pt x="220" y="4"/>
                    <a:pt x="201"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0" name="Google Shape;500;p26"/>
            <p:cNvSpPr/>
            <p:nvPr/>
          </p:nvSpPr>
          <p:spPr>
            <a:xfrm>
              <a:off x="1818359" y="3096474"/>
              <a:ext cx="57753" cy="24172"/>
            </a:xfrm>
            <a:custGeom>
              <a:avLst/>
              <a:gdLst/>
              <a:ahLst/>
              <a:cxnLst/>
              <a:rect l="l" t="t" r="r" b="b"/>
              <a:pathLst>
                <a:path w="1823" h="763" extrusionOk="0">
                  <a:moveTo>
                    <a:pt x="181" y="1"/>
                  </a:moveTo>
                  <a:cubicBezTo>
                    <a:pt x="116" y="1"/>
                    <a:pt x="55" y="44"/>
                    <a:pt x="36" y="108"/>
                  </a:cubicBezTo>
                  <a:cubicBezTo>
                    <a:pt x="1" y="203"/>
                    <a:pt x="48" y="286"/>
                    <a:pt x="144" y="322"/>
                  </a:cubicBezTo>
                  <a:lnTo>
                    <a:pt x="1584" y="763"/>
                  </a:lnTo>
                  <a:lnTo>
                    <a:pt x="1632" y="763"/>
                  </a:lnTo>
                  <a:cubicBezTo>
                    <a:pt x="1703" y="763"/>
                    <a:pt x="1763" y="727"/>
                    <a:pt x="1775" y="644"/>
                  </a:cubicBezTo>
                  <a:cubicBezTo>
                    <a:pt x="1822" y="572"/>
                    <a:pt x="1775" y="489"/>
                    <a:pt x="1691" y="453"/>
                  </a:cubicBezTo>
                  <a:lnTo>
                    <a:pt x="239" y="13"/>
                  </a:lnTo>
                  <a:cubicBezTo>
                    <a:pt x="220" y="4"/>
                    <a:pt x="200"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1" name="Google Shape;501;p26"/>
            <p:cNvSpPr/>
            <p:nvPr/>
          </p:nvSpPr>
          <p:spPr>
            <a:xfrm>
              <a:off x="2022410" y="3029914"/>
              <a:ext cx="760" cy="570"/>
            </a:xfrm>
            <a:custGeom>
              <a:avLst/>
              <a:gdLst/>
              <a:ahLst/>
              <a:cxnLst/>
              <a:rect l="l" t="t" r="r" b="b"/>
              <a:pathLst>
                <a:path w="24" h="18" extrusionOk="0">
                  <a:moveTo>
                    <a:pt x="3" y="0"/>
                  </a:moveTo>
                  <a:cubicBezTo>
                    <a:pt x="0" y="0"/>
                    <a:pt x="21" y="18"/>
                    <a:pt x="23" y="18"/>
                  </a:cubicBezTo>
                  <a:cubicBezTo>
                    <a:pt x="24" y="18"/>
                    <a:pt x="22" y="15"/>
                    <a:pt x="13" y="6"/>
                  </a:cubicBezTo>
                  <a:cubicBezTo>
                    <a:pt x="7" y="2"/>
                    <a:pt x="4" y="0"/>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2" name="Google Shape;502;p26"/>
            <p:cNvSpPr/>
            <p:nvPr/>
          </p:nvSpPr>
          <p:spPr>
            <a:xfrm>
              <a:off x="1770459" y="3017337"/>
              <a:ext cx="254644" cy="215994"/>
            </a:xfrm>
            <a:custGeom>
              <a:avLst/>
              <a:gdLst/>
              <a:ahLst/>
              <a:cxnLst/>
              <a:rect l="l" t="t" r="r" b="b"/>
              <a:pathLst>
                <a:path w="8038" h="6818" extrusionOk="0">
                  <a:moveTo>
                    <a:pt x="7275" y="391"/>
                  </a:moveTo>
                  <a:lnTo>
                    <a:pt x="7275" y="3677"/>
                  </a:lnTo>
                  <a:lnTo>
                    <a:pt x="4180" y="4677"/>
                  </a:lnTo>
                  <a:lnTo>
                    <a:pt x="4180" y="2570"/>
                  </a:lnTo>
                  <a:lnTo>
                    <a:pt x="4180" y="1760"/>
                  </a:lnTo>
                  <a:lnTo>
                    <a:pt x="4180" y="1391"/>
                  </a:lnTo>
                  <a:lnTo>
                    <a:pt x="7275" y="391"/>
                  </a:lnTo>
                  <a:close/>
                  <a:moveTo>
                    <a:pt x="310" y="748"/>
                  </a:moveTo>
                  <a:lnTo>
                    <a:pt x="429" y="796"/>
                  </a:lnTo>
                  <a:lnTo>
                    <a:pt x="429" y="3820"/>
                  </a:lnTo>
                  <a:cubicBezTo>
                    <a:pt x="429" y="3892"/>
                    <a:pt x="477" y="3951"/>
                    <a:pt x="548" y="3963"/>
                  </a:cubicBezTo>
                  <a:lnTo>
                    <a:pt x="3858" y="5023"/>
                  </a:lnTo>
                  <a:lnTo>
                    <a:pt x="3858" y="5630"/>
                  </a:lnTo>
                  <a:lnTo>
                    <a:pt x="310" y="4499"/>
                  </a:lnTo>
                  <a:lnTo>
                    <a:pt x="310" y="1332"/>
                  </a:lnTo>
                  <a:lnTo>
                    <a:pt x="310" y="748"/>
                  </a:lnTo>
                  <a:close/>
                  <a:moveTo>
                    <a:pt x="7704" y="748"/>
                  </a:moveTo>
                  <a:lnTo>
                    <a:pt x="7704" y="1332"/>
                  </a:lnTo>
                  <a:lnTo>
                    <a:pt x="7704" y="4499"/>
                  </a:lnTo>
                  <a:lnTo>
                    <a:pt x="4168" y="5630"/>
                  </a:lnTo>
                  <a:lnTo>
                    <a:pt x="4168" y="5023"/>
                  </a:lnTo>
                  <a:lnTo>
                    <a:pt x="7466" y="3963"/>
                  </a:lnTo>
                  <a:cubicBezTo>
                    <a:pt x="7525" y="3951"/>
                    <a:pt x="7585" y="3880"/>
                    <a:pt x="7585" y="3820"/>
                  </a:cubicBezTo>
                  <a:lnTo>
                    <a:pt x="7585" y="796"/>
                  </a:lnTo>
                  <a:lnTo>
                    <a:pt x="7704" y="748"/>
                  </a:lnTo>
                  <a:close/>
                  <a:moveTo>
                    <a:pt x="310" y="4844"/>
                  </a:moveTo>
                  <a:lnTo>
                    <a:pt x="3858" y="5975"/>
                  </a:lnTo>
                  <a:lnTo>
                    <a:pt x="3858" y="6440"/>
                  </a:lnTo>
                  <a:lnTo>
                    <a:pt x="310" y="5309"/>
                  </a:lnTo>
                  <a:lnTo>
                    <a:pt x="310" y="4844"/>
                  </a:lnTo>
                  <a:close/>
                  <a:moveTo>
                    <a:pt x="595" y="0"/>
                  </a:moveTo>
                  <a:cubicBezTo>
                    <a:pt x="562" y="0"/>
                    <a:pt x="522" y="17"/>
                    <a:pt x="489" y="34"/>
                  </a:cubicBezTo>
                  <a:cubicBezTo>
                    <a:pt x="441" y="70"/>
                    <a:pt x="429" y="105"/>
                    <a:pt x="429" y="165"/>
                  </a:cubicBezTo>
                  <a:lnTo>
                    <a:pt x="429" y="439"/>
                  </a:lnTo>
                  <a:lnTo>
                    <a:pt x="203" y="367"/>
                  </a:lnTo>
                  <a:cubicBezTo>
                    <a:pt x="189" y="360"/>
                    <a:pt x="175" y="358"/>
                    <a:pt x="161" y="358"/>
                  </a:cubicBezTo>
                  <a:cubicBezTo>
                    <a:pt x="127" y="358"/>
                    <a:pt x="94" y="374"/>
                    <a:pt x="60" y="391"/>
                  </a:cubicBezTo>
                  <a:cubicBezTo>
                    <a:pt x="12" y="427"/>
                    <a:pt x="1" y="463"/>
                    <a:pt x="1" y="522"/>
                  </a:cubicBezTo>
                  <a:lnTo>
                    <a:pt x="1" y="1332"/>
                  </a:lnTo>
                  <a:lnTo>
                    <a:pt x="1" y="4618"/>
                  </a:lnTo>
                  <a:lnTo>
                    <a:pt x="1" y="5428"/>
                  </a:lnTo>
                  <a:cubicBezTo>
                    <a:pt x="1" y="5499"/>
                    <a:pt x="48" y="5559"/>
                    <a:pt x="120" y="5570"/>
                  </a:cubicBezTo>
                  <a:lnTo>
                    <a:pt x="3977" y="6809"/>
                  </a:lnTo>
                  <a:cubicBezTo>
                    <a:pt x="3989" y="6815"/>
                    <a:pt x="4001" y="6818"/>
                    <a:pt x="4016" y="6818"/>
                  </a:cubicBezTo>
                  <a:cubicBezTo>
                    <a:pt x="4031" y="6818"/>
                    <a:pt x="4049" y="6815"/>
                    <a:pt x="4073" y="6809"/>
                  </a:cubicBezTo>
                  <a:lnTo>
                    <a:pt x="6061" y="6166"/>
                  </a:lnTo>
                  <a:cubicBezTo>
                    <a:pt x="6144" y="6130"/>
                    <a:pt x="6192" y="6047"/>
                    <a:pt x="6156" y="5963"/>
                  </a:cubicBezTo>
                  <a:cubicBezTo>
                    <a:pt x="6138" y="5890"/>
                    <a:pt x="6076" y="5844"/>
                    <a:pt x="6011" y="5844"/>
                  </a:cubicBezTo>
                  <a:cubicBezTo>
                    <a:pt x="5992" y="5844"/>
                    <a:pt x="5972" y="5848"/>
                    <a:pt x="5954" y="5856"/>
                  </a:cubicBezTo>
                  <a:lnTo>
                    <a:pt x="4180" y="6440"/>
                  </a:lnTo>
                  <a:lnTo>
                    <a:pt x="4180" y="5975"/>
                  </a:lnTo>
                  <a:lnTo>
                    <a:pt x="7728" y="4844"/>
                  </a:lnTo>
                  <a:lnTo>
                    <a:pt x="7728" y="5309"/>
                  </a:lnTo>
                  <a:lnTo>
                    <a:pt x="6597" y="5666"/>
                  </a:lnTo>
                  <a:cubicBezTo>
                    <a:pt x="6501" y="5690"/>
                    <a:pt x="6454" y="5773"/>
                    <a:pt x="6489" y="5868"/>
                  </a:cubicBezTo>
                  <a:cubicBezTo>
                    <a:pt x="6501" y="5940"/>
                    <a:pt x="6573" y="5987"/>
                    <a:pt x="6632" y="5987"/>
                  </a:cubicBezTo>
                  <a:cubicBezTo>
                    <a:pt x="6656" y="5987"/>
                    <a:pt x="6668" y="5987"/>
                    <a:pt x="6680" y="5975"/>
                  </a:cubicBezTo>
                  <a:lnTo>
                    <a:pt x="7918" y="5570"/>
                  </a:lnTo>
                  <a:cubicBezTo>
                    <a:pt x="7978" y="5559"/>
                    <a:pt x="8037" y="5475"/>
                    <a:pt x="8037" y="5416"/>
                  </a:cubicBezTo>
                  <a:lnTo>
                    <a:pt x="8037" y="4618"/>
                  </a:lnTo>
                  <a:lnTo>
                    <a:pt x="8037" y="1332"/>
                  </a:lnTo>
                  <a:lnTo>
                    <a:pt x="8037" y="522"/>
                  </a:lnTo>
                  <a:cubicBezTo>
                    <a:pt x="8037" y="486"/>
                    <a:pt x="8002" y="439"/>
                    <a:pt x="7966" y="403"/>
                  </a:cubicBezTo>
                  <a:cubicBezTo>
                    <a:pt x="7931" y="386"/>
                    <a:pt x="7896" y="375"/>
                    <a:pt x="7857" y="375"/>
                  </a:cubicBezTo>
                  <a:cubicBezTo>
                    <a:pt x="7842" y="375"/>
                    <a:pt x="7827" y="376"/>
                    <a:pt x="7811" y="379"/>
                  </a:cubicBezTo>
                  <a:lnTo>
                    <a:pt x="7585" y="451"/>
                  </a:lnTo>
                  <a:lnTo>
                    <a:pt x="7585" y="189"/>
                  </a:lnTo>
                  <a:cubicBezTo>
                    <a:pt x="7585" y="141"/>
                    <a:pt x="7561" y="82"/>
                    <a:pt x="7525" y="46"/>
                  </a:cubicBezTo>
                  <a:cubicBezTo>
                    <a:pt x="7499" y="29"/>
                    <a:pt x="7467" y="17"/>
                    <a:pt x="7428" y="17"/>
                  </a:cubicBezTo>
                  <a:cubicBezTo>
                    <a:pt x="7413" y="17"/>
                    <a:pt x="7398" y="19"/>
                    <a:pt x="7382" y="22"/>
                  </a:cubicBezTo>
                  <a:lnTo>
                    <a:pt x="4013" y="1094"/>
                  </a:lnTo>
                  <a:lnTo>
                    <a:pt x="1965" y="439"/>
                  </a:lnTo>
                  <a:cubicBezTo>
                    <a:pt x="1944" y="431"/>
                    <a:pt x="1923" y="427"/>
                    <a:pt x="1903" y="427"/>
                  </a:cubicBezTo>
                  <a:cubicBezTo>
                    <a:pt x="1835" y="427"/>
                    <a:pt x="1778" y="472"/>
                    <a:pt x="1751" y="546"/>
                  </a:cubicBezTo>
                  <a:cubicBezTo>
                    <a:pt x="1727" y="629"/>
                    <a:pt x="1775" y="725"/>
                    <a:pt x="1858" y="748"/>
                  </a:cubicBezTo>
                  <a:lnTo>
                    <a:pt x="3834" y="1391"/>
                  </a:lnTo>
                  <a:lnTo>
                    <a:pt x="3834" y="1760"/>
                  </a:lnTo>
                  <a:lnTo>
                    <a:pt x="3834" y="2570"/>
                  </a:lnTo>
                  <a:lnTo>
                    <a:pt x="3834" y="4677"/>
                  </a:lnTo>
                  <a:lnTo>
                    <a:pt x="739" y="3677"/>
                  </a:lnTo>
                  <a:lnTo>
                    <a:pt x="739" y="391"/>
                  </a:lnTo>
                  <a:lnTo>
                    <a:pt x="1215" y="546"/>
                  </a:lnTo>
                  <a:cubicBezTo>
                    <a:pt x="1232" y="550"/>
                    <a:pt x="1248" y="552"/>
                    <a:pt x="1264" y="552"/>
                  </a:cubicBezTo>
                  <a:cubicBezTo>
                    <a:pt x="1338" y="552"/>
                    <a:pt x="1400" y="508"/>
                    <a:pt x="1429" y="439"/>
                  </a:cubicBezTo>
                  <a:cubicBezTo>
                    <a:pt x="1453" y="344"/>
                    <a:pt x="1406" y="260"/>
                    <a:pt x="1322" y="225"/>
                  </a:cubicBezTo>
                  <a:lnTo>
                    <a:pt x="632" y="10"/>
                  </a:lnTo>
                  <a:cubicBezTo>
                    <a:pt x="621" y="3"/>
                    <a:pt x="60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3" name="Google Shape;503;p26"/>
            <p:cNvSpPr/>
            <p:nvPr/>
          </p:nvSpPr>
          <p:spPr>
            <a:xfrm>
              <a:off x="1929271" y="3055987"/>
              <a:ext cx="38111" cy="47298"/>
            </a:xfrm>
            <a:custGeom>
              <a:avLst/>
              <a:gdLst/>
              <a:ahLst/>
              <a:cxnLst/>
              <a:rect l="l" t="t" r="r" b="b"/>
              <a:pathLst>
                <a:path w="1203" h="1493" extrusionOk="0">
                  <a:moveTo>
                    <a:pt x="881" y="374"/>
                  </a:moveTo>
                  <a:lnTo>
                    <a:pt x="881" y="945"/>
                  </a:lnTo>
                  <a:lnTo>
                    <a:pt x="345" y="1112"/>
                  </a:lnTo>
                  <a:lnTo>
                    <a:pt x="345" y="540"/>
                  </a:lnTo>
                  <a:lnTo>
                    <a:pt x="881" y="374"/>
                  </a:lnTo>
                  <a:close/>
                  <a:moveTo>
                    <a:pt x="1029" y="0"/>
                  </a:moveTo>
                  <a:cubicBezTo>
                    <a:pt x="1017" y="0"/>
                    <a:pt x="1003" y="2"/>
                    <a:pt x="988" y="5"/>
                  </a:cubicBezTo>
                  <a:lnTo>
                    <a:pt x="119" y="279"/>
                  </a:lnTo>
                  <a:cubicBezTo>
                    <a:pt x="60" y="290"/>
                    <a:pt x="0" y="362"/>
                    <a:pt x="0" y="421"/>
                  </a:cubicBezTo>
                  <a:lnTo>
                    <a:pt x="0" y="1326"/>
                  </a:lnTo>
                  <a:cubicBezTo>
                    <a:pt x="0" y="1374"/>
                    <a:pt x="24" y="1433"/>
                    <a:pt x="60" y="1469"/>
                  </a:cubicBezTo>
                  <a:cubicBezTo>
                    <a:pt x="83" y="1481"/>
                    <a:pt x="119" y="1493"/>
                    <a:pt x="155" y="1493"/>
                  </a:cubicBezTo>
                  <a:cubicBezTo>
                    <a:pt x="167" y="1493"/>
                    <a:pt x="179" y="1493"/>
                    <a:pt x="191" y="1481"/>
                  </a:cubicBezTo>
                  <a:lnTo>
                    <a:pt x="1060" y="1207"/>
                  </a:lnTo>
                  <a:cubicBezTo>
                    <a:pt x="1119" y="1195"/>
                    <a:pt x="1179" y="1124"/>
                    <a:pt x="1179" y="1064"/>
                  </a:cubicBezTo>
                  <a:lnTo>
                    <a:pt x="1179" y="159"/>
                  </a:lnTo>
                  <a:cubicBezTo>
                    <a:pt x="1203" y="112"/>
                    <a:pt x="1179" y="64"/>
                    <a:pt x="1131" y="40"/>
                  </a:cubicBezTo>
                  <a:cubicBezTo>
                    <a:pt x="1095" y="14"/>
                    <a:pt x="1066" y="0"/>
                    <a:pt x="1029"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1000"/>
                                        <p:tgtEl>
                                          <p:spTgt spid="4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7"/>
                                        </p:tgtEl>
                                        <p:attrNameLst>
                                          <p:attrName>style.visibility</p:attrName>
                                        </p:attrNameLst>
                                      </p:cBhvr>
                                      <p:to>
                                        <p:strVal val="visible"/>
                                      </p:to>
                                    </p:set>
                                    <p:animEffect transition="in" filter="fade">
                                      <p:cBhvr>
                                        <p:cTn id="12" dur="1000"/>
                                        <p:tgtEl>
                                          <p:spTgt spid="457"/>
                                        </p:tgtEl>
                                      </p:cBhvr>
                                    </p:animEffect>
                                  </p:childTnLst>
                                </p:cTn>
                              </p:par>
                              <p:par>
                                <p:cTn id="13" presetID="10" presetClass="entr" presetSubtype="0" fill="hold" nodeType="withEffect">
                                  <p:stCondLst>
                                    <p:cond delay="0"/>
                                  </p:stCondLst>
                                  <p:childTnLst>
                                    <p:set>
                                      <p:cBhvr>
                                        <p:cTn id="14" dur="1" fill="hold">
                                          <p:stCondLst>
                                            <p:cond delay="0"/>
                                          </p:stCondLst>
                                        </p:cTn>
                                        <p:tgtEl>
                                          <p:spTgt spid="479"/>
                                        </p:tgtEl>
                                        <p:attrNameLst>
                                          <p:attrName>style.visibility</p:attrName>
                                        </p:attrNameLst>
                                      </p:cBhvr>
                                      <p:to>
                                        <p:strVal val="visible"/>
                                      </p:to>
                                    </p:set>
                                    <p:animEffect transition="in" filter="fade">
                                      <p:cBhvr>
                                        <p:cTn id="15" dur="1000"/>
                                        <p:tgtEl>
                                          <p:spTgt spid="479"/>
                                        </p:tgtEl>
                                      </p:cBhvr>
                                    </p:animEffect>
                                  </p:childTnLst>
                                </p:cTn>
                              </p:par>
                              <p:par>
                                <p:cTn id="16" presetID="10" presetClass="entr" presetSubtype="0" fill="hold" nodeType="withEffect">
                                  <p:stCondLst>
                                    <p:cond delay="0"/>
                                  </p:stCondLst>
                                  <p:childTnLst>
                                    <p:set>
                                      <p:cBhvr>
                                        <p:cTn id="17" dur="1" fill="hold">
                                          <p:stCondLst>
                                            <p:cond delay="0"/>
                                          </p:stCondLst>
                                        </p:cTn>
                                        <p:tgtEl>
                                          <p:spTgt spid="484"/>
                                        </p:tgtEl>
                                        <p:attrNameLst>
                                          <p:attrName>style.visibility</p:attrName>
                                        </p:attrNameLst>
                                      </p:cBhvr>
                                      <p:to>
                                        <p:strVal val="visible"/>
                                      </p:to>
                                    </p:set>
                                    <p:animEffect transition="in" filter="fade">
                                      <p:cBhvr>
                                        <p:cTn id="18" dur="1000"/>
                                        <p:tgtEl>
                                          <p:spTgt spid="484"/>
                                        </p:tgtEl>
                                      </p:cBhvr>
                                    </p:animEffect>
                                  </p:childTnLst>
                                </p:cTn>
                              </p:par>
                              <p:par>
                                <p:cTn id="19" presetID="10" presetClass="entr" presetSubtype="0" fill="hold" nodeType="withEffect">
                                  <p:stCondLst>
                                    <p:cond delay="0"/>
                                  </p:stCondLst>
                                  <p:childTnLst>
                                    <p:set>
                                      <p:cBhvr>
                                        <p:cTn id="20" dur="1" fill="hold">
                                          <p:stCondLst>
                                            <p:cond delay="0"/>
                                          </p:stCondLst>
                                        </p:cTn>
                                        <p:tgtEl>
                                          <p:spTgt spid="489"/>
                                        </p:tgtEl>
                                        <p:attrNameLst>
                                          <p:attrName>style.visibility</p:attrName>
                                        </p:attrNameLst>
                                      </p:cBhvr>
                                      <p:to>
                                        <p:strVal val="visible"/>
                                      </p:to>
                                    </p:set>
                                    <p:animEffect transition="in" filter="fade">
                                      <p:cBhvr>
                                        <p:cTn id="21" dur="1000"/>
                                        <p:tgtEl>
                                          <p:spTgt spid="489"/>
                                        </p:tgtEl>
                                      </p:cBhvr>
                                    </p:animEffect>
                                  </p:childTnLst>
                                </p:cTn>
                              </p:par>
                              <p:par>
                                <p:cTn id="22" presetID="10" presetClass="entr" presetSubtype="0" fill="hold" nodeType="withEffect">
                                  <p:stCondLst>
                                    <p:cond delay="0"/>
                                  </p:stCondLst>
                                  <p:childTnLst>
                                    <p:set>
                                      <p:cBhvr>
                                        <p:cTn id="23" dur="1" fill="hold">
                                          <p:stCondLst>
                                            <p:cond delay="0"/>
                                          </p:stCondLst>
                                        </p:cTn>
                                        <p:tgtEl>
                                          <p:spTgt spid="495"/>
                                        </p:tgtEl>
                                        <p:attrNameLst>
                                          <p:attrName>style.visibility</p:attrName>
                                        </p:attrNameLst>
                                      </p:cBhvr>
                                      <p:to>
                                        <p:strVal val="visible"/>
                                      </p:to>
                                    </p:set>
                                    <p:animEffect transition="in" filter="fade">
                                      <p:cBhvr>
                                        <p:cTn id="24" dur="1000"/>
                                        <p:tgtEl>
                                          <p:spTgt spid="49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60"/>
                                        </p:tgtEl>
                                        <p:attrNameLst>
                                          <p:attrName>style.visibility</p:attrName>
                                        </p:attrNameLst>
                                      </p:cBhvr>
                                      <p:to>
                                        <p:strVal val="visible"/>
                                      </p:to>
                                    </p:set>
                                    <p:animEffect transition="in" filter="fade">
                                      <p:cBhvr>
                                        <p:cTn id="29" dur="1000"/>
                                        <p:tgtEl>
                                          <p:spTgt spid="460"/>
                                        </p:tgtEl>
                                      </p:cBhvr>
                                    </p:animEffect>
                                  </p:childTnLst>
                                </p:cTn>
                              </p:par>
                              <p:par>
                                <p:cTn id="30" presetID="10" presetClass="entr" presetSubtype="0" fill="hold" nodeType="withEffect">
                                  <p:stCondLst>
                                    <p:cond delay="0"/>
                                  </p:stCondLst>
                                  <p:childTnLst>
                                    <p:set>
                                      <p:cBhvr>
                                        <p:cTn id="31" dur="1" fill="hold">
                                          <p:stCondLst>
                                            <p:cond delay="0"/>
                                          </p:stCondLst>
                                        </p:cTn>
                                        <p:tgtEl>
                                          <p:spTgt spid="461"/>
                                        </p:tgtEl>
                                        <p:attrNameLst>
                                          <p:attrName>style.visibility</p:attrName>
                                        </p:attrNameLst>
                                      </p:cBhvr>
                                      <p:to>
                                        <p:strVal val="visible"/>
                                      </p:to>
                                    </p:set>
                                    <p:animEffect transition="in" filter="fade">
                                      <p:cBhvr>
                                        <p:cTn id="32" dur="1000"/>
                                        <p:tgtEl>
                                          <p:spTgt spid="461"/>
                                        </p:tgtEl>
                                      </p:cBhvr>
                                    </p:animEffect>
                                  </p:childTnLst>
                                </p:cTn>
                              </p:par>
                              <p:par>
                                <p:cTn id="33" presetID="10" presetClass="entr" presetSubtype="0" fill="hold" nodeType="withEffect">
                                  <p:stCondLst>
                                    <p:cond delay="0"/>
                                  </p:stCondLst>
                                  <p:childTnLst>
                                    <p:set>
                                      <p:cBhvr>
                                        <p:cTn id="34" dur="1" fill="hold">
                                          <p:stCondLst>
                                            <p:cond delay="0"/>
                                          </p:stCondLst>
                                        </p:cTn>
                                        <p:tgtEl>
                                          <p:spTgt spid="467"/>
                                        </p:tgtEl>
                                        <p:attrNameLst>
                                          <p:attrName>style.visibility</p:attrName>
                                        </p:attrNameLst>
                                      </p:cBhvr>
                                      <p:to>
                                        <p:strVal val="visible"/>
                                      </p:to>
                                    </p:set>
                                    <p:animEffect transition="in" filter="fade">
                                      <p:cBhvr>
                                        <p:cTn id="35" dur="1000"/>
                                        <p:tgtEl>
                                          <p:spTgt spid="467"/>
                                        </p:tgtEl>
                                      </p:cBhvr>
                                    </p:animEffect>
                                  </p:childTnLst>
                                </p:cTn>
                              </p:par>
                              <p:par>
                                <p:cTn id="36" presetID="10" presetClass="entr" presetSubtype="0" fill="hold" nodeType="withEffect">
                                  <p:stCondLst>
                                    <p:cond delay="0"/>
                                  </p:stCondLst>
                                  <p:childTnLst>
                                    <p:set>
                                      <p:cBhvr>
                                        <p:cTn id="37" dur="1" fill="hold">
                                          <p:stCondLst>
                                            <p:cond delay="0"/>
                                          </p:stCondLst>
                                        </p:cTn>
                                        <p:tgtEl>
                                          <p:spTgt spid="470"/>
                                        </p:tgtEl>
                                        <p:attrNameLst>
                                          <p:attrName>style.visibility</p:attrName>
                                        </p:attrNameLst>
                                      </p:cBhvr>
                                      <p:to>
                                        <p:strVal val="visible"/>
                                      </p:to>
                                    </p:set>
                                    <p:animEffect transition="in" filter="fade">
                                      <p:cBhvr>
                                        <p:cTn id="38" dur="1000"/>
                                        <p:tgtEl>
                                          <p:spTgt spid="4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62"/>
                                        </p:tgtEl>
                                        <p:attrNameLst>
                                          <p:attrName>style.visibility</p:attrName>
                                        </p:attrNameLst>
                                      </p:cBhvr>
                                      <p:to>
                                        <p:strVal val="visible"/>
                                      </p:to>
                                    </p:set>
                                    <p:animEffect transition="in" filter="fade">
                                      <p:cBhvr>
                                        <p:cTn id="43" dur="1000"/>
                                        <p:tgtEl>
                                          <p:spTgt spid="462"/>
                                        </p:tgtEl>
                                      </p:cBhvr>
                                    </p:animEffect>
                                  </p:childTnLst>
                                </p:cTn>
                              </p:par>
                              <p:par>
                                <p:cTn id="44" presetID="10" presetClass="entr" presetSubtype="0" fill="hold" nodeType="withEffect">
                                  <p:stCondLst>
                                    <p:cond delay="0"/>
                                  </p:stCondLst>
                                  <p:childTnLst>
                                    <p:set>
                                      <p:cBhvr>
                                        <p:cTn id="45" dur="1" fill="hold">
                                          <p:stCondLst>
                                            <p:cond delay="0"/>
                                          </p:stCondLst>
                                        </p:cTn>
                                        <p:tgtEl>
                                          <p:spTgt spid="463"/>
                                        </p:tgtEl>
                                        <p:attrNameLst>
                                          <p:attrName>style.visibility</p:attrName>
                                        </p:attrNameLst>
                                      </p:cBhvr>
                                      <p:to>
                                        <p:strVal val="visible"/>
                                      </p:to>
                                    </p:set>
                                    <p:animEffect transition="in" filter="fade">
                                      <p:cBhvr>
                                        <p:cTn id="46" dur="1000"/>
                                        <p:tgtEl>
                                          <p:spTgt spid="463"/>
                                        </p:tgtEl>
                                      </p:cBhvr>
                                    </p:animEffect>
                                  </p:childTnLst>
                                </p:cTn>
                              </p:par>
                              <p:par>
                                <p:cTn id="47" presetID="10" presetClass="entr" presetSubtype="0" fill="hold" nodeType="withEffect">
                                  <p:stCondLst>
                                    <p:cond delay="0"/>
                                  </p:stCondLst>
                                  <p:childTnLst>
                                    <p:set>
                                      <p:cBhvr>
                                        <p:cTn id="48" dur="1" fill="hold">
                                          <p:stCondLst>
                                            <p:cond delay="0"/>
                                          </p:stCondLst>
                                        </p:cTn>
                                        <p:tgtEl>
                                          <p:spTgt spid="473"/>
                                        </p:tgtEl>
                                        <p:attrNameLst>
                                          <p:attrName>style.visibility</p:attrName>
                                        </p:attrNameLst>
                                      </p:cBhvr>
                                      <p:to>
                                        <p:strVal val="visible"/>
                                      </p:to>
                                    </p:set>
                                    <p:animEffect transition="in" filter="fade">
                                      <p:cBhvr>
                                        <p:cTn id="49" dur="1000"/>
                                        <p:tgtEl>
                                          <p:spTgt spid="473"/>
                                        </p:tgtEl>
                                      </p:cBhvr>
                                    </p:animEffect>
                                  </p:childTnLst>
                                </p:cTn>
                              </p:par>
                              <p:par>
                                <p:cTn id="50" presetID="10" presetClass="entr" presetSubtype="0" fill="hold" nodeType="withEffect">
                                  <p:stCondLst>
                                    <p:cond delay="0"/>
                                  </p:stCondLst>
                                  <p:childTnLst>
                                    <p:set>
                                      <p:cBhvr>
                                        <p:cTn id="51" dur="1" fill="hold">
                                          <p:stCondLst>
                                            <p:cond delay="0"/>
                                          </p:stCondLst>
                                        </p:cTn>
                                        <p:tgtEl>
                                          <p:spTgt spid="476"/>
                                        </p:tgtEl>
                                        <p:attrNameLst>
                                          <p:attrName>style.visibility</p:attrName>
                                        </p:attrNameLst>
                                      </p:cBhvr>
                                      <p:to>
                                        <p:strVal val="visible"/>
                                      </p:to>
                                    </p:set>
                                    <p:animEffect transition="in" filter="fade">
                                      <p:cBhvr>
                                        <p:cTn id="52" dur="1000"/>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AD4E-5146-A329-7106-94C7D9D12F01}"/>
              </a:ext>
            </a:extLst>
          </p:cNvPr>
          <p:cNvSpPr>
            <a:spLocks noGrp="1"/>
          </p:cNvSpPr>
          <p:nvPr>
            <p:ph type="title"/>
          </p:nvPr>
        </p:nvSpPr>
        <p:spPr/>
        <p:txBody>
          <a:bodyPr>
            <a:normAutofit fontScale="90000"/>
          </a:bodyPr>
          <a:lstStyle/>
          <a:p>
            <a:r>
              <a:rPr lang="en-IN" dirty="0"/>
              <a:t>Dataflow Diagram</a:t>
            </a:r>
          </a:p>
        </p:txBody>
      </p:sp>
      <p:pic>
        <p:nvPicPr>
          <p:cNvPr id="4" name="Picture 3">
            <a:extLst>
              <a:ext uri="{FF2B5EF4-FFF2-40B4-BE49-F238E27FC236}">
                <a16:creationId xmlns:a16="http://schemas.microsoft.com/office/drawing/2014/main" id="{CB8D425A-2A03-A918-7CB9-0B4E5B69F2AC}"/>
              </a:ext>
            </a:extLst>
          </p:cNvPr>
          <p:cNvPicPr>
            <a:picLocks noChangeAspect="1"/>
          </p:cNvPicPr>
          <p:nvPr/>
        </p:nvPicPr>
        <p:blipFill>
          <a:blip r:embed="rId2"/>
          <a:stretch>
            <a:fillRect/>
          </a:stretch>
        </p:blipFill>
        <p:spPr>
          <a:xfrm>
            <a:off x="2409825" y="1291218"/>
            <a:ext cx="4324350" cy="3200400"/>
          </a:xfrm>
          <a:prstGeom prst="rect">
            <a:avLst/>
          </a:prstGeom>
        </p:spPr>
      </p:pic>
    </p:spTree>
    <p:extLst>
      <p:ext uri="{BB962C8B-B14F-4D97-AF65-F5344CB8AC3E}">
        <p14:creationId xmlns:p14="http://schemas.microsoft.com/office/powerpoint/2010/main" val="210816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F15A2B-97C2-63AC-1144-C9A748CE5291}"/>
              </a:ext>
            </a:extLst>
          </p:cNvPr>
          <p:cNvSpPr>
            <a:spLocks noGrp="1"/>
          </p:cNvSpPr>
          <p:nvPr>
            <p:ph type="title"/>
          </p:nvPr>
        </p:nvSpPr>
        <p:spPr>
          <a:xfrm>
            <a:off x="1055649" y="589894"/>
            <a:ext cx="7218556" cy="371400"/>
          </a:xfrm>
        </p:spPr>
        <p:txBody>
          <a:bodyPr>
            <a:noAutofit/>
          </a:bodyPr>
          <a:lstStyle/>
          <a:p>
            <a:r>
              <a:rPr lang="en-IN" b="0" dirty="0">
                <a:solidFill>
                  <a:schemeClr val="tx1"/>
                </a:solidFill>
                <a:latin typeface="Franklin Gothic Heavy" panose="020B0903020102020204" pitchFamily="34" charset="0"/>
              </a:rPr>
              <a:t>A</a:t>
            </a:r>
            <a:r>
              <a:rPr lang="en-IN" b="0" i="0" dirty="0">
                <a:solidFill>
                  <a:schemeClr val="tx1"/>
                </a:solidFill>
                <a:effectLst/>
                <a:latin typeface="Franklin Gothic Heavy" panose="020B0903020102020204" pitchFamily="34" charset="0"/>
              </a:rPr>
              <a:t>ttendance</a:t>
            </a:r>
            <a:r>
              <a:rPr lang="en-IN" b="0" i="0" dirty="0">
                <a:solidFill>
                  <a:srgbClr val="E3E3E3"/>
                </a:solidFill>
                <a:effectLst/>
                <a:latin typeface="Franklin Gothic Heavy" panose="020B0903020102020204" pitchFamily="34" charset="0"/>
              </a:rPr>
              <a:t> </a:t>
            </a:r>
            <a:r>
              <a:rPr lang="en-IN" b="0" dirty="0">
                <a:solidFill>
                  <a:schemeClr val="tx1"/>
                </a:solidFill>
                <a:latin typeface="Franklin Gothic Heavy" panose="020B0903020102020204" pitchFamily="34" charset="0"/>
              </a:rPr>
              <a:t>A</a:t>
            </a:r>
            <a:r>
              <a:rPr lang="en-IN" b="0" i="0" dirty="0">
                <a:solidFill>
                  <a:schemeClr val="tx1"/>
                </a:solidFill>
                <a:effectLst/>
                <a:latin typeface="Franklin Gothic Heavy" panose="020B0903020102020204" pitchFamily="34" charset="0"/>
              </a:rPr>
              <a:t>rchitecture</a:t>
            </a:r>
            <a:br>
              <a:rPr lang="en-IN" b="0" i="0" dirty="0">
                <a:solidFill>
                  <a:srgbClr val="E3E3E3"/>
                </a:solidFill>
                <a:effectLst/>
                <a:latin typeface="Franklin Gothic Heavy" panose="020B0903020102020204" pitchFamily="34" charset="0"/>
              </a:rPr>
            </a:br>
            <a:endParaRPr lang="en-IN" dirty="0">
              <a:latin typeface="Franklin Gothic Heavy" panose="020B0903020102020204" pitchFamily="34" charset="0"/>
            </a:endParaRPr>
          </a:p>
        </p:txBody>
      </p:sp>
      <p:pic>
        <p:nvPicPr>
          <p:cNvPr id="6" name="Picture 5">
            <a:extLst>
              <a:ext uri="{FF2B5EF4-FFF2-40B4-BE49-F238E27FC236}">
                <a16:creationId xmlns:a16="http://schemas.microsoft.com/office/drawing/2014/main" id="{5BE9C191-AD6D-764B-74D8-A5C6858B4ADD}"/>
              </a:ext>
            </a:extLst>
          </p:cNvPr>
          <p:cNvPicPr>
            <a:picLocks noChangeAspect="1"/>
          </p:cNvPicPr>
          <p:nvPr/>
        </p:nvPicPr>
        <p:blipFill>
          <a:blip r:embed="rId3">
            <a:alphaModFix/>
            <a:extLst>
              <a:ext uri="{BEBA8EAE-BF5A-486C-A8C5-ECC9F3942E4B}">
                <a14:imgProps xmlns:a14="http://schemas.microsoft.com/office/drawing/2010/main">
                  <a14:imgLayer r:embed="rId4">
                    <a14:imgEffect>
                      <a14:colorTemperature colorTemp="8800"/>
                    </a14:imgEffect>
                    <a14:imgEffect>
                      <a14:saturation sat="117000"/>
                    </a14:imgEffect>
                    <a14:imgEffect>
                      <a14:brightnessContrast contrast="-40000"/>
                    </a14:imgEffect>
                  </a14:imgLayer>
                </a14:imgProps>
              </a:ext>
            </a:extLst>
          </a:blip>
          <a:stretch>
            <a:fillRect/>
          </a:stretch>
        </p:blipFill>
        <p:spPr>
          <a:xfrm>
            <a:off x="981306" y="969692"/>
            <a:ext cx="7032702" cy="3204116"/>
          </a:xfrm>
          <a:prstGeom prst="rect">
            <a:avLst/>
          </a:prstGeom>
          <a:ln>
            <a:noFill/>
          </a:ln>
          <a:effectLst>
            <a:softEdge rad="112500"/>
          </a:effectLst>
        </p:spPr>
      </p:pic>
      <p:sp>
        <p:nvSpPr>
          <p:cNvPr id="7" name="Rectangle 6">
            <a:extLst>
              <a:ext uri="{FF2B5EF4-FFF2-40B4-BE49-F238E27FC236}">
                <a16:creationId xmlns:a16="http://schemas.microsoft.com/office/drawing/2014/main" id="{436084F9-793B-6DE9-3770-A532AA37C14E}"/>
              </a:ext>
            </a:extLst>
          </p:cNvPr>
          <p:cNvSpPr/>
          <p:nvPr/>
        </p:nvSpPr>
        <p:spPr>
          <a:xfrm rot="10800000" flipV="1">
            <a:off x="4430751" y="4140819"/>
            <a:ext cx="832625" cy="185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Fig:9</a:t>
            </a:r>
          </a:p>
        </p:txBody>
      </p:sp>
    </p:spTree>
    <p:extLst>
      <p:ext uri="{BB962C8B-B14F-4D97-AF65-F5344CB8AC3E}">
        <p14:creationId xmlns:p14="http://schemas.microsoft.com/office/powerpoint/2010/main" val="121859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B735-E391-F627-6F7A-C887DDF69997}"/>
              </a:ext>
            </a:extLst>
          </p:cNvPr>
          <p:cNvSpPr>
            <a:spLocks noGrp="1"/>
          </p:cNvSpPr>
          <p:nvPr>
            <p:ph type="title"/>
          </p:nvPr>
        </p:nvSpPr>
        <p:spPr/>
        <p:txBody>
          <a:bodyPr>
            <a:normAutofit fontScale="90000"/>
          </a:bodyPr>
          <a:lstStyle/>
          <a:p>
            <a:r>
              <a:rPr lang="en-IN" dirty="0"/>
              <a:t>Interface </a:t>
            </a:r>
          </a:p>
        </p:txBody>
      </p:sp>
      <p:pic>
        <p:nvPicPr>
          <p:cNvPr id="4" name="Picture 3">
            <a:extLst>
              <a:ext uri="{FF2B5EF4-FFF2-40B4-BE49-F238E27FC236}">
                <a16:creationId xmlns:a16="http://schemas.microsoft.com/office/drawing/2014/main" id="{64D33FA1-A075-7FDD-0D8B-7284ED272216}"/>
              </a:ext>
            </a:extLst>
          </p:cNvPr>
          <p:cNvPicPr>
            <a:picLocks noChangeAspect="1"/>
          </p:cNvPicPr>
          <p:nvPr/>
        </p:nvPicPr>
        <p:blipFill>
          <a:blip r:embed="rId2"/>
          <a:stretch>
            <a:fillRect/>
          </a:stretch>
        </p:blipFill>
        <p:spPr>
          <a:xfrm>
            <a:off x="1173185" y="1061820"/>
            <a:ext cx="6797629" cy="3406435"/>
          </a:xfrm>
          <a:prstGeom prst="rect">
            <a:avLst/>
          </a:prstGeom>
        </p:spPr>
      </p:pic>
      <p:sp>
        <p:nvSpPr>
          <p:cNvPr id="5" name="Rectangle 4">
            <a:extLst>
              <a:ext uri="{FF2B5EF4-FFF2-40B4-BE49-F238E27FC236}">
                <a16:creationId xmlns:a16="http://schemas.microsoft.com/office/drawing/2014/main" id="{0B412F3F-0845-8286-EC84-109D2576308F}"/>
              </a:ext>
            </a:extLst>
          </p:cNvPr>
          <p:cNvSpPr/>
          <p:nvPr/>
        </p:nvSpPr>
        <p:spPr>
          <a:xfrm>
            <a:off x="4155687" y="4505092"/>
            <a:ext cx="832625" cy="1263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Fig:10</a:t>
            </a:r>
          </a:p>
        </p:txBody>
      </p:sp>
    </p:spTree>
    <p:extLst>
      <p:ext uri="{BB962C8B-B14F-4D97-AF65-F5344CB8AC3E}">
        <p14:creationId xmlns:p14="http://schemas.microsoft.com/office/powerpoint/2010/main" val="74506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0C66-E281-5052-4EEE-9586463B148C}"/>
              </a:ext>
            </a:extLst>
          </p:cNvPr>
          <p:cNvSpPr>
            <a:spLocks noGrp="1"/>
          </p:cNvSpPr>
          <p:nvPr>
            <p:ph type="title"/>
          </p:nvPr>
        </p:nvSpPr>
        <p:spPr/>
        <p:txBody>
          <a:bodyPr>
            <a:normAutofit fontScale="90000"/>
          </a:bodyPr>
          <a:lstStyle/>
          <a:p>
            <a:r>
              <a:rPr lang="en-IN" dirty="0"/>
              <a:t>Conclusion</a:t>
            </a:r>
          </a:p>
        </p:txBody>
      </p:sp>
      <p:sp>
        <p:nvSpPr>
          <p:cNvPr id="4" name="Text Placeholder 3">
            <a:extLst>
              <a:ext uri="{FF2B5EF4-FFF2-40B4-BE49-F238E27FC236}">
                <a16:creationId xmlns:a16="http://schemas.microsoft.com/office/drawing/2014/main" id="{D44C1583-7900-0E4B-1093-2C7AC2AAFE2F}"/>
              </a:ext>
            </a:extLst>
          </p:cNvPr>
          <p:cNvSpPr>
            <a:spLocks noGrp="1"/>
          </p:cNvSpPr>
          <p:nvPr>
            <p:ph type="body" idx="1"/>
          </p:nvPr>
        </p:nvSpPr>
        <p:spPr/>
        <p:txBody>
          <a:bodyPr>
            <a:normAutofit/>
          </a:bodyPr>
          <a:lstStyle/>
          <a:p>
            <a:r>
              <a:rPr lang="en-US" sz="1600" i="0" dirty="0">
                <a:solidFill>
                  <a:schemeClr val="tx1"/>
                </a:solidFill>
                <a:effectLst/>
                <a:latin typeface="Google Sans"/>
              </a:rPr>
              <a:t>The Smart Attendance System is a robust solution for improving attendance tracking, enhancing student engagement, and promoting a more productive learning environment.</a:t>
            </a:r>
          </a:p>
          <a:p>
            <a:endParaRPr lang="en-US" sz="1600" dirty="0">
              <a:solidFill>
                <a:schemeClr val="tx1"/>
              </a:solidFill>
              <a:latin typeface="Google Sans"/>
            </a:endParaRPr>
          </a:p>
          <a:p>
            <a:endParaRPr lang="en-US" sz="1600" i="0" dirty="0">
              <a:solidFill>
                <a:schemeClr val="tx1"/>
              </a:solidFill>
              <a:effectLst/>
              <a:latin typeface="Google Sans"/>
            </a:endParaRPr>
          </a:p>
          <a:p>
            <a:pPr marL="139700" indent="0">
              <a:buNone/>
            </a:pPr>
            <a:endParaRPr lang="en-US" sz="1600" i="0" dirty="0">
              <a:solidFill>
                <a:schemeClr val="tx1"/>
              </a:solidFill>
              <a:effectLst/>
              <a:latin typeface="Google Sans"/>
            </a:endParaRPr>
          </a:p>
          <a:p>
            <a:r>
              <a:rPr lang="en-US" sz="1600" i="0" dirty="0">
                <a:solidFill>
                  <a:schemeClr val="tx1"/>
                </a:solidFill>
                <a:effectLst/>
                <a:latin typeface="Google Sans"/>
              </a:rPr>
              <a:t>The system's capabilities can be further enhanced through future research and development</a:t>
            </a:r>
            <a:endParaRPr lang="en-IN" sz="1600" dirty="0">
              <a:solidFill>
                <a:schemeClr val="tx1"/>
              </a:solidFill>
            </a:endParaRPr>
          </a:p>
        </p:txBody>
      </p:sp>
    </p:spTree>
    <p:extLst>
      <p:ext uri="{BB962C8B-B14F-4D97-AF65-F5344CB8AC3E}">
        <p14:creationId xmlns:p14="http://schemas.microsoft.com/office/powerpoint/2010/main" val="424081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5"/>
          <p:cNvSpPr/>
          <p:nvPr/>
        </p:nvSpPr>
        <p:spPr>
          <a:xfrm>
            <a:off x="4896600" y="1801700"/>
            <a:ext cx="3790200" cy="2607600"/>
          </a:xfrm>
          <a:prstGeom prst="rect">
            <a:avLst/>
          </a:prstGeom>
          <a:solidFill>
            <a:srgbClr val="66A482">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5"/>
          <p:cNvGrpSpPr/>
          <p:nvPr/>
        </p:nvGrpSpPr>
        <p:grpSpPr>
          <a:xfrm>
            <a:off x="4896575" y="1410100"/>
            <a:ext cx="3790224" cy="3001550"/>
            <a:chOff x="2151281" y="1027125"/>
            <a:chExt cx="3136824" cy="3001550"/>
          </a:xfrm>
        </p:grpSpPr>
        <p:sp>
          <p:nvSpPr>
            <p:cNvPr id="157" name="Google Shape;157;p15"/>
            <p:cNvSpPr txBox="1"/>
            <p:nvPr/>
          </p:nvSpPr>
          <p:spPr>
            <a:xfrm>
              <a:off x="2151305" y="1027125"/>
              <a:ext cx="3136800" cy="38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Objective</a:t>
              </a:r>
              <a:endParaRPr sz="1800" b="1">
                <a:solidFill>
                  <a:schemeClr val="lt1"/>
                </a:solidFill>
                <a:latin typeface="Fira Sans Extra Condensed"/>
                <a:ea typeface="Fira Sans Extra Condensed"/>
                <a:cs typeface="Fira Sans Extra Condensed"/>
                <a:sym typeface="Fira Sans Extra Condensed"/>
              </a:endParaRPr>
            </a:p>
          </p:txBody>
        </p:sp>
        <p:sp>
          <p:nvSpPr>
            <p:cNvPr id="158" name="Google Shape;158;p15"/>
            <p:cNvSpPr txBox="1"/>
            <p:nvPr/>
          </p:nvSpPr>
          <p:spPr>
            <a:xfrm>
              <a:off x="2151281" y="1421075"/>
              <a:ext cx="3136800" cy="2607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The project aims to monitor the attendance and behavior of students and to detect instances that perturb the learning environment of a classroom such as drowsiness and mobile phone usage.</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grpSp>
      <p:sp>
        <p:nvSpPr>
          <p:cNvPr id="159" name="Google Shape;159;p1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60" name="Google Shape;160;p15"/>
          <p:cNvSpPr/>
          <p:nvPr/>
        </p:nvSpPr>
        <p:spPr>
          <a:xfrm>
            <a:off x="457200" y="1801700"/>
            <a:ext cx="3790200" cy="2607600"/>
          </a:xfrm>
          <a:prstGeom prst="rect">
            <a:avLst/>
          </a:prstGeom>
          <a:solidFill>
            <a:srgbClr val="277DA1">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txBox="1"/>
          <p:nvPr/>
        </p:nvSpPr>
        <p:spPr>
          <a:xfrm>
            <a:off x="457204" y="1413200"/>
            <a:ext cx="3790200" cy="38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Motivation</a:t>
            </a:r>
            <a:endParaRPr sz="1800" b="1">
              <a:solidFill>
                <a:schemeClr val="lt1"/>
              </a:solidFill>
              <a:latin typeface="Fira Sans Extra Condensed"/>
              <a:ea typeface="Fira Sans Extra Condensed"/>
              <a:cs typeface="Fira Sans Extra Condensed"/>
              <a:sym typeface="Fira Sans Extra Condensed"/>
            </a:endParaRPr>
          </a:p>
        </p:txBody>
      </p:sp>
      <p:grpSp>
        <p:nvGrpSpPr>
          <p:cNvPr id="162" name="Google Shape;162;p15"/>
          <p:cNvGrpSpPr/>
          <p:nvPr/>
        </p:nvGrpSpPr>
        <p:grpSpPr>
          <a:xfrm>
            <a:off x="639612" y="2128043"/>
            <a:ext cx="3425393" cy="837549"/>
            <a:chOff x="628475" y="1573059"/>
            <a:chExt cx="2695250" cy="659020"/>
          </a:xfrm>
        </p:grpSpPr>
        <p:sp>
          <p:nvSpPr>
            <p:cNvPr id="163" name="Google Shape;163;p15"/>
            <p:cNvSpPr/>
            <p:nvPr/>
          </p:nvSpPr>
          <p:spPr>
            <a:xfrm>
              <a:off x="628475" y="1573201"/>
              <a:ext cx="602400" cy="602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a:p>
          </p:txBody>
        </p:sp>
        <p:grpSp>
          <p:nvGrpSpPr>
            <p:cNvPr id="164" name="Google Shape;164;p15"/>
            <p:cNvGrpSpPr/>
            <p:nvPr/>
          </p:nvGrpSpPr>
          <p:grpSpPr>
            <a:xfrm>
              <a:off x="1307100" y="1573059"/>
              <a:ext cx="2016625" cy="659020"/>
              <a:chOff x="361025" y="3907475"/>
              <a:chExt cx="2016625" cy="824600"/>
            </a:xfrm>
          </p:grpSpPr>
          <p:sp>
            <p:nvSpPr>
              <p:cNvPr id="165" name="Google Shape;165;p15"/>
              <p:cNvSpPr txBox="1"/>
              <p:nvPr/>
            </p:nvSpPr>
            <p:spPr>
              <a:xfrm>
                <a:off x="361025" y="3907475"/>
                <a:ext cx="20166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In-class Engagement</a:t>
                </a:r>
                <a:endParaRPr sz="1800" b="1">
                  <a:solidFill>
                    <a:schemeClr val="dk1"/>
                  </a:solidFill>
                  <a:latin typeface="Fira Sans Extra Condensed"/>
                  <a:ea typeface="Fira Sans Extra Condensed"/>
                  <a:cs typeface="Fira Sans Extra Condensed"/>
                  <a:sym typeface="Fira Sans Extra Condensed"/>
                </a:endParaRPr>
              </a:p>
            </p:txBody>
          </p:sp>
          <p:sp>
            <p:nvSpPr>
              <p:cNvPr id="166" name="Google Shape;166;p15"/>
              <p:cNvSpPr txBox="1"/>
              <p:nvPr/>
            </p:nvSpPr>
            <p:spPr>
              <a:xfrm>
                <a:off x="361050" y="4249075"/>
                <a:ext cx="20166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Drowsiness, distractions and mobile phone usage </a:t>
                </a:r>
                <a:endParaRPr>
                  <a:solidFill>
                    <a:schemeClr val="dk1"/>
                  </a:solidFill>
                  <a:latin typeface="Roboto"/>
                  <a:ea typeface="Roboto"/>
                  <a:cs typeface="Roboto"/>
                  <a:sym typeface="Roboto"/>
                </a:endParaRPr>
              </a:p>
            </p:txBody>
          </p:sp>
        </p:grpSp>
      </p:grpSp>
      <p:grpSp>
        <p:nvGrpSpPr>
          <p:cNvPr id="167" name="Google Shape;167;p15"/>
          <p:cNvGrpSpPr/>
          <p:nvPr/>
        </p:nvGrpSpPr>
        <p:grpSpPr>
          <a:xfrm>
            <a:off x="639612" y="3245106"/>
            <a:ext cx="3425361" cy="837868"/>
            <a:chOff x="628475" y="2452013"/>
            <a:chExt cx="2695225" cy="659272"/>
          </a:xfrm>
        </p:grpSpPr>
        <p:grpSp>
          <p:nvGrpSpPr>
            <p:cNvPr id="168" name="Google Shape;168;p15"/>
            <p:cNvGrpSpPr/>
            <p:nvPr/>
          </p:nvGrpSpPr>
          <p:grpSpPr>
            <a:xfrm>
              <a:off x="1307100" y="2452265"/>
              <a:ext cx="2016600" cy="659020"/>
              <a:chOff x="2496150" y="3907475"/>
              <a:chExt cx="2016600" cy="824600"/>
            </a:xfrm>
          </p:grpSpPr>
          <p:sp>
            <p:nvSpPr>
              <p:cNvPr id="169" name="Google Shape;169;p15"/>
              <p:cNvSpPr txBox="1"/>
              <p:nvPr/>
            </p:nvSpPr>
            <p:spPr>
              <a:xfrm>
                <a:off x="2496150" y="3907475"/>
                <a:ext cx="20166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Attendance</a:t>
                </a:r>
                <a:endParaRPr sz="1800" b="1">
                  <a:solidFill>
                    <a:schemeClr val="dk1"/>
                  </a:solidFill>
                  <a:latin typeface="Fira Sans Extra Condensed"/>
                  <a:ea typeface="Fira Sans Extra Condensed"/>
                  <a:cs typeface="Fira Sans Extra Condensed"/>
                  <a:sym typeface="Fira Sans Extra Condensed"/>
                </a:endParaRPr>
              </a:p>
            </p:txBody>
          </p:sp>
          <p:sp>
            <p:nvSpPr>
              <p:cNvPr id="170" name="Google Shape;170;p15"/>
              <p:cNvSpPr txBox="1"/>
              <p:nvPr/>
            </p:nvSpPr>
            <p:spPr>
              <a:xfrm>
                <a:off x="2496150" y="4249075"/>
                <a:ext cx="20166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Disruption of class activities within the lecture duration</a:t>
                </a:r>
                <a:endParaRPr>
                  <a:solidFill>
                    <a:schemeClr val="dk1"/>
                  </a:solidFill>
                  <a:latin typeface="Roboto"/>
                  <a:ea typeface="Roboto"/>
                  <a:cs typeface="Roboto"/>
                  <a:sym typeface="Roboto"/>
                </a:endParaRPr>
              </a:p>
            </p:txBody>
          </p:sp>
        </p:grpSp>
        <p:sp>
          <p:nvSpPr>
            <p:cNvPr id="171" name="Google Shape;171;p15"/>
            <p:cNvSpPr/>
            <p:nvPr/>
          </p:nvSpPr>
          <p:spPr>
            <a:xfrm>
              <a:off x="628475" y="2452013"/>
              <a:ext cx="602400" cy="602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par>
                                <p:cTn id="8" presetID="10" presetClass="entr" presetSubtype="0" fill="hold" nodeType="withEffect">
                                  <p:stCondLst>
                                    <p:cond delay="0"/>
                                  </p:stCondLst>
                                  <p:childTnLst>
                                    <p:set>
                                      <p:cBhvr>
                                        <p:cTn id="9" dur="1" fill="hold">
                                          <p:stCondLst>
                                            <p:cond delay="0"/>
                                          </p:stCondLst>
                                        </p:cTn>
                                        <p:tgtEl>
                                          <p:spTgt spid="161"/>
                                        </p:tgtEl>
                                        <p:attrNameLst>
                                          <p:attrName>style.visibility</p:attrName>
                                        </p:attrNameLst>
                                      </p:cBhvr>
                                      <p:to>
                                        <p:strVal val="visible"/>
                                      </p:to>
                                    </p:set>
                                    <p:animEffect transition="in" filter="fade">
                                      <p:cBhvr>
                                        <p:cTn id="10" dur="1000"/>
                                        <p:tgtEl>
                                          <p:spTgt spid="161"/>
                                        </p:tgtEl>
                                      </p:cBhvr>
                                    </p:animEffect>
                                  </p:childTnLst>
                                </p:cTn>
                              </p:par>
                              <p:par>
                                <p:cTn id="11" presetID="10" presetClass="entr" presetSubtype="0" fill="hold" nodeType="withEffect">
                                  <p:stCondLst>
                                    <p:cond delay="0"/>
                                  </p:stCondLst>
                                  <p:childTnLst>
                                    <p:set>
                                      <p:cBhvr>
                                        <p:cTn id="12" dur="1" fill="hold">
                                          <p:stCondLst>
                                            <p:cond delay="0"/>
                                          </p:stCondLst>
                                        </p:cTn>
                                        <p:tgtEl>
                                          <p:spTgt spid="162"/>
                                        </p:tgtEl>
                                        <p:attrNameLst>
                                          <p:attrName>style.visibility</p:attrName>
                                        </p:attrNameLst>
                                      </p:cBhvr>
                                      <p:to>
                                        <p:strVal val="visible"/>
                                      </p:to>
                                    </p:set>
                                    <p:animEffect transition="in" filter="fade">
                                      <p:cBhvr>
                                        <p:cTn id="13" dur="1000"/>
                                        <p:tgtEl>
                                          <p:spTgt spid="16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7"/>
                                        </p:tgtEl>
                                        <p:attrNameLst>
                                          <p:attrName>style.visibility</p:attrName>
                                        </p:attrNameLst>
                                      </p:cBhvr>
                                      <p:to>
                                        <p:strVal val="visible"/>
                                      </p:to>
                                    </p:set>
                                    <p:animEffect transition="in" filter="fade">
                                      <p:cBhvr>
                                        <p:cTn id="18" dur="1000"/>
                                        <p:tgtEl>
                                          <p:spTgt spid="16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5"/>
                                        </p:tgtEl>
                                        <p:attrNameLst>
                                          <p:attrName>style.visibility</p:attrName>
                                        </p:attrNameLst>
                                      </p:cBhvr>
                                      <p:to>
                                        <p:strVal val="visible"/>
                                      </p:to>
                                    </p:set>
                                    <p:animEffect transition="in" filter="fade">
                                      <p:cBhvr>
                                        <p:cTn id="23" dur="1000"/>
                                        <p:tgtEl>
                                          <p:spTgt spid="155"/>
                                        </p:tgtEl>
                                      </p:cBhvr>
                                    </p:animEffect>
                                  </p:childTnLst>
                                </p:cTn>
                              </p:par>
                              <p:par>
                                <p:cTn id="24" presetID="10" presetClass="entr" presetSubtype="0" fill="hold" nodeType="withEffect">
                                  <p:stCondLst>
                                    <p:cond delay="0"/>
                                  </p:stCondLst>
                                  <p:childTnLst>
                                    <p:set>
                                      <p:cBhvr>
                                        <p:cTn id="25" dur="1" fill="hold">
                                          <p:stCondLst>
                                            <p:cond delay="0"/>
                                          </p:stCondLst>
                                        </p:cTn>
                                        <p:tgtEl>
                                          <p:spTgt spid="156"/>
                                        </p:tgtEl>
                                        <p:attrNameLst>
                                          <p:attrName>style.visibility</p:attrName>
                                        </p:attrNameLst>
                                      </p:cBhvr>
                                      <p:to>
                                        <p:strVal val="visible"/>
                                      </p:to>
                                    </p:set>
                                    <p:animEffect transition="in" filter="fade">
                                      <p:cBhvr>
                                        <p:cTn id="26"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468406"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a:t>
            </a:r>
            <a:endParaRPr/>
          </a:p>
        </p:txBody>
      </p:sp>
      <p:grpSp>
        <p:nvGrpSpPr>
          <p:cNvPr id="177" name="Google Shape;177;p16"/>
          <p:cNvGrpSpPr/>
          <p:nvPr/>
        </p:nvGrpSpPr>
        <p:grpSpPr>
          <a:xfrm>
            <a:off x="457215" y="1019358"/>
            <a:ext cx="2102915" cy="1025782"/>
            <a:chOff x="457200" y="1101175"/>
            <a:chExt cx="1954200" cy="1025782"/>
          </a:xfrm>
        </p:grpSpPr>
        <p:sp>
          <p:nvSpPr>
            <p:cNvPr id="178" name="Google Shape;178;p16"/>
            <p:cNvSpPr txBox="1"/>
            <p:nvPr/>
          </p:nvSpPr>
          <p:spPr>
            <a:xfrm>
              <a:off x="457200" y="1400275"/>
              <a:ext cx="19542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Real-time attendance</a:t>
              </a:r>
              <a:endParaRPr sz="1800" b="1">
                <a:solidFill>
                  <a:srgbClr val="000000"/>
                </a:solidFill>
                <a:latin typeface="Fira Sans Extra Condensed"/>
                <a:ea typeface="Fira Sans Extra Condensed"/>
                <a:cs typeface="Fira Sans Extra Condensed"/>
                <a:sym typeface="Fira Sans Extra Condensed"/>
              </a:endParaRPr>
            </a:p>
          </p:txBody>
        </p:sp>
        <p:sp>
          <p:nvSpPr>
            <p:cNvPr id="179" name="Google Shape;179;p16"/>
            <p:cNvSpPr txBox="1"/>
            <p:nvPr/>
          </p:nvSpPr>
          <p:spPr>
            <a:xfrm>
              <a:off x="457200" y="1709057"/>
              <a:ext cx="1954200" cy="41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latin typeface="Roboto"/>
                <a:ea typeface="Roboto"/>
                <a:cs typeface="Roboto"/>
                <a:sym typeface="Roboto"/>
              </a:endParaRPr>
            </a:p>
          </p:txBody>
        </p:sp>
        <p:sp>
          <p:nvSpPr>
            <p:cNvPr id="180" name="Google Shape;180;p16"/>
            <p:cNvSpPr txBox="1"/>
            <p:nvPr/>
          </p:nvSpPr>
          <p:spPr>
            <a:xfrm>
              <a:off x="457200" y="1101175"/>
              <a:ext cx="435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81" name="Google Shape;181;p16"/>
          <p:cNvGrpSpPr/>
          <p:nvPr/>
        </p:nvGrpSpPr>
        <p:grpSpPr>
          <a:xfrm>
            <a:off x="457203" y="3723004"/>
            <a:ext cx="2102915" cy="1017473"/>
            <a:chOff x="457200" y="3420775"/>
            <a:chExt cx="1954200" cy="1017473"/>
          </a:xfrm>
        </p:grpSpPr>
        <p:sp>
          <p:nvSpPr>
            <p:cNvPr id="182" name="Google Shape;182;p16"/>
            <p:cNvSpPr txBox="1"/>
            <p:nvPr/>
          </p:nvSpPr>
          <p:spPr>
            <a:xfrm>
              <a:off x="457200" y="3818489"/>
              <a:ext cx="1954200" cy="2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Mobile phone detection</a:t>
              </a:r>
              <a:endParaRPr sz="1800" b="1">
                <a:solidFill>
                  <a:srgbClr val="000000"/>
                </a:solidFill>
                <a:latin typeface="Fira Sans Extra Condensed"/>
                <a:ea typeface="Fira Sans Extra Condensed"/>
                <a:cs typeface="Fira Sans Extra Condensed"/>
                <a:sym typeface="Fira Sans Extra Condensed"/>
              </a:endParaRPr>
            </a:p>
          </p:txBody>
        </p:sp>
        <p:sp>
          <p:nvSpPr>
            <p:cNvPr id="183" name="Google Shape;183;p16"/>
            <p:cNvSpPr txBox="1"/>
            <p:nvPr/>
          </p:nvSpPr>
          <p:spPr>
            <a:xfrm>
              <a:off x="457200" y="4026048"/>
              <a:ext cx="1954200" cy="41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latin typeface="Roboto"/>
                <a:ea typeface="Roboto"/>
                <a:cs typeface="Roboto"/>
                <a:sym typeface="Roboto"/>
              </a:endParaRPr>
            </a:p>
          </p:txBody>
        </p:sp>
        <p:sp>
          <p:nvSpPr>
            <p:cNvPr id="184" name="Google Shape;184;p16"/>
            <p:cNvSpPr txBox="1"/>
            <p:nvPr/>
          </p:nvSpPr>
          <p:spPr>
            <a:xfrm>
              <a:off x="457200" y="3420775"/>
              <a:ext cx="435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03</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85" name="Google Shape;185;p16"/>
          <p:cNvGrpSpPr/>
          <p:nvPr/>
        </p:nvGrpSpPr>
        <p:grpSpPr>
          <a:xfrm>
            <a:off x="6583892" y="3723029"/>
            <a:ext cx="2102915" cy="1011905"/>
            <a:chOff x="6732599" y="3420775"/>
            <a:chExt cx="1954201" cy="1011905"/>
          </a:xfrm>
        </p:grpSpPr>
        <p:sp>
          <p:nvSpPr>
            <p:cNvPr id="186" name="Google Shape;186;p16"/>
            <p:cNvSpPr txBox="1"/>
            <p:nvPr/>
          </p:nvSpPr>
          <p:spPr>
            <a:xfrm>
              <a:off x="7025275" y="3713000"/>
              <a:ext cx="1661400" cy="292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Gaze Detection</a:t>
              </a:r>
              <a:endParaRPr sz="1800" b="1">
                <a:solidFill>
                  <a:srgbClr val="000000"/>
                </a:solidFill>
                <a:latin typeface="Fira Sans Extra Condensed"/>
                <a:ea typeface="Fira Sans Extra Condensed"/>
                <a:cs typeface="Fira Sans Extra Condensed"/>
                <a:sym typeface="Fira Sans Extra Condensed"/>
              </a:endParaRPr>
            </a:p>
          </p:txBody>
        </p:sp>
        <p:sp>
          <p:nvSpPr>
            <p:cNvPr id="187" name="Google Shape;187;p16"/>
            <p:cNvSpPr txBox="1"/>
            <p:nvPr/>
          </p:nvSpPr>
          <p:spPr>
            <a:xfrm>
              <a:off x="6732599" y="4020480"/>
              <a:ext cx="1954200" cy="412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rgbClr val="000000"/>
                </a:solidFill>
                <a:latin typeface="Roboto"/>
                <a:ea typeface="Roboto"/>
                <a:cs typeface="Roboto"/>
                <a:sym typeface="Roboto"/>
              </a:endParaRPr>
            </a:p>
          </p:txBody>
        </p:sp>
        <p:sp>
          <p:nvSpPr>
            <p:cNvPr id="188" name="Google Shape;188;p16"/>
            <p:cNvSpPr txBox="1"/>
            <p:nvPr/>
          </p:nvSpPr>
          <p:spPr>
            <a:xfrm>
              <a:off x="8251800" y="3420775"/>
              <a:ext cx="4350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04</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189" name="Google Shape;189;p16"/>
          <p:cNvGrpSpPr/>
          <p:nvPr/>
        </p:nvGrpSpPr>
        <p:grpSpPr>
          <a:xfrm>
            <a:off x="3629025" y="2102288"/>
            <a:ext cx="1886100" cy="1092013"/>
            <a:chOff x="3629025" y="2253413"/>
            <a:chExt cx="1886100" cy="1092013"/>
          </a:xfrm>
        </p:grpSpPr>
        <p:sp>
          <p:nvSpPr>
            <p:cNvPr id="190" name="Google Shape;190;p16"/>
            <p:cNvSpPr txBox="1"/>
            <p:nvPr/>
          </p:nvSpPr>
          <p:spPr>
            <a:xfrm>
              <a:off x="3629025" y="2799425"/>
              <a:ext cx="1886100" cy="54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Fira Sans Extra Condensed"/>
                  <a:ea typeface="Fira Sans Extra Condensed"/>
                  <a:cs typeface="Fira Sans Extra Condensed"/>
                  <a:sym typeface="Fira Sans Extra Condensed"/>
                </a:rPr>
                <a:t>Deliverables</a:t>
              </a:r>
              <a:endParaRPr sz="1600" b="1">
                <a:solidFill>
                  <a:srgbClr val="000000"/>
                </a:solidFill>
                <a:latin typeface="Fira Sans Extra Condensed"/>
                <a:ea typeface="Fira Sans Extra Condensed"/>
                <a:cs typeface="Fira Sans Extra Condensed"/>
                <a:sym typeface="Fira Sans Extra Condensed"/>
              </a:endParaRPr>
            </a:p>
          </p:txBody>
        </p:sp>
        <p:sp>
          <p:nvSpPr>
            <p:cNvPr id="191" name="Google Shape;191;p16"/>
            <p:cNvSpPr txBox="1"/>
            <p:nvPr/>
          </p:nvSpPr>
          <p:spPr>
            <a:xfrm>
              <a:off x="4173275" y="2253413"/>
              <a:ext cx="797400" cy="54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rgbClr val="89BB63"/>
                  </a:solidFill>
                  <a:latin typeface="Fira Sans Extra Condensed"/>
                  <a:ea typeface="Fira Sans Extra Condensed"/>
                  <a:cs typeface="Fira Sans Extra Condensed"/>
                  <a:sym typeface="Fira Sans Extra Condensed"/>
                </a:rPr>
                <a:t>4</a:t>
              </a:r>
              <a:endParaRPr sz="5000" b="1">
                <a:solidFill>
                  <a:srgbClr val="89BB63"/>
                </a:solidFill>
                <a:latin typeface="Fira Sans Extra Condensed"/>
                <a:ea typeface="Fira Sans Extra Condensed"/>
                <a:cs typeface="Fira Sans Extra Condensed"/>
                <a:sym typeface="Fira Sans Extra Condensed"/>
              </a:endParaRPr>
            </a:p>
          </p:txBody>
        </p:sp>
      </p:grpSp>
      <p:sp>
        <p:nvSpPr>
          <p:cNvPr id="192" name="Google Shape;192;p16"/>
          <p:cNvSpPr/>
          <p:nvPr/>
        </p:nvSpPr>
        <p:spPr>
          <a:xfrm>
            <a:off x="5859688" y="1087150"/>
            <a:ext cx="724200" cy="724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5859688" y="3787500"/>
            <a:ext cx="724200" cy="724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2560113" y="1087150"/>
            <a:ext cx="724200" cy="72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2560113" y="3787500"/>
            <a:ext cx="724200" cy="724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6" name="Google Shape;196;p16"/>
          <p:cNvCxnSpPr>
            <a:stCxn id="197" idx="1"/>
            <a:endCxn id="194" idx="6"/>
          </p:cNvCxnSpPr>
          <p:nvPr/>
        </p:nvCxnSpPr>
        <p:spPr>
          <a:xfrm rot="5400000" flipH="1">
            <a:off x="3253113" y="1480450"/>
            <a:ext cx="606600" cy="544200"/>
          </a:xfrm>
          <a:prstGeom prst="bentConnector2">
            <a:avLst/>
          </a:prstGeom>
          <a:noFill/>
          <a:ln w="9525" cap="flat" cmpd="sng">
            <a:solidFill>
              <a:srgbClr val="666666"/>
            </a:solidFill>
            <a:prstDash val="solid"/>
            <a:round/>
            <a:headEnd type="none" w="med" len="med"/>
            <a:tailEnd type="none" w="med" len="med"/>
          </a:ln>
        </p:spPr>
      </p:cxnSp>
      <p:cxnSp>
        <p:nvCxnSpPr>
          <p:cNvPr id="198" name="Google Shape;198;p16"/>
          <p:cNvCxnSpPr>
            <a:stCxn id="197" idx="3"/>
            <a:endCxn id="195" idx="6"/>
          </p:cNvCxnSpPr>
          <p:nvPr/>
        </p:nvCxnSpPr>
        <p:spPr>
          <a:xfrm rot="5400000">
            <a:off x="3253113" y="3574200"/>
            <a:ext cx="606600" cy="544200"/>
          </a:xfrm>
          <a:prstGeom prst="bentConnector2">
            <a:avLst/>
          </a:prstGeom>
          <a:noFill/>
          <a:ln w="9525" cap="flat" cmpd="sng">
            <a:solidFill>
              <a:srgbClr val="666666"/>
            </a:solidFill>
            <a:prstDash val="solid"/>
            <a:round/>
            <a:headEnd type="none" w="med" len="med"/>
            <a:tailEnd type="none" w="med" len="med"/>
          </a:ln>
        </p:spPr>
      </p:cxnSp>
      <p:cxnSp>
        <p:nvCxnSpPr>
          <p:cNvPr id="199" name="Google Shape;199;p16"/>
          <p:cNvCxnSpPr>
            <a:stCxn id="197" idx="7"/>
            <a:endCxn id="192" idx="2"/>
          </p:cNvCxnSpPr>
          <p:nvPr/>
        </p:nvCxnSpPr>
        <p:spPr>
          <a:xfrm rot="-5400000">
            <a:off x="5284288" y="1480450"/>
            <a:ext cx="606600" cy="544200"/>
          </a:xfrm>
          <a:prstGeom prst="bentConnector2">
            <a:avLst/>
          </a:prstGeom>
          <a:noFill/>
          <a:ln w="9525" cap="flat" cmpd="sng">
            <a:solidFill>
              <a:srgbClr val="666666"/>
            </a:solidFill>
            <a:prstDash val="solid"/>
            <a:round/>
            <a:headEnd type="none" w="med" len="med"/>
            <a:tailEnd type="none" w="med" len="med"/>
          </a:ln>
        </p:spPr>
      </p:cxnSp>
      <p:cxnSp>
        <p:nvCxnSpPr>
          <p:cNvPr id="200" name="Google Shape;200;p16"/>
          <p:cNvCxnSpPr>
            <a:stCxn id="197" idx="5"/>
            <a:endCxn id="193" idx="2"/>
          </p:cNvCxnSpPr>
          <p:nvPr/>
        </p:nvCxnSpPr>
        <p:spPr>
          <a:xfrm rot="-5400000" flipH="1">
            <a:off x="5284288" y="3574200"/>
            <a:ext cx="606600" cy="544200"/>
          </a:xfrm>
          <a:prstGeom prst="bentConnector2">
            <a:avLst/>
          </a:prstGeom>
          <a:noFill/>
          <a:ln w="9525" cap="flat" cmpd="sng">
            <a:solidFill>
              <a:srgbClr val="666666"/>
            </a:solidFill>
            <a:prstDash val="solid"/>
            <a:round/>
            <a:headEnd type="none" w="med" len="med"/>
            <a:tailEnd type="none" w="med" len="med"/>
          </a:ln>
        </p:spPr>
      </p:cxnSp>
      <p:grpSp>
        <p:nvGrpSpPr>
          <p:cNvPr id="201" name="Google Shape;201;p16"/>
          <p:cNvGrpSpPr/>
          <p:nvPr/>
        </p:nvGrpSpPr>
        <p:grpSpPr>
          <a:xfrm>
            <a:off x="2741858" y="1269138"/>
            <a:ext cx="360765" cy="360218"/>
            <a:chOff x="2419120" y="2870109"/>
            <a:chExt cx="360765" cy="360218"/>
          </a:xfrm>
        </p:grpSpPr>
        <p:sp>
          <p:nvSpPr>
            <p:cNvPr id="202" name="Google Shape;202;p16"/>
            <p:cNvSpPr/>
            <p:nvPr/>
          </p:nvSpPr>
          <p:spPr>
            <a:xfrm>
              <a:off x="2445995" y="2870314"/>
              <a:ext cx="52964" cy="67017"/>
            </a:xfrm>
            <a:custGeom>
              <a:avLst/>
              <a:gdLst/>
              <a:ahLst/>
              <a:cxnLst/>
              <a:rect l="l" t="t" r="r" b="b"/>
              <a:pathLst>
                <a:path w="1549" h="1960" extrusionOk="0">
                  <a:moveTo>
                    <a:pt x="763" y="1"/>
                  </a:moveTo>
                  <a:cubicBezTo>
                    <a:pt x="334" y="1"/>
                    <a:pt x="0" y="334"/>
                    <a:pt x="0" y="763"/>
                  </a:cubicBezTo>
                  <a:lnTo>
                    <a:pt x="0" y="1191"/>
                  </a:lnTo>
                  <a:cubicBezTo>
                    <a:pt x="0" y="1703"/>
                    <a:pt x="387" y="1959"/>
                    <a:pt x="774" y="1959"/>
                  </a:cubicBezTo>
                  <a:cubicBezTo>
                    <a:pt x="1161" y="1959"/>
                    <a:pt x="1548" y="1703"/>
                    <a:pt x="1548" y="1191"/>
                  </a:cubicBezTo>
                  <a:lnTo>
                    <a:pt x="1548" y="763"/>
                  </a:lnTo>
                  <a:cubicBezTo>
                    <a:pt x="1548" y="334"/>
                    <a:pt x="1191"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2654091" y="3103165"/>
              <a:ext cx="108459" cy="127162"/>
            </a:xfrm>
            <a:custGeom>
              <a:avLst/>
              <a:gdLst/>
              <a:ahLst/>
              <a:cxnLst/>
              <a:rect l="l" t="t" r="r" b="b"/>
              <a:pathLst>
                <a:path w="3172" h="3719" extrusionOk="0">
                  <a:moveTo>
                    <a:pt x="948" y="1"/>
                  </a:moveTo>
                  <a:cubicBezTo>
                    <a:pt x="467" y="1"/>
                    <a:pt x="0" y="497"/>
                    <a:pt x="297" y="1073"/>
                  </a:cubicBezTo>
                  <a:lnTo>
                    <a:pt x="1630" y="3383"/>
                  </a:lnTo>
                  <a:cubicBezTo>
                    <a:pt x="1785" y="3619"/>
                    <a:pt x="2004" y="3718"/>
                    <a:pt x="2221" y="3718"/>
                  </a:cubicBezTo>
                  <a:cubicBezTo>
                    <a:pt x="2703" y="3718"/>
                    <a:pt x="3172" y="3228"/>
                    <a:pt x="2893" y="2669"/>
                  </a:cubicBezTo>
                  <a:lnTo>
                    <a:pt x="1535" y="335"/>
                  </a:lnTo>
                  <a:cubicBezTo>
                    <a:pt x="1381" y="100"/>
                    <a:pt x="1163" y="1"/>
                    <a:pt x="9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2700866" y="2870109"/>
              <a:ext cx="52964" cy="67017"/>
            </a:xfrm>
            <a:custGeom>
              <a:avLst/>
              <a:gdLst/>
              <a:ahLst/>
              <a:cxnLst/>
              <a:rect l="l" t="t" r="r" b="b"/>
              <a:pathLst>
                <a:path w="1549" h="1960" extrusionOk="0">
                  <a:moveTo>
                    <a:pt x="774" y="1"/>
                  </a:moveTo>
                  <a:cubicBezTo>
                    <a:pt x="387" y="1"/>
                    <a:pt x="0" y="257"/>
                    <a:pt x="0" y="769"/>
                  </a:cubicBezTo>
                  <a:lnTo>
                    <a:pt x="0" y="1174"/>
                  </a:lnTo>
                  <a:cubicBezTo>
                    <a:pt x="0" y="1602"/>
                    <a:pt x="358" y="1959"/>
                    <a:pt x="786" y="1959"/>
                  </a:cubicBezTo>
                  <a:cubicBezTo>
                    <a:pt x="1215" y="1959"/>
                    <a:pt x="1548" y="1602"/>
                    <a:pt x="1548" y="1174"/>
                  </a:cubicBezTo>
                  <a:lnTo>
                    <a:pt x="1548" y="769"/>
                  </a:lnTo>
                  <a:cubicBezTo>
                    <a:pt x="1548" y="257"/>
                    <a:pt x="1161"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2710645" y="2941161"/>
              <a:ext cx="69240" cy="48895"/>
            </a:xfrm>
            <a:custGeom>
              <a:avLst/>
              <a:gdLst/>
              <a:ahLst/>
              <a:cxnLst/>
              <a:rect l="l" t="t" r="r" b="b"/>
              <a:pathLst>
                <a:path w="2025" h="1430" extrusionOk="0">
                  <a:moveTo>
                    <a:pt x="1572" y="1"/>
                  </a:moveTo>
                  <a:lnTo>
                    <a:pt x="1548" y="24"/>
                  </a:lnTo>
                  <a:cubicBezTo>
                    <a:pt x="1549" y="25"/>
                    <a:pt x="1549" y="25"/>
                    <a:pt x="1550" y="26"/>
                  </a:cubicBezTo>
                  <a:lnTo>
                    <a:pt x="1550" y="26"/>
                  </a:lnTo>
                  <a:cubicBezTo>
                    <a:pt x="1557" y="18"/>
                    <a:pt x="1565" y="9"/>
                    <a:pt x="1572" y="1"/>
                  </a:cubicBezTo>
                  <a:close/>
                  <a:moveTo>
                    <a:pt x="1550" y="26"/>
                  </a:moveTo>
                  <a:cubicBezTo>
                    <a:pt x="1288" y="321"/>
                    <a:pt x="894" y="501"/>
                    <a:pt x="500" y="501"/>
                  </a:cubicBezTo>
                  <a:cubicBezTo>
                    <a:pt x="334" y="501"/>
                    <a:pt x="143" y="477"/>
                    <a:pt x="0" y="405"/>
                  </a:cubicBezTo>
                  <a:lnTo>
                    <a:pt x="0" y="405"/>
                  </a:lnTo>
                  <a:cubicBezTo>
                    <a:pt x="72" y="739"/>
                    <a:pt x="95" y="1096"/>
                    <a:pt x="48" y="1429"/>
                  </a:cubicBezTo>
                  <a:lnTo>
                    <a:pt x="1739" y="1429"/>
                  </a:lnTo>
                  <a:cubicBezTo>
                    <a:pt x="1905" y="1429"/>
                    <a:pt x="2024" y="1287"/>
                    <a:pt x="2024" y="1144"/>
                  </a:cubicBezTo>
                  <a:cubicBezTo>
                    <a:pt x="2024" y="716"/>
                    <a:pt x="1858" y="312"/>
                    <a:pt x="1550" y="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2419120" y="2941161"/>
              <a:ext cx="70881" cy="48895"/>
            </a:xfrm>
            <a:custGeom>
              <a:avLst/>
              <a:gdLst/>
              <a:ahLst/>
              <a:cxnLst/>
              <a:rect l="l" t="t" r="r" b="b"/>
              <a:pathLst>
                <a:path w="2073" h="1430" extrusionOk="0">
                  <a:moveTo>
                    <a:pt x="477" y="1"/>
                  </a:moveTo>
                  <a:cubicBezTo>
                    <a:pt x="167" y="286"/>
                    <a:pt x="1" y="691"/>
                    <a:pt x="1" y="1120"/>
                  </a:cubicBezTo>
                  <a:cubicBezTo>
                    <a:pt x="1" y="1287"/>
                    <a:pt x="143" y="1429"/>
                    <a:pt x="310" y="1429"/>
                  </a:cubicBezTo>
                  <a:lnTo>
                    <a:pt x="2025" y="1429"/>
                  </a:lnTo>
                  <a:cubicBezTo>
                    <a:pt x="1977" y="1072"/>
                    <a:pt x="2001" y="739"/>
                    <a:pt x="2072" y="382"/>
                  </a:cubicBezTo>
                  <a:lnTo>
                    <a:pt x="2072" y="382"/>
                  </a:lnTo>
                  <a:cubicBezTo>
                    <a:pt x="1906" y="453"/>
                    <a:pt x="1739" y="477"/>
                    <a:pt x="1572" y="501"/>
                  </a:cubicBezTo>
                  <a:lnTo>
                    <a:pt x="1549" y="501"/>
                  </a:lnTo>
                  <a:cubicBezTo>
                    <a:pt x="1144" y="501"/>
                    <a:pt x="739" y="310"/>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2569772" y="2990022"/>
              <a:ext cx="60281" cy="21199"/>
            </a:xfrm>
            <a:custGeom>
              <a:avLst/>
              <a:gdLst/>
              <a:ahLst/>
              <a:cxnLst/>
              <a:rect l="l" t="t" r="r" b="b"/>
              <a:pathLst>
                <a:path w="1763" h="620" extrusionOk="0">
                  <a:moveTo>
                    <a:pt x="881" y="0"/>
                  </a:moveTo>
                  <a:cubicBezTo>
                    <a:pt x="477" y="0"/>
                    <a:pt x="143" y="239"/>
                    <a:pt x="0" y="620"/>
                  </a:cubicBezTo>
                  <a:lnTo>
                    <a:pt x="1763" y="620"/>
                  </a:lnTo>
                  <a:cubicBezTo>
                    <a:pt x="1620" y="239"/>
                    <a:pt x="1286"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2589296" y="2933228"/>
              <a:ext cx="21234" cy="35663"/>
            </a:xfrm>
            <a:custGeom>
              <a:avLst/>
              <a:gdLst/>
              <a:ahLst/>
              <a:cxnLst/>
              <a:rect l="l" t="t" r="r" b="b"/>
              <a:pathLst>
                <a:path w="621" h="1043" extrusionOk="0">
                  <a:moveTo>
                    <a:pt x="310" y="0"/>
                  </a:moveTo>
                  <a:cubicBezTo>
                    <a:pt x="156" y="0"/>
                    <a:pt x="1" y="102"/>
                    <a:pt x="1" y="304"/>
                  </a:cubicBezTo>
                  <a:lnTo>
                    <a:pt x="1" y="733"/>
                  </a:lnTo>
                  <a:cubicBezTo>
                    <a:pt x="1" y="899"/>
                    <a:pt x="120" y="1018"/>
                    <a:pt x="287" y="1018"/>
                  </a:cubicBezTo>
                  <a:lnTo>
                    <a:pt x="310" y="1042"/>
                  </a:lnTo>
                  <a:cubicBezTo>
                    <a:pt x="477" y="1042"/>
                    <a:pt x="620" y="899"/>
                    <a:pt x="620" y="733"/>
                  </a:cubicBezTo>
                  <a:lnTo>
                    <a:pt x="620" y="304"/>
                  </a:lnTo>
                  <a:cubicBezTo>
                    <a:pt x="620" y="102"/>
                    <a:pt x="465" y="0"/>
                    <a:pt x="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2498105" y="2886487"/>
              <a:ext cx="206865" cy="206967"/>
            </a:xfrm>
            <a:custGeom>
              <a:avLst/>
              <a:gdLst/>
              <a:ahLst/>
              <a:cxnLst/>
              <a:rect l="l" t="t" r="r" b="b"/>
              <a:pathLst>
                <a:path w="6050" h="6053" extrusionOk="0">
                  <a:moveTo>
                    <a:pt x="3001" y="742"/>
                  </a:moveTo>
                  <a:cubicBezTo>
                    <a:pt x="3466" y="742"/>
                    <a:pt x="3930" y="1052"/>
                    <a:pt x="3930" y="1671"/>
                  </a:cubicBezTo>
                  <a:lnTo>
                    <a:pt x="3930" y="2100"/>
                  </a:lnTo>
                  <a:cubicBezTo>
                    <a:pt x="3930" y="2266"/>
                    <a:pt x="3859" y="2457"/>
                    <a:pt x="3763" y="2600"/>
                  </a:cubicBezTo>
                  <a:cubicBezTo>
                    <a:pt x="4240" y="2886"/>
                    <a:pt x="4549" y="3386"/>
                    <a:pt x="4549" y="3957"/>
                  </a:cubicBezTo>
                  <a:cubicBezTo>
                    <a:pt x="4549" y="4124"/>
                    <a:pt x="4406" y="4243"/>
                    <a:pt x="4240" y="4243"/>
                  </a:cubicBezTo>
                  <a:lnTo>
                    <a:pt x="1739" y="4267"/>
                  </a:lnTo>
                  <a:cubicBezTo>
                    <a:pt x="1572" y="4267"/>
                    <a:pt x="1429" y="4124"/>
                    <a:pt x="1429" y="3957"/>
                  </a:cubicBezTo>
                  <a:cubicBezTo>
                    <a:pt x="1429" y="3409"/>
                    <a:pt x="1739" y="2886"/>
                    <a:pt x="2215" y="2624"/>
                  </a:cubicBezTo>
                  <a:cubicBezTo>
                    <a:pt x="2120" y="2457"/>
                    <a:pt x="2072" y="2290"/>
                    <a:pt x="2072" y="2100"/>
                  </a:cubicBezTo>
                  <a:lnTo>
                    <a:pt x="2072" y="1671"/>
                  </a:lnTo>
                  <a:cubicBezTo>
                    <a:pt x="2072" y="1052"/>
                    <a:pt x="2537" y="742"/>
                    <a:pt x="3001" y="742"/>
                  </a:cubicBezTo>
                  <a:close/>
                  <a:moveTo>
                    <a:pt x="3029" y="0"/>
                  </a:moveTo>
                  <a:cubicBezTo>
                    <a:pt x="2592" y="0"/>
                    <a:pt x="2149" y="109"/>
                    <a:pt x="1739" y="337"/>
                  </a:cubicBezTo>
                  <a:cubicBezTo>
                    <a:pt x="501" y="1028"/>
                    <a:pt x="1" y="2576"/>
                    <a:pt x="620" y="3838"/>
                  </a:cubicBezTo>
                  <a:cubicBezTo>
                    <a:pt x="1084" y="4803"/>
                    <a:pt x="2044" y="5365"/>
                    <a:pt x="3048" y="5365"/>
                  </a:cubicBezTo>
                  <a:cubicBezTo>
                    <a:pt x="3382" y="5365"/>
                    <a:pt x="3722" y="5303"/>
                    <a:pt x="4049" y="5172"/>
                  </a:cubicBezTo>
                  <a:lnTo>
                    <a:pt x="4573" y="6053"/>
                  </a:lnTo>
                  <a:cubicBezTo>
                    <a:pt x="4644" y="5981"/>
                    <a:pt x="4740" y="5910"/>
                    <a:pt x="4811" y="5862"/>
                  </a:cubicBezTo>
                  <a:lnTo>
                    <a:pt x="4811" y="5886"/>
                  </a:lnTo>
                  <a:cubicBezTo>
                    <a:pt x="4906" y="5815"/>
                    <a:pt x="5002" y="5791"/>
                    <a:pt x="5097" y="5767"/>
                  </a:cubicBezTo>
                  <a:lnTo>
                    <a:pt x="4597" y="4862"/>
                  </a:lnTo>
                  <a:cubicBezTo>
                    <a:pt x="5740" y="4029"/>
                    <a:pt x="6049" y="2457"/>
                    <a:pt x="5287" y="1242"/>
                  </a:cubicBezTo>
                  <a:cubicBezTo>
                    <a:pt x="4777" y="445"/>
                    <a:pt x="3915" y="0"/>
                    <a:pt x="30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6"/>
          <p:cNvGrpSpPr/>
          <p:nvPr/>
        </p:nvGrpSpPr>
        <p:grpSpPr>
          <a:xfrm>
            <a:off x="6042795" y="1271084"/>
            <a:ext cx="358099" cy="356326"/>
            <a:chOff x="-55202750" y="3198925"/>
            <a:chExt cx="318225" cy="316650"/>
          </a:xfrm>
        </p:grpSpPr>
        <p:sp>
          <p:nvSpPr>
            <p:cNvPr id="211" name="Google Shape;211;p16"/>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55202750"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6"/>
          <p:cNvGrpSpPr/>
          <p:nvPr/>
        </p:nvGrpSpPr>
        <p:grpSpPr>
          <a:xfrm>
            <a:off x="2790483" y="1634018"/>
            <a:ext cx="3166812" cy="2743798"/>
            <a:chOff x="291647" y="2308608"/>
            <a:chExt cx="2494535" cy="2161662"/>
          </a:xfrm>
        </p:grpSpPr>
        <p:sp>
          <p:nvSpPr>
            <p:cNvPr id="214" name="Google Shape;214;p16"/>
            <p:cNvSpPr/>
            <p:nvPr/>
          </p:nvSpPr>
          <p:spPr>
            <a:xfrm>
              <a:off x="291647" y="4110676"/>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16"/>
          <p:cNvGrpSpPr/>
          <p:nvPr/>
        </p:nvGrpSpPr>
        <p:grpSpPr>
          <a:xfrm>
            <a:off x="6042810" y="3963908"/>
            <a:ext cx="358084" cy="371393"/>
            <a:chOff x="7989683" y="2350207"/>
            <a:chExt cx="332761" cy="234066"/>
          </a:xfrm>
        </p:grpSpPr>
        <p:sp>
          <p:nvSpPr>
            <p:cNvPr id="219" name="Google Shape;219;p16"/>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6"/>
          <p:cNvGrpSpPr/>
          <p:nvPr/>
        </p:nvGrpSpPr>
        <p:grpSpPr>
          <a:xfrm>
            <a:off x="6583889" y="1019353"/>
            <a:ext cx="2102915" cy="1025778"/>
            <a:chOff x="6732601" y="1101175"/>
            <a:chExt cx="1954200" cy="1025778"/>
          </a:xfrm>
        </p:grpSpPr>
        <p:sp>
          <p:nvSpPr>
            <p:cNvPr id="226" name="Google Shape;226;p16"/>
            <p:cNvSpPr txBox="1"/>
            <p:nvPr/>
          </p:nvSpPr>
          <p:spPr>
            <a:xfrm>
              <a:off x="6732601" y="1709053"/>
              <a:ext cx="1954200" cy="41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rgbClr val="000000"/>
                </a:solidFill>
                <a:latin typeface="Roboto"/>
                <a:ea typeface="Roboto"/>
                <a:cs typeface="Roboto"/>
                <a:sym typeface="Roboto"/>
              </a:endParaRPr>
            </a:p>
          </p:txBody>
        </p:sp>
        <p:sp>
          <p:nvSpPr>
            <p:cNvPr id="227" name="Google Shape;227;p16"/>
            <p:cNvSpPr txBox="1"/>
            <p:nvPr/>
          </p:nvSpPr>
          <p:spPr>
            <a:xfrm>
              <a:off x="8251800" y="1101175"/>
              <a:ext cx="4350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02</a:t>
              </a:r>
              <a:endParaRPr sz="1800" b="1">
                <a:solidFill>
                  <a:schemeClr val="accent2"/>
                </a:solidFill>
                <a:latin typeface="Fira Sans Extra Condensed"/>
                <a:ea typeface="Fira Sans Extra Condensed"/>
                <a:cs typeface="Fira Sans Extra Condensed"/>
                <a:sym typeface="Fira Sans Extra Condensed"/>
              </a:endParaRPr>
            </a:p>
          </p:txBody>
        </p:sp>
        <p:sp>
          <p:nvSpPr>
            <p:cNvPr id="228" name="Google Shape;228;p16"/>
            <p:cNvSpPr txBox="1"/>
            <p:nvPr/>
          </p:nvSpPr>
          <p:spPr>
            <a:xfrm>
              <a:off x="7025277" y="1498887"/>
              <a:ext cx="16614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Drowsiness Detection</a:t>
              </a:r>
              <a:endParaRPr sz="1800" b="1">
                <a:solidFill>
                  <a:srgbClr val="000000"/>
                </a:solidFill>
                <a:latin typeface="Fira Sans Extra Condensed"/>
                <a:ea typeface="Fira Sans Extra Condensed"/>
                <a:cs typeface="Fira Sans Extra Condensed"/>
                <a:sym typeface="Fira Sans Extra Condensed"/>
              </a:endParaRPr>
            </a:p>
          </p:txBody>
        </p:sp>
      </p:grpSp>
      <p:sp>
        <p:nvSpPr>
          <p:cNvPr id="229" name="Google Shape;229;p16"/>
          <p:cNvSpPr/>
          <p:nvPr/>
        </p:nvSpPr>
        <p:spPr>
          <a:xfrm>
            <a:off x="3520573" y="1747935"/>
            <a:ext cx="2103000" cy="2103000"/>
          </a:xfrm>
          <a:prstGeom prst="ellipse">
            <a:avLst/>
          </a:prstGeom>
          <a:solidFill>
            <a:srgbClr val="82C352">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1000"/>
                                        <p:tgtEl>
                                          <p:spTgt spid="189"/>
                                        </p:tgtEl>
                                      </p:cBhvr>
                                    </p:animEffect>
                                  </p:childTnLst>
                                </p:cTn>
                              </p:par>
                              <p:par>
                                <p:cTn id="8" presetID="10" presetClass="entr" presetSubtype="0" fill="hold" nodeType="withEffect">
                                  <p:stCondLst>
                                    <p:cond delay="0"/>
                                  </p:stCondLst>
                                  <p:childTnLst>
                                    <p:set>
                                      <p:cBhvr>
                                        <p:cTn id="9" dur="1" fill="hold">
                                          <p:stCondLst>
                                            <p:cond delay="0"/>
                                          </p:stCondLst>
                                        </p:cTn>
                                        <p:tgtEl>
                                          <p:spTgt spid="213"/>
                                        </p:tgtEl>
                                        <p:attrNameLst>
                                          <p:attrName>style.visibility</p:attrName>
                                        </p:attrNameLst>
                                      </p:cBhvr>
                                      <p:to>
                                        <p:strVal val="visible"/>
                                      </p:to>
                                    </p:set>
                                    <p:animEffect transition="in" filter="fade">
                                      <p:cBhvr>
                                        <p:cTn id="10" dur="1000"/>
                                        <p:tgtEl>
                                          <p:spTgt spid="213"/>
                                        </p:tgtEl>
                                      </p:cBhvr>
                                    </p:animEffect>
                                  </p:childTnLst>
                                </p:cTn>
                              </p:par>
                              <p:par>
                                <p:cTn id="11" presetID="10" presetClass="entr" presetSubtype="0" fill="hold" nodeType="withEffect">
                                  <p:stCondLst>
                                    <p:cond delay="0"/>
                                  </p:stCondLst>
                                  <p:childTnLst>
                                    <p:set>
                                      <p:cBhvr>
                                        <p:cTn id="12" dur="1" fill="hold">
                                          <p:stCondLst>
                                            <p:cond delay="0"/>
                                          </p:stCondLst>
                                        </p:cTn>
                                        <p:tgtEl>
                                          <p:spTgt spid="229"/>
                                        </p:tgtEl>
                                        <p:attrNameLst>
                                          <p:attrName>style.visibility</p:attrName>
                                        </p:attrNameLst>
                                      </p:cBhvr>
                                      <p:to>
                                        <p:strVal val="visible"/>
                                      </p:to>
                                    </p:set>
                                    <p:animEffect transition="in" filter="fade">
                                      <p:cBhvr>
                                        <p:cTn id="13" dur="1000"/>
                                        <p:tgtEl>
                                          <p:spTgt spid="2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7"/>
                                        </p:tgtEl>
                                        <p:attrNameLst>
                                          <p:attrName>style.visibility</p:attrName>
                                        </p:attrNameLst>
                                      </p:cBhvr>
                                      <p:to>
                                        <p:strVal val="visible"/>
                                      </p:to>
                                    </p:set>
                                    <p:animEffect transition="in" filter="fade">
                                      <p:cBhvr>
                                        <p:cTn id="18" dur="1000"/>
                                        <p:tgtEl>
                                          <p:spTgt spid="177"/>
                                        </p:tgtEl>
                                      </p:cBhvr>
                                    </p:animEffect>
                                  </p:childTnLst>
                                </p:cTn>
                              </p:par>
                              <p:par>
                                <p:cTn id="19" presetID="10" presetClass="entr" presetSubtype="0" fill="hold" nodeType="withEffect">
                                  <p:stCondLst>
                                    <p:cond delay="0"/>
                                  </p:stCondLst>
                                  <p:childTnLst>
                                    <p:set>
                                      <p:cBhvr>
                                        <p:cTn id="20" dur="1" fill="hold">
                                          <p:stCondLst>
                                            <p:cond delay="0"/>
                                          </p:stCondLst>
                                        </p:cTn>
                                        <p:tgtEl>
                                          <p:spTgt spid="194"/>
                                        </p:tgtEl>
                                        <p:attrNameLst>
                                          <p:attrName>style.visibility</p:attrName>
                                        </p:attrNameLst>
                                      </p:cBhvr>
                                      <p:to>
                                        <p:strVal val="visible"/>
                                      </p:to>
                                    </p:set>
                                    <p:animEffect transition="in" filter="fade">
                                      <p:cBhvr>
                                        <p:cTn id="21" dur="1000"/>
                                        <p:tgtEl>
                                          <p:spTgt spid="194"/>
                                        </p:tgtEl>
                                      </p:cBhvr>
                                    </p:animEffect>
                                  </p:childTnLst>
                                </p:cTn>
                              </p:par>
                              <p:par>
                                <p:cTn id="22" presetID="10" presetClass="entr" presetSubtype="0" fill="hold" nodeType="withEffect">
                                  <p:stCondLst>
                                    <p:cond delay="0"/>
                                  </p:stCondLst>
                                  <p:childTnLst>
                                    <p:set>
                                      <p:cBhvr>
                                        <p:cTn id="23" dur="1" fill="hold">
                                          <p:stCondLst>
                                            <p:cond delay="0"/>
                                          </p:stCondLst>
                                        </p:cTn>
                                        <p:tgtEl>
                                          <p:spTgt spid="196"/>
                                        </p:tgtEl>
                                        <p:attrNameLst>
                                          <p:attrName>style.visibility</p:attrName>
                                        </p:attrNameLst>
                                      </p:cBhvr>
                                      <p:to>
                                        <p:strVal val="visible"/>
                                      </p:to>
                                    </p:set>
                                    <p:animEffect transition="in" filter="fade">
                                      <p:cBhvr>
                                        <p:cTn id="24" dur="1000"/>
                                        <p:tgtEl>
                                          <p:spTgt spid="196"/>
                                        </p:tgtEl>
                                      </p:cBhvr>
                                    </p:animEffect>
                                  </p:childTnLst>
                                </p:cTn>
                              </p:par>
                              <p:par>
                                <p:cTn id="25" presetID="10" presetClass="entr" presetSubtype="0" fill="hold" nodeType="withEffect">
                                  <p:stCondLst>
                                    <p:cond delay="0"/>
                                  </p:stCondLst>
                                  <p:childTnLst>
                                    <p:set>
                                      <p:cBhvr>
                                        <p:cTn id="26" dur="1" fill="hold">
                                          <p:stCondLst>
                                            <p:cond delay="0"/>
                                          </p:stCondLst>
                                        </p:cTn>
                                        <p:tgtEl>
                                          <p:spTgt spid="201"/>
                                        </p:tgtEl>
                                        <p:attrNameLst>
                                          <p:attrName>style.visibility</p:attrName>
                                        </p:attrNameLst>
                                      </p:cBhvr>
                                      <p:to>
                                        <p:strVal val="visible"/>
                                      </p:to>
                                    </p:set>
                                    <p:animEffect transition="in" filter="fade">
                                      <p:cBhvr>
                                        <p:cTn id="27" dur="1000"/>
                                        <p:tgtEl>
                                          <p:spTgt spid="201"/>
                                        </p:tgtEl>
                                      </p:cBhvr>
                                    </p:animEffect>
                                  </p:childTnLst>
                                </p:cTn>
                              </p:par>
                              <p:par>
                                <p:cTn id="28" presetID="10" presetClass="entr" presetSubtype="0" fill="hold" nodeType="withEffect">
                                  <p:stCondLst>
                                    <p:cond delay="0"/>
                                  </p:stCondLst>
                                  <p:childTnLst>
                                    <p:set>
                                      <p:cBhvr>
                                        <p:cTn id="29" dur="1" fill="hold">
                                          <p:stCondLst>
                                            <p:cond delay="0"/>
                                          </p:stCondLst>
                                        </p:cTn>
                                        <p:tgtEl>
                                          <p:spTgt spid="213"/>
                                        </p:tgtEl>
                                        <p:attrNameLst>
                                          <p:attrName>style.visibility</p:attrName>
                                        </p:attrNameLst>
                                      </p:cBhvr>
                                      <p:to>
                                        <p:strVal val="visible"/>
                                      </p:to>
                                    </p:set>
                                    <p:animEffect transition="in" filter="fade">
                                      <p:cBhvr>
                                        <p:cTn id="30" dur="1000"/>
                                        <p:tgtEl>
                                          <p:spTgt spid="2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2"/>
                                        </p:tgtEl>
                                        <p:attrNameLst>
                                          <p:attrName>style.visibility</p:attrName>
                                        </p:attrNameLst>
                                      </p:cBhvr>
                                      <p:to>
                                        <p:strVal val="visible"/>
                                      </p:to>
                                    </p:set>
                                    <p:animEffect transition="in" filter="fade">
                                      <p:cBhvr>
                                        <p:cTn id="35" dur="1000"/>
                                        <p:tgtEl>
                                          <p:spTgt spid="192"/>
                                        </p:tgtEl>
                                      </p:cBhvr>
                                    </p:animEffect>
                                  </p:childTnLst>
                                </p:cTn>
                              </p:par>
                              <p:par>
                                <p:cTn id="36" presetID="10" presetClass="entr" presetSubtype="0" fill="hold" nodeType="withEffect">
                                  <p:stCondLst>
                                    <p:cond delay="0"/>
                                  </p:stCondLst>
                                  <p:childTnLst>
                                    <p:set>
                                      <p:cBhvr>
                                        <p:cTn id="37" dur="1" fill="hold">
                                          <p:stCondLst>
                                            <p:cond delay="0"/>
                                          </p:stCondLst>
                                        </p:cTn>
                                        <p:tgtEl>
                                          <p:spTgt spid="199"/>
                                        </p:tgtEl>
                                        <p:attrNameLst>
                                          <p:attrName>style.visibility</p:attrName>
                                        </p:attrNameLst>
                                      </p:cBhvr>
                                      <p:to>
                                        <p:strVal val="visible"/>
                                      </p:to>
                                    </p:set>
                                    <p:animEffect transition="in" filter="fade">
                                      <p:cBhvr>
                                        <p:cTn id="38" dur="1000"/>
                                        <p:tgtEl>
                                          <p:spTgt spid="199"/>
                                        </p:tgtEl>
                                      </p:cBhvr>
                                    </p:animEffect>
                                  </p:childTnLst>
                                </p:cTn>
                              </p:par>
                              <p:par>
                                <p:cTn id="39" presetID="10" presetClass="entr" presetSubtype="0" fill="hold" nodeType="withEffect">
                                  <p:stCondLst>
                                    <p:cond delay="0"/>
                                  </p:stCondLst>
                                  <p:childTnLst>
                                    <p:set>
                                      <p:cBhvr>
                                        <p:cTn id="40" dur="1" fill="hold">
                                          <p:stCondLst>
                                            <p:cond delay="0"/>
                                          </p:stCondLst>
                                        </p:cTn>
                                        <p:tgtEl>
                                          <p:spTgt spid="210"/>
                                        </p:tgtEl>
                                        <p:attrNameLst>
                                          <p:attrName>style.visibility</p:attrName>
                                        </p:attrNameLst>
                                      </p:cBhvr>
                                      <p:to>
                                        <p:strVal val="visible"/>
                                      </p:to>
                                    </p:set>
                                    <p:animEffect transition="in" filter="fade">
                                      <p:cBhvr>
                                        <p:cTn id="41" dur="1000"/>
                                        <p:tgtEl>
                                          <p:spTgt spid="210"/>
                                        </p:tgtEl>
                                      </p:cBhvr>
                                    </p:animEffect>
                                  </p:childTnLst>
                                </p:cTn>
                              </p:par>
                              <p:par>
                                <p:cTn id="42" presetID="10" presetClass="entr" presetSubtype="0" fill="hold" nodeType="withEffect">
                                  <p:stCondLst>
                                    <p:cond delay="0"/>
                                  </p:stCondLst>
                                  <p:childTnLst>
                                    <p:set>
                                      <p:cBhvr>
                                        <p:cTn id="43" dur="1" fill="hold">
                                          <p:stCondLst>
                                            <p:cond delay="0"/>
                                          </p:stCondLst>
                                        </p:cTn>
                                        <p:tgtEl>
                                          <p:spTgt spid="213"/>
                                        </p:tgtEl>
                                        <p:attrNameLst>
                                          <p:attrName>style.visibility</p:attrName>
                                        </p:attrNameLst>
                                      </p:cBhvr>
                                      <p:to>
                                        <p:strVal val="visible"/>
                                      </p:to>
                                    </p:set>
                                    <p:animEffect transition="in" filter="fade">
                                      <p:cBhvr>
                                        <p:cTn id="44" dur="1000"/>
                                        <p:tgtEl>
                                          <p:spTgt spid="213"/>
                                        </p:tgtEl>
                                      </p:cBhvr>
                                    </p:animEffect>
                                  </p:childTnLst>
                                </p:cTn>
                              </p:par>
                              <p:par>
                                <p:cTn id="45" presetID="10" presetClass="entr" presetSubtype="0" fill="hold" nodeType="withEffect">
                                  <p:stCondLst>
                                    <p:cond delay="0"/>
                                  </p:stCondLst>
                                  <p:childTnLst>
                                    <p:set>
                                      <p:cBhvr>
                                        <p:cTn id="46" dur="1" fill="hold">
                                          <p:stCondLst>
                                            <p:cond delay="0"/>
                                          </p:stCondLst>
                                        </p:cTn>
                                        <p:tgtEl>
                                          <p:spTgt spid="225"/>
                                        </p:tgtEl>
                                        <p:attrNameLst>
                                          <p:attrName>style.visibility</p:attrName>
                                        </p:attrNameLst>
                                      </p:cBhvr>
                                      <p:to>
                                        <p:strVal val="visible"/>
                                      </p:to>
                                    </p:set>
                                    <p:animEffect transition="in" filter="fade">
                                      <p:cBhvr>
                                        <p:cTn id="47" dur="1000"/>
                                        <p:tgtEl>
                                          <p:spTgt spid="2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1"/>
                                        </p:tgtEl>
                                        <p:attrNameLst>
                                          <p:attrName>style.visibility</p:attrName>
                                        </p:attrNameLst>
                                      </p:cBhvr>
                                      <p:to>
                                        <p:strVal val="visible"/>
                                      </p:to>
                                    </p:set>
                                    <p:animEffect transition="in" filter="fade">
                                      <p:cBhvr>
                                        <p:cTn id="52" dur="1000"/>
                                        <p:tgtEl>
                                          <p:spTgt spid="181"/>
                                        </p:tgtEl>
                                      </p:cBhvr>
                                    </p:animEffect>
                                  </p:childTnLst>
                                </p:cTn>
                              </p:par>
                              <p:par>
                                <p:cTn id="53" presetID="10" presetClass="entr" presetSubtype="0" fill="hold" nodeType="withEffect">
                                  <p:stCondLst>
                                    <p:cond delay="0"/>
                                  </p:stCondLst>
                                  <p:childTnLst>
                                    <p:set>
                                      <p:cBhvr>
                                        <p:cTn id="54" dur="1" fill="hold">
                                          <p:stCondLst>
                                            <p:cond delay="0"/>
                                          </p:stCondLst>
                                        </p:cTn>
                                        <p:tgtEl>
                                          <p:spTgt spid="195"/>
                                        </p:tgtEl>
                                        <p:attrNameLst>
                                          <p:attrName>style.visibility</p:attrName>
                                        </p:attrNameLst>
                                      </p:cBhvr>
                                      <p:to>
                                        <p:strVal val="visible"/>
                                      </p:to>
                                    </p:set>
                                    <p:animEffect transition="in" filter="fade">
                                      <p:cBhvr>
                                        <p:cTn id="55" dur="1000"/>
                                        <p:tgtEl>
                                          <p:spTgt spid="195"/>
                                        </p:tgtEl>
                                      </p:cBhvr>
                                    </p:animEffect>
                                  </p:childTnLst>
                                </p:cTn>
                              </p:par>
                              <p:par>
                                <p:cTn id="56" presetID="10" presetClass="entr" presetSubtype="0" fill="hold" nodeType="withEffect">
                                  <p:stCondLst>
                                    <p:cond delay="0"/>
                                  </p:stCondLst>
                                  <p:childTnLst>
                                    <p:set>
                                      <p:cBhvr>
                                        <p:cTn id="57" dur="1" fill="hold">
                                          <p:stCondLst>
                                            <p:cond delay="0"/>
                                          </p:stCondLst>
                                        </p:cTn>
                                        <p:tgtEl>
                                          <p:spTgt spid="198"/>
                                        </p:tgtEl>
                                        <p:attrNameLst>
                                          <p:attrName>style.visibility</p:attrName>
                                        </p:attrNameLst>
                                      </p:cBhvr>
                                      <p:to>
                                        <p:strVal val="visible"/>
                                      </p:to>
                                    </p:set>
                                    <p:animEffect transition="in" filter="fade">
                                      <p:cBhvr>
                                        <p:cTn id="58" dur="1000"/>
                                        <p:tgtEl>
                                          <p:spTgt spid="198"/>
                                        </p:tgtEl>
                                      </p:cBhvr>
                                    </p:animEffect>
                                  </p:childTnLst>
                                </p:cTn>
                              </p:par>
                              <p:par>
                                <p:cTn id="59" presetID="10" presetClass="entr" presetSubtype="0" fill="hold" nodeType="with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fade">
                                      <p:cBhvr>
                                        <p:cTn id="61" dur="1000"/>
                                        <p:tgtEl>
                                          <p:spTgt spid="2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85"/>
                                        </p:tgtEl>
                                        <p:attrNameLst>
                                          <p:attrName>style.visibility</p:attrName>
                                        </p:attrNameLst>
                                      </p:cBhvr>
                                      <p:to>
                                        <p:strVal val="visible"/>
                                      </p:to>
                                    </p:set>
                                    <p:animEffect transition="in" filter="fade">
                                      <p:cBhvr>
                                        <p:cTn id="66" dur="1000"/>
                                        <p:tgtEl>
                                          <p:spTgt spid="185"/>
                                        </p:tgtEl>
                                      </p:cBhvr>
                                    </p:animEffect>
                                  </p:childTnLst>
                                </p:cTn>
                              </p:par>
                              <p:par>
                                <p:cTn id="67" presetID="10" presetClass="entr" presetSubtype="0" fill="hold" nodeType="withEffect">
                                  <p:stCondLst>
                                    <p:cond delay="0"/>
                                  </p:stCondLst>
                                  <p:childTnLst>
                                    <p:set>
                                      <p:cBhvr>
                                        <p:cTn id="68" dur="1" fill="hold">
                                          <p:stCondLst>
                                            <p:cond delay="0"/>
                                          </p:stCondLst>
                                        </p:cTn>
                                        <p:tgtEl>
                                          <p:spTgt spid="193"/>
                                        </p:tgtEl>
                                        <p:attrNameLst>
                                          <p:attrName>style.visibility</p:attrName>
                                        </p:attrNameLst>
                                      </p:cBhvr>
                                      <p:to>
                                        <p:strVal val="visible"/>
                                      </p:to>
                                    </p:set>
                                    <p:animEffect transition="in" filter="fade">
                                      <p:cBhvr>
                                        <p:cTn id="69" dur="1000"/>
                                        <p:tgtEl>
                                          <p:spTgt spid="193"/>
                                        </p:tgtEl>
                                      </p:cBhvr>
                                    </p:animEffect>
                                  </p:childTnLst>
                                </p:cTn>
                              </p:par>
                              <p:par>
                                <p:cTn id="70" presetID="10" presetClass="entr" presetSubtype="0" fill="hold" nodeType="withEffect">
                                  <p:stCondLst>
                                    <p:cond delay="0"/>
                                  </p:stCondLst>
                                  <p:childTnLst>
                                    <p:set>
                                      <p:cBhvr>
                                        <p:cTn id="71" dur="1" fill="hold">
                                          <p:stCondLst>
                                            <p:cond delay="0"/>
                                          </p:stCondLst>
                                        </p:cTn>
                                        <p:tgtEl>
                                          <p:spTgt spid="200"/>
                                        </p:tgtEl>
                                        <p:attrNameLst>
                                          <p:attrName>style.visibility</p:attrName>
                                        </p:attrNameLst>
                                      </p:cBhvr>
                                      <p:to>
                                        <p:strVal val="visible"/>
                                      </p:to>
                                    </p:set>
                                    <p:animEffect transition="in" filter="fade">
                                      <p:cBhvr>
                                        <p:cTn id="72" dur="1000"/>
                                        <p:tgtEl>
                                          <p:spTgt spid="200"/>
                                        </p:tgtEl>
                                      </p:cBhvr>
                                    </p:animEffect>
                                  </p:childTnLst>
                                </p:cTn>
                              </p:par>
                              <p:par>
                                <p:cTn id="73" presetID="10" presetClass="entr" presetSubtype="0" fill="hold" nodeType="withEffect">
                                  <p:stCondLst>
                                    <p:cond delay="0"/>
                                  </p:stCondLst>
                                  <p:childTnLst>
                                    <p:set>
                                      <p:cBhvr>
                                        <p:cTn id="74" dur="1" fill="hold">
                                          <p:stCondLst>
                                            <p:cond delay="0"/>
                                          </p:stCondLst>
                                        </p:cTn>
                                        <p:tgtEl>
                                          <p:spTgt spid="213"/>
                                        </p:tgtEl>
                                        <p:attrNameLst>
                                          <p:attrName>style.visibility</p:attrName>
                                        </p:attrNameLst>
                                      </p:cBhvr>
                                      <p:to>
                                        <p:strVal val="visible"/>
                                      </p:to>
                                    </p:set>
                                    <p:animEffect transition="in" filter="fade">
                                      <p:cBhvr>
                                        <p:cTn id="75" dur="1000"/>
                                        <p:tgtEl>
                                          <p:spTgt spid="213"/>
                                        </p:tgtEl>
                                      </p:cBhvr>
                                    </p:animEffect>
                                  </p:childTnLst>
                                </p:cTn>
                              </p:par>
                              <p:par>
                                <p:cTn id="76" presetID="10" presetClass="entr" presetSubtype="0" fill="hold" nodeType="withEffect">
                                  <p:stCondLst>
                                    <p:cond delay="0"/>
                                  </p:stCondLst>
                                  <p:childTnLst>
                                    <p:set>
                                      <p:cBhvr>
                                        <p:cTn id="77" dur="1" fill="hold">
                                          <p:stCondLst>
                                            <p:cond delay="0"/>
                                          </p:stCondLst>
                                        </p:cTn>
                                        <p:tgtEl>
                                          <p:spTgt spid="218"/>
                                        </p:tgtEl>
                                        <p:attrNameLst>
                                          <p:attrName>style.visibility</p:attrName>
                                        </p:attrNameLst>
                                      </p:cBhvr>
                                      <p:to>
                                        <p:strVal val="visible"/>
                                      </p:to>
                                    </p:set>
                                    <p:animEffect transition="in" filter="fade">
                                      <p:cBhvr>
                                        <p:cTn id="78" dur="10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Timeline and Progress</a:t>
            </a:r>
            <a:endParaRPr/>
          </a:p>
        </p:txBody>
      </p:sp>
      <p:graphicFrame>
        <p:nvGraphicFramePr>
          <p:cNvPr id="235" name="Google Shape;235;p17"/>
          <p:cNvGraphicFramePr/>
          <p:nvPr/>
        </p:nvGraphicFramePr>
        <p:xfrm>
          <a:off x="882657" y="1748340"/>
          <a:ext cx="3086025" cy="1646800"/>
        </p:xfrm>
        <a:graphic>
          <a:graphicData uri="http://schemas.openxmlformats.org/drawingml/2006/table">
            <a:tbl>
              <a:tblPr>
                <a:noFill/>
                <a:tableStyleId>{07268A33-A81B-4527-8DED-E86F317ED5AC}</a:tableStyleId>
              </a:tblPr>
              <a:tblGrid>
                <a:gridCol w="1028675">
                  <a:extLst>
                    <a:ext uri="{9D8B030D-6E8A-4147-A177-3AD203B41FA5}">
                      <a16:colId xmlns:a16="http://schemas.microsoft.com/office/drawing/2014/main" val="20000"/>
                    </a:ext>
                  </a:extLst>
                </a:gridCol>
                <a:gridCol w="1028675">
                  <a:extLst>
                    <a:ext uri="{9D8B030D-6E8A-4147-A177-3AD203B41FA5}">
                      <a16:colId xmlns:a16="http://schemas.microsoft.com/office/drawing/2014/main" val="20001"/>
                    </a:ext>
                  </a:extLst>
                </a:gridCol>
                <a:gridCol w="1028675">
                  <a:extLst>
                    <a:ext uri="{9D8B030D-6E8A-4147-A177-3AD203B41FA5}">
                      <a16:colId xmlns:a16="http://schemas.microsoft.com/office/drawing/2014/main" val="20002"/>
                    </a:ext>
                  </a:extLst>
                </a:gridCol>
              </a:tblGrid>
              <a:tr h="517100">
                <a:tc gridSpan="3">
                  <a:txBody>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Semester 7</a:t>
                      </a:r>
                      <a:endParaRPr sz="1600" b="1">
                        <a:solidFill>
                          <a:srgbClr val="FFFFFF"/>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29700">
                <a:tc>
                  <a:txBody>
                    <a:bodyPr/>
                    <a:lstStyle/>
                    <a:p>
                      <a:pPr marL="0" lvl="0" indent="0" algn="ctr" rtl="0">
                        <a:spcBef>
                          <a:spcPts val="0"/>
                        </a:spcBef>
                        <a:spcAft>
                          <a:spcPts val="0"/>
                        </a:spcAft>
                        <a:buNone/>
                      </a:pPr>
                      <a:endParaRPr sz="1600" b="1">
                        <a:solidFill>
                          <a:srgbClr val="000000"/>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D9D9D9">
                          <a:alpha val="0"/>
                        </a:srgbClr>
                      </a:solidFill>
                      <a:prstDash val="dash"/>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1">
                        <a:solidFill>
                          <a:srgbClr val="000000"/>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D9D9D9">
                          <a:alpha val="0"/>
                        </a:srgbClr>
                      </a:solidFill>
                      <a:prstDash val="dash"/>
                      <a:round/>
                      <a:headEnd type="none" w="sm" len="sm"/>
                      <a:tailEnd type="none" w="sm" len="sm"/>
                    </a:lnL>
                    <a:lnR w="9525" cap="flat" cmpd="sng">
                      <a:solidFill>
                        <a:srgbClr val="D9D9D9">
                          <a:alpha val="0"/>
                        </a:srgbClr>
                      </a:solidFill>
                      <a:prstDash val="dash"/>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sz="1600" b="1">
                        <a:solidFill>
                          <a:srgbClr val="000000"/>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D9D9D9">
                          <a:alpha val="0"/>
                        </a:srgbClr>
                      </a:solidFill>
                      <a:prstDash val="dash"/>
                      <a:round/>
                      <a:headEnd type="none" w="sm" len="sm"/>
                      <a:tailEnd type="none" w="sm" len="sm"/>
                    </a:lnL>
                    <a:lnR w="9525" cap="flat" cmpd="sng">
                      <a:solidFill>
                        <a:srgbClr val="D9D9D9">
                          <a:alpha val="0"/>
                        </a:srgbClr>
                      </a:solidFill>
                      <a:prstDash val="dash"/>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sp>
        <p:nvSpPr>
          <p:cNvPr id="236" name="Google Shape;236;p17"/>
          <p:cNvSpPr/>
          <p:nvPr/>
        </p:nvSpPr>
        <p:spPr>
          <a:xfrm>
            <a:off x="882213" y="2449350"/>
            <a:ext cx="2057700" cy="2448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rgbClr val="FFFFFF"/>
                </a:solidFill>
                <a:latin typeface="Fira Sans Extra Condensed"/>
                <a:ea typeface="Fira Sans Extra Condensed"/>
                <a:cs typeface="Fira Sans Extra Condensed"/>
                <a:sym typeface="Fira Sans Extra Condensed"/>
              </a:rPr>
              <a:t>Attendance</a:t>
            </a:r>
            <a:endParaRPr sz="1500" b="1">
              <a:solidFill>
                <a:srgbClr val="FFFFFF"/>
              </a:solidFill>
              <a:latin typeface="Fira Sans Extra Condensed"/>
              <a:ea typeface="Fira Sans Extra Condensed"/>
              <a:cs typeface="Fira Sans Extra Condensed"/>
              <a:sym typeface="Fira Sans Extra Condensed"/>
            </a:endParaRPr>
          </a:p>
        </p:txBody>
      </p:sp>
      <p:sp>
        <p:nvSpPr>
          <p:cNvPr id="237" name="Google Shape;237;p17"/>
          <p:cNvSpPr/>
          <p:nvPr/>
        </p:nvSpPr>
        <p:spPr>
          <a:xfrm>
            <a:off x="2939913" y="2925550"/>
            <a:ext cx="1028700" cy="244800"/>
          </a:xfrm>
          <a:prstGeom prst="roundRect">
            <a:avLst>
              <a:gd name="adj"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rgbClr val="FFFFFF"/>
                </a:solidFill>
                <a:latin typeface="Fira Sans Extra Condensed"/>
                <a:ea typeface="Fira Sans Extra Condensed"/>
                <a:cs typeface="Fira Sans Extra Condensed"/>
                <a:sym typeface="Fira Sans Extra Condensed"/>
              </a:rPr>
              <a:t>Drowsiness</a:t>
            </a:r>
            <a:endParaRPr sz="1500" b="1">
              <a:solidFill>
                <a:srgbClr val="FFFFFF"/>
              </a:solidFill>
              <a:latin typeface="Fira Sans Extra Condensed"/>
              <a:ea typeface="Fira Sans Extra Condensed"/>
              <a:cs typeface="Fira Sans Extra Condensed"/>
              <a:sym typeface="Fira Sans Extra Condensed"/>
            </a:endParaRPr>
          </a:p>
        </p:txBody>
      </p:sp>
      <p:graphicFrame>
        <p:nvGraphicFramePr>
          <p:cNvPr id="238" name="Google Shape;238;p17"/>
          <p:cNvGraphicFramePr/>
          <p:nvPr/>
        </p:nvGraphicFramePr>
        <p:xfrm>
          <a:off x="4132357" y="1748340"/>
          <a:ext cx="4114700" cy="1646800"/>
        </p:xfrm>
        <a:graphic>
          <a:graphicData uri="http://schemas.openxmlformats.org/drawingml/2006/table">
            <a:tbl>
              <a:tblPr>
                <a:noFill/>
                <a:tableStyleId>{07268A33-A81B-4527-8DED-E86F317ED5AC}</a:tableStyleId>
              </a:tblPr>
              <a:tblGrid>
                <a:gridCol w="1028675">
                  <a:extLst>
                    <a:ext uri="{9D8B030D-6E8A-4147-A177-3AD203B41FA5}">
                      <a16:colId xmlns:a16="http://schemas.microsoft.com/office/drawing/2014/main" val="20000"/>
                    </a:ext>
                  </a:extLst>
                </a:gridCol>
                <a:gridCol w="1028675">
                  <a:extLst>
                    <a:ext uri="{9D8B030D-6E8A-4147-A177-3AD203B41FA5}">
                      <a16:colId xmlns:a16="http://schemas.microsoft.com/office/drawing/2014/main" val="20001"/>
                    </a:ext>
                  </a:extLst>
                </a:gridCol>
                <a:gridCol w="1028675">
                  <a:extLst>
                    <a:ext uri="{9D8B030D-6E8A-4147-A177-3AD203B41FA5}">
                      <a16:colId xmlns:a16="http://schemas.microsoft.com/office/drawing/2014/main" val="20002"/>
                    </a:ext>
                  </a:extLst>
                </a:gridCol>
                <a:gridCol w="1028675">
                  <a:extLst>
                    <a:ext uri="{9D8B030D-6E8A-4147-A177-3AD203B41FA5}">
                      <a16:colId xmlns:a16="http://schemas.microsoft.com/office/drawing/2014/main" val="20003"/>
                    </a:ext>
                  </a:extLst>
                </a:gridCol>
              </a:tblGrid>
              <a:tr h="517100">
                <a:tc gridSpan="4">
                  <a:txBody>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Semester 8</a:t>
                      </a:r>
                      <a:endParaRPr sz="1600" b="1">
                        <a:solidFill>
                          <a:srgbClr val="FFFFFF"/>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29700">
                <a:tc>
                  <a:txBody>
                    <a:bodyPr/>
                    <a:lstStyle/>
                    <a:p>
                      <a:pPr marL="0" lvl="0" indent="0" algn="ctr" rtl="0">
                        <a:spcBef>
                          <a:spcPts val="0"/>
                        </a:spcBef>
                        <a:spcAft>
                          <a:spcPts val="0"/>
                        </a:spcAft>
                        <a:buNone/>
                      </a:pPr>
                      <a:endParaRPr sz="1600" b="1">
                        <a:solidFill>
                          <a:srgbClr val="000000"/>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D9D9D9">
                          <a:alpha val="0"/>
                        </a:srgbClr>
                      </a:solidFill>
                      <a:prstDash val="dash"/>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1">
                        <a:solidFill>
                          <a:srgbClr val="000000"/>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D9D9D9">
                          <a:alpha val="0"/>
                        </a:srgbClr>
                      </a:solidFill>
                      <a:prstDash val="dash"/>
                      <a:round/>
                      <a:headEnd type="none" w="sm" len="sm"/>
                      <a:tailEnd type="none" w="sm" len="sm"/>
                    </a:lnL>
                    <a:lnR w="9525" cap="flat" cmpd="sng">
                      <a:solidFill>
                        <a:srgbClr val="D9D9D9">
                          <a:alpha val="0"/>
                        </a:srgbClr>
                      </a:solidFill>
                      <a:prstDash val="dash"/>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sz="1600" b="1">
                        <a:solidFill>
                          <a:srgbClr val="000000"/>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D9D9D9">
                          <a:alpha val="0"/>
                        </a:srgbClr>
                      </a:solidFill>
                      <a:prstDash val="dash"/>
                      <a:round/>
                      <a:headEnd type="none" w="sm" len="sm"/>
                      <a:tailEnd type="none" w="sm" len="sm"/>
                    </a:lnL>
                    <a:lnR w="9525" cap="flat" cmpd="sng">
                      <a:solidFill>
                        <a:srgbClr val="D9D9D9">
                          <a:alpha val="0"/>
                        </a:srgbClr>
                      </a:solidFill>
                      <a:prstDash val="dash"/>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1">
                        <a:solidFill>
                          <a:srgbClr val="000000"/>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D9D9D9">
                          <a:alpha val="0"/>
                        </a:srgbClr>
                      </a:solidFill>
                      <a:prstDash val="dash"/>
                      <a:round/>
                      <a:headEnd type="none" w="sm" len="sm"/>
                      <a:tailEnd type="none" w="sm" len="sm"/>
                    </a:lnL>
                    <a:lnR w="9525" cap="flat" cmpd="sng">
                      <a:solidFill>
                        <a:srgbClr val="D9D9D9">
                          <a:alpha val="0"/>
                        </a:srgbClr>
                      </a:solidFill>
                      <a:prstDash val="dash"/>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sp>
        <p:nvSpPr>
          <p:cNvPr id="239" name="Google Shape;239;p17"/>
          <p:cNvSpPr/>
          <p:nvPr/>
        </p:nvSpPr>
        <p:spPr>
          <a:xfrm>
            <a:off x="4146988" y="2449350"/>
            <a:ext cx="2057700" cy="2448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Mobile Phone</a:t>
            </a:r>
            <a:endParaRPr sz="1600" b="1">
              <a:solidFill>
                <a:srgbClr val="FFFFFF"/>
              </a:solidFill>
              <a:latin typeface="Fira Sans Extra Condensed"/>
              <a:ea typeface="Fira Sans Extra Condensed"/>
              <a:cs typeface="Fira Sans Extra Condensed"/>
              <a:sym typeface="Fira Sans Extra Condensed"/>
            </a:endParaRPr>
          </a:p>
        </p:txBody>
      </p:sp>
      <p:sp>
        <p:nvSpPr>
          <p:cNvPr id="240" name="Google Shape;240;p17"/>
          <p:cNvSpPr/>
          <p:nvPr/>
        </p:nvSpPr>
        <p:spPr>
          <a:xfrm>
            <a:off x="6196913" y="2449350"/>
            <a:ext cx="2057700" cy="2448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Gaze</a:t>
            </a:r>
            <a:endParaRPr sz="1600" b="1">
              <a:solidFill>
                <a:srgbClr val="FFFFFF"/>
              </a:solidFill>
              <a:latin typeface="Fira Sans Extra Condensed"/>
              <a:ea typeface="Fira Sans Extra Condensed"/>
              <a:cs typeface="Fira Sans Extra Condensed"/>
              <a:sym typeface="Fira Sans Extra Condensed"/>
            </a:endParaRPr>
          </a:p>
        </p:txBody>
      </p:sp>
      <p:sp>
        <p:nvSpPr>
          <p:cNvPr id="241" name="Google Shape;241;p17"/>
          <p:cNvSpPr/>
          <p:nvPr/>
        </p:nvSpPr>
        <p:spPr>
          <a:xfrm>
            <a:off x="4146988" y="2925550"/>
            <a:ext cx="4114800" cy="244800"/>
          </a:xfrm>
          <a:prstGeom prst="roundRect">
            <a:avLst>
              <a:gd name="adj"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Web App Development</a:t>
            </a:r>
            <a:endParaRPr sz="1600" b="1">
              <a:solidFill>
                <a:srgbClr val="FFFFFF"/>
              </a:solidFill>
              <a:latin typeface="Fira Sans Extra Condensed"/>
              <a:ea typeface="Fira Sans Extra Condensed"/>
              <a:cs typeface="Fira Sans Extra Condensed"/>
              <a:sym typeface="Fira Sans Extra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1000"/>
                                        <p:tgtEl>
                                          <p:spTgt spid="235"/>
                                        </p:tgtEl>
                                      </p:cBhvr>
                                    </p:animEffect>
                                  </p:childTnLst>
                                </p:cTn>
                              </p:par>
                              <p:par>
                                <p:cTn id="8" presetID="10" presetClass="entr" presetSubtype="0" fill="hold" nodeType="withEffect">
                                  <p:stCondLst>
                                    <p:cond delay="0"/>
                                  </p:stCondLst>
                                  <p:childTnLst>
                                    <p:set>
                                      <p:cBhvr>
                                        <p:cTn id="9" dur="1" fill="hold">
                                          <p:stCondLst>
                                            <p:cond delay="0"/>
                                          </p:stCondLst>
                                        </p:cTn>
                                        <p:tgtEl>
                                          <p:spTgt spid="236"/>
                                        </p:tgtEl>
                                        <p:attrNameLst>
                                          <p:attrName>style.visibility</p:attrName>
                                        </p:attrNameLst>
                                      </p:cBhvr>
                                      <p:to>
                                        <p:strVal val="visible"/>
                                      </p:to>
                                    </p:set>
                                    <p:animEffect transition="in" filter="fade">
                                      <p:cBhvr>
                                        <p:cTn id="10" dur="1000"/>
                                        <p:tgtEl>
                                          <p:spTgt spid="236"/>
                                        </p:tgtEl>
                                      </p:cBhvr>
                                    </p:animEffect>
                                  </p:childTnLst>
                                </p:cTn>
                              </p:par>
                              <p:par>
                                <p:cTn id="11" presetID="10" presetClass="entr" presetSubtype="0" fill="hold" nodeType="withEffect">
                                  <p:stCondLst>
                                    <p:cond delay="0"/>
                                  </p:stCondLst>
                                  <p:childTnLst>
                                    <p:set>
                                      <p:cBhvr>
                                        <p:cTn id="12" dur="1" fill="hold">
                                          <p:stCondLst>
                                            <p:cond delay="0"/>
                                          </p:stCondLst>
                                        </p:cTn>
                                        <p:tgtEl>
                                          <p:spTgt spid="237"/>
                                        </p:tgtEl>
                                        <p:attrNameLst>
                                          <p:attrName>style.visibility</p:attrName>
                                        </p:attrNameLst>
                                      </p:cBhvr>
                                      <p:to>
                                        <p:strVal val="visible"/>
                                      </p:to>
                                    </p:set>
                                    <p:animEffect transition="in" filter="fade">
                                      <p:cBhvr>
                                        <p:cTn id="13" dur="1000"/>
                                        <p:tgtEl>
                                          <p:spTgt spid="2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8"/>
                                        </p:tgtEl>
                                        <p:attrNameLst>
                                          <p:attrName>style.visibility</p:attrName>
                                        </p:attrNameLst>
                                      </p:cBhvr>
                                      <p:to>
                                        <p:strVal val="visible"/>
                                      </p:to>
                                    </p:set>
                                    <p:animEffect transition="in" filter="fade">
                                      <p:cBhvr>
                                        <p:cTn id="18" dur="1000"/>
                                        <p:tgtEl>
                                          <p:spTgt spid="238"/>
                                        </p:tgtEl>
                                      </p:cBhvr>
                                    </p:animEffect>
                                  </p:childTnLst>
                                </p:cTn>
                              </p:par>
                              <p:par>
                                <p:cTn id="19" presetID="10" presetClass="entr" presetSubtype="0" fill="hold" nodeType="withEffect">
                                  <p:stCondLst>
                                    <p:cond delay="0"/>
                                  </p:stCondLst>
                                  <p:childTnLst>
                                    <p:set>
                                      <p:cBhvr>
                                        <p:cTn id="20" dur="1" fill="hold">
                                          <p:stCondLst>
                                            <p:cond delay="0"/>
                                          </p:stCondLst>
                                        </p:cTn>
                                        <p:tgtEl>
                                          <p:spTgt spid="239"/>
                                        </p:tgtEl>
                                        <p:attrNameLst>
                                          <p:attrName>style.visibility</p:attrName>
                                        </p:attrNameLst>
                                      </p:cBhvr>
                                      <p:to>
                                        <p:strVal val="visible"/>
                                      </p:to>
                                    </p:set>
                                    <p:animEffect transition="in" filter="fade">
                                      <p:cBhvr>
                                        <p:cTn id="21" dur="1000"/>
                                        <p:tgtEl>
                                          <p:spTgt spid="239"/>
                                        </p:tgtEl>
                                      </p:cBhvr>
                                    </p:animEffect>
                                  </p:childTnLst>
                                </p:cTn>
                              </p:par>
                              <p:par>
                                <p:cTn id="22" presetID="10" presetClass="entr" presetSubtype="0" fill="hold" nodeType="withEffect">
                                  <p:stCondLst>
                                    <p:cond delay="0"/>
                                  </p:stCondLst>
                                  <p:childTnLst>
                                    <p:set>
                                      <p:cBhvr>
                                        <p:cTn id="23" dur="1" fill="hold">
                                          <p:stCondLst>
                                            <p:cond delay="0"/>
                                          </p:stCondLst>
                                        </p:cTn>
                                        <p:tgtEl>
                                          <p:spTgt spid="240"/>
                                        </p:tgtEl>
                                        <p:attrNameLst>
                                          <p:attrName>style.visibility</p:attrName>
                                        </p:attrNameLst>
                                      </p:cBhvr>
                                      <p:to>
                                        <p:strVal val="visible"/>
                                      </p:to>
                                    </p:set>
                                    <p:animEffect transition="in" filter="fade">
                                      <p:cBhvr>
                                        <p:cTn id="24" dur="1000"/>
                                        <p:tgtEl>
                                          <p:spTgt spid="240"/>
                                        </p:tgtEl>
                                      </p:cBhvr>
                                    </p:animEffect>
                                  </p:childTnLst>
                                </p:cTn>
                              </p:par>
                              <p:par>
                                <p:cTn id="25" presetID="10" presetClass="entr" presetSubtype="0" fill="hold" nodeType="withEffect">
                                  <p:stCondLst>
                                    <p:cond delay="0"/>
                                  </p:stCondLst>
                                  <p:childTnLst>
                                    <p:set>
                                      <p:cBhvr>
                                        <p:cTn id="26" dur="1" fill="hold">
                                          <p:stCondLst>
                                            <p:cond delay="0"/>
                                          </p:stCondLst>
                                        </p:cTn>
                                        <p:tgtEl>
                                          <p:spTgt spid="241"/>
                                        </p:tgtEl>
                                        <p:attrNameLst>
                                          <p:attrName>style.visibility</p:attrName>
                                        </p:attrNameLst>
                                      </p:cBhvr>
                                      <p:to>
                                        <p:strVal val="visible"/>
                                      </p:to>
                                    </p:set>
                                    <p:animEffect transition="in" filter="fade">
                                      <p:cBhvr>
                                        <p:cTn id="27"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Real-time Attendance - Methodology</a:t>
            </a:r>
            <a:endParaRPr/>
          </a:p>
        </p:txBody>
      </p:sp>
      <p:grpSp>
        <p:nvGrpSpPr>
          <p:cNvPr id="247" name="Google Shape;247;p18"/>
          <p:cNvGrpSpPr/>
          <p:nvPr/>
        </p:nvGrpSpPr>
        <p:grpSpPr>
          <a:xfrm>
            <a:off x="1794300" y="2622033"/>
            <a:ext cx="714300" cy="714300"/>
            <a:chOff x="1108500" y="1707633"/>
            <a:chExt cx="714300" cy="714300"/>
          </a:xfrm>
        </p:grpSpPr>
        <p:sp>
          <p:nvSpPr>
            <p:cNvPr id="248" name="Google Shape;248;p18"/>
            <p:cNvSpPr/>
            <p:nvPr/>
          </p:nvSpPr>
          <p:spPr>
            <a:xfrm>
              <a:off x="1108500" y="1707633"/>
              <a:ext cx="714300" cy="71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1222662" y="1882049"/>
              <a:ext cx="427879" cy="365469"/>
            </a:xfrm>
            <a:custGeom>
              <a:avLst/>
              <a:gdLst/>
              <a:ahLst/>
              <a:cxnLst/>
              <a:rect l="l" t="t" r="r" b="b"/>
              <a:pathLst>
                <a:path w="12512" h="10687" extrusionOk="0">
                  <a:moveTo>
                    <a:pt x="7173" y="1876"/>
                  </a:moveTo>
                  <a:cubicBezTo>
                    <a:pt x="7489" y="1876"/>
                    <a:pt x="7804" y="2085"/>
                    <a:pt x="7804" y="2501"/>
                  </a:cubicBezTo>
                  <a:lnTo>
                    <a:pt x="7804" y="4692"/>
                  </a:lnTo>
                  <a:lnTo>
                    <a:pt x="9995" y="4692"/>
                  </a:lnTo>
                  <a:cubicBezTo>
                    <a:pt x="10757" y="4764"/>
                    <a:pt x="10757" y="5907"/>
                    <a:pt x="9995" y="5954"/>
                  </a:cubicBezTo>
                  <a:lnTo>
                    <a:pt x="7804" y="5954"/>
                  </a:lnTo>
                  <a:lnTo>
                    <a:pt x="7804" y="8193"/>
                  </a:lnTo>
                  <a:cubicBezTo>
                    <a:pt x="7804" y="8610"/>
                    <a:pt x="7489" y="8818"/>
                    <a:pt x="7173" y="8818"/>
                  </a:cubicBezTo>
                  <a:cubicBezTo>
                    <a:pt x="6858" y="8818"/>
                    <a:pt x="6542" y="8610"/>
                    <a:pt x="6542" y="8193"/>
                  </a:cubicBezTo>
                  <a:lnTo>
                    <a:pt x="6542" y="5954"/>
                  </a:lnTo>
                  <a:lnTo>
                    <a:pt x="4327" y="5954"/>
                  </a:lnTo>
                  <a:cubicBezTo>
                    <a:pt x="3542" y="5907"/>
                    <a:pt x="3542" y="4764"/>
                    <a:pt x="4327" y="4692"/>
                  </a:cubicBezTo>
                  <a:lnTo>
                    <a:pt x="6542" y="4692"/>
                  </a:lnTo>
                  <a:lnTo>
                    <a:pt x="6542" y="2501"/>
                  </a:lnTo>
                  <a:cubicBezTo>
                    <a:pt x="6542" y="2085"/>
                    <a:pt x="6858" y="1876"/>
                    <a:pt x="7173" y="1876"/>
                  </a:cubicBezTo>
                  <a:close/>
                  <a:moveTo>
                    <a:pt x="7156" y="1"/>
                  </a:moveTo>
                  <a:cubicBezTo>
                    <a:pt x="2389" y="1"/>
                    <a:pt x="0" y="5747"/>
                    <a:pt x="3375" y="9122"/>
                  </a:cubicBezTo>
                  <a:cubicBezTo>
                    <a:pt x="4464" y="10203"/>
                    <a:pt x="5799" y="10687"/>
                    <a:pt x="7109" y="10687"/>
                  </a:cubicBezTo>
                  <a:cubicBezTo>
                    <a:pt x="9867" y="10687"/>
                    <a:pt x="12512" y="8541"/>
                    <a:pt x="12496" y="5312"/>
                  </a:cubicBezTo>
                  <a:cubicBezTo>
                    <a:pt x="12472" y="2382"/>
                    <a:pt x="10091" y="25"/>
                    <a:pt x="7185" y="1"/>
                  </a:cubicBezTo>
                  <a:cubicBezTo>
                    <a:pt x="7175" y="1"/>
                    <a:pt x="7165" y="1"/>
                    <a:pt x="7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8"/>
          <p:cNvSpPr/>
          <p:nvPr/>
        </p:nvSpPr>
        <p:spPr>
          <a:xfrm>
            <a:off x="6775575" y="2622033"/>
            <a:ext cx="714300" cy="71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txBox="1"/>
          <p:nvPr/>
        </p:nvSpPr>
        <p:spPr>
          <a:xfrm>
            <a:off x="3381450" y="1647825"/>
            <a:ext cx="2381100" cy="443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Attendance System</a:t>
            </a:r>
            <a:endParaRPr sz="1800" b="1">
              <a:solidFill>
                <a:srgbClr val="FFFFFF"/>
              </a:solidFill>
              <a:latin typeface="Fira Sans Extra Condensed"/>
              <a:ea typeface="Fira Sans Extra Condensed"/>
              <a:cs typeface="Fira Sans Extra Condensed"/>
              <a:sym typeface="Fira Sans Extra Condensed"/>
            </a:endParaRPr>
          </a:p>
        </p:txBody>
      </p:sp>
      <p:cxnSp>
        <p:nvCxnSpPr>
          <p:cNvPr id="252" name="Google Shape;252;p18"/>
          <p:cNvCxnSpPr>
            <a:stCxn id="251" idx="2"/>
            <a:endCxn id="248" idx="0"/>
          </p:cNvCxnSpPr>
          <p:nvPr/>
        </p:nvCxnSpPr>
        <p:spPr>
          <a:xfrm rot="5400000">
            <a:off x="3096150" y="1146075"/>
            <a:ext cx="531000" cy="2420700"/>
          </a:xfrm>
          <a:prstGeom prst="bentConnector3">
            <a:avLst>
              <a:gd name="adj1" fmla="val 50010"/>
            </a:avLst>
          </a:prstGeom>
          <a:noFill/>
          <a:ln w="9525" cap="flat" cmpd="sng">
            <a:solidFill>
              <a:srgbClr val="666666"/>
            </a:solidFill>
            <a:prstDash val="solid"/>
            <a:round/>
            <a:headEnd type="none" w="med" len="med"/>
            <a:tailEnd type="none" w="med" len="med"/>
          </a:ln>
        </p:spPr>
      </p:cxnSp>
      <p:cxnSp>
        <p:nvCxnSpPr>
          <p:cNvPr id="253" name="Google Shape;253;p18"/>
          <p:cNvCxnSpPr>
            <a:stCxn id="251" idx="2"/>
            <a:endCxn id="250" idx="0"/>
          </p:cNvCxnSpPr>
          <p:nvPr/>
        </p:nvCxnSpPr>
        <p:spPr>
          <a:xfrm rot="-5400000" flipH="1">
            <a:off x="5586900" y="1076025"/>
            <a:ext cx="531000" cy="2560800"/>
          </a:xfrm>
          <a:prstGeom prst="bentConnector3">
            <a:avLst>
              <a:gd name="adj1" fmla="val 50010"/>
            </a:avLst>
          </a:prstGeom>
          <a:noFill/>
          <a:ln w="9525" cap="flat" cmpd="sng">
            <a:solidFill>
              <a:srgbClr val="666666"/>
            </a:solidFill>
            <a:prstDash val="solid"/>
            <a:round/>
            <a:headEnd type="none" w="med" len="med"/>
            <a:tailEnd type="none" w="med" len="med"/>
          </a:ln>
        </p:spPr>
      </p:cxnSp>
      <p:sp>
        <p:nvSpPr>
          <p:cNvPr id="254" name="Google Shape;254;p18"/>
          <p:cNvSpPr txBox="1"/>
          <p:nvPr/>
        </p:nvSpPr>
        <p:spPr>
          <a:xfrm>
            <a:off x="1103400" y="3465000"/>
            <a:ext cx="2248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Register a new student</a:t>
            </a:r>
            <a:endParaRPr sz="1800" b="1">
              <a:solidFill>
                <a:schemeClr val="dk1"/>
              </a:solidFill>
              <a:latin typeface="Fira Sans Extra Condensed"/>
              <a:ea typeface="Fira Sans Extra Condensed"/>
              <a:cs typeface="Fira Sans Extra Condensed"/>
              <a:sym typeface="Fira Sans Extra Condensed"/>
            </a:endParaRPr>
          </a:p>
        </p:txBody>
      </p:sp>
      <p:sp>
        <p:nvSpPr>
          <p:cNvPr id="255" name="Google Shape;255;p18"/>
          <p:cNvSpPr txBox="1"/>
          <p:nvPr/>
        </p:nvSpPr>
        <p:spPr>
          <a:xfrm>
            <a:off x="5686800" y="34650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Identify and mark attendance</a:t>
            </a:r>
            <a:endParaRPr sz="1800" b="1">
              <a:solidFill>
                <a:schemeClr val="dk1"/>
              </a:solidFill>
              <a:latin typeface="Fira Sans Extra Condensed"/>
              <a:ea typeface="Fira Sans Extra Condensed"/>
              <a:cs typeface="Fira Sans Extra Condensed"/>
              <a:sym typeface="Fira Sans Extra Condensed"/>
            </a:endParaRPr>
          </a:p>
        </p:txBody>
      </p:sp>
      <p:grpSp>
        <p:nvGrpSpPr>
          <p:cNvPr id="256" name="Google Shape;256;p18"/>
          <p:cNvGrpSpPr/>
          <p:nvPr/>
        </p:nvGrpSpPr>
        <p:grpSpPr>
          <a:xfrm>
            <a:off x="6942904" y="2819108"/>
            <a:ext cx="360765" cy="360218"/>
            <a:chOff x="2419120" y="2870109"/>
            <a:chExt cx="360765" cy="360218"/>
          </a:xfrm>
        </p:grpSpPr>
        <p:sp>
          <p:nvSpPr>
            <p:cNvPr id="257" name="Google Shape;257;p18"/>
            <p:cNvSpPr/>
            <p:nvPr/>
          </p:nvSpPr>
          <p:spPr>
            <a:xfrm>
              <a:off x="2445995" y="2870314"/>
              <a:ext cx="52964" cy="67017"/>
            </a:xfrm>
            <a:custGeom>
              <a:avLst/>
              <a:gdLst/>
              <a:ahLst/>
              <a:cxnLst/>
              <a:rect l="l" t="t" r="r" b="b"/>
              <a:pathLst>
                <a:path w="1549" h="1960" extrusionOk="0">
                  <a:moveTo>
                    <a:pt x="763" y="1"/>
                  </a:moveTo>
                  <a:cubicBezTo>
                    <a:pt x="334" y="1"/>
                    <a:pt x="0" y="334"/>
                    <a:pt x="0" y="763"/>
                  </a:cubicBezTo>
                  <a:lnTo>
                    <a:pt x="0" y="1191"/>
                  </a:lnTo>
                  <a:cubicBezTo>
                    <a:pt x="0" y="1703"/>
                    <a:pt x="387" y="1959"/>
                    <a:pt x="774" y="1959"/>
                  </a:cubicBezTo>
                  <a:cubicBezTo>
                    <a:pt x="1161" y="1959"/>
                    <a:pt x="1548" y="1703"/>
                    <a:pt x="1548" y="1191"/>
                  </a:cubicBezTo>
                  <a:lnTo>
                    <a:pt x="1548" y="763"/>
                  </a:lnTo>
                  <a:cubicBezTo>
                    <a:pt x="1548" y="334"/>
                    <a:pt x="1191"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2654091" y="3103165"/>
              <a:ext cx="108459" cy="127162"/>
            </a:xfrm>
            <a:custGeom>
              <a:avLst/>
              <a:gdLst/>
              <a:ahLst/>
              <a:cxnLst/>
              <a:rect l="l" t="t" r="r" b="b"/>
              <a:pathLst>
                <a:path w="3172" h="3719" extrusionOk="0">
                  <a:moveTo>
                    <a:pt x="948" y="1"/>
                  </a:moveTo>
                  <a:cubicBezTo>
                    <a:pt x="467" y="1"/>
                    <a:pt x="0" y="497"/>
                    <a:pt x="297" y="1073"/>
                  </a:cubicBezTo>
                  <a:lnTo>
                    <a:pt x="1630" y="3383"/>
                  </a:lnTo>
                  <a:cubicBezTo>
                    <a:pt x="1785" y="3619"/>
                    <a:pt x="2004" y="3718"/>
                    <a:pt x="2221" y="3718"/>
                  </a:cubicBezTo>
                  <a:cubicBezTo>
                    <a:pt x="2703" y="3718"/>
                    <a:pt x="3172" y="3228"/>
                    <a:pt x="2893" y="2669"/>
                  </a:cubicBezTo>
                  <a:lnTo>
                    <a:pt x="1535" y="335"/>
                  </a:lnTo>
                  <a:cubicBezTo>
                    <a:pt x="1381" y="100"/>
                    <a:pt x="1163" y="1"/>
                    <a:pt x="9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2700866" y="2870109"/>
              <a:ext cx="52964" cy="67017"/>
            </a:xfrm>
            <a:custGeom>
              <a:avLst/>
              <a:gdLst/>
              <a:ahLst/>
              <a:cxnLst/>
              <a:rect l="l" t="t" r="r" b="b"/>
              <a:pathLst>
                <a:path w="1549" h="1960" extrusionOk="0">
                  <a:moveTo>
                    <a:pt x="774" y="1"/>
                  </a:moveTo>
                  <a:cubicBezTo>
                    <a:pt x="387" y="1"/>
                    <a:pt x="0" y="257"/>
                    <a:pt x="0" y="769"/>
                  </a:cubicBezTo>
                  <a:lnTo>
                    <a:pt x="0" y="1174"/>
                  </a:lnTo>
                  <a:cubicBezTo>
                    <a:pt x="0" y="1602"/>
                    <a:pt x="358" y="1959"/>
                    <a:pt x="786" y="1959"/>
                  </a:cubicBezTo>
                  <a:cubicBezTo>
                    <a:pt x="1215" y="1959"/>
                    <a:pt x="1548" y="1602"/>
                    <a:pt x="1548" y="1174"/>
                  </a:cubicBezTo>
                  <a:lnTo>
                    <a:pt x="1548" y="769"/>
                  </a:lnTo>
                  <a:cubicBezTo>
                    <a:pt x="1548" y="257"/>
                    <a:pt x="1161"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2710645" y="2941161"/>
              <a:ext cx="69240" cy="48895"/>
            </a:xfrm>
            <a:custGeom>
              <a:avLst/>
              <a:gdLst/>
              <a:ahLst/>
              <a:cxnLst/>
              <a:rect l="l" t="t" r="r" b="b"/>
              <a:pathLst>
                <a:path w="2025" h="1430" extrusionOk="0">
                  <a:moveTo>
                    <a:pt x="1572" y="1"/>
                  </a:moveTo>
                  <a:lnTo>
                    <a:pt x="1548" y="24"/>
                  </a:lnTo>
                  <a:cubicBezTo>
                    <a:pt x="1549" y="25"/>
                    <a:pt x="1549" y="25"/>
                    <a:pt x="1550" y="26"/>
                  </a:cubicBezTo>
                  <a:lnTo>
                    <a:pt x="1550" y="26"/>
                  </a:lnTo>
                  <a:cubicBezTo>
                    <a:pt x="1557" y="18"/>
                    <a:pt x="1565" y="9"/>
                    <a:pt x="1572" y="1"/>
                  </a:cubicBezTo>
                  <a:close/>
                  <a:moveTo>
                    <a:pt x="1550" y="26"/>
                  </a:moveTo>
                  <a:cubicBezTo>
                    <a:pt x="1288" y="321"/>
                    <a:pt x="894" y="501"/>
                    <a:pt x="500" y="501"/>
                  </a:cubicBezTo>
                  <a:cubicBezTo>
                    <a:pt x="334" y="501"/>
                    <a:pt x="143" y="477"/>
                    <a:pt x="0" y="405"/>
                  </a:cubicBezTo>
                  <a:lnTo>
                    <a:pt x="0" y="405"/>
                  </a:lnTo>
                  <a:cubicBezTo>
                    <a:pt x="72" y="739"/>
                    <a:pt x="95" y="1096"/>
                    <a:pt x="48" y="1429"/>
                  </a:cubicBezTo>
                  <a:lnTo>
                    <a:pt x="1739" y="1429"/>
                  </a:lnTo>
                  <a:cubicBezTo>
                    <a:pt x="1905" y="1429"/>
                    <a:pt x="2024" y="1287"/>
                    <a:pt x="2024" y="1144"/>
                  </a:cubicBezTo>
                  <a:cubicBezTo>
                    <a:pt x="2024" y="716"/>
                    <a:pt x="1858" y="312"/>
                    <a:pt x="1550" y="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2419120" y="2941161"/>
              <a:ext cx="70881" cy="48895"/>
            </a:xfrm>
            <a:custGeom>
              <a:avLst/>
              <a:gdLst/>
              <a:ahLst/>
              <a:cxnLst/>
              <a:rect l="l" t="t" r="r" b="b"/>
              <a:pathLst>
                <a:path w="2073" h="1430" extrusionOk="0">
                  <a:moveTo>
                    <a:pt x="477" y="1"/>
                  </a:moveTo>
                  <a:cubicBezTo>
                    <a:pt x="167" y="286"/>
                    <a:pt x="1" y="691"/>
                    <a:pt x="1" y="1120"/>
                  </a:cubicBezTo>
                  <a:cubicBezTo>
                    <a:pt x="1" y="1287"/>
                    <a:pt x="143" y="1429"/>
                    <a:pt x="310" y="1429"/>
                  </a:cubicBezTo>
                  <a:lnTo>
                    <a:pt x="2025" y="1429"/>
                  </a:lnTo>
                  <a:cubicBezTo>
                    <a:pt x="1977" y="1072"/>
                    <a:pt x="2001" y="739"/>
                    <a:pt x="2072" y="382"/>
                  </a:cubicBezTo>
                  <a:lnTo>
                    <a:pt x="2072" y="382"/>
                  </a:lnTo>
                  <a:cubicBezTo>
                    <a:pt x="1906" y="453"/>
                    <a:pt x="1739" y="477"/>
                    <a:pt x="1572" y="501"/>
                  </a:cubicBezTo>
                  <a:lnTo>
                    <a:pt x="1549" y="501"/>
                  </a:lnTo>
                  <a:cubicBezTo>
                    <a:pt x="1144" y="501"/>
                    <a:pt x="739" y="310"/>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2569772" y="2990022"/>
              <a:ext cx="60281" cy="21199"/>
            </a:xfrm>
            <a:custGeom>
              <a:avLst/>
              <a:gdLst/>
              <a:ahLst/>
              <a:cxnLst/>
              <a:rect l="l" t="t" r="r" b="b"/>
              <a:pathLst>
                <a:path w="1763" h="620" extrusionOk="0">
                  <a:moveTo>
                    <a:pt x="881" y="0"/>
                  </a:moveTo>
                  <a:cubicBezTo>
                    <a:pt x="477" y="0"/>
                    <a:pt x="143" y="239"/>
                    <a:pt x="0" y="620"/>
                  </a:cubicBezTo>
                  <a:lnTo>
                    <a:pt x="1763" y="620"/>
                  </a:lnTo>
                  <a:cubicBezTo>
                    <a:pt x="1620" y="239"/>
                    <a:pt x="1286"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2589296" y="2933228"/>
              <a:ext cx="21234" cy="35663"/>
            </a:xfrm>
            <a:custGeom>
              <a:avLst/>
              <a:gdLst/>
              <a:ahLst/>
              <a:cxnLst/>
              <a:rect l="l" t="t" r="r" b="b"/>
              <a:pathLst>
                <a:path w="621" h="1043" extrusionOk="0">
                  <a:moveTo>
                    <a:pt x="310" y="0"/>
                  </a:moveTo>
                  <a:cubicBezTo>
                    <a:pt x="156" y="0"/>
                    <a:pt x="1" y="102"/>
                    <a:pt x="1" y="304"/>
                  </a:cubicBezTo>
                  <a:lnTo>
                    <a:pt x="1" y="733"/>
                  </a:lnTo>
                  <a:cubicBezTo>
                    <a:pt x="1" y="899"/>
                    <a:pt x="120" y="1018"/>
                    <a:pt x="287" y="1018"/>
                  </a:cubicBezTo>
                  <a:lnTo>
                    <a:pt x="310" y="1042"/>
                  </a:lnTo>
                  <a:cubicBezTo>
                    <a:pt x="477" y="1042"/>
                    <a:pt x="620" y="899"/>
                    <a:pt x="620" y="733"/>
                  </a:cubicBezTo>
                  <a:lnTo>
                    <a:pt x="620" y="304"/>
                  </a:lnTo>
                  <a:cubicBezTo>
                    <a:pt x="620" y="102"/>
                    <a:pt x="465" y="0"/>
                    <a:pt x="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2498105" y="2886487"/>
              <a:ext cx="206865" cy="206967"/>
            </a:xfrm>
            <a:custGeom>
              <a:avLst/>
              <a:gdLst/>
              <a:ahLst/>
              <a:cxnLst/>
              <a:rect l="l" t="t" r="r" b="b"/>
              <a:pathLst>
                <a:path w="6050" h="6053" extrusionOk="0">
                  <a:moveTo>
                    <a:pt x="3001" y="742"/>
                  </a:moveTo>
                  <a:cubicBezTo>
                    <a:pt x="3466" y="742"/>
                    <a:pt x="3930" y="1052"/>
                    <a:pt x="3930" y="1671"/>
                  </a:cubicBezTo>
                  <a:lnTo>
                    <a:pt x="3930" y="2100"/>
                  </a:lnTo>
                  <a:cubicBezTo>
                    <a:pt x="3930" y="2266"/>
                    <a:pt x="3859" y="2457"/>
                    <a:pt x="3763" y="2600"/>
                  </a:cubicBezTo>
                  <a:cubicBezTo>
                    <a:pt x="4240" y="2886"/>
                    <a:pt x="4549" y="3386"/>
                    <a:pt x="4549" y="3957"/>
                  </a:cubicBezTo>
                  <a:cubicBezTo>
                    <a:pt x="4549" y="4124"/>
                    <a:pt x="4406" y="4243"/>
                    <a:pt x="4240" y="4243"/>
                  </a:cubicBezTo>
                  <a:lnTo>
                    <a:pt x="1739" y="4267"/>
                  </a:lnTo>
                  <a:cubicBezTo>
                    <a:pt x="1572" y="4267"/>
                    <a:pt x="1429" y="4124"/>
                    <a:pt x="1429" y="3957"/>
                  </a:cubicBezTo>
                  <a:cubicBezTo>
                    <a:pt x="1429" y="3409"/>
                    <a:pt x="1739" y="2886"/>
                    <a:pt x="2215" y="2624"/>
                  </a:cubicBezTo>
                  <a:cubicBezTo>
                    <a:pt x="2120" y="2457"/>
                    <a:pt x="2072" y="2290"/>
                    <a:pt x="2072" y="2100"/>
                  </a:cubicBezTo>
                  <a:lnTo>
                    <a:pt x="2072" y="1671"/>
                  </a:lnTo>
                  <a:cubicBezTo>
                    <a:pt x="2072" y="1052"/>
                    <a:pt x="2537" y="742"/>
                    <a:pt x="3001" y="742"/>
                  </a:cubicBezTo>
                  <a:close/>
                  <a:moveTo>
                    <a:pt x="3029" y="0"/>
                  </a:moveTo>
                  <a:cubicBezTo>
                    <a:pt x="2592" y="0"/>
                    <a:pt x="2149" y="109"/>
                    <a:pt x="1739" y="337"/>
                  </a:cubicBezTo>
                  <a:cubicBezTo>
                    <a:pt x="501" y="1028"/>
                    <a:pt x="1" y="2576"/>
                    <a:pt x="620" y="3838"/>
                  </a:cubicBezTo>
                  <a:cubicBezTo>
                    <a:pt x="1084" y="4803"/>
                    <a:pt x="2044" y="5365"/>
                    <a:pt x="3048" y="5365"/>
                  </a:cubicBezTo>
                  <a:cubicBezTo>
                    <a:pt x="3382" y="5365"/>
                    <a:pt x="3722" y="5303"/>
                    <a:pt x="4049" y="5172"/>
                  </a:cubicBezTo>
                  <a:lnTo>
                    <a:pt x="4573" y="6053"/>
                  </a:lnTo>
                  <a:cubicBezTo>
                    <a:pt x="4644" y="5981"/>
                    <a:pt x="4740" y="5910"/>
                    <a:pt x="4811" y="5862"/>
                  </a:cubicBezTo>
                  <a:lnTo>
                    <a:pt x="4811" y="5886"/>
                  </a:lnTo>
                  <a:cubicBezTo>
                    <a:pt x="4906" y="5815"/>
                    <a:pt x="5002" y="5791"/>
                    <a:pt x="5097" y="5767"/>
                  </a:cubicBezTo>
                  <a:lnTo>
                    <a:pt x="4597" y="4862"/>
                  </a:lnTo>
                  <a:cubicBezTo>
                    <a:pt x="5740" y="4029"/>
                    <a:pt x="6049" y="2457"/>
                    <a:pt x="5287" y="1242"/>
                  </a:cubicBezTo>
                  <a:cubicBezTo>
                    <a:pt x="4777" y="445"/>
                    <a:pt x="3915" y="0"/>
                    <a:pt x="30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gtEl>
                                        <p:attrNameLst>
                                          <p:attrName>style.visibility</p:attrName>
                                        </p:attrNameLst>
                                      </p:cBhvr>
                                      <p:to>
                                        <p:strVal val="visible"/>
                                      </p:to>
                                    </p:set>
                                    <p:animEffect transition="in" filter="fade">
                                      <p:cBhvr>
                                        <p:cTn id="12" dur="1000"/>
                                        <p:tgtEl>
                                          <p:spTgt spid="247"/>
                                        </p:tgtEl>
                                      </p:cBhvr>
                                    </p:animEffect>
                                  </p:childTnLst>
                                </p:cTn>
                              </p:par>
                              <p:par>
                                <p:cTn id="13" presetID="10" presetClass="entr" presetSubtype="0" fill="hold" nodeType="withEffect">
                                  <p:stCondLst>
                                    <p:cond delay="0"/>
                                  </p:stCondLst>
                                  <p:childTnLst>
                                    <p:set>
                                      <p:cBhvr>
                                        <p:cTn id="14" dur="1" fill="hold">
                                          <p:stCondLst>
                                            <p:cond delay="0"/>
                                          </p:stCondLst>
                                        </p:cTn>
                                        <p:tgtEl>
                                          <p:spTgt spid="252"/>
                                        </p:tgtEl>
                                        <p:attrNameLst>
                                          <p:attrName>style.visibility</p:attrName>
                                        </p:attrNameLst>
                                      </p:cBhvr>
                                      <p:to>
                                        <p:strVal val="visible"/>
                                      </p:to>
                                    </p:set>
                                    <p:animEffect transition="in" filter="fade">
                                      <p:cBhvr>
                                        <p:cTn id="15" dur="1000"/>
                                        <p:tgtEl>
                                          <p:spTgt spid="252"/>
                                        </p:tgtEl>
                                      </p:cBhvr>
                                    </p:animEffect>
                                  </p:childTnLst>
                                </p:cTn>
                              </p:par>
                              <p:par>
                                <p:cTn id="16" presetID="10" presetClass="entr" presetSubtype="0" fill="hold" nodeType="withEffect">
                                  <p:stCondLst>
                                    <p:cond delay="0"/>
                                  </p:stCondLst>
                                  <p:childTnLst>
                                    <p:set>
                                      <p:cBhvr>
                                        <p:cTn id="17" dur="1" fill="hold">
                                          <p:stCondLst>
                                            <p:cond delay="0"/>
                                          </p:stCondLst>
                                        </p:cTn>
                                        <p:tgtEl>
                                          <p:spTgt spid="254"/>
                                        </p:tgtEl>
                                        <p:attrNameLst>
                                          <p:attrName>style.visibility</p:attrName>
                                        </p:attrNameLst>
                                      </p:cBhvr>
                                      <p:to>
                                        <p:strVal val="visible"/>
                                      </p:to>
                                    </p:set>
                                    <p:animEffect transition="in" filter="fade">
                                      <p:cBhvr>
                                        <p:cTn id="18" dur="1000"/>
                                        <p:tgtEl>
                                          <p:spTgt spid="2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0"/>
                                        </p:tgtEl>
                                        <p:attrNameLst>
                                          <p:attrName>style.visibility</p:attrName>
                                        </p:attrNameLst>
                                      </p:cBhvr>
                                      <p:to>
                                        <p:strVal val="visible"/>
                                      </p:to>
                                    </p:set>
                                    <p:animEffect transition="in" filter="fade">
                                      <p:cBhvr>
                                        <p:cTn id="23" dur="1000"/>
                                        <p:tgtEl>
                                          <p:spTgt spid="250"/>
                                        </p:tgtEl>
                                      </p:cBhvr>
                                    </p:animEffect>
                                  </p:childTnLst>
                                </p:cTn>
                              </p:par>
                              <p:par>
                                <p:cTn id="24" presetID="10" presetClass="entr" presetSubtype="0" fill="hold" nodeType="withEffect">
                                  <p:stCondLst>
                                    <p:cond delay="0"/>
                                  </p:stCondLst>
                                  <p:childTnLst>
                                    <p:set>
                                      <p:cBhvr>
                                        <p:cTn id="25" dur="1" fill="hold">
                                          <p:stCondLst>
                                            <p:cond delay="0"/>
                                          </p:stCondLst>
                                        </p:cTn>
                                        <p:tgtEl>
                                          <p:spTgt spid="253"/>
                                        </p:tgtEl>
                                        <p:attrNameLst>
                                          <p:attrName>style.visibility</p:attrName>
                                        </p:attrNameLst>
                                      </p:cBhvr>
                                      <p:to>
                                        <p:strVal val="visible"/>
                                      </p:to>
                                    </p:set>
                                    <p:animEffect transition="in" filter="fade">
                                      <p:cBhvr>
                                        <p:cTn id="26" dur="1000"/>
                                        <p:tgtEl>
                                          <p:spTgt spid="253"/>
                                        </p:tgtEl>
                                      </p:cBhvr>
                                    </p:animEffect>
                                  </p:childTnLst>
                                </p:cTn>
                              </p:par>
                              <p:par>
                                <p:cTn id="27" presetID="10" presetClass="entr" presetSubtype="0" fill="hold" nodeType="withEffect">
                                  <p:stCondLst>
                                    <p:cond delay="0"/>
                                  </p:stCondLst>
                                  <p:childTnLst>
                                    <p:set>
                                      <p:cBhvr>
                                        <p:cTn id="28" dur="1" fill="hold">
                                          <p:stCondLst>
                                            <p:cond delay="0"/>
                                          </p:stCondLst>
                                        </p:cTn>
                                        <p:tgtEl>
                                          <p:spTgt spid="255"/>
                                        </p:tgtEl>
                                        <p:attrNameLst>
                                          <p:attrName>style.visibility</p:attrName>
                                        </p:attrNameLst>
                                      </p:cBhvr>
                                      <p:to>
                                        <p:strVal val="visible"/>
                                      </p:to>
                                    </p:set>
                                    <p:animEffect transition="in" filter="fade">
                                      <p:cBhvr>
                                        <p:cTn id="29" dur="1000"/>
                                        <p:tgtEl>
                                          <p:spTgt spid="255"/>
                                        </p:tgtEl>
                                      </p:cBhvr>
                                    </p:animEffect>
                                  </p:childTnLst>
                                </p:cTn>
                              </p:par>
                              <p:par>
                                <p:cTn id="30" presetID="10" presetClass="entr" presetSubtype="0" fill="hold" nodeType="withEffect">
                                  <p:stCondLst>
                                    <p:cond delay="0"/>
                                  </p:stCondLst>
                                  <p:childTnLst>
                                    <p:set>
                                      <p:cBhvr>
                                        <p:cTn id="31" dur="1" fill="hold">
                                          <p:stCondLst>
                                            <p:cond delay="0"/>
                                          </p:stCondLst>
                                        </p:cTn>
                                        <p:tgtEl>
                                          <p:spTgt spid="256"/>
                                        </p:tgtEl>
                                        <p:attrNameLst>
                                          <p:attrName>style.visibility</p:attrName>
                                        </p:attrNameLst>
                                      </p:cBhvr>
                                      <p:to>
                                        <p:strVal val="visible"/>
                                      </p:to>
                                    </p:set>
                                    <p:animEffect transition="in" filter="fade">
                                      <p:cBhvr>
                                        <p:cTn id="32" dur="10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Registering a new student</a:t>
            </a:r>
            <a:endParaRPr/>
          </a:p>
        </p:txBody>
      </p:sp>
      <p:sp>
        <p:nvSpPr>
          <p:cNvPr id="270" name="Google Shape;270;p19"/>
          <p:cNvSpPr/>
          <p:nvPr/>
        </p:nvSpPr>
        <p:spPr>
          <a:xfrm>
            <a:off x="2493825" y="1266824"/>
            <a:ext cx="957195" cy="1716799"/>
          </a:xfrm>
          <a:custGeom>
            <a:avLst/>
            <a:gdLst/>
            <a:ahLst/>
            <a:cxnLst/>
            <a:rect l="l" t="t" r="r" b="b"/>
            <a:pathLst>
              <a:path w="5846" h="9282" extrusionOk="0">
                <a:moveTo>
                  <a:pt x="205" y="1"/>
                </a:moveTo>
                <a:cubicBezTo>
                  <a:pt x="103" y="1"/>
                  <a:pt x="0" y="103"/>
                  <a:pt x="0" y="206"/>
                </a:cubicBezTo>
                <a:lnTo>
                  <a:pt x="0" y="9076"/>
                </a:lnTo>
                <a:cubicBezTo>
                  <a:pt x="0" y="9179"/>
                  <a:pt x="103" y="9281"/>
                  <a:pt x="205" y="9281"/>
                </a:cubicBezTo>
                <a:lnTo>
                  <a:pt x="5665" y="9281"/>
                </a:lnTo>
                <a:cubicBezTo>
                  <a:pt x="5767" y="9281"/>
                  <a:pt x="5845" y="9179"/>
                  <a:pt x="5845" y="9076"/>
                </a:cubicBezTo>
                <a:lnTo>
                  <a:pt x="5845" y="206"/>
                </a:lnTo>
                <a:cubicBezTo>
                  <a:pt x="5845" y="103"/>
                  <a:pt x="5767" y="1"/>
                  <a:pt x="566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3901975" y="1266824"/>
            <a:ext cx="957224" cy="1767014"/>
          </a:xfrm>
          <a:custGeom>
            <a:avLst/>
            <a:gdLst/>
            <a:ahLst/>
            <a:cxnLst/>
            <a:rect l="l" t="t" r="r" b="b"/>
            <a:pathLst>
              <a:path w="5846" h="9282" extrusionOk="0">
                <a:moveTo>
                  <a:pt x="206" y="1"/>
                </a:moveTo>
                <a:cubicBezTo>
                  <a:pt x="103" y="1"/>
                  <a:pt x="0" y="103"/>
                  <a:pt x="0" y="206"/>
                </a:cubicBezTo>
                <a:lnTo>
                  <a:pt x="0" y="9076"/>
                </a:lnTo>
                <a:cubicBezTo>
                  <a:pt x="0" y="9179"/>
                  <a:pt x="103" y="9281"/>
                  <a:pt x="206" y="9281"/>
                </a:cubicBezTo>
                <a:lnTo>
                  <a:pt x="5667" y="9281"/>
                </a:lnTo>
                <a:cubicBezTo>
                  <a:pt x="5770" y="9281"/>
                  <a:pt x="5846" y="9179"/>
                  <a:pt x="5846" y="9076"/>
                </a:cubicBezTo>
                <a:lnTo>
                  <a:pt x="5846" y="206"/>
                </a:lnTo>
                <a:cubicBezTo>
                  <a:pt x="5846" y="103"/>
                  <a:pt x="5770" y="1"/>
                  <a:pt x="566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5308350" y="1266824"/>
            <a:ext cx="957402" cy="1767014"/>
          </a:xfrm>
          <a:custGeom>
            <a:avLst/>
            <a:gdLst/>
            <a:ahLst/>
            <a:cxnLst/>
            <a:rect l="l" t="t" r="r" b="b"/>
            <a:pathLst>
              <a:path w="5847" h="9282" extrusionOk="0">
                <a:moveTo>
                  <a:pt x="206" y="1"/>
                </a:moveTo>
                <a:cubicBezTo>
                  <a:pt x="103" y="1"/>
                  <a:pt x="1" y="103"/>
                  <a:pt x="1" y="206"/>
                </a:cubicBezTo>
                <a:lnTo>
                  <a:pt x="1" y="9076"/>
                </a:lnTo>
                <a:cubicBezTo>
                  <a:pt x="1" y="9179"/>
                  <a:pt x="103" y="9281"/>
                  <a:pt x="206" y="9281"/>
                </a:cubicBezTo>
                <a:lnTo>
                  <a:pt x="5641" y="9281"/>
                </a:lnTo>
                <a:cubicBezTo>
                  <a:pt x="5768" y="9281"/>
                  <a:pt x="5846" y="9179"/>
                  <a:pt x="5846" y="9076"/>
                </a:cubicBezTo>
                <a:lnTo>
                  <a:pt x="5846" y="206"/>
                </a:lnTo>
                <a:cubicBezTo>
                  <a:pt x="5846" y="103"/>
                  <a:pt x="5768" y="1"/>
                  <a:pt x="564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3367811" y="2992391"/>
            <a:ext cx="609122" cy="415572"/>
          </a:xfrm>
          <a:custGeom>
            <a:avLst/>
            <a:gdLst/>
            <a:ahLst/>
            <a:cxnLst/>
            <a:rect l="l" t="t" r="r" b="b"/>
            <a:pathLst>
              <a:path w="3720" h="2538" extrusionOk="0">
                <a:moveTo>
                  <a:pt x="1" y="0"/>
                </a:moveTo>
                <a:lnTo>
                  <a:pt x="1" y="1255"/>
                </a:lnTo>
                <a:lnTo>
                  <a:pt x="1" y="2537"/>
                </a:lnTo>
                <a:lnTo>
                  <a:pt x="616" y="2127"/>
                </a:lnTo>
                <a:cubicBezTo>
                  <a:pt x="983" y="1899"/>
                  <a:pt x="1431" y="1784"/>
                  <a:pt x="1877" y="1784"/>
                </a:cubicBezTo>
                <a:cubicBezTo>
                  <a:pt x="2335" y="1784"/>
                  <a:pt x="2791" y="1906"/>
                  <a:pt x="3155" y="2154"/>
                </a:cubicBezTo>
                <a:lnTo>
                  <a:pt x="3719" y="2537"/>
                </a:lnTo>
                <a:lnTo>
                  <a:pt x="3719" y="1255"/>
                </a:lnTo>
                <a:lnTo>
                  <a:pt x="3719" y="0"/>
                </a:lnTo>
                <a:lnTo>
                  <a:pt x="3155" y="384"/>
                </a:lnTo>
                <a:cubicBezTo>
                  <a:pt x="2791" y="631"/>
                  <a:pt x="2335" y="753"/>
                  <a:pt x="1877" y="753"/>
                </a:cubicBezTo>
                <a:cubicBezTo>
                  <a:pt x="1431" y="753"/>
                  <a:pt x="983" y="638"/>
                  <a:pt x="616" y="410"/>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4738791" y="2992400"/>
            <a:ext cx="609123" cy="415572"/>
          </a:xfrm>
          <a:custGeom>
            <a:avLst/>
            <a:gdLst/>
            <a:ahLst/>
            <a:cxnLst/>
            <a:rect l="l" t="t" r="r" b="b"/>
            <a:pathLst>
              <a:path w="3717" h="2538" extrusionOk="0">
                <a:moveTo>
                  <a:pt x="0" y="0"/>
                </a:moveTo>
                <a:lnTo>
                  <a:pt x="0" y="1255"/>
                </a:lnTo>
                <a:lnTo>
                  <a:pt x="0" y="2537"/>
                </a:lnTo>
                <a:lnTo>
                  <a:pt x="616" y="2127"/>
                </a:lnTo>
                <a:cubicBezTo>
                  <a:pt x="982" y="1899"/>
                  <a:pt x="1429" y="1784"/>
                  <a:pt x="1874" y="1784"/>
                </a:cubicBezTo>
                <a:cubicBezTo>
                  <a:pt x="2333" y="1784"/>
                  <a:pt x="2789" y="1906"/>
                  <a:pt x="3153" y="2154"/>
                </a:cubicBezTo>
                <a:lnTo>
                  <a:pt x="3717" y="2537"/>
                </a:lnTo>
                <a:lnTo>
                  <a:pt x="3717" y="1255"/>
                </a:lnTo>
                <a:lnTo>
                  <a:pt x="3717" y="0"/>
                </a:lnTo>
                <a:lnTo>
                  <a:pt x="3153" y="384"/>
                </a:lnTo>
                <a:cubicBezTo>
                  <a:pt x="2789" y="631"/>
                  <a:pt x="2333" y="753"/>
                  <a:pt x="1874" y="753"/>
                </a:cubicBezTo>
                <a:cubicBezTo>
                  <a:pt x="1429" y="753"/>
                  <a:pt x="982" y="638"/>
                  <a:pt x="616" y="41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453302" y="2694055"/>
            <a:ext cx="1037145" cy="990954"/>
          </a:xfrm>
          <a:custGeom>
            <a:avLst/>
            <a:gdLst/>
            <a:ahLst/>
            <a:cxnLst/>
            <a:rect l="l" t="t" r="r" b="b"/>
            <a:pathLst>
              <a:path w="6334" h="6052" extrusionOk="0">
                <a:moveTo>
                  <a:pt x="3179" y="1"/>
                </a:moveTo>
                <a:cubicBezTo>
                  <a:pt x="2078" y="1"/>
                  <a:pt x="1077" y="565"/>
                  <a:pt x="540" y="1514"/>
                </a:cubicBezTo>
                <a:cubicBezTo>
                  <a:pt x="0" y="2437"/>
                  <a:pt x="0" y="3590"/>
                  <a:pt x="540" y="4540"/>
                </a:cubicBezTo>
                <a:cubicBezTo>
                  <a:pt x="1077" y="5463"/>
                  <a:pt x="2078" y="6051"/>
                  <a:pt x="3179" y="6051"/>
                </a:cubicBezTo>
                <a:cubicBezTo>
                  <a:pt x="4256" y="6051"/>
                  <a:pt x="5257" y="5463"/>
                  <a:pt x="5794" y="4540"/>
                </a:cubicBezTo>
                <a:cubicBezTo>
                  <a:pt x="6334" y="3590"/>
                  <a:pt x="6334" y="2437"/>
                  <a:pt x="5794" y="1514"/>
                </a:cubicBezTo>
                <a:cubicBezTo>
                  <a:pt x="5257" y="565"/>
                  <a:pt x="4256" y="1"/>
                  <a:pt x="3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2733115" y="1053076"/>
            <a:ext cx="478619" cy="478776"/>
          </a:xfrm>
          <a:custGeom>
            <a:avLst/>
            <a:gdLst/>
            <a:ahLst/>
            <a:cxnLst/>
            <a:rect l="l" t="t" r="r" b="b"/>
            <a:pathLst>
              <a:path w="2923" h="2924" extrusionOk="0">
                <a:moveTo>
                  <a:pt x="1460" y="1"/>
                </a:moveTo>
                <a:cubicBezTo>
                  <a:pt x="640" y="1"/>
                  <a:pt x="0" y="667"/>
                  <a:pt x="0" y="1463"/>
                </a:cubicBezTo>
                <a:cubicBezTo>
                  <a:pt x="0" y="2283"/>
                  <a:pt x="640" y="2923"/>
                  <a:pt x="1460" y="2923"/>
                </a:cubicBezTo>
                <a:cubicBezTo>
                  <a:pt x="2256" y="2923"/>
                  <a:pt x="2923" y="2283"/>
                  <a:pt x="2923" y="1463"/>
                </a:cubicBezTo>
                <a:cubicBezTo>
                  <a:pt x="2923" y="667"/>
                  <a:pt x="2256" y="1"/>
                  <a:pt x="1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3862012" y="2694055"/>
            <a:ext cx="1037145" cy="990954"/>
          </a:xfrm>
          <a:custGeom>
            <a:avLst/>
            <a:gdLst/>
            <a:ahLst/>
            <a:cxnLst/>
            <a:rect l="l" t="t" r="r" b="b"/>
            <a:pathLst>
              <a:path w="6334" h="6052" extrusionOk="0">
                <a:moveTo>
                  <a:pt x="3155" y="1"/>
                </a:moveTo>
                <a:cubicBezTo>
                  <a:pt x="2078" y="1"/>
                  <a:pt x="1077" y="565"/>
                  <a:pt x="540" y="1514"/>
                </a:cubicBezTo>
                <a:cubicBezTo>
                  <a:pt x="0" y="2437"/>
                  <a:pt x="0" y="3590"/>
                  <a:pt x="540" y="4540"/>
                </a:cubicBezTo>
                <a:cubicBezTo>
                  <a:pt x="1077" y="5463"/>
                  <a:pt x="2078" y="6051"/>
                  <a:pt x="3155" y="6051"/>
                </a:cubicBezTo>
                <a:cubicBezTo>
                  <a:pt x="4256" y="6051"/>
                  <a:pt x="5257" y="5463"/>
                  <a:pt x="5794" y="4540"/>
                </a:cubicBezTo>
                <a:cubicBezTo>
                  <a:pt x="6334" y="3590"/>
                  <a:pt x="6334" y="2437"/>
                  <a:pt x="5794" y="1514"/>
                </a:cubicBezTo>
                <a:cubicBezTo>
                  <a:pt x="5257" y="565"/>
                  <a:pt x="4256" y="1"/>
                  <a:pt x="3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4143485" y="1053076"/>
            <a:ext cx="474198" cy="478776"/>
          </a:xfrm>
          <a:custGeom>
            <a:avLst/>
            <a:gdLst/>
            <a:ahLst/>
            <a:cxnLst/>
            <a:rect l="l" t="t" r="r" b="b"/>
            <a:pathLst>
              <a:path w="2896" h="2924" extrusionOk="0">
                <a:moveTo>
                  <a:pt x="1436" y="1"/>
                </a:moveTo>
                <a:cubicBezTo>
                  <a:pt x="640" y="1"/>
                  <a:pt x="0" y="667"/>
                  <a:pt x="0" y="1463"/>
                </a:cubicBezTo>
                <a:cubicBezTo>
                  <a:pt x="0" y="2283"/>
                  <a:pt x="640" y="2923"/>
                  <a:pt x="1436" y="2923"/>
                </a:cubicBezTo>
                <a:cubicBezTo>
                  <a:pt x="2256" y="2923"/>
                  <a:pt x="2896" y="2283"/>
                  <a:pt x="2896" y="1463"/>
                </a:cubicBezTo>
                <a:cubicBezTo>
                  <a:pt x="2896" y="667"/>
                  <a:pt x="2256" y="1"/>
                  <a:pt x="14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5270691" y="2694055"/>
            <a:ext cx="1032724" cy="990954"/>
          </a:xfrm>
          <a:custGeom>
            <a:avLst/>
            <a:gdLst/>
            <a:ahLst/>
            <a:cxnLst/>
            <a:rect l="l" t="t" r="r" b="b"/>
            <a:pathLst>
              <a:path w="6307" h="6052" extrusionOk="0">
                <a:moveTo>
                  <a:pt x="3155" y="1"/>
                </a:moveTo>
                <a:cubicBezTo>
                  <a:pt x="2078" y="1"/>
                  <a:pt x="1077" y="565"/>
                  <a:pt x="540" y="1514"/>
                </a:cubicBezTo>
                <a:cubicBezTo>
                  <a:pt x="0" y="2437"/>
                  <a:pt x="0" y="3590"/>
                  <a:pt x="540" y="4540"/>
                </a:cubicBezTo>
                <a:cubicBezTo>
                  <a:pt x="1077" y="5463"/>
                  <a:pt x="2078" y="6051"/>
                  <a:pt x="3155" y="6051"/>
                </a:cubicBezTo>
                <a:cubicBezTo>
                  <a:pt x="4231" y="6051"/>
                  <a:pt x="5230" y="5463"/>
                  <a:pt x="5770" y="4540"/>
                </a:cubicBezTo>
                <a:cubicBezTo>
                  <a:pt x="6307" y="3590"/>
                  <a:pt x="6307" y="2437"/>
                  <a:pt x="5770" y="1514"/>
                </a:cubicBezTo>
                <a:cubicBezTo>
                  <a:pt x="5230" y="565"/>
                  <a:pt x="4231" y="1"/>
                  <a:pt x="3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5547743" y="1053076"/>
            <a:ext cx="478619" cy="478776"/>
          </a:xfrm>
          <a:custGeom>
            <a:avLst/>
            <a:gdLst/>
            <a:ahLst/>
            <a:cxnLst/>
            <a:rect l="l" t="t" r="r" b="b"/>
            <a:pathLst>
              <a:path w="2923" h="2924" extrusionOk="0">
                <a:moveTo>
                  <a:pt x="1463" y="1"/>
                </a:moveTo>
                <a:cubicBezTo>
                  <a:pt x="667" y="1"/>
                  <a:pt x="0" y="667"/>
                  <a:pt x="0" y="1463"/>
                </a:cubicBezTo>
                <a:cubicBezTo>
                  <a:pt x="0" y="2283"/>
                  <a:pt x="667" y="2923"/>
                  <a:pt x="1463" y="2923"/>
                </a:cubicBezTo>
                <a:cubicBezTo>
                  <a:pt x="2256" y="2923"/>
                  <a:pt x="2923" y="2283"/>
                  <a:pt x="2923" y="1463"/>
                </a:cubicBezTo>
                <a:cubicBezTo>
                  <a:pt x="2923" y="667"/>
                  <a:pt x="2256" y="1"/>
                  <a:pt x="1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txBox="1"/>
          <p:nvPr/>
        </p:nvSpPr>
        <p:spPr>
          <a:xfrm>
            <a:off x="2373175" y="3990535"/>
            <a:ext cx="1198500" cy="62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latin typeface="Roboto"/>
                <a:ea typeface="Roboto"/>
                <a:cs typeface="Roboto"/>
                <a:sym typeface="Roboto"/>
              </a:rPr>
              <a:t>Name and roll number for the new student are entered</a:t>
            </a:r>
            <a:endParaRPr sz="1150">
              <a:latin typeface="Roboto"/>
              <a:ea typeface="Roboto"/>
              <a:cs typeface="Roboto"/>
              <a:sym typeface="Roboto"/>
            </a:endParaRPr>
          </a:p>
        </p:txBody>
      </p:sp>
      <p:sp>
        <p:nvSpPr>
          <p:cNvPr id="282" name="Google Shape;282;p19"/>
          <p:cNvSpPr txBox="1"/>
          <p:nvPr/>
        </p:nvSpPr>
        <p:spPr>
          <a:xfrm>
            <a:off x="2371675" y="2059495"/>
            <a:ext cx="12015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Enter </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student</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details</a:t>
            </a:r>
            <a:endParaRPr b="1">
              <a:latin typeface="Fira Sans Extra Condensed"/>
              <a:ea typeface="Fira Sans Extra Condensed"/>
              <a:cs typeface="Fira Sans Extra Condensed"/>
              <a:sym typeface="Fira Sans Extra Condensed"/>
            </a:endParaRPr>
          </a:p>
        </p:txBody>
      </p:sp>
      <p:sp>
        <p:nvSpPr>
          <p:cNvPr id="283" name="Google Shape;283;p19"/>
          <p:cNvSpPr txBox="1"/>
          <p:nvPr/>
        </p:nvSpPr>
        <p:spPr>
          <a:xfrm>
            <a:off x="3781335" y="3990535"/>
            <a:ext cx="1198500" cy="62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latin typeface="Roboto"/>
                <a:ea typeface="Roboto"/>
                <a:cs typeface="Roboto"/>
                <a:sym typeface="Roboto"/>
              </a:rPr>
              <a:t>The system clicks images of the new user.  </a:t>
            </a:r>
            <a:endParaRPr sz="1150">
              <a:latin typeface="Roboto"/>
              <a:ea typeface="Roboto"/>
              <a:cs typeface="Roboto"/>
              <a:sym typeface="Roboto"/>
            </a:endParaRPr>
          </a:p>
        </p:txBody>
      </p:sp>
      <p:sp>
        <p:nvSpPr>
          <p:cNvPr id="284" name="Google Shape;284;p19"/>
          <p:cNvSpPr txBox="1"/>
          <p:nvPr/>
        </p:nvSpPr>
        <p:spPr>
          <a:xfrm>
            <a:off x="3779835" y="2059495"/>
            <a:ext cx="12015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Capture</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images of</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the new</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student</a:t>
            </a:r>
            <a:endParaRPr b="1">
              <a:latin typeface="Fira Sans Extra Condensed"/>
              <a:ea typeface="Fira Sans Extra Condensed"/>
              <a:cs typeface="Fira Sans Extra Condensed"/>
              <a:sym typeface="Fira Sans Extra Condensed"/>
            </a:endParaRPr>
          </a:p>
        </p:txBody>
      </p:sp>
      <p:sp>
        <p:nvSpPr>
          <p:cNvPr id="285" name="Google Shape;285;p19"/>
          <p:cNvSpPr txBox="1"/>
          <p:nvPr/>
        </p:nvSpPr>
        <p:spPr>
          <a:xfrm>
            <a:off x="5187803" y="3990535"/>
            <a:ext cx="1198500" cy="62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latin typeface="Roboto"/>
                <a:ea typeface="Roboto"/>
                <a:cs typeface="Roboto"/>
                <a:sym typeface="Roboto"/>
              </a:rPr>
              <a:t>The images are added to the database and the model is retrained </a:t>
            </a:r>
            <a:endParaRPr sz="1150">
              <a:latin typeface="Roboto"/>
              <a:ea typeface="Roboto"/>
              <a:cs typeface="Roboto"/>
              <a:sym typeface="Roboto"/>
            </a:endParaRPr>
          </a:p>
        </p:txBody>
      </p:sp>
      <p:sp>
        <p:nvSpPr>
          <p:cNvPr id="286" name="Google Shape;286;p19"/>
          <p:cNvSpPr txBox="1"/>
          <p:nvPr/>
        </p:nvSpPr>
        <p:spPr>
          <a:xfrm>
            <a:off x="5186303" y="2059495"/>
            <a:ext cx="12015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Retrain </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model</a:t>
            </a:r>
            <a:endParaRPr b="1">
              <a:latin typeface="Fira Sans Extra Condensed"/>
              <a:ea typeface="Fira Sans Extra Condensed"/>
              <a:cs typeface="Fira Sans Extra Condensed"/>
              <a:sym typeface="Fira Sans Extra Condensed"/>
            </a:endParaRPr>
          </a:p>
        </p:txBody>
      </p:sp>
      <p:sp>
        <p:nvSpPr>
          <p:cNvPr id="287" name="Google Shape;287;p19"/>
          <p:cNvSpPr txBox="1"/>
          <p:nvPr/>
        </p:nvSpPr>
        <p:spPr>
          <a:xfrm>
            <a:off x="2784775" y="1176888"/>
            <a:ext cx="3753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1</a:t>
            </a:r>
            <a:endParaRPr b="1">
              <a:solidFill>
                <a:srgbClr val="FFFFFF"/>
              </a:solidFill>
              <a:latin typeface="Roboto"/>
              <a:ea typeface="Roboto"/>
              <a:cs typeface="Roboto"/>
              <a:sym typeface="Roboto"/>
            </a:endParaRPr>
          </a:p>
        </p:txBody>
      </p:sp>
      <p:sp>
        <p:nvSpPr>
          <p:cNvPr id="288" name="Google Shape;288;p19"/>
          <p:cNvSpPr txBox="1"/>
          <p:nvPr/>
        </p:nvSpPr>
        <p:spPr>
          <a:xfrm>
            <a:off x="4192935" y="1176888"/>
            <a:ext cx="3753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2</a:t>
            </a:r>
            <a:endParaRPr b="1">
              <a:solidFill>
                <a:srgbClr val="FFFFFF"/>
              </a:solidFill>
              <a:latin typeface="Roboto"/>
              <a:ea typeface="Roboto"/>
              <a:cs typeface="Roboto"/>
              <a:sym typeface="Roboto"/>
            </a:endParaRPr>
          </a:p>
        </p:txBody>
      </p:sp>
      <p:sp>
        <p:nvSpPr>
          <p:cNvPr id="289" name="Google Shape;289;p19"/>
          <p:cNvSpPr txBox="1"/>
          <p:nvPr/>
        </p:nvSpPr>
        <p:spPr>
          <a:xfrm>
            <a:off x="5599403" y="1176888"/>
            <a:ext cx="3753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Roboto"/>
                <a:ea typeface="Roboto"/>
                <a:cs typeface="Roboto"/>
                <a:sym typeface="Roboto"/>
              </a:rPr>
              <a:t>3</a:t>
            </a:r>
            <a:endParaRPr b="1" dirty="0">
              <a:solidFill>
                <a:srgbClr val="FFFFFF"/>
              </a:solidFill>
              <a:latin typeface="Roboto"/>
              <a:ea typeface="Roboto"/>
              <a:cs typeface="Roboto"/>
              <a:sym typeface="Roboto"/>
            </a:endParaRPr>
          </a:p>
        </p:txBody>
      </p:sp>
      <p:grpSp>
        <p:nvGrpSpPr>
          <p:cNvPr id="290" name="Google Shape;290;p19"/>
          <p:cNvGrpSpPr/>
          <p:nvPr/>
        </p:nvGrpSpPr>
        <p:grpSpPr>
          <a:xfrm>
            <a:off x="5547728" y="2992397"/>
            <a:ext cx="478642" cy="415580"/>
            <a:chOff x="1308631" y="1507830"/>
            <a:chExt cx="350166" cy="350198"/>
          </a:xfrm>
        </p:grpSpPr>
        <p:sp>
          <p:nvSpPr>
            <p:cNvPr id="291" name="Google Shape;291;p19"/>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9"/>
          <p:cNvGrpSpPr/>
          <p:nvPr/>
        </p:nvGrpSpPr>
        <p:grpSpPr>
          <a:xfrm>
            <a:off x="4138030" y="3030579"/>
            <a:ext cx="474207" cy="317889"/>
            <a:chOff x="3933342" y="4315767"/>
            <a:chExt cx="383632" cy="276449"/>
          </a:xfrm>
        </p:grpSpPr>
        <p:sp>
          <p:nvSpPr>
            <p:cNvPr id="296" name="Google Shape;296;p19"/>
            <p:cNvSpPr/>
            <p:nvPr/>
          </p:nvSpPr>
          <p:spPr>
            <a:xfrm>
              <a:off x="3933342" y="4315767"/>
              <a:ext cx="383632" cy="276449"/>
            </a:xfrm>
            <a:custGeom>
              <a:avLst/>
              <a:gdLst/>
              <a:ahLst/>
              <a:cxnLst/>
              <a:rect l="l" t="t" r="r" b="b"/>
              <a:pathLst>
                <a:path w="12062" h="8692" extrusionOk="0">
                  <a:moveTo>
                    <a:pt x="2061" y="369"/>
                  </a:moveTo>
                  <a:cubicBezTo>
                    <a:pt x="2120" y="369"/>
                    <a:pt x="2168" y="417"/>
                    <a:pt x="2168" y="476"/>
                  </a:cubicBezTo>
                  <a:lnTo>
                    <a:pt x="2168" y="845"/>
                  </a:lnTo>
                  <a:lnTo>
                    <a:pt x="1406" y="845"/>
                  </a:lnTo>
                  <a:lnTo>
                    <a:pt x="1406" y="476"/>
                  </a:lnTo>
                  <a:cubicBezTo>
                    <a:pt x="1406" y="417"/>
                    <a:pt x="1454" y="369"/>
                    <a:pt x="1513" y="369"/>
                  </a:cubicBezTo>
                  <a:close/>
                  <a:moveTo>
                    <a:pt x="10824" y="1262"/>
                  </a:moveTo>
                  <a:cubicBezTo>
                    <a:pt x="10883" y="1262"/>
                    <a:pt x="10931" y="1310"/>
                    <a:pt x="10931" y="1369"/>
                  </a:cubicBezTo>
                  <a:lnTo>
                    <a:pt x="10943" y="1715"/>
                  </a:lnTo>
                  <a:lnTo>
                    <a:pt x="9490" y="1715"/>
                  </a:lnTo>
                  <a:lnTo>
                    <a:pt x="9490" y="1369"/>
                  </a:lnTo>
                  <a:cubicBezTo>
                    <a:pt x="9490" y="1310"/>
                    <a:pt x="9526" y="1262"/>
                    <a:pt x="9586" y="1262"/>
                  </a:cubicBezTo>
                  <a:close/>
                  <a:moveTo>
                    <a:pt x="1513" y="0"/>
                  </a:moveTo>
                  <a:cubicBezTo>
                    <a:pt x="1251" y="0"/>
                    <a:pt x="1049" y="214"/>
                    <a:pt x="1049" y="464"/>
                  </a:cubicBezTo>
                  <a:lnTo>
                    <a:pt x="1049" y="833"/>
                  </a:lnTo>
                  <a:lnTo>
                    <a:pt x="894" y="833"/>
                  </a:lnTo>
                  <a:cubicBezTo>
                    <a:pt x="692" y="833"/>
                    <a:pt x="489" y="905"/>
                    <a:pt x="334" y="1048"/>
                  </a:cubicBezTo>
                  <a:cubicBezTo>
                    <a:pt x="263" y="1107"/>
                    <a:pt x="239" y="1226"/>
                    <a:pt x="299" y="1298"/>
                  </a:cubicBezTo>
                  <a:cubicBezTo>
                    <a:pt x="332" y="1338"/>
                    <a:pt x="385" y="1360"/>
                    <a:pt x="440" y="1360"/>
                  </a:cubicBezTo>
                  <a:cubicBezTo>
                    <a:pt x="482" y="1360"/>
                    <a:pt x="525" y="1347"/>
                    <a:pt x="561" y="1322"/>
                  </a:cubicBezTo>
                  <a:cubicBezTo>
                    <a:pt x="676" y="1220"/>
                    <a:pt x="791" y="1203"/>
                    <a:pt x="908" y="1203"/>
                  </a:cubicBezTo>
                  <a:cubicBezTo>
                    <a:pt x="966" y="1203"/>
                    <a:pt x="1025" y="1207"/>
                    <a:pt x="1084" y="1207"/>
                  </a:cubicBezTo>
                  <a:cubicBezTo>
                    <a:pt x="1116" y="1207"/>
                    <a:pt x="1148" y="1206"/>
                    <a:pt x="1180" y="1203"/>
                  </a:cubicBezTo>
                  <a:lnTo>
                    <a:pt x="2680" y="1203"/>
                  </a:lnTo>
                  <a:cubicBezTo>
                    <a:pt x="2978" y="1203"/>
                    <a:pt x="3216" y="1441"/>
                    <a:pt x="3216" y="1738"/>
                  </a:cubicBezTo>
                  <a:lnTo>
                    <a:pt x="3216" y="2429"/>
                  </a:lnTo>
                  <a:cubicBezTo>
                    <a:pt x="3216" y="2536"/>
                    <a:pt x="3299" y="2607"/>
                    <a:pt x="3394" y="2607"/>
                  </a:cubicBezTo>
                  <a:cubicBezTo>
                    <a:pt x="3501" y="2607"/>
                    <a:pt x="3573" y="2536"/>
                    <a:pt x="3573" y="2429"/>
                  </a:cubicBezTo>
                  <a:lnTo>
                    <a:pt x="3573" y="2072"/>
                  </a:lnTo>
                  <a:lnTo>
                    <a:pt x="11217" y="2072"/>
                  </a:lnTo>
                  <a:cubicBezTo>
                    <a:pt x="11491" y="2084"/>
                    <a:pt x="11705" y="2322"/>
                    <a:pt x="11705" y="2607"/>
                  </a:cubicBezTo>
                  <a:lnTo>
                    <a:pt x="11705" y="2834"/>
                  </a:lnTo>
                  <a:lnTo>
                    <a:pt x="11395" y="2834"/>
                  </a:lnTo>
                  <a:cubicBezTo>
                    <a:pt x="11288" y="2834"/>
                    <a:pt x="11217" y="2905"/>
                    <a:pt x="11217" y="3012"/>
                  </a:cubicBezTo>
                  <a:cubicBezTo>
                    <a:pt x="11217" y="3108"/>
                    <a:pt x="11288" y="3191"/>
                    <a:pt x="11395" y="3191"/>
                  </a:cubicBezTo>
                  <a:lnTo>
                    <a:pt x="11705" y="3191"/>
                  </a:lnTo>
                  <a:lnTo>
                    <a:pt x="11705" y="7441"/>
                  </a:lnTo>
                  <a:lnTo>
                    <a:pt x="10883" y="7441"/>
                  </a:lnTo>
                  <a:cubicBezTo>
                    <a:pt x="10621" y="7441"/>
                    <a:pt x="10395" y="7215"/>
                    <a:pt x="10395" y="6953"/>
                  </a:cubicBezTo>
                  <a:lnTo>
                    <a:pt x="10395" y="3667"/>
                  </a:lnTo>
                  <a:cubicBezTo>
                    <a:pt x="10395" y="3453"/>
                    <a:pt x="10538" y="3262"/>
                    <a:pt x="10740" y="3203"/>
                  </a:cubicBezTo>
                  <a:cubicBezTo>
                    <a:pt x="10824" y="3167"/>
                    <a:pt x="10883" y="3072"/>
                    <a:pt x="10859" y="2977"/>
                  </a:cubicBezTo>
                  <a:cubicBezTo>
                    <a:pt x="10829" y="2906"/>
                    <a:pt x="10747" y="2852"/>
                    <a:pt x="10672" y="2852"/>
                  </a:cubicBezTo>
                  <a:cubicBezTo>
                    <a:pt x="10659" y="2852"/>
                    <a:pt x="10646" y="2854"/>
                    <a:pt x="10633" y="2858"/>
                  </a:cubicBezTo>
                  <a:cubicBezTo>
                    <a:pt x="10276" y="2965"/>
                    <a:pt x="10038" y="3310"/>
                    <a:pt x="10038" y="3667"/>
                  </a:cubicBezTo>
                  <a:lnTo>
                    <a:pt x="10038" y="6953"/>
                  </a:lnTo>
                  <a:cubicBezTo>
                    <a:pt x="10038" y="7418"/>
                    <a:pt x="10419" y="7799"/>
                    <a:pt x="10883" y="7799"/>
                  </a:cubicBezTo>
                  <a:lnTo>
                    <a:pt x="11705" y="7799"/>
                  </a:lnTo>
                  <a:cubicBezTo>
                    <a:pt x="11705" y="8096"/>
                    <a:pt x="11467" y="8334"/>
                    <a:pt x="11169" y="8334"/>
                  </a:cubicBezTo>
                  <a:lnTo>
                    <a:pt x="3394" y="8334"/>
                  </a:lnTo>
                  <a:cubicBezTo>
                    <a:pt x="3478" y="8227"/>
                    <a:pt x="3537" y="8108"/>
                    <a:pt x="3561" y="7977"/>
                  </a:cubicBezTo>
                  <a:cubicBezTo>
                    <a:pt x="3573" y="7870"/>
                    <a:pt x="3513" y="7787"/>
                    <a:pt x="3430" y="7775"/>
                  </a:cubicBezTo>
                  <a:cubicBezTo>
                    <a:pt x="3414" y="7771"/>
                    <a:pt x="3399" y="7770"/>
                    <a:pt x="3384" y="7770"/>
                  </a:cubicBezTo>
                  <a:cubicBezTo>
                    <a:pt x="3299" y="7770"/>
                    <a:pt x="3236" y="7825"/>
                    <a:pt x="3216" y="7906"/>
                  </a:cubicBezTo>
                  <a:cubicBezTo>
                    <a:pt x="3180" y="8156"/>
                    <a:pt x="2954" y="8334"/>
                    <a:pt x="2704" y="8334"/>
                  </a:cubicBezTo>
                  <a:lnTo>
                    <a:pt x="823" y="8334"/>
                  </a:lnTo>
                  <a:cubicBezTo>
                    <a:pt x="572" y="8287"/>
                    <a:pt x="358" y="8072"/>
                    <a:pt x="358" y="7799"/>
                  </a:cubicBezTo>
                  <a:lnTo>
                    <a:pt x="358" y="2774"/>
                  </a:lnTo>
                  <a:lnTo>
                    <a:pt x="358" y="1834"/>
                  </a:lnTo>
                  <a:cubicBezTo>
                    <a:pt x="358" y="1726"/>
                    <a:pt x="287" y="1655"/>
                    <a:pt x="180" y="1655"/>
                  </a:cubicBezTo>
                  <a:cubicBezTo>
                    <a:pt x="72" y="1655"/>
                    <a:pt x="1" y="1726"/>
                    <a:pt x="1" y="1834"/>
                  </a:cubicBezTo>
                  <a:lnTo>
                    <a:pt x="1" y="7799"/>
                  </a:lnTo>
                  <a:cubicBezTo>
                    <a:pt x="1" y="8251"/>
                    <a:pt x="334" y="8608"/>
                    <a:pt x="751" y="8680"/>
                  </a:cubicBezTo>
                  <a:cubicBezTo>
                    <a:pt x="763" y="8680"/>
                    <a:pt x="787" y="8680"/>
                    <a:pt x="811" y="8692"/>
                  </a:cubicBezTo>
                  <a:lnTo>
                    <a:pt x="11169" y="8692"/>
                  </a:lnTo>
                  <a:cubicBezTo>
                    <a:pt x="11657" y="8692"/>
                    <a:pt x="12062" y="8287"/>
                    <a:pt x="12062" y="7799"/>
                  </a:cubicBezTo>
                  <a:lnTo>
                    <a:pt x="12062" y="2607"/>
                  </a:lnTo>
                  <a:cubicBezTo>
                    <a:pt x="12050" y="2155"/>
                    <a:pt x="11717" y="1786"/>
                    <a:pt x="11300" y="1715"/>
                  </a:cubicBezTo>
                  <a:lnTo>
                    <a:pt x="11300" y="1357"/>
                  </a:lnTo>
                  <a:cubicBezTo>
                    <a:pt x="11300" y="1107"/>
                    <a:pt x="11098" y="893"/>
                    <a:pt x="10836" y="893"/>
                  </a:cubicBezTo>
                  <a:lnTo>
                    <a:pt x="9609" y="893"/>
                  </a:lnTo>
                  <a:cubicBezTo>
                    <a:pt x="9347" y="893"/>
                    <a:pt x="9145" y="1107"/>
                    <a:pt x="9145" y="1357"/>
                  </a:cubicBezTo>
                  <a:lnTo>
                    <a:pt x="9145" y="1703"/>
                  </a:lnTo>
                  <a:lnTo>
                    <a:pt x="8621" y="1703"/>
                  </a:lnTo>
                  <a:lnTo>
                    <a:pt x="8252" y="881"/>
                  </a:lnTo>
                  <a:cubicBezTo>
                    <a:pt x="8121" y="595"/>
                    <a:pt x="7823" y="405"/>
                    <a:pt x="7502" y="405"/>
                  </a:cubicBezTo>
                  <a:lnTo>
                    <a:pt x="6049" y="405"/>
                  </a:lnTo>
                  <a:cubicBezTo>
                    <a:pt x="5776" y="405"/>
                    <a:pt x="5525" y="536"/>
                    <a:pt x="5383" y="738"/>
                  </a:cubicBezTo>
                  <a:cubicBezTo>
                    <a:pt x="5323" y="822"/>
                    <a:pt x="5335" y="941"/>
                    <a:pt x="5418" y="1000"/>
                  </a:cubicBezTo>
                  <a:cubicBezTo>
                    <a:pt x="5450" y="1023"/>
                    <a:pt x="5486" y="1033"/>
                    <a:pt x="5523" y="1033"/>
                  </a:cubicBezTo>
                  <a:cubicBezTo>
                    <a:pt x="5583" y="1033"/>
                    <a:pt x="5643" y="1004"/>
                    <a:pt x="5680" y="953"/>
                  </a:cubicBezTo>
                  <a:cubicBezTo>
                    <a:pt x="5764" y="833"/>
                    <a:pt x="5895" y="762"/>
                    <a:pt x="6049" y="762"/>
                  </a:cubicBezTo>
                  <a:lnTo>
                    <a:pt x="7502" y="762"/>
                  </a:lnTo>
                  <a:cubicBezTo>
                    <a:pt x="7681" y="762"/>
                    <a:pt x="7847" y="869"/>
                    <a:pt x="7919" y="1024"/>
                  </a:cubicBezTo>
                  <a:lnTo>
                    <a:pt x="8240" y="1703"/>
                  </a:lnTo>
                  <a:lnTo>
                    <a:pt x="5335" y="1703"/>
                  </a:lnTo>
                  <a:lnTo>
                    <a:pt x="5395" y="1584"/>
                  </a:lnTo>
                  <a:cubicBezTo>
                    <a:pt x="5430" y="1488"/>
                    <a:pt x="5395" y="1381"/>
                    <a:pt x="5299" y="1345"/>
                  </a:cubicBezTo>
                  <a:cubicBezTo>
                    <a:pt x="5276" y="1332"/>
                    <a:pt x="5252" y="1327"/>
                    <a:pt x="5227" y="1327"/>
                  </a:cubicBezTo>
                  <a:cubicBezTo>
                    <a:pt x="5162" y="1327"/>
                    <a:pt x="5096" y="1368"/>
                    <a:pt x="5061" y="1429"/>
                  </a:cubicBezTo>
                  <a:lnTo>
                    <a:pt x="4942" y="1703"/>
                  </a:lnTo>
                  <a:lnTo>
                    <a:pt x="3561" y="1703"/>
                  </a:lnTo>
                  <a:cubicBezTo>
                    <a:pt x="3549" y="1226"/>
                    <a:pt x="3144" y="833"/>
                    <a:pt x="2668" y="833"/>
                  </a:cubicBezTo>
                  <a:lnTo>
                    <a:pt x="2525" y="833"/>
                  </a:lnTo>
                  <a:lnTo>
                    <a:pt x="2525" y="464"/>
                  </a:lnTo>
                  <a:cubicBezTo>
                    <a:pt x="2525" y="214"/>
                    <a:pt x="2311" y="0"/>
                    <a:pt x="2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4035214" y="4410037"/>
              <a:ext cx="11386" cy="140896"/>
            </a:xfrm>
            <a:custGeom>
              <a:avLst/>
              <a:gdLst/>
              <a:ahLst/>
              <a:cxnLst/>
              <a:rect l="l" t="t" r="r" b="b"/>
              <a:pathLst>
                <a:path w="358" h="4430" extrusionOk="0">
                  <a:moveTo>
                    <a:pt x="179" y="1"/>
                  </a:moveTo>
                  <a:cubicBezTo>
                    <a:pt x="72" y="1"/>
                    <a:pt x="1" y="72"/>
                    <a:pt x="1" y="179"/>
                  </a:cubicBezTo>
                  <a:lnTo>
                    <a:pt x="1" y="4251"/>
                  </a:lnTo>
                  <a:cubicBezTo>
                    <a:pt x="1" y="4358"/>
                    <a:pt x="72" y="4430"/>
                    <a:pt x="179" y="4430"/>
                  </a:cubicBezTo>
                  <a:cubicBezTo>
                    <a:pt x="287" y="4430"/>
                    <a:pt x="358" y="4358"/>
                    <a:pt x="358" y="4251"/>
                  </a:cubicBezTo>
                  <a:lnTo>
                    <a:pt x="358" y="179"/>
                  </a:lnTo>
                  <a:cubicBezTo>
                    <a:pt x="358" y="84"/>
                    <a:pt x="287"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4221146" y="4390827"/>
              <a:ext cx="42460" cy="32886"/>
            </a:xfrm>
            <a:custGeom>
              <a:avLst/>
              <a:gdLst/>
              <a:ahLst/>
              <a:cxnLst/>
              <a:rect l="l" t="t" r="r" b="b"/>
              <a:pathLst>
                <a:path w="1335" h="1034" extrusionOk="0">
                  <a:moveTo>
                    <a:pt x="813" y="0"/>
                  </a:moveTo>
                  <a:cubicBezTo>
                    <a:pt x="753" y="0"/>
                    <a:pt x="693" y="29"/>
                    <a:pt x="656" y="81"/>
                  </a:cubicBezTo>
                  <a:cubicBezTo>
                    <a:pt x="596" y="152"/>
                    <a:pt x="620" y="271"/>
                    <a:pt x="703" y="331"/>
                  </a:cubicBezTo>
                  <a:cubicBezTo>
                    <a:pt x="846" y="438"/>
                    <a:pt x="775" y="664"/>
                    <a:pt x="596" y="664"/>
                  </a:cubicBezTo>
                  <a:cubicBezTo>
                    <a:pt x="489" y="664"/>
                    <a:pt x="406" y="557"/>
                    <a:pt x="417" y="450"/>
                  </a:cubicBezTo>
                  <a:cubicBezTo>
                    <a:pt x="429" y="355"/>
                    <a:pt x="370" y="259"/>
                    <a:pt x="275" y="247"/>
                  </a:cubicBezTo>
                  <a:cubicBezTo>
                    <a:pt x="265" y="246"/>
                    <a:pt x="256" y="246"/>
                    <a:pt x="248" y="246"/>
                  </a:cubicBezTo>
                  <a:cubicBezTo>
                    <a:pt x="152" y="246"/>
                    <a:pt x="71" y="303"/>
                    <a:pt x="60" y="390"/>
                  </a:cubicBezTo>
                  <a:cubicBezTo>
                    <a:pt x="1" y="736"/>
                    <a:pt x="251" y="1033"/>
                    <a:pt x="584" y="1033"/>
                  </a:cubicBezTo>
                  <a:cubicBezTo>
                    <a:pt x="1120" y="1009"/>
                    <a:pt x="1334" y="331"/>
                    <a:pt x="918" y="33"/>
                  </a:cubicBezTo>
                  <a:cubicBezTo>
                    <a:pt x="886" y="11"/>
                    <a:pt x="849" y="0"/>
                    <a:pt x="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4054519" y="4384561"/>
              <a:ext cx="192961" cy="192516"/>
            </a:xfrm>
            <a:custGeom>
              <a:avLst/>
              <a:gdLst/>
              <a:ahLst/>
              <a:cxnLst/>
              <a:rect l="l" t="t" r="r" b="b"/>
              <a:pathLst>
                <a:path w="6067" h="6053" extrusionOk="0">
                  <a:moveTo>
                    <a:pt x="3013" y="1"/>
                  </a:moveTo>
                  <a:cubicBezTo>
                    <a:pt x="2380" y="1"/>
                    <a:pt x="1733" y="201"/>
                    <a:pt x="1168" y="647"/>
                  </a:cubicBezTo>
                  <a:cubicBezTo>
                    <a:pt x="1096" y="706"/>
                    <a:pt x="1073" y="825"/>
                    <a:pt x="1132" y="909"/>
                  </a:cubicBezTo>
                  <a:cubicBezTo>
                    <a:pt x="1166" y="949"/>
                    <a:pt x="1219" y="971"/>
                    <a:pt x="1274" y="971"/>
                  </a:cubicBezTo>
                  <a:cubicBezTo>
                    <a:pt x="1315" y="971"/>
                    <a:pt x="1358" y="958"/>
                    <a:pt x="1394" y="933"/>
                  </a:cubicBezTo>
                  <a:cubicBezTo>
                    <a:pt x="1895" y="538"/>
                    <a:pt x="2466" y="360"/>
                    <a:pt x="3024" y="360"/>
                  </a:cubicBezTo>
                  <a:cubicBezTo>
                    <a:pt x="4402" y="360"/>
                    <a:pt x="5704" y="1444"/>
                    <a:pt x="5704" y="3028"/>
                  </a:cubicBezTo>
                  <a:cubicBezTo>
                    <a:pt x="5704" y="3659"/>
                    <a:pt x="5478" y="4266"/>
                    <a:pt x="5085" y="4743"/>
                  </a:cubicBezTo>
                  <a:cubicBezTo>
                    <a:pt x="4573" y="5350"/>
                    <a:pt x="3835" y="5707"/>
                    <a:pt x="3025" y="5707"/>
                  </a:cubicBezTo>
                  <a:cubicBezTo>
                    <a:pt x="1549" y="5707"/>
                    <a:pt x="358" y="4516"/>
                    <a:pt x="358" y="3052"/>
                  </a:cubicBezTo>
                  <a:cubicBezTo>
                    <a:pt x="358" y="2457"/>
                    <a:pt x="561" y="1897"/>
                    <a:pt x="918" y="1421"/>
                  </a:cubicBezTo>
                  <a:cubicBezTo>
                    <a:pt x="977" y="1349"/>
                    <a:pt x="953" y="1230"/>
                    <a:pt x="882" y="1171"/>
                  </a:cubicBezTo>
                  <a:cubicBezTo>
                    <a:pt x="852" y="1146"/>
                    <a:pt x="814" y="1134"/>
                    <a:pt x="776" y="1134"/>
                  </a:cubicBezTo>
                  <a:cubicBezTo>
                    <a:pt x="722" y="1134"/>
                    <a:pt x="667" y="1158"/>
                    <a:pt x="632" y="1206"/>
                  </a:cubicBezTo>
                  <a:cubicBezTo>
                    <a:pt x="227" y="1742"/>
                    <a:pt x="1" y="2361"/>
                    <a:pt x="1" y="3028"/>
                  </a:cubicBezTo>
                  <a:cubicBezTo>
                    <a:pt x="1" y="4695"/>
                    <a:pt x="1358" y="6052"/>
                    <a:pt x="3025" y="6052"/>
                  </a:cubicBezTo>
                  <a:cubicBezTo>
                    <a:pt x="3930" y="6052"/>
                    <a:pt x="4775" y="5648"/>
                    <a:pt x="5347" y="4969"/>
                  </a:cubicBezTo>
                  <a:cubicBezTo>
                    <a:pt x="5787" y="4433"/>
                    <a:pt x="6049" y="3731"/>
                    <a:pt x="6049" y="3028"/>
                  </a:cubicBezTo>
                  <a:cubicBezTo>
                    <a:pt x="6066" y="1230"/>
                    <a:pt x="4580" y="1"/>
                    <a:pt x="3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4085593" y="4420278"/>
              <a:ext cx="145826" cy="120923"/>
            </a:xfrm>
            <a:custGeom>
              <a:avLst/>
              <a:gdLst/>
              <a:ahLst/>
              <a:cxnLst/>
              <a:rect l="l" t="t" r="r" b="b"/>
              <a:pathLst>
                <a:path w="4585" h="3802" extrusionOk="0">
                  <a:moveTo>
                    <a:pt x="2060" y="0"/>
                  </a:moveTo>
                  <a:cubicBezTo>
                    <a:pt x="893" y="0"/>
                    <a:pt x="0" y="1060"/>
                    <a:pt x="191" y="2203"/>
                  </a:cubicBezTo>
                  <a:cubicBezTo>
                    <a:pt x="202" y="2301"/>
                    <a:pt x="282" y="2359"/>
                    <a:pt x="369" y="2359"/>
                  </a:cubicBezTo>
                  <a:cubicBezTo>
                    <a:pt x="377" y="2359"/>
                    <a:pt x="385" y="2359"/>
                    <a:pt x="393" y="2358"/>
                  </a:cubicBezTo>
                  <a:cubicBezTo>
                    <a:pt x="500" y="2346"/>
                    <a:pt x="560" y="2250"/>
                    <a:pt x="548" y="2143"/>
                  </a:cubicBezTo>
                  <a:cubicBezTo>
                    <a:pt x="377" y="1146"/>
                    <a:pt x="1184" y="350"/>
                    <a:pt x="2075" y="350"/>
                  </a:cubicBezTo>
                  <a:cubicBezTo>
                    <a:pt x="2428" y="350"/>
                    <a:pt x="2795" y="475"/>
                    <a:pt x="3120" y="762"/>
                  </a:cubicBezTo>
                  <a:cubicBezTo>
                    <a:pt x="3727" y="1334"/>
                    <a:pt x="3786" y="2310"/>
                    <a:pt x="3191" y="2941"/>
                  </a:cubicBezTo>
                  <a:cubicBezTo>
                    <a:pt x="2884" y="3270"/>
                    <a:pt x="2472" y="3430"/>
                    <a:pt x="2064" y="3430"/>
                  </a:cubicBezTo>
                  <a:cubicBezTo>
                    <a:pt x="1569" y="3430"/>
                    <a:pt x="1079" y="3195"/>
                    <a:pt x="786" y="2739"/>
                  </a:cubicBezTo>
                  <a:cubicBezTo>
                    <a:pt x="751" y="2690"/>
                    <a:pt x="700" y="2666"/>
                    <a:pt x="645" y="2666"/>
                  </a:cubicBezTo>
                  <a:cubicBezTo>
                    <a:pt x="606" y="2666"/>
                    <a:pt x="564" y="2678"/>
                    <a:pt x="524" y="2703"/>
                  </a:cubicBezTo>
                  <a:cubicBezTo>
                    <a:pt x="441" y="2762"/>
                    <a:pt x="429" y="2858"/>
                    <a:pt x="488" y="2953"/>
                  </a:cubicBezTo>
                  <a:cubicBezTo>
                    <a:pt x="859" y="3512"/>
                    <a:pt x="1464" y="3801"/>
                    <a:pt x="2073" y="3801"/>
                  </a:cubicBezTo>
                  <a:cubicBezTo>
                    <a:pt x="2579" y="3801"/>
                    <a:pt x="3087" y="3602"/>
                    <a:pt x="3465" y="3191"/>
                  </a:cubicBezTo>
                  <a:cubicBezTo>
                    <a:pt x="4584" y="1988"/>
                    <a:pt x="3715" y="0"/>
                    <a:pt x="2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4131392" y="4449507"/>
              <a:ext cx="54577" cy="45767"/>
            </a:xfrm>
            <a:custGeom>
              <a:avLst/>
              <a:gdLst/>
              <a:ahLst/>
              <a:cxnLst/>
              <a:rect l="l" t="t" r="r" b="b"/>
              <a:pathLst>
                <a:path w="1716" h="1439" extrusionOk="0">
                  <a:moveTo>
                    <a:pt x="820" y="0"/>
                  </a:moveTo>
                  <a:cubicBezTo>
                    <a:pt x="805" y="0"/>
                    <a:pt x="790" y="3"/>
                    <a:pt x="775" y="10"/>
                  </a:cubicBezTo>
                  <a:cubicBezTo>
                    <a:pt x="203" y="129"/>
                    <a:pt x="1" y="831"/>
                    <a:pt x="394" y="1224"/>
                  </a:cubicBezTo>
                  <a:cubicBezTo>
                    <a:pt x="537" y="1367"/>
                    <a:pt x="724" y="1439"/>
                    <a:pt x="912" y="1439"/>
                  </a:cubicBezTo>
                  <a:cubicBezTo>
                    <a:pt x="1099" y="1439"/>
                    <a:pt x="1287" y="1367"/>
                    <a:pt x="1430" y="1224"/>
                  </a:cubicBezTo>
                  <a:cubicBezTo>
                    <a:pt x="1668" y="986"/>
                    <a:pt x="1715" y="665"/>
                    <a:pt x="1573" y="391"/>
                  </a:cubicBezTo>
                  <a:cubicBezTo>
                    <a:pt x="1546" y="329"/>
                    <a:pt x="1481" y="294"/>
                    <a:pt x="1410" y="294"/>
                  </a:cubicBezTo>
                  <a:cubicBezTo>
                    <a:pt x="1385" y="294"/>
                    <a:pt x="1359" y="298"/>
                    <a:pt x="1334" y="307"/>
                  </a:cubicBezTo>
                  <a:cubicBezTo>
                    <a:pt x="1251" y="343"/>
                    <a:pt x="1215" y="450"/>
                    <a:pt x="1251" y="546"/>
                  </a:cubicBezTo>
                  <a:cubicBezTo>
                    <a:pt x="1311" y="677"/>
                    <a:pt x="1287" y="843"/>
                    <a:pt x="1180" y="962"/>
                  </a:cubicBezTo>
                  <a:cubicBezTo>
                    <a:pt x="1102" y="1034"/>
                    <a:pt x="1007" y="1069"/>
                    <a:pt x="913" y="1069"/>
                  </a:cubicBezTo>
                  <a:cubicBezTo>
                    <a:pt x="820" y="1069"/>
                    <a:pt x="727" y="1034"/>
                    <a:pt x="656" y="962"/>
                  </a:cubicBezTo>
                  <a:cubicBezTo>
                    <a:pt x="441" y="748"/>
                    <a:pt x="561" y="391"/>
                    <a:pt x="846" y="343"/>
                  </a:cubicBezTo>
                  <a:cubicBezTo>
                    <a:pt x="953" y="331"/>
                    <a:pt x="1013" y="236"/>
                    <a:pt x="977" y="141"/>
                  </a:cubicBezTo>
                  <a:cubicBezTo>
                    <a:pt x="958" y="63"/>
                    <a:pt x="890" y="0"/>
                    <a:pt x="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19"/>
          <p:cNvGrpSpPr/>
          <p:nvPr/>
        </p:nvGrpSpPr>
        <p:grpSpPr>
          <a:xfrm>
            <a:off x="2810972" y="3015256"/>
            <a:ext cx="322914" cy="348543"/>
            <a:chOff x="2662884" y="1513044"/>
            <a:chExt cx="322914" cy="348543"/>
          </a:xfrm>
        </p:grpSpPr>
        <p:sp>
          <p:nvSpPr>
            <p:cNvPr id="303" name="Google Shape;303;p19"/>
            <p:cNvSpPr/>
            <p:nvPr/>
          </p:nvSpPr>
          <p:spPr>
            <a:xfrm>
              <a:off x="2662884" y="1513044"/>
              <a:ext cx="260663" cy="348543"/>
            </a:xfrm>
            <a:custGeom>
              <a:avLst/>
              <a:gdLst/>
              <a:ahLst/>
              <a:cxnLst/>
              <a:rect l="l" t="t" r="r" b="b"/>
              <a:pathLst>
                <a:path w="8228" h="11002" extrusionOk="0">
                  <a:moveTo>
                    <a:pt x="5692" y="0"/>
                  </a:moveTo>
                  <a:cubicBezTo>
                    <a:pt x="5597" y="0"/>
                    <a:pt x="5525" y="72"/>
                    <a:pt x="5525" y="167"/>
                  </a:cubicBezTo>
                  <a:cubicBezTo>
                    <a:pt x="5525" y="250"/>
                    <a:pt x="5597" y="322"/>
                    <a:pt x="5692" y="322"/>
                  </a:cubicBezTo>
                  <a:lnTo>
                    <a:pt x="7907" y="322"/>
                  </a:lnTo>
                  <a:lnTo>
                    <a:pt x="7907" y="10668"/>
                  </a:lnTo>
                  <a:lnTo>
                    <a:pt x="334" y="10668"/>
                  </a:lnTo>
                  <a:lnTo>
                    <a:pt x="334" y="9406"/>
                  </a:lnTo>
                  <a:cubicBezTo>
                    <a:pt x="334" y="9311"/>
                    <a:pt x="251" y="9240"/>
                    <a:pt x="167" y="9240"/>
                  </a:cubicBezTo>
                  <a:cubicBezTo>
                    <a:pt x="72" y="9240"/>
                    <a:pt x="1" y="9311"/>
                    <a:pt x="1" y="9406"/>
                  </a:cubicBezTo>
                  <a:lnTo>
                    <a:pt x="1" y="10835"/>
                  </a:lnTo>
                  <a:cubicBezTo>
                    <a:pt x="1" y="10918"/>
                    <a:pt x="72" y="11002"/>
                    <a:pt x="167" y="11002"/>
                  </a:cubicBezTo>
                  <a:lnTo>
                    <a:pt x="8049" y="11002"/>
                  </a:lnTo>
                  <a:cubicBezTo>
                    <a:pt x="8145" y="11002"/>
                    <a:pt x="8216" y="10918"/>
                    <a:pt x="8216" y="10835"/>
                  </a:cubicBezTo>
                  <a:lnTo>
                    <a:pt x="8216" y="179"/>
                  </a:lnTo>
                  <a:cubicBezTo>
                    <a:pt x="8228" y="60"/>
                    <a:pt x="8157" y="0"/>
                    <a:pt x="8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2663264" y="1513044"/>
              <a:ext cx="165243" cy="282554"/>
            </a:xfrm>
            <a:custGeom>
              <a:avLst/>
              <a:gdLst/>
              <a:ahLst/>
              <a:cxnLst/>
              <a:rect l="l" t="t" r="r" b="b"/>
              <a:pathLst>
                <a:path w="5216" h="8919" extrusionOk="0">
                  <a:moveTo>
                    <a:pt x="2358" y="548"/>
                  </a:moveTo>
                  <a:lnTo>
                    <a:pt x="2358" y="2346"/>
                  </a:lnTo>
                  <a:lnTo>
                    <a:pt x="560" y="2346"/>
                  </a:lnTo>
                  <a:lnTo>
                    <a:pt x="2358" y="548"/>
                  </a:lnTo>
                  <a:close/>
                  <a:moveTo>
                    <a:pt x="2537" y="0"/>
                  </a:moveTo>
                  <a:cubicBezTo>
                    <a:pt x="2418" y="0"/>
                    <a:pt x="2299" y="167"/>
                    <a:pt x="2227" y="238"/>
                  </a:cubicBezTo>
                  <a:lnTo>
                    <a:pt x="108" y="2346"/>
                  </a:lnTo>
                  <a:cubicBezTo>
                    <a:pt x="60" y="2393"/>
                    <a:pt x="1" y="2441"/>
                    <a:pt x="1" y="2513"/>
                  </a:cubicBezTo>
                  <a:lnTo>
                    <a:pt x="1" y="8751"/>
                  </a:lnTo>
                  <a:cubicBezTo>
                    <a:pt x="1" y="8835"/>
                    <a:pt x="72" y="8918"/>
                    <a:pt x="167" y="8918"/>
                  </a:cubicBezTo>
                  <a:cubicBezTo>
                    <a:pt x="263" y="8918"/>
                    <a:pt x="334" y="8835"/>
                    <a:pt x="334" y="8751"/>
                  </a:cubicBezTo>
                  <a:lnTo>
                    <a:pt x="334" y="2667"/>
                  </a:lnTo>
                  <a:lnTo>
                    <a:pt x="2525" y="2667"/>
                  </a:lnTo>
                  <a:cubicBezTo>
                    <a:pt x="2608" y="2667"/>
                    <a:pt x="2680" y="2584"/>
                    <a:pt x="2680" y="2501"/>
                  </a:cubicBezTo>
                  <a:lnTo>
                    <a:pt x="2680" y="310"/>
                  </a:lnTo>
                  <a:lnTo>
                    <a:pt x="5049" y="310"/>
                  </a:lnTo>
                  <a:cubicBezTo>
                    <a:pt x="5144" y="310"/>
                    <a:pt x="5216" y="238"/>
                    <a:pt x="5216" y="143"/>
                  </a:cubicBezTo>
                  <a:cubicBezTo>
                    <a:pt x="5216" y="60"/>
                    <a:pt x="5132" y="0"/>
                    <a:pt x="5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2717596" y="1747634"/>
              <a:ext cx="152412" cy="10613"/>
            </a:xfrm>
            <a:custGeom>
              <a:avLst/>
              <a:gdLst/>
              <a:ahLst/>
              <a:cxnLst/>
              <a:rect l="l" t="t" r="r" b="b"/>
              <a:pathLst>
                <a:path w="4811" h="335" extrusionOk="0">
                  <a:moveTo>
                    <a:pt x="167" y="1"/>
                  </a:moveTo>
                  <a:cubicBezTo>
                    <a:pt x="72" y="1"/>
                    <a:pt x="0" y="84"/>
                    <a:pt x="0" y="168"/>
                  </a:cubicBezTo>
                  <a:cubicBezTo>
                    <a:pt x="0" y="263"/>
                    <a:pt x="72" y="334"/>
                    <a:pt x="167" y="334"/>
                  </a:cubicBezTo>
                  <a:lnTo>
                    <a:pt x="4644" y="334"/>
                  </a:lnTo>
                  <a:cubicBezTo>
                    <a:pt x="4739" y="334"/>
                    <a:pt x="4810" y="263"/>
                    <a:pt x="4810" y="168"/>
                  </a:cubicBezTo>
                  <a:cubicBezTo>
                    <a:pt x="4798" y="84"/>
                    <a:pt x="4739" y="1"/>
                    <a:pt x="4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2788876" y="1809886"/>
              <a:ext cx="81132" cy="10581"/>
            </a:xfrm>
            <a:custGeom>
              <a:avLst/>
              <a:gdLst/>
              <a:ahLst/>
              <a:cxnLst/>
              <a:rect l="l" t="t" r="r" b="b"/>
              <a:pathLst>
                <a:path w="2561" h="334" extrusionOk="0">
                  <a:moveTo>
                    <a:pt x="167" y="1"/>
                  </a:moveTo>
                  <a:cubicBezTo>
                    <a:pt x="72" y="1"/>
                    <a:pt x="0" y="84"/>
                    <a:pt x="0" y="167"/>
                  </a:cubicBezTo>
                  <a:cubicBezTo>
                    <a:pt x="0" y="262"/>
                    <a:pt x="72" y="334"/>
                    <a:pt x="167" y="334"/>
                  </a:cubicBezTo>
                  <a:lnTo>
                    <a:pt x="2394" y="334"/>
                  </a:lnTo>
                  <a:cubicBezTo>
                    <a:pt x="2489" y="334"/>
                    <a:pt x="2560" y="262"/>
                    <a:pt x="2560" y="167"/>
                  </a:cubicBezTo>
                  <a:cubicBezTo>
                    <a:pt x="2560" y="84"/>
                    <a:pt x="2489" y="1"/>
                    <a:pt x="23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2717596" y="1722385"/>
              <a:ext cx="152412" cy="10201"/>
            </a:xfrm>
            <a:custGeom>
              <a:avLst/>
              <a:gdLst/>
              <a:ahLst/>
              <a:cxnLst/>
              <a:rect l="l" t="t" r="r" b="b"/>
              <a:pathLst>
                <a:path w="4811" h="322" extrusionOk="0">
                  <a:moveTo>
                    <a:pt x="167" y="0"/>
                  </a:moveTo>
                  <a:cubicBezTo>
                    <a:pt x="72" y="0"/>
                    <a:pt x="0" y="72"/>
                    <a:pt x="0" y="167"/>
                  </a:cubicBezTo>
                  <a:cubicBezTo>
                    <a:pt x="0" y="250"/>
                    <a:pt x="72" y="322"/>
                    <a:pt x="167" y="322"/>
                  </a:cubicBezTo>
                  <a:lnTo>
                    <a:pt x="4644" y="322"/>
                  </a:lnTo>
                  <a:cubicBezTo>
                    <a:pt x="4739" y="322"/>
                    <a:pt x="4810" y="250"/>
                    <a:pt x="4810" y="167"/>
                  </a:cubicBezTo>
                  <a:cubicBezTo>
                    <a:pt x="4798" y="60"/>
                    <a:pt x="4739" y="0"/>
                    <a:pt x="4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2717596" y="1696344"/>
              <a:ext cx="152412" cy="10613"/>
            </a:xfrm>
            <a:custGeom>
              <a:avLst/>
              <a:gdLst/>
              <a:ahLst/>
              <a:cxnLst/>
              <a:rect l="l" t="t" r="r" b="b"/>
              <a:pathLst>
                <a:path w="4811" h="335" extrusionOk="0">
                  <a:moveTo>
                    <a:pt x="167" y="1"/>
                  </a:moveTo>
                  <a:cubicBezTo>
                    <a:pt x="72" y="1"/>
                    <a:pt x="0" y="72"/>
                    <a:pt x="0" y="167"/>
                  </a:cubicBezTo>
                  <a:cubicBezTo>
                    <a:pt x="0" y="251"/>
                    <a:pt x="72" y="334"/>
                    <a:pt x="167" y="334"/>
                  </a:cubicBezTo>
                  <a:lnTo>
                    <a:pt x="4644" y="334"/>
                  </a:lnTo>
                  <a:cubicBezTo>
                    <a:pt x="4739" y="334"/>
                    <a:pt x="4810" y="251"/>
                    <a:pt x="4810" y="167"/>
                  </a:cubicBezTo>
                  <a:cubicBezTo>
                    <a:pt x="4798" y="72"/>
                    <a:pt x="4739" y="1"/>
                    <a:pt x="4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2717596" y="1670335"/>
              <a:ext cx="152412" cy="10581"/>
            </a:xfrm>
            <a:custGeom>
              <a:avLst/>
              <a:gdLst/>
              <a:ahLst/>
              <a:cxnLst/>
              <a:rect l="l" t="t" r="r" b="b"/>
              <a:pathLst>
                <a:path w="4811" h="334" extrusionOk="0">
                  <a:moveTo>
                    <a:pt x="167" y="0"/>
                  </a:moveTo>
                  <a:cubicBezTo>
                    <a:pt x="72" y="0"/>
                    <a:pt x="0" y="84"/>
                    <a:pt x="0" y="167"/>
                  </a:cubicBezTo>
                  <a:cubicBezTo>
                    <a:pt x="0" y="262"/>
                    <a:pt x="72" y="334"/>
                    <a:pt x="167" y="334"/>
                  </a:cubicBezTo>
                  <a:lnTo>
                    <a:pt x="4644" y="334"/>
                  </a:lnTo>
                  <a:cubicBezTo>
                    <a:pt x="4739" y="334"/>
                    <a:pt x="4810" y="262"/>
                    <a:pt x="4810" y="167"/>
                  </a:cubicBezTo>
                  <a:cubicBezTo>
                    <a:pt x="4810" y="84"/>
                    <a:pt x="4739" y="0"/>
                    <a:pt x="4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2778326" y="1594145"/>
              <a:ext cx="31332" cy="61111"/>
            </a:xfrm>
            <a:custGeom>
              <a:avLst/>
              <a:gdLst/>
              <a:ahLst/>
              <a:cxnLst/>
              <a:rect l="l" t="t" r="r" b="b"/>
              <a:pathLst>
                <a:path w="989" h="1929" extrusionOk="0">
                  <a:moveTo>
                    <a:pt x="179" y="0"/>
                  </a:moveTo>
                  <a:cubicBezTo>
                    <a:pt x="95" y="0"/>
                    <a:pt x="12" y="72"/>
                    <a:pt x="12" y="167"/>
                  </a:cubicBezTo>
                  <a:cubicBezTo>
                    <a:pt x="12" y="250"/>
                    <a:pt x="95" y="322"/>
                    <a:pt x="179" y="322"/>
                  </a:cubicBezTo>
                  <a:lnTo>
                    <a:pt x="333" y="322"/>
                  </a:lnTo>
                  <a:lnTo>
                    <a:pt x="333" y="1607"/>
                  </a:lnTo>
                  <a:lnTo>
                    <a:pt x="167" y="1607"/>
                  </a:lnTo>
                  <a:cubicBezTo>
                    <a:pt x="72" y="1607"/>
                    <a:pt x="0" y="1679"/>
                    <a:pt x="0" y="1774"/>
                  </a:cubicBezTo>
                  <a:cubicBezTo>
                    <a:pt x="0" y="1858"/>
                    <a:pt x="72" y="1929"/>
                    <a:pt x="167" y="1929"/>
                  </a:cubicBezTo>
                  <a:lnTo>
                    <a:pt x="822" y="1929"/>
                  </a:lnTo>
                  <a:cubicBezTo>
                    <a:pt x="905" y="1929"/>
                    <a:pt x="988" y="1858"/>
                    <a:pt x="988" y="1774"/>
                  </a:cubicBezTo>
                  <a:cubicBezTo>
                    <a:pt x="976" y="1679"/>
                    <a:pt x="893" y="1607"/>
                    <a:pt x="810" y="1607"/>
                  </a:cubicBezTo>
                  <a:lnTo>
                    <a:pt x="643" y="1607"/>
                  </a:lnTo>
                  <a:lnTo>
                    <a:pt x="643" y="167"/>
                  </a:lnTo>
                  <a:cubicBezTo>
                    <a:pt x="643" y="72"/>
                    <a:pt x="572" y="0"/>
                    <a:pt x="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2782476" y="1575263"/>
              <a:ext cx="16220" cy="15872"/>
            </a:xfrm>
            <a:custGeom>
              <a:avLst/>
              <a:gdLst/>
              <a:ahLst/>
              <a:cxnLst/>
              <a:rect l="l" t="t" r="r" b="b"/>
              <a:pathLst>
                <a:path w="512" h="501" extrusionOk="0">
                  <a:moveTo>
                    <a:pt x="262" y="1"/>
                  </a:moveTo>
                  <a:cubicBezTo>
                    <a:pt x="131" y="1"/>
                    <a:pt x="0" y="120"/>
                    <a:pt x="0" y="251"/>
                  </a:cubicBezTo>
                  <a:cubicBezTo>
                    <a:pt x="0" y="382"/>
                    <a:pt x="119" y="501"/>
                    <a:pt x="262" y="501"/>
                  </a:cubicBezTo>
                  <a:cubicBezTo>
                    <a:pt x="393" y="501"/>
                    <a:pt x="512" y="382"/>
                    <a:pt x="512" y="251"/>
                  </a:cubicBezTo>
                  <a:cubicBezTo>
                    <a:pt x="512" y="120"/>
                    <a:pt x="393"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2943537" y="1513044"/>
              <a:ext cx="42261" cy="347783"/>
            </a:xfrm>
            <a:custGeom>
              <a:avLst/>
              <a:gdLst/>
              <a:ahLst/>
              <a:cxnLst/>
              <a:rect l="l" t="t" r="r" b="b"/>
              <a:pathLst>
                <a:path w="1334" h="10978" extrusionOk="0">
                  <a:moveTo>
                    <a:pt x="667" y="310"/>
                  </a:moveTo>
                  <a:cubicBezTo>
                    <a:pt x="857" y="310"/>
                    <a:pt x="1012" y="477"/>
                    <a:pt x="1012" y="655"/>
                  </a:cubicBezTo>
                  <a:lnTo>
                    <a:pt x="1012" y="1477"/>
                  </a:lnTo>
                  <a:lnTo>
                    <a:pt x="321" y="1477"/>
                  </a:lnTo>
                  <a:lnTo>
                    <a:pt x="321" y="655"/>
                  </a:lnTo>
                  <a:cubicBezTo>
                    <a:pt x="321" y="465"/>
                    <a:pt x="488" y="310"/>
                    <a:pt x="667" y="310"/>
                  </a:cubicBezTo>
                  <a:close/>
                  <a:moveTo>
                    <a:pt x="1024" y="1798"/>
                  </a:moveTo>
                  <a:lnTo>
                    <a:pt x="1024" y="2453"/>
                  </a:lnTo>
                  <a:lnTo>
                    <a:pt x="321" y="2453"/>
                  </a:lnTo>
                  <a:lnTo>
                    <a:pt x="321" y="1798"/>
                  </a:lnTo>
                  <a:close/>
                  <a:moveTo>
                    <a:pt x="964" y="9597"/>
                  </a:moveTo>
                  <a:lnTo>
                    <a:pt x="833" y="10525"/>
                  </a:lnTo>
                  <a:cubicBezTo>
                    <a:pt x="810" y="10597"/>
                    <a:pt x="750" y="10656"/>
                    <a:pt x="679" y="10656"/>
                  </a:cubicBezTo>
                  <a:cubicBezTo>
                    <a:pt x="607" y="10656"/>
                    <a:pt x="536" y="10597"/>
                    <a:pt x="536" y="10525"/>
                  </a:cubicBezTo>
                  <a:lnTo>
                    <a:pt x="417" y="9597"/>
                  </a:lnTo>
                  <a:close/>
                  <a:moveTo>
                    <a:pt x="667" y="0"/>
                  </a:moveTo>
                  <a:cubicBezTo>
                    <a:pt x="298" y="0"/>
                    <a:pt x="0" y="298"/>
                    <a:pt x="0" y="667"/>
                  </a:cubicBezTo>
                  <a:lnTo>
                    <a:pt x="0" y="1631"/>
                  </a:lnTo>
                  <a:lnTo>
                    <a:pt x="0" y="2822"/>
                  </a:lnTo>
                  <a:lnTo>
                    <a:pt x="0" y="4810"/>
                  </a:lnTo>
                  <a:cubicBezTo>
                    <a:pt x="0" y="4894"/>
                    <a:pt x="71" y="4965"/>
                    <a:pt x="167" y="4965"/>
                  </a:cubicBezTo>
                  <a:cubicBezTo>
                    <a:pt x="250" y="4965"/>
                    <a:pt x="321" y="4894"/>
                    <a:pt x="321" y="4810"/>
                  </a:cubicBezTo>
                  <a:lnTo>
                    <a:pt x="321" y="2763"/>
                  </a:lnTo>
                  <a:lnTo>
                    <a:pt x="1024" y="2763"/>
                  </a:lnTo>
                  <a:lnTo>
                    <a:pt x="1024" y="9275"/>
                  </a:lnTo>
                  <a:lnTo>
                    <a:pt x="321" y="9275"/>
                  </a:lnTo>
                  <a:lnTo>
                    <a:pt x="321" y="5430"/>
                  </a:lnTo>
                  <a:cubicBezTo>
                    <a:pt x="321" y="5346"/>
                    <a:pt x="250" y="5263"/>
                    <a:pt x="167" y="5263"/>
                  </a:cubicBezTo>
                  <a:cubicBezTo>
                    <a:pt x="71" y="5263"/>
                    <a:pt x="0" y="5346"/>
                    <a:pt x="0" y="5430"/>
                  </a:cubicBezTo>
                  <a:lnTo>
                    <a:pt x="0" y="9430"/>
                  </a:lnTo>
                  <a:cubicBezTo>
                    <a:pt x="0" y="9490"/>
                    <a:pt x="24" y="9537"/>
                    <a:pt x="60" y="9561"/>
                  </a:cubicBezTo>
                  <a:lnTo>
                    <a:pt x="191" y="10561"/>
                  </a:lnTo>
                  <a:cubicBezTo>
                    <a:pt x="226" y="10799"/>
                    <a:pt x="429" y="10978"/>
                    <a:pt x="667" y="10978"/>
                  </a:cubicBezTo>
                  <a:cubicBezTo>
                    <a:pt x="905" y="10978"/>
                    <a:pt x="1119" y="10799"/>
                    <a:pt x="1143" y="10561"/>
                  </a:cubicBezTo>
                  <a:lnTo>
                    <a:pt x="1274" y="9561"/>
                  </a:lnTo>
                  <a:cubicBezTo>
                    <a:pt x="1322" y="9537"/>
                    <a:pt x="1334" y="9490"/>
                    <a:pt x="1334" y="9430"/>
                  </a:cubicBezTo>
                  <a:lnTo>
                    <a:pt x="1334" y="2822"/>
                  </a:lnTo>
                  <a:lnTo>
                    <a:pt x="1334" y="1631"/>
                  </a:lnTo>
                  <a:lnTo>
                    <a:pt x="1334" y="667"/>
                  </a:lnTo>
                  <a:cubicBezTo>
                    <a:pt x="1334" y="298"/>
                    <a:pt x="1036"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fade">
                                      <p:cBhvr>
                                        <p:cTn id="7" dur="1000"/>
                                        <p:tgtEl>
                                          <p:spTgt spid="270"/>
                                        </p:tgtEl>
                                      </p:cBhvr>
                                    </p:animEffect>
                                  </p:childTnLst>
                                </p:cTn>
                              </p:par>
                              <p:par>
                                <p:cTn id="8" presetID="10" presetClass="entr" presetSubtype="0" fill="hold" nodeType="withEffect">
                                  <p:stCondLst>
                                    <p:cond delay="0"/>
                                  </p:stCondLst>
                                  <p:childTnLst>
                                    <p:set>
                                      <p:cBhvr>
                                        <p:cTn id="9" dur="1" fill="hold">
                                          <p:stCondLst>
                                            <p:cond delay="0"/>
                                          </p:stCondLst>
                                        </p:cTn>
                                        <p:tgtEl>
                                          <p:spTgt spid="275"/>
                                        </p:tgtEl>
                                        <p:attrNameLst>
                                          <p:attrName>style.visibility</p:attrName>
                                        </p:attrNameLst>
                                      </p:cBhvr>
                                      <p:to>
                                        <p:strVal val="visible"/>
                                      </p:to>
                                    </p:set>
                                    <p:animEffect transition="in" filter="fade">
                                      <p:cBhvr>
                                        <p:cTn id="10" dur="1000"/>
                                        <p:tgtEl>
                                          <p:spTgt spid="275"/>
                                        </p:tgtEl>
                                      </p:cBhvr>
                                    </p:animEffect>
                                  </p:childTnLst>
                                </p:cTn>
                              </p:par>
                              <p:par>
                                <p:cTn id="11" presetID="10" presetClass="entr" presetSubtype="0" fill="hold" nodeType="withEffect">
                                  <p:stCondLst>
                                    <p:cond delay="0"/>
                                  </p:stCondLst>
                                  <p:childTnLst>
                                    <p:set>
                                      <p:cBhvr>
                                        <p:cTn id="12" dur="1" fill="hold">
                                          <p:stCondLst>
                                            <p:cond delay="0"/>
                                          </p:stCondLst>
                                        </p:cTn>
                                        <p:tgtEl>
                                          <p:spTgt spid="276"/>
                                        </p:tgtEl>
                                        <p:attrNameLst>
                                          <p:attrName>style.visibility</p:attrName>
                                        </p:attrNameLst>
                                      </p:cBhvr>
                                      <p:to>
                                        <p:strVal val="visible"/>
                                      </p:to>
                                    </p:set>
                                    <p:animEffect transition="in" filter="fade">
                                      <p:cBhvr>
                                        <p:cTn id="13" dur="1000"/>
                                        <p:tgtEl>
                                          <p:spTgt spid="276"/>
                                        </p:tgtEl>
                                      </p:cBhvr>
                                    </p:animEffect>
                                  </p:childTnLst>
                                </p:cTn>
                              </p:par>
                              <p:par>
                                <p:cTn id="14" presetID="10" presetClass="entr" presetSubtype="0" fill="hold" nodeType="withEffect">
                                  <p:stCondLst>
                                    <p:cond delay="0"/>
                                  </p:stCondLst>
                                  <p:childTnLst>
                                    <p:set>
                                      <p:cBhvr>
                                        <p:cTn id="15" dur="1" fill="hold">
                                          <p:stCondLst>
                                            <p:cond delay="0"/>
                                          </p:stCondLst>
                                        </p:cTn>
                                        <p:tgtEl>
                                          <p:spTgt spid="281"/>
                                        </p:tgtEl>
                                        <p:attrNameLst>
                                          <p:attrName>style.visibility</p:attrName>
                                        </p:attrNameLst>
                                      </p:cBhvr>
                                      <p:to>
                                        <p:strVal val="visible"/>
                                      </p:to>
                                    </p:set>
                                    <p:animEffect transition="in" filter="fade">
                                      <p:cBhvr>
                                        <p:cTn id="16" dur="1000"/>
                                        <p:tgtEl>
                                          <p:spTgt spid="281"/>
                                        </p:tgtEl>
                                      </p:cBhvr>
                                    </p:animEffect>
                                  </p:childTnLst>
                                </p:cTn>
                              </p:par>
                              <p:par>
                                <p:cTn id="17" presetID="10" presetClass="entr" presetSubtype="0" fill="hold" nodeType="withEffect">
                                  <p:stCondLst>
                                    <p:cond delay="0"/>
                                  </p:stCondLst>
                                  <p:childTnLst>
                                    <p:set>
                                      <p:cBhvr>
                                        <p:cTn id="18" dur="1" fill="hold">
                                          <p:stCondLst>
                                            <p:cond delay="0"/>
                                          </p:stCondLst>
                                        </p:cTn>
                                        <p:tgtEl>
                                          <p:spTgt spid="282"/>
                                        </p:tgtEl>
                                        <p:attrNameLst>
                                          <p:attrName>style.visibility</p:attrName>
                                        </p:attrNameLst>
                                      </p:cBhvr>
                                      <p:to>
                                        <p:strVal val="visible"/>
                                      </p:to>
                                    </p:set>
                                    <p:animEffect transition="in" filter="fade">
                                      <p:cBhvr>
                                        <p:cTn id="19" dur="1000"/>
                                        <p:tgtEl>
                                          <p:spTgt spid="282"/>
                                        </p:tgtEl>
                                      </p:cBhvr>
                                    </p:animEffect>
                                  </p:childTnLst>
                                </p:cTn>
                              </p:par>
                              <p:par>
                                <p:cTn id="20" presetID="10" presetClass="entr" presetSubtype="0" fill="hold" nodeType="withEffect">
                                  <p:stCondLst>
                                    <p:cond delay="0"/>
                                  </p:stCondLst>
                                  <p:childTnLst>
                                    <p:set>
                                      <p:cBhvr>
                                        <p:cTn id="21" dur="1" fill="hold">
                                          <p:stCondLst>
                                            <p:cond delay="0"/>
                                          </p:stCondLst>
                                        </p:cTn>
                                        <p:tgtEl>
                                          <p:spTgt spid="287"/>
                                        </p:tgtEl>
                                        <p:attrNameLst>
                                          <p:attrName>style.visibility</p:attrName>
                                        </p:attrNameLst>
                                      </p:cBhvr>
                                      <p:to>
                                        <p:strVal val="visible"/>
                                      </p:to>
                                    </p:set>
                                    <p:animEffect transition="in" filter="fade">
                                      <p:cBhvr>
                                        <p:cTn id="22" dur="1000"/>
                                        <p:tgtEl>
                                          <p:spTgt spid="287"/>
                                        </p:tgtEl>
                                      </p:cBhvr>
                                    </p:animEffect>
                                  </p:childTnLst>
                                </p:cTn>
                              </p:par>
                              <p:par>
                                <p:cTn id="23" presetID="10" presetClass="entr" presetSubtype="0" fill="hold" nodeType="withEffect">
                                  <p:stCondLst>
                                    <p:cond delay="0"/>
                                  </p:stCondLst>
                                  <p:childTnLst>
                                    <p:set>
                                      <p:cBhvr>
                                        <p:cTn id="24" dur="1" fill="hold">
                                          <p:stCondLst>
                                            <p:cond delay="0"/>
                                          </p:stCondLst>
                                        </p:cTn>
                                        <p:tgtEl>
                                          <p:spTgt spid="302"/>
                                        </p:tgtEl>
                                        <p:attrNameLst>
                                          <p:attrName>style.visibility</p:attrName>
                                        </p:attrNameLst>
                                      </p:cBhvr>
                                      <p:to>
                                        <p:strVal val="visible"/>
                                      </p:to>
                                    </p:set>
                                    <p:animEffect transition="in" filter="fade">
                                      <p:cBhvr>
                                        <p:cTn id="25" dur="1000"/>
                                        <p:tgtEl>
                                          <p:spTgt spid="30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1"/>
                                        </p:tgtEl>
                                        <p:attrNameLst>
                                          <p:attrName>style.visibility</p:attrName>
                                        </p:attrNameLst>
                                      </p:cBhvr>
                                      <p:to>
                                        <p:strVal val="visible"/>
                                      </p:to>
                                    </p:set>
                                    <p:animEffect transition="in" filter="fade">
                                      <p:cBhvr>
                                        <p:cTn id="30" dur="1000"/>
                                        <p:tgtEl>
                                          <p:spTgt spid="271"/>
                                        </p:tgtEl>
                                      </p:cBhvr>
                                    </p:animEffect>
                                  </p:childTnLst>
                                </p:cTn>
                              </p:par>
                              <p:par>
                                <p:cTn id="31" presetID="10" presetClass="entr" presetSubtype="0" fill="hold" nodeType="withEffect">
                                  <p:stCondLst>
                                    <p:cond delay="0"/>
                                  </p:stCondLst>
                                  <p:childTnLst>
                                    <p:set>
                                      <p:cBhvr>
                                        <p:cTn id="32" dur="1" fill="hold">
                                          <p:stCondLst>
                                            <p:cond delay="0"/>
                                          </p:stCondLst>
                                        </p:cTn>
                                        <p:tgtEl>
                                          <p:spTgt spid="273"/>
                                        </p:tgtEl>
                                        <p:attrNameLst>
                                          <p:attrName>style.visibility</p:attrName>
                                        </p:attrNameLst>
                                      </p:cBhvr>
                                      <p:to>
                                        <p:strVal val="visible"/>
                                      </p:to>
                                    </p:set>
                                    <p:animEffect transition="in" filter="fade">
                                      <p:cBhvr>
                                        <p:cTn id="33" dur="1000"/>
                                        <p:tgtEl>
                                          <p:spTgt spid="273"/>
                                        </p:tgtEl>
                                      </p:cBhvr>
                                    </p:animEffect>
                                  </p:childTnLst>
                                </p:cTn>
                              </p:par>
                              <p:par>
                                <p:cTn id="34" presetID="10" presetClass="entr" presetSubtype="0" fill="hold" nodeType="withEffect">
                                  <p:stCondLst>
                                    <p:cond delay="0"/>
                                  </p:stCondLst>
                                  <p:childTnLst>
                                    <p:set>
                                      <p:cBhvr>
                                        <p:cTn id="35" dur="1" fill="hold">
                                          <p:stCondLst>
                                            <p:cond delay="0"/>
                                          </p:stCondLst>
                                        </p:cTn>
                                        <p:tgtEl>
                                          <p:spTgt spid="277"/>
                                        </p:tgtEl>
                                        <p:attrNameLst>
                                          <p:attrName>style.visibility</p:attrName>
                                        </p:attrNameLst>
                                      </p:cBhvr>
                                      <p:to>
                                        <p:strVal val="visible"/>
                                      </p:to>
                                    </p:set>
                                    <p:animEffect transition="in" filter="fade">
                                      <p:cBhvr>
                                        <p:cTn id="36" dur="1000"/>
                                        <p:tgtEl>
                                          <p:spTgt spid="277"/>
                                        </p:tgtEl>
                                      </p:cBhvr>
                                    </p:animEffect>
                                  </p:childTnLst>
                                </p:cTn>
                              </p:par>
                              <p:par>
                                <p:cTn id="37" presetID="10" presetClass="entr" presetSubtype="0" fill="hold" nodeType="withEffect">
                                  <p:stCondLst>
                                    <p:cond delay="0"/>
                                  </p:stCondLst>
                                  <p:childTnLst>
                                    <p:set>
                                      <p:cBhvr>
                                        <p:cTn id="38" dur="1" fill="hold">
                                          <p:stCondLst>
                                            <p:cond delay="0"/>
                                          </p:stCondLst>
                                        </p:cTn>
                                        <p:tgtEl>
                                          <p:spTgt spid="278"/>
                                        </p:tgtEl>
                                        <p:attrNameLst>
                                          <p:attrName>style.visibility</p:attrName>
                                        </p:attrNameLst>
                                      </p:cBhvr>
                                      <p:to>
                                        <p:strVal val="visible"/>
                                      </p:to>
                                    </p:set>
                                    <p:animEffect transition="in" filter="fade">
                                      <p:cBhvr>
                                        <p:cTn id="39" dur="1000"/>
                                        <p:tgtEl>
                                          <p:spTgt spid="278"/>
                                        </p:tgtEl>
                                      </p:cBhvr>
                                    </p:animEffect>
                                  </p:childTnLst>
                                </p:cTn>
                              </p:par>
                              <p:par>
                                <p:cTn id="40" presetID="10" presetClass="entr" presetSubtype="0" fill="hold" nodeType="withEffect">
                                  <p:stCondLst>
                                    <p:cond delay="0"/>
                                  </p:stCondLst>
                                  <p:childTnLst>
                                    <p:set>
                                      <p:cBhvr>
                                        <p:cTn id="41" dur="1" fill="hold">
                                          <p:stCondLst>
                                            <p:cond delay="0"/>
                                          </p:stCondLst>
                                        </p:cTn>
                                        <p:tgtEl>
                                          <p:spTgt spid="283"/>
                                        </p:tgtEl>
                                        <p:attrNameLst>
                                          <p:attrName>style.visibility</p:attrName>
                                        </p:attrNameLst>
                                      </p:cBhvr>
                                      <p:to>
                                        <p:strVal val="visible"/>
                                      </p:to>
                                    </p:set>
                                    <p:animEffect transition="in" filter="fade">
                                      <p:cBhvr>
                                        <p:cTn id="42" dur="1000"/>
                                        <p:tgtEl>
                                          <p:spTgt spid="283"/>
                                        </p:tgtEl>
                                      </p:cBhvr>
                                    </p:animEffect>
                                  </p:childTnLst>
                                </p:cTn>
                              </p:par>
                              <p:par>
                                <p:cTn id="43" presetID="10" presetClass="entr" presetSubtype="0" fill="hold" nodeType="withEffect">
                                  <p:stCondLst>
                                    <p:cond delay="0"/>
                                  </p:stCondLst>
                                  <p:childTnLst>
                                    <p:set>
                                      <p:cBhvr>
                                        <p:cTn id="44" dur="1" fill="hold">
                                          <p:stCondLst>
                                            <p:cond delay="0"/>
                                          </p:stCondLst>
                                        </p:cTn>
                                        <p:tgtEl>
                                          <p:spTgt spid="284"/>
                                        </p:tgtEl>
                                        <p:attrNameLst>
                                          <p:attrName>style.visibility</p:attrName>
                                        </p:attrNameLst>
                                      </p:cBhvr>
                                      <p:to>
                                        <p:strVal val="visible"/>
                                      </p:to>
                                    </p:set>
                                    <p:animEffect transition="in" filter="fade">
                                      <p:cBhvr>
                                        <p:cTn id="45" dur="1000"/>
                                        <p:tgtEl>
                                          <p:spTgt spid="284"/>
                                        </p:tgtEl>
                                      </p:cBhvr>
                                    </p:animEffect>
                                  </p:childTnLst>
                                </p:cTn>
                              </p:par>
                              <p:par>
                                <p:cTn id="46" presetID="10" presetClass="entr" presetSubtype="0" fill="hold" nodeType="withEffect">
                                  <p:stCondLst>
                                    <p:cond delay="0"/>
                                  </p:stCondLst>
                                  <p:childTnLst>
                                    <p:set>
                                      <p:cBhvr>
                                        <p:cTn id="47" dur="1" fill="hold">
                                          <p:stCondLst>
                                            <p:cond delay="0"/>
                                          </p:stCondLst>
                                        </p:cTn>
                                        <p:tgtEl>
                                          <p:spTgt spid="288"/>
                                        </p:tgtEl>
                                        <p:attrNameLst>
                                          <p:attrName>style.visibility</p:attrName>
                                        </p:attrNameLst>
                                      </p:cBhvr>
                                      <p:to>
                                        <p:strVal val="visible"/>
                                      </p:to>
                                    </p:set>
                                    <p:animEffect transition="in" filter="fade">
                                      <p:cBhvr>
                                        <p:cTn id="48" dur="1000"/>
                                        <p:tgtEl>
                                          <p:spTgt spid="288"/>
                                        </p:tgtEl>
                                      </p:cBhvr>
                                    </p:animEffect>
                                  </p:childTnLst>
                                </p:cTn>
                              </p:par>
                              <p:par>
                                <p:cTn id="49" presetID="10" presetClass="entr" presetSubtype="0" fill="hold" nodeType="withEffect">
                                  <p:stCondLst>
                                    <p:cond delay="0"/>
                                  </p:stCondLst>
                                  <p:childTnLst>
                                    <p:set>
                                      <p:cBhvr>
                                        <p:cTn id="50" dur="1" fill="hold">
                                          <p:stCondLst>
                                            <p:cond delay="0"/>
                                          </p:stCondLst>
                                        </p:cTn>
                                        <p:tgtEl>
                                          <p:spTgt spid="295"/>
                                        </p:tgtEl>
                                        <p:attrNameLst>
                                          <p:attrName>style.visibility</p:attrName>
                                        </p:attrNameLst>
                                      </p:cBhvr>
                                      <p:to>
                                        <p:strVal val="visible"/>
                                      </p:to>
                                    </p:set>
                                    <p:animEffect transition="in" filter="fade">
                                      <p:cBhvr>
                                        <p:cTn id="51" dur="1000"/>
                                        <p:tgtEl>
                                          <p:spTgt spid="29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72"/>
                                        </p:tgtEl>
                                        <p:attrNameLst>
                                          <p:attrName>style.visibility</p:attrName>
                                        </p:attrNameLst>
                                      </p:cBhvr>
                                      <p:to>
                                        <p:strVal val="visible"/>
                                      </p:to>
                                    </p:set>
                                    <p:animEffect transition="in" filter="fade">
                                      <p:cBhvr>
                                        <p:cTn id="56" dur="1000"/>
                                        <p:tgtEl>
                                          <p:spTgt spid="272"/>
                                        </p:tgtEl>
                                      </p:cBhvr>
                                    </p:animEffect>
                                  </p:childTnLst>
                                </p:cTn>
                              </p:par>
                              <p:par>
                                <p:cTn id="57" presetID="10" presetClass="entr" presetSubtype="0" fill="hold" nodeType="withEffect">
                                  <p:stCondLst>
                                    <p:cond delay="0"/>
                                  </p:stCondLst>
                                  <p:childTnLst>
                                    <p:set>
                                      <p:cBhvr>
                                        <p:cTn id="58" dur="1" fill="hold">
                                          <p:stCondLst>
                                            <p:cond delay="0"/>
                                          </p:stCondLst>
                                        </p:cTn>
                                        <p:tgtEl>
                                          <p:spTgt spid="274"/>
                                        </p:tgtEl>
                                        <p:attrNameLst>
                                          <p:attrName>style.visibility</p:attrName>
                                        </p:attrNameLst>
                                      </p:cBhvr>
                                      <p:to>
                                        <p:strVal val="visible"/>
                                      </p:to>
                                    </p:set>
                                    <p:animEffect transition="in" filter="fade">
                                      <p:cBhvr>
                                        <p:cTn id="59" dur="1000"/>
                                        <p:tgtEl>
                                          <p:spTgt spid="274"/>
                                        </p:tgtEl>
                                      </p:cBhvr>
                                    </p:animEffect>
                                  </p:childTnLst>
                                </p:cTn>
                              </p:par>
                              <p:par>
                                <p:cTn id="60" presetID="10" presetClass="entr" presetSubtype="0" fill="hold" nodeType="withEffect">
                                  <p:stCondLst>
                                    <p:cond delay="0"/>
                                  </p:stCondLst>
                                  <p:childTnLst>
                                    <p:set>
                                      <p:cBhvr>
                                        <p:cTn id="61" dur="1" fill="hold">
                                          <p:stCondLst>
                                            <p:cond delay="0"/>
                                          </p:stCondLst>
                                        </p:cTn>
                                        <p:tgtEl>
                                          <p:spTgt spid="279"/>
                                        </p:tgtEl>
                                        <p:attrNameLst>
                                          <p:attrName>style.visibility</p:attrName>
                                        </p:attrNameLst>
                                      </p:cBhvr>
                                      <p:to>
                                        <p:strVal val="visible"/>
                                      </p:to>
                                    </p:set>
                                    <p:animEffect transition="in" filter="fade">
                                      <p:cBhvr>
                                        <p:cTn id="62" dur="1000"/>
                                        <p:tgtEl>
                                          <p:spTgt spid="279"/>
                                        </p:tgtEl>
                                      </p:cBhvr>
                                    </p:animEffect>
                                  </p:childTnLst>
                                </p:cTn>
                              </p:par>
                              <p:par>
                                <p:cTn id="63" presetID="10" presetClass="entr" presetSubtype="0" fill="hold" nodeType="withEffect">
                                  <p:stCondLst>
                                    <p:cond delay="0"/>
                                  </p:stCondLst>
                                  <p:childTnLst>
                                    <p:set>
                                      <p:cBhvr>
                                        <p:cTn id="64" dur="1" fill="hold">
                                          <p:stCondLst>
                                            <p:cond delay="0"/>
                                          </p:stCondLst>
                                        </p:cTn>
                                        <p:tgtEl>
                                          <p:spTgt spid="280"/>
                                        </p:tgtEl>
                                        <p:attrNameLst>
                                          <p:attrName>style.visibility</p:attrName>
                                        </p:attrNameLst>
                                      </p:cBhvr>
                                      <p:to>
                                        <p:strVal val="visible"/>
                                      </p:to>
                                    </p:set>
                                    <p:animEffect transition="in" filter="fade">
                                      <p:cBhvr>
                                        <p:cTn id="65" dur="1000"/>
                                        <p:tgtEl>
                                          <p:spTgt spid="280"/>
                                        </p:tgtEl>
                                      </p:cBhvr>
                                    </p:animEffect>
                                  </p:childTnLst>
                                </p:cTn>
                              </p:par>
                              <p:par>
                                <p:cTn id="66" presetID="10" presetClass="entr" presetSubtype="0" fill="hold" nodeType="withEffect">
                                  <p:stCondLst>
                                    <p:cond delay="0"/>
                                  </p:stCondLst>
                                  <p:childTnLst>
                                    <p:set>
                                      <p:cBhvr>
                                        <p:cTn id="67" dur="1" fill="hold">
                                          <p:stCondLst>
                                            <p:cond delay="0"/>
                                          </p:stCondLst>
                                        </p:cTn>
                                        <p:tgtEl>
                                          <p:spTgt spid="285"/>
                                        </p:tgtEl>
                                        <p:attrNameLst>
                                          <p:attrName>style.visibility</p:attrName>
                                        </p:attrNameLst>
                                      </p:cBhvr>
                                      <p:to>
                                        <p:strVal val="visible"/>
                                      </p:to>
                                    </p:set>
                                    <p:animEffect transition="in" filter="fade">
                                      <p:cBhvr>
                                        <p:cTn id="68" dur="1000"/>
                                        <p:tgtEl>
                                          <p:spTgt spid="285"/>
                                        </p:tgtEl>
                                      </p:cBhvr>
                                    </p:animEffect>
                                  </p:childTnLst>
                                </p:cTn>
                              </p:par>
                              <p:par>
                                <p:cTn id="69" presetID="10" presetClass="entr" presetSubtype="0" fill="hold" nodeType="withEffect">
                                  <p:stCondLst>
                                    <p:cond delay="0"/>
                                  </p:stCondLst>
                                  <p:childTnLst>
                                    <p:set>
                                      <p:cBhvr>
                                        <p:cTn id="70" dur="1" fill="hold">
                                          <p:stCondLst>
                                            <p:cond delay="0"/>
                                          </p:stCondLst>
                                        </p:cTn>
                                        <p:tgtEl>
                                          <p:spTgt spid="286"/>
                                        </p:tgtEl>
                                        <p:attrNameLst>
                                          <p:attrName>style.visibility</p:attrName>
                                        </p:attrNameLst>
                                      </p:cBhvr>
                                      <p:to>
                                        <p:strVal val="visible"/>
                                      </p:to>
                                    </p:set>
                                    <p:animEffect transition="in" filter="fade">
                                      <p:cBhvr>
                                        <p:cTn id="71" dur="1000"/>
                                        <p:tgtEl>
                                          <p:spTgt spid="286"/>
                                        </p:tgtEl>
                                      </p:cBhvr>
                                    </p:animEffect>
                                  </p:childTnLst>
                                </p:cTn>
                              </p:par>
                              <p:par>
                                <p:cTn id="72" presetID="10" presetClass="entr" presetSubtype="0" fill="hold" nodeType="withEffect">
                                  <p:stCondLst>
                                    <p:cond delay="0"/>
                                  </p:stCondLst>
                                  <p:childTnLst>
                                    <p:set>
                                      <p:cBhvr>
                                        <p:cTn id="73" dur="1" fill="hold">
                                          <p:stCondLst>
                                            <p:cond delay="0"/>
                                          </p:stCondLst>
                                        </p:cTn>
                                        <p:tgtEl>
                                          <p:spTgt spid="289"/>
                                        </p:tgtEl>
                                        <p:attrNameLst>
                                          <p:attrName>style.visibility</p:attrName>
                                        </p:attrNameLst>
                                      </p:cBhvr>
                                      <p:to>
                                        <p:strVal val="visible"/>
                                      </p:to>
                                    </p:set>
                                    <p:animEffect transition="in" filter="fade">
                                      <p:cBhvr>
                                        <p:cTn id="74" dur="1000"/>
                                        <p:tgtEl>
                                          <p:spTgt spid="289"/>
                                        </p:tgtEl>
                                      </p:cBhvr>
                                    </p:animEffect>
                                  </p:childTnLst>
                                </p:cTn>
                              </p:par>
                              <p:par>
                                <p:cTn id="75" presetID="10" presetClass="entr" presetSubtype="0" fill="hold" nodeType="withEffect">
                                  <p:stCondLst>
                                    <p:cond delay="0"/>
                                  </p:stCondLst>
                                  <p:childTnLst>
                                    <p:set>
                                      <p:cBhvr>
                                        <p:cTn id="76" dur="1" fill="hold">
                                          <p:stCondLst>
                                            <p:cond delay="0"/>
                                          </p:stCondLst>
                                        </p:cTn>
                                        <p:tgtEl>
                                          <p:spTgt spid="290"/>
                                        </p:tgtEl>
                                        <p:attrNameLst>
                                          <p:attrName>style.visibility</p:attrName>
                                        </p:attrNameLst>
                                      </p:cBhvr>
                                      <p:to>
                                        <p:strVal val="visible"/>
                                      </p:to>
                                    </p:set>
                                    <p:animEffect transition="in" filter="fade">
                                      <p:cBhvr>
                                        <p:cTn id="77" dur="10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Registering a new student - Working</a:t>
            </a:r>
            <a:endParaRPr/>
          </a:p>
        </p:txBody>
      </p:sp>
      <p:sp>
        <p:nvSpPr>
          <p:cNvPr id="319" name="Google Shape;319;p20"/>
          <p:cNvSpPr txBox="1"/>
          <p:nvPr/>
        </p:nvSpPr>
        <p:spPr>
          <a:xfrm>
            <a:off x="1211575" y="4283800"/>
            <a:ext cx="2371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Entering student details</a:t>
            </a:r>
            <a:endParaRPr sz="1800" b="1">
              <a:solidFill>
                <a:schemeClr val="dk1"/>
              </a:solidFill>
              <a:latin typeface="Fira Sans Extra Condensed"/>
              <a:ea typeface="Fira Sans Extra Condensed"/>
              <a:cs typeface="Fira Sans Extra Condensed"/>
              <a:sym typeface="Fira Sans Extra Condensed"/>
            </a:endParaRPr>
          </a:p>
        </p:txBody>
      </p:sp>
      <p:sp>
        <p:nvSpPr>
          <p:cNvPr id="320" name="Google Shape;320;p20"/>
          <p:cNvSpPr txBox="1"/>
          <p:nvPr/>
        </p:nvSpPr>
        <p:spPr>
          <a:xfrm>
            <a:off x="5614007" y="4283800"/>
            <a:ext cx="2371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  Capturing facial images</a:t>
            </a:r>
            <a:endParaRPr sz="1800" b="1" dirty="0">
              <a:solidFill>
                <a:schemeClr val="dk1"/>
              </a:solidFill>
              <a:latin typeface="Fira Sans Extra Condensed"/>
              <a:ea typeface="Fira Sans Extra Condensed"/>
              <a:cs typeface="Fira Sans Extra Condensed"/>
              <a:sym typeface="Fira Sans Extra Condensed"/>
            </a:endParaRPr>
          </a:p>
        </p:txBody>
      </p:sp>
      <p:sp>
        <p:nvSpPr>
          <p:cNvPr id="6" name="Rectangle 5">
            <a:extLst>
              <a:ext uri="{FF2B5EF4-FFF2-40B4-BE49-F238E27FC236}">
                <a16:creationId xmlns:a16="http://schemas.microsoft.com/office/drawing/2014/main" id="{3BC57EAF-75DD-6875-37BE-F0A397034943}"/>
              </a:ext>
            </a:extLst>
          </p:cNvPr>
          <p:cNvSpPr/>
          <p:nvPr/>
        </p:nvSpPr>
        <p:spPr>
          <a:xfrm>
            <a:off x="6385931" y="3992136"/>
            <a:ext cx="832625" cy="1263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Fig:2</a:t>
            </a:r>
          </a:p>
        </p:txBody>
      </p:sp>
      <p:sp>
        <p:nvSpPr>
          <p:cNvPr id="7" name="Rectangle 6">
            <a:extLst>
              <a:ext uri="{FF2B5EF4-FFF2-40B4-BE49-F238E27FC236}">
                <a16:creationId xmlns:a16="http://schemas.microsoft.com/office/drawing/2014/main" id="{ABA91814-BC51-2E71-912A-160DE6D59895}"/>
              </a:ext>
            </a:extLst>
          </p:cNvPr>
          <p:cNvSpPr/>
          <p:nvPr/>
        </p:nvSpPr>
        <p:spPr>
          <a:xfrm>
            <a:off x="1750741" y="3988419"/>
            <a:ext cx="832625" cy="1263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Fig:1</a:t>
            </a:r>
          </a:p>
        </p:txBody>
      </p:sp>
      <p:pic>
        <p:nvPicPr>
          <p:cNvPr id="9" name="Picture 8">
            <a:extLst>
              <a:ext uri="{FF2B5EF4-FFF2-40B4-BE49-F238E27FC236}">
                <a16:creationId xmlns:a16="http://schemas.microsoft.com/office/drawing/2014/main" id="{2C645BD1-0B74-DB42-1D97-C46E86965AD2}"/>
              </a:ext>
            </a:extLst>
          </p:cNvPr>
          <p:cNvPicPr>
            <a:picLocks noChangeAspect="1"/>
          </p:cNvPicPr>
          <p:nvPr/>
        </p:nvPicPr>
        <p:blipFill>
          <a:blip r:embed="rId3"/>
          <a:stretch>
            <a:fillRect/>
          </a:stretch>
        </p:blipFill>
        <p:spPr>
          <a:xfrm>
            <a:off x="4913973" y="1241501"/>
            <a:ext cx="3973534" cy="2364059"/>
          </a:xfrm>
          <a:prstGeom prst="rect">
            <a:avLst/>
          </a:prstGeom>
        </p:spPr>
      </p:pic>
      <p:pic>
        <p:nvPicPr>
          <p:cNvPr id="11" name="Picture 10">
            <a:extLst>
              <a:ext uri="{FF2B5EF4-FFF2-40B4-BE49-F238E27FC236}">
                <a16:creationId xmlns:a16="http://schemas.microsoft.com/office/drawing/2014/main" id="{02343820-98C4-1B40-160D-654033779D6F}"/>
              </a:ext>
            </a:extLst>
          </p:cNvPr>
          <p:cNvPicPr>
            <a:picLocks noChangeAspect="1"/>
          </p:cNvPicPr>
          <p:nvPr/>
        </p:nvPicPr>
        <p:blipFill>
          <a:blip r:embed="rId4"/>
          <a:stretch>
            <a:fillRect/>
          </a:stretch>
        </p:blipFill>
        <p:spPr>
          <a:xfrm>
            <a:off x="319668" y="1234068"/>
            <a:ext cx="3813718" cy="23268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1000"/>
                                        <p:tgtEl>
                                          <p:spTgt spid="3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0"/>
                                        </p:tgtEl>
                                        <p:attrNameLst>
                                          <p:attrName>style.visibility</p:attrName>
                                        </p:attrNameLst>
                                      </p:cBhvr>
                                      <p:to>
                                        <p:strVal val="visible"/>
                                      </p:to>
                                    </p:set>
                                    <p:animEffect transition="in" filter="fade">
                                      <p:cBhvr>
                                        <p:cTn id="12" dur="10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Identifying and marking attendance</a:t>
            </a:r>
            <a:endParaRPr/>
          </a:p>
        </p:txBody>
      </p:sp>
      <p:sp>
        <p:nvSpPr>
          <p:cNvPr id="327" name="Google Shape;327;p21"/>
          <p:cNvSpPr/>
          <p:nvPr/>
        </p:nvSpPr>
        <p:spPr>
          <a:xfrm>
            <a:off x="2493825" y="1266824"/>
            <a:ext cx="957195" cy="1716799"/>
          </a:xfrm>
          <a:custGeom>
            <a:avLst/>
            <a:gdLst/>
            <a:ahLst/>
            <a:cxnLst/>
            <a:rect l="l" t="t" r="r" b="b"/>
            <a:pathLst>
              <a:path w="5846" h="9282" extrusionOk="0">
                <a:moveTo>
                  <a:pt x="205" y="1"/>
                </a:moveTo>
                <a:cubicBezTo>
                  <a:pt x="103" y="1"/>
                  <a:pt x="0" y="103"/>
                  <a:pt x="0" y="206"/>
                </a:cubicBezTo>
                <a:lnTo>
                  <a:pt x="0" y="9076"/>
                </a:lnTo>
                <a:cubicBezTo>
                  <a:pt x="0" y="9179"/>
                  <a:pt x="103" y="9281"/>
                  <a:pt x="205" y="9281"/>
                </a:cubicBezTo>
                <a:lnTo>
                  <a:pt x="5665" y="9281"/>
                </a:lnTo>
                <a:cubicBezTo>
                  <a:pt x="5767" y="9281"/>
                  <a:pt x="5845" y="9179"/>
                  <a:pt x="5845" y="9076"/>
                </a:cubicBezTo>
                <a:lnTo>
                  <a:pt x="5845" y="206"/>
                </a:lnTo>
                <a:cubicBezTo>
                  <a:pt x="5845" y="103"/>
                  <a:pt x="5767" y="1"/>
                  <a:pt x="566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3901975" y="1266824"/>
            <a:ext cx="957224" cy="1767014"/>
          </a:xfrm>
          <a:custGeom>
            <a:avLst/>
            <a:gdLst/>
            <a:ahLst/>
            <a:cxnLst/>
            <a:rect l="l" t="t" r="r" b="b"/>
            <a:pathLst>
              <a:path w="5846" h="9282" extrusionOk="0">
                <a:moveTo>
                  <a:pt x="206" y="1"/>
                </a:moveTo>
                <a:cubicBezTo>
                  <a:pt x="103" y="1"/>
                  <a:pt x="0" y="103"/>
                  <a:pt x="0" y="206"/>
                </a:cubicBezTo>
                <a:lnTo>
                  <a:pt x="0" y="9076"/>
                </a:lnTo>
                <a:cubicBezTo>
                  <a:pt x="0" y="9179"/>
                  <a:pt x="103" y="9281"/>
                  <a:pt x="206" y="9281"/>
                </a:cubicBezTo>
                <a:lnTo>
                  <a:pt x="5667" y="9281"/>
                </a:lnTo>
                <a:cubicBezTo>
                  <a:pt x="5770" y="9281"/>
                  <a:pt x="5846" y="9179"/>
                  <a:pt x="5846" y="9076"/>
                </a:cubicBezTo>
                <a:lnTo>
                  <a:pt x="5846" y="206"/>
                </a:lnTo>
                <a:cubicBezTo>
                  <a:pt x="5846" y="103"/>
                  <a:pt x="5770" y="1"/>
                  <a:pt x="566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5308350" y="1266824"/>
            <a:ext cx="957402" cy="1767014"/>
          </a:xfrm>
          <a:custGeom>
            <a:avLst/>
            <a:gdLst/>
            <a:ahLst/>
            <a:cxnLst/>
            <a:rect l="l" t="t" r="r" b="b"/>
            <a:pathLst>
              <a:path w="5847" h="9282" extrusionOk="0">
                <a:moveTo>
                  <a:pt x="206" y="1"/>
                </a:moveTo>
                <a:cubicBezTo>
                  <a:pt x="103" y="1"/>
                  <a:pt x="1" y="103"/>
                  <a:pt x="1" y="206"/>
                </a:cubicBezTo>
                <a:lnTo>
                  <a:pt x="1" y="9076"/>
                </a:lnTo>
                <a:cubicBezTo>
                  <a:pt x="1" y="9179"/>
                  <a:pt x="103" y="9281"/>
                  <a:pt x="206" y="9281"/>
                </a:cubicBezTo>
                <a:lnTo>
                  <a:pt x="5641" y="9281"/>
                </a:lnTo>
                <a:cubicBezTo>
                  <a:pt x="5768" y="9281"/>
                  <a:pt x="5846" y="9179"/>
                  <a:pt x="5846" y="9076"/>
                </a:cubicBezTo>
                <a:lnTo>
                  <a:pt x="5846" y="206"/>
                </a:lnTo>
                <a:cubicBezTo>
                  <a:pt x="5846" y="103"/>
                  <a:pt x="5768" y="1"/>
                  <a:pt x="564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3367811" y="2992391"/>
            <a:ext cx="609122" cy="415572"/>
          </a:xfrm>
          <a:custGeom>
            <a:avLst/>
            <a:gdLst/>
            <a:ahLst/>
            <a:cxnLst/>
            <a:rect l="l" t="t" r="r" b="b"/>
            <a:pathLst>
              <a:path w="3720" h="2538" extrusionOk="0">
                <a:moveTo>
                  <a:pt x="1" y="0"/>
                </a:moveTo>
                <a:lnTo>
                  <a:pt x="1" y="1255"/>
                </a:lnTo>
                <a:lnTo>
                  <a:pt x="1" y="2537"/>
                </a:lnTo>
                <a:lnTo>
                  <a:pt x="616" y="2127"/>
                </a:lnTo>
                <a:cubicBezTo>
                  <a:pt x="983" y="1899"/>
                  <a:pt x="1431" y="1784"/>
                  <a:pt x="1877" y="1784"/>
                </a:cubicBezTo>
                <a:cubicBezTo>
                  <a:pt x="2335" y="1784"/>
                  <a:pt x="2791" y="1906"/>
                  <a:pt x="3155" y="2154"/>
                </a:cubicBezTo>
                <a:lnTo>
                  <a:pt x="3719" y="2537"/>
                </a:lnTo>
                <a:lnTo>
                  <a:pt x="3719" y="1255"/>
                </a:lnTo>
                <a:lnTo>
                  <a:pt x="3719" y="0"/>
                </a:lnTo>
                <a:lnTo>
                  <a:pt x="3155" y="384"/>
                </a:lnTo>
                <a:cubicBezTo>
                  <a:pt x="2791" y="631"/>
                  <a:pt x="2335" y="753"/>
                  <a:pt x="1877" y="753"/>
                </a:cubicBezTo>
                <a:cubicBezTo>
                  <a:pt x="1431" y="753"/>
                  <a:pt x="983" y="638"/>
                  <a:pt x="616" y="410"/>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738791" y="2992400"/>
            <a:ext cx="609123" cy="415572"/>
          </a:xfrm>
          <a:custGeom>
            <a:avLst/>
            <a:gdLst/>
            <a:ahLst/>
            <a:cxnLst/>
            <a:rect l="l" t="t" r="r" b="b"/>
            <a:pathLst>
              <a:path w="3717" h="2538" extrusionOk="0">
                <a:moveTo>
                  <a:pt x="0" y="0"/>
                </a:moveTo>
                <a:lnTo>
                  <a:pt x="0" y="1255"/>
                </a:lnTo>
                <a:lnTo>
                  <a:pt x="0" y="2537"/>
                </a:lnTo>
                <a:lnTo>
                  <a:pt x="616" y="2127"/>
                </a:lnTo>
                <a:cubicBezTo>
                  <a:pt x="982" y="1899"/>
                  <a:pt x="1429" y="1784"/>
                  <a:pt x="1874" y="1784"/>
                </a:cubicBezTo>
                <a:cubicBezTo>
                  <a:pt x="2333" y="1784"/>
                  <a:pt x="2789" y="1906"/>
                  <a:pt x="3153" y="2154"/>
                </a:cubicBezTo>
                <a:lnTo>
                  <a:pt x="3717" y="2537"/>
                </a:lnTo>
                <a:lnTo>
                  <a:pt x="3717" y="1255"/>
                </a:lnTo>
                <a:lnTo>
                  <a:pt x="3717" y="0"/>
                </a:lnTo>
                <a:lnTo>
                  <a:pt x="3153" y="384"/>
                </a:lnTo>
                <a:cubicBezTo>
                  <a:pt x="2789" y="631"/>
                  <a:pt x="2333" y="753"/>
                  <a:pt x="1874" y="753"/>
                </a:cubicBezTo>
                <a:cubicBezTo>
                  <a:pt x="1429" y="753"/>
                  <a:pt x="982" y="638"/>
                  <a:pt x="616" y="41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2453302" y="2694055"/>
            <a:ext cx="1037145" cy="990954"/>
          </a:xfrm>
          <a:custGeom>
            <a:avLst/>
            <a:gdLst/>
            <a:ahLst/>
            <a:cxnLst/>
            <a:rect l="l" t="t" r="r" b="b"/>
            <a:pathLst>
              <a:path w="6334" h="6052" extrusionOk="0">
                <a:moveTo>
                  <a:pt x="3179" y="1"/>
                </a:moveTo>
                <a:cubicBezTo>
                  <a:pt x="2078" y="1"/>
                  <a:pt x="1077" y="565"/>
                  <a:pt x="540" y="1514"/>
                </a:cubicBezTo>
                <a:cubicBezTo>
                  <a:pt x="0" y="2437"/>
                  <a:pt x="0" y="3590"/>
                  <a:pt x="540" y="4540"/>
                </a:cubicBezTo>
                <a:cubicBezTo>
                  <a:pt x="1077" y="5463"/>
                  <a:pt x="2078" y="6051"/>
                  <a:pt x="3179" y="6051"/>
                </a:cubicBezTo>
                <a:cubicBezTo>
                  <a:pt x="4256" y="6051"/>
                  <a:pt x="5257" y="5463"/>
                  <a:pt x="5794" y="4540"/>
                </a:cubicBezTo>
                <a:cubicBezTo>
                  <a:pt x="6334" y="3590"/>
                  <a:pt x="6334" y="2437"/>
                  <a:pt x="5794" y="1514"/>
                </a:cubicBezTo>
                <a:cubicBezTo>
                  <a:pt x="5257" y="565"/>
                  <a:pt x="4256" y="1"/>
                  <a:pt x="3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2733115" y="1053076"/>
            <a:ext cx="478619" cy="478776"/>
          </a:xfrm>
          <a:custGeom>
            <a:avLst/>
            <a:gdLst/>
            <a:ahLst/>
            <a:cxnLst/>
            <a:rect l="l" t="t" r="r" b="b"/>
            <a:pathLst>
              <a:path w="2923" h="2924" extrusionOk="0">
                <a:moveTo>
                  <a:pt x="1460" y="1"/>
                </a:moveTo>
                <a:cubicBezTo>
                  <a:pt x="640" y="1"/>
                  <a:pt x="0" y="667"/>
                  <a:pt x="0" y="1463"/>
                </a:cubicBezTo>
                <a:cubicBezTo>
                  <a:pt x="0" y="2283"/>
                  <a:pt x="640" y="2923"/>
                  <a:pt x="1460" y="2923"/>
                </a:cubicBezTo>
                <a:cubicBezTo>
                  <a:pt x="2256" y="2923"/>
                  <a:pt x="2923" y="2283"/>
                  <a:pt x="2923" y="1463"/>
                </a:cubicBezTo>
                <a:cubicBezTo>
                  <a:pt x="2923" y="667"/>
                  <a:pt x="2256" y="1"/>
                  <a:pt x="1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3862012" y="2694055"/>
            <a:ext cx="1037145" cy="990954"/>
          </a:xfrm>
          <a:custGeom>
            <a:avLst/>
            <a:gdLst/>
            <a:ahLst/>
            <a:cxnLst/>
            <a:rect l="l" t="t" r="r" b="b"/>
            <a:pathLst>
              <a:path w="6334" h="6052" extrusionOk="0">
                <a:moveTo>
                  <a:pt x="3155" y="1"/>
                </a:moveTo>
                <a:cubicBezTo>
                  <a:pt x="2078" y="1"/>
                  <a:pt x="1077" y="565"/>
                  <a:pt x="540" y="1514"/>
                </a:cubicBezTo>
                <a:cubicBezTo>
                  <a:pt x="0" y="2437"/>
                  <a:pt x="0" y="3590"/>
                  <a:pt x="540" y="4540"/>
                </a:cubicBezTo>
                <a:cubicBezTo>
                  <a:pt x="1077" y="5463"/>
                  <a:pt x="2078" y="6051"/>
                  <a:pt x="3155" y="6051"/>
                </a:cubicBezTo>
                <a:cubicBezTo>
                  <a:pt x="4256" y="6051"/>
                  <a:pt x="5257" y="5463"/>
                  <a:pt x="5794" y="4540"/>
                </a:cubicBezTo>
                <a:cubicBezTo>
                  <a:pt x="6334" y="3590"/>
                  <a:pt x="6334" y="2437"/>
                  <a:pt x="5794" y="1514"/>
                </a:cubicBezTo>
                <a:cubicBezTo>
                  <a:pt x="5257" y="565"/>
                  <a:pt x="4256" y="1"/>
                  <a:pt x="3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4143485" y="1053076"/>
            <a:ext cx="474198" cy="478776"/>
          </a:xfrm>
          <a:custGeom>
            <a:avLst/>
            <a:gdLst/>
            <a:ahLst/>
            <a:cxnLst/>
            <a:rect l="l" t="t" r="r" b="b"/>
            <a:pathLst>
              <a:path w="2896" h="2924" extrusionOk="0">
                <a:moveTo>
                  <a:pt x="1436" y="1"/>
                </a:moveTo>
                <a:cubicBezTo>
                  <a:pt x="640" y="1"/>
                  <a:pt x="0" y="667"/>
                  <a:pt x="0" y="1463"/>
                </a:cubicBezTo>
                <a:cubicBezTo>
                  <a:pt x="0" y="2283"/>
                  <a:pt x="640" y="2923"/>
                  <a:pt x="1436" y="2923"/>
                </a:cubicBezTo>
                <a:cubicBezTo>
                  <a:pt x="2256" y="2923"/>
                  <a:pt x="2896" y="2283"/>
                  <a:pt x="2896" y="1463"/>
                </a:cubicBezTo>
                <a:cubicBezTo>
                  <a:pt x="2896" y="667"/>
                  <a:pt x="2256" y="1"/>
                  <a:pt x="14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5270691" y="2694055"/>
            <a:ext cx="1032724" cy="990954"/>
          </a:xfrm>
          <a:custGeom>
            <a:avLst/>
            <a:gdLst/>
            <a:ahLst/>
            <a:cxnLst/>
            <a:rect l="l" t="t" r="r" b="b"/>
            <a:pathLst>
              <a:path w="6307" h="6052" extrusionOk="0">
                <a:moveTo>
                  <a:pt x="3155" y="1"/>
                </a:moveTo>
                <a:cubicBezTo>
                  <a:pt x="2078" y="1"/>
                  <a:pt x="1077" y="565"/>
                  <a:pt x="540" y="1514"/>
                </a:cubicBezTo>
                <a:cubicBezTo>
                  <a:pt x="0" y="2437"/>
                  <a:pt x="0" y="3590"/>
                  <a:pt x="540" y="4540"/>
                </a:cubicBezTo>
                <a:cubicBezTo>
                  <a:pt x="1077" y="5463"/>
                  <a:pt x="2078" y="6051"/>
                  <a:pt x="3155" y="6051"/>
                </a:cubicBezTo>
                <a:cubicBezTo>
                  <a:pt x="4231" y="6051"/>
                  <a:pt x="5230" y="5463"/>
                  <a:pt x="5770" y="4540"/>
                </a:cubicBezTo>
                <a:cubicBezTo>
                  <a:pt x="6307" y="3590"/>
                  <a:pt x="6307" y="2437"/>
                  <a:pt x="5770" y="1514"/>
                </a:cubicBezTo>
                <a:cubicBezTo>
                  <a:pt x="5230" y="565"/>
                  <a:pt x="4231" y="1"/>
                  <a:pt x="3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5547743" y="1053076"/>
            <a:ext cx="478619" cy="478776"/>
          </a:xfrm>
          <a:custGeom>
            <a:avLst/>
            <a:gdLst/>
            <a:ahLst/>
            <a:cxnLst/>
            <a:rect l="l" t="t" r="r" b="b"/>
            <a:pathLst>
              <a:path w="2923" h="2924" extrusionOk="0">
                <a:moveTo>
                  <a:pt x="1463" y="1"/>
                </a:moveTo>
                <a:cubicBezTo>
                  <a:pt x="667" y="1"/>
                  <a:pt x="0" y="667"/>
                  <a:pt x="0" y="1463"/>
                </a:cubicBezTo>
                <a:cubicBezTo>
                  <a:pt x="0" y="2283"/>
                  <a:pt x="667" y="2923"/>
                  <a:pt x="1463" y="2923"/>
                </a:cubicBezTo>
                <a:cubicBezTo>
                  <a:pt x="2256" y="2923"/>
                  <a:pt x="2923" y="2283"/>
                  <a:pt x="2923" y="1463"/>
                </a:cubicBezTo>
                <a:cubicBezTo>
                  <a:pt x="2923" y="667"/>
                  <a:pt x="2256" y="1"/>
                  <a:pt x="1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txBox="1"/>
          <p:nvPr/>
        </p:nvSpPr>
        <p:spPr>
          <a:xfrm>
            <a:off x="2373175" y="3990535"/>
            <a:ext cx="1198500" cy="62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latin typeface="Roboto"/>
                <a:ea typeface="Roboto"/>
                <a:cs typeface="Roboto"/>
                <a:sym typeface="Roboto"/>
              </a:rPr>
              <a:t>The most recently trained model is loaded</a:t>
            </a:r>
            <a:endParaRPr sz="1150">
              <a:latin typeface="Roboto"/>
              <a:ea typeface="Roboto"/>
              <a:cs typeface="Roboto"/>
              <a:sym typeface="Roboto"/>
            </a:endParaRPr>
          </a:p>
        </p:txBody>
      </p:sp>
      <p:sp>
        <p:nvSpPr>
          <p:cNvPr id="339" name="Google Shape;339;p21"/>
          <p:cNvSpPr txBox="1"/>
          <p:nvPr/>
        </p:nvSpPr>
        <p:spPr>
          <a:xfrm>
            <a:off x="2371675" y="2059495"/>
            <a:ext cx="12015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Load the</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trained </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model</a:t>
            </a:r>
            <a:endParaRPr b="1">
              <a:latin typeface="Fira Sans Extra Condensed"/>
              <a:ea typeface="Fira Sans Extra Condensed"/>
              <a:cs typeface="Fira Sans Extra Condensed"/>
              <a:sym typeface="Fira Sans Extra Condensed"/>
            </a:endParaRPr>
          </a:p>
        </p:txBody>
      </p:sp>
      <p:sp>
        <p:nvSpPr>
          <p:cNvPr id="340" name="Google Shape;340;p21"/>
          <p:cNvSpPr txBox="1"/>
          <p:nvPr/>
        </p:nvSpPr>
        <p:spPr>
          <a:xfrm>
            <a:off x="3781335" y="3990535"/>
            <a:ext cx="1198500" cy="62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latin typeface="Roboto"/>
                <a:ea typeface="Roboto"/>
                <a:cs typeface="Roboto"/>
                <a:sym typeface="Roboto"/>
              </a:rPr>
              <a:t>LBPH recognizer is used to identify the student in the frame</a:t>
            </a:r>
            <a:endParaRPr sz="1150">
              <a:latin typeface="Roboto"/>
              <a:ea typeface="Roboto"/>
              <a:cs typeface="Roboto"/>
              <a:sym typeface="Roboto"/>
            </a:endParaRPr>
          </a:p>
        </p:txBody>
      </p:sp>
      <p:sp>
        <p:nvSpPr>
          <p:cNvPr id="341" name="Google Shape;341;p21"/>
          <p:cNvSpPr txBox="1"/>
          <p:nvPr/>
        </p:nvSpPr>
        <p:spPr>
          <a:xfrm>
            <a:off x="3779835" y="2059495"/>
            <a:ext cx="12015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Identify student using</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webcam or CCTV</a:t>
            </a:r>
            <a:endParaRPr b="1">
              <a:latin typeface="Fira Sans Extra Condensed"/>
              <a:ea typeface="Fira Sans Extra Condensed"/>
              <a:cs typeface="Fira Sans Extra Condensed"/>
              <a:sym typeface="Fira Sans Extra Condensed"/>
            </a:endParaRPr>
          </a:p>
        </p:txBody>
      </p:sp>
      <p:sp>
        <p:nvSpPr>
          <p:cNvPr id="342" name="Google Shape;342;p21"/>
          <p:cNvSpPr txBox="1"/>
          <p:nvPr/>
        </p:nvSpPr>
        <p:spPr>
          <a:xfrm>
            <a:off x="5187803" y="3990535"/>
            <a:ext cx="1198500" cy="62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latin typeface="Roboto"/>
                <a:ea typeface="Roboto"/>
                <a:cs typeface="Roboto"/>
                <a:sym typeface="Roboto"/>
              </a:rPr>
              <a:t>Student’s name, id, date and current time are saved in a csv file</a:t>
            </a:r>
            <a:endParaRPr sz="1150">
              <a:latin typeface="Roboto"/>
              <a:ea typeface="Roboto"/>
              <a:cs typeface="Roboto"/>
              <a:sym typeface="Roboto"/>
            </a:endParaRPr>
          </a:p>
        </p:txBody>
      </p:sp>
      <p:sp>
        <p:nvSpPr>
          <p:cNvPr id="343" name="Google Shape;343;p21"/>
          <p:cNvSpPr txBox="1"/>
          <p:nvPr/>
        </p:nvSpPr>
        <p:spPr>
          <a:xfrm>
            <a:off x="5186303" y="2059495"/>
            <a:ext cx="12015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Save attendance </a:t>
            </a:r>
            <a:endParaRPr b="1">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b="1">
                <a:latin typeface="Fira Sans Extra Condensed"/>
                <a:ea typeface="Fira Sans Extra Condensed"/>
                <a:cs typeface="Fira Sans Extra Condensed"/>
                <a:sym typeface="Fira Sans Extra Condensed"/>
              </a:rPr>
              <a:t>in a CSV file</a:t>
            </a:r>
            <a:endParaRPr b="1">
              <a:latin typeface="Fira Sans Extra Condensed"/>
              <a:ea typeface="Fira Sans Extra Condensed"/>
              <a:cs typeface="Fira Sans Extra Condensed"/>
              <a:sym typeface="Fira Sans Extra Condensed"/>
            </a:endParaRPr>
          </a:p>
        </p:txBody>
      </p:sp>
      <p:sp>
        <p:nvSpPr>
          <p:cNvPr id="344" name="Google Shape;344;p21"/>
          <p:cNvSpPr txBox="1"/>
          <p:nvPr/>
        </p:nvSpPr>
        <p:spPr>
          <a:xfrm>
            <a:off x="2784775" y="1176888"/>
            <a:ext cx="3753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1</a:t>
            </a:r>
            <a:endParaRPr b="1">
              <a:solidFill>
                <a:srgbClr val="FFFFFF"/>
              </a:solidFill>
              <a:latin typeface="Roboto"/>
              <a:ea typeface="Roboto"/>
              <a:cs typeface="Roboto"/>
              <a:sym typeface="Roboto"/>
            </a:endParaRPr>
          </a:p>
        </p:txBody>
      </p:sp>
      <p:sp>
        <p:nvSpPr>
          <p:cNvPr id="345" name="Google Shape;345;p21"/>
          <p:cNvSpPr txBox="1"/>
          <p:nvPr/>
        </p:nvSpPr>
        <p:spPr>
          <a:xfrm>
            <a:off x="4192935" y="1176888"/>
            <a:ext cx="3753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2</a:t>
            </a:r>
            <a:endParaRPr b="1">
              <a:solidFill>
                <a:srgbClr val="FFFFFF"/>
              </a:solidFill>
              <a:latin typeface="Roboto"/>
              <a:ea typeface="Roboto"/>
              <a:cs typeface="Roboto"/>
              <a:sym typeface="Roboto"/>
            </a:endParaRPr>
          </a:p>
        </p:txBody>
      </p:sp>
      <p:sp>
        <p:nvSpPr>
          <p:cNvPr id="346" name="Google Shape;346;p21"/>
          <p:cNvSpPr txBox="1"/>
          <p:nvPr/>
        </p:nvSpPr>
        <p:spPr>
          <a:xfrm>
            <a:off x="5599403" y="1176888"/>
            <a:ext cx="3753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3</a:t>
            </a:r>
            <a:endParaRPr b="1">
              <a:solidFill>
                <a:srgbClr val="FFFFFF"/>
              </a:solidFill>
              <a:latin typeface="Roboto"/>
              <a:ea typeface="Roboto"/>
              <a:cs typeface="Roboto"/>
              <a:sym typeface="Roboto"/>
            </a:endParaRPr>
          </a:p>
        </p:txBody>
      </p:sp>
      <p:grpSp>
        <p:nvGrpSpPr>
          <p:cNvPr id="347" name="Google Shape;347;p21"/>
          <p:cNvGrpSpPr/>
          <p:nvPr/>
        </p:nvGrpSpPr>
        <p:grpSpPr>
          <a:xfrm>
            <a:off x="4181539" y="2992395"/>
            <a:ext cx="375296" cy="415586"/>
            <a:chOff x="4195399" y="1970604"/>
            <a:chExt cx="344878" cy="343573"/>
          </a:xfrm>
        </p:grpSpPr>
        <p:sp>
          <p:nvSpPr>
            <p:cNvPr id="348" name="Google Shape;348;p21"/>
            <p:cNvSpPr/>
            <p:nvPr/>
          </p:nvSpPr>
          <p:spPr>
            <a:xfrm>
              <a:off x="4195399" y="1970604"/>
              <a:ext cx="344878" cy="343573"/>
            </a:xfrm>
            <a:custGeom>
              <a:avLst/>
              <a:gdLst/>
              <a:ahLst/>
              <a:cxnLst/>
              <a:rect l="l" t="t" r="r" b="b"/>
              <a:pathLst>
                <a:path w="10835" h="10794" extrusionOk="0">
                  <a:moveTo>
                    <a:pt x="4155" y="6287"/>
                  </a:moveTo>
                  <a:cubicBezTo>
                    <a:pt x="4274" y="6418"/>
                    <a:pt x="4417" y="6561"/>
                    <a:pt x="4572" y="6704"/>
                  </a:cubicBezTo>
                  <a:lnTo>
                    <a:pt x="3977" y="7299"/>
                  </a:lnTo>
                  <a:lnTo>
                    <a:pt x="3929" y="7252"/>
                  </a:lnTo>
                  <a:lnTo>
                    <a:pt x="3596" y="6918"/>
                  </a:lnTo>
                  <a:lnTo>
                    <a:pt x="3560" y="6883"/>
                  </a:lnTo>
                  <a:lnTo>
                    <a:pt x="4155" y="6287"/>
                  </a:lnTo>
                  <a:close/>
                  <a:moveTo>
                    <a:pt x="3203" y="7064"/>
                  </a:moveTo>
                  <a:cubicBezTo>
                    <a:pt x="3271" y="7064"/>
                    <a:pt x="3340" y="7091"/>
                    <a:pt x="3393" y="7144"/>
                  </a:cubicBezTo>
                  <a:lnTo>
                    <a:pt x="3715" y="7478"/>
                  </a:lnTo>
                  <a:cubicBezTo>
                    <a:pt x="3810" y="7573"/>
                    <a:pt x="3822" y="7740"/>
                    <a:pt x="3715" y="7847"/>
                  </a:cubicBezTo>
                  <a:lnTo>
                    <a:pt x="3524" y="8037"/>
                  </a:lnTo>
                  <a:lnTo>
                    <a:pt x="2822" y="7335"/>
                  </a:lnTo>
                  <a:lnTo>
                    <a:pt x="3012" y="7144"/>
                  </a:lnTo>
                  <a:cubicBezTo>
                    <a:pt x="3066" y="7091"/>
                    <a:pt x="3134" y="7064"/>
                    <a:pt x="3203" y="7064"/>
                  </a:cubicBezTo>
                  <a:close/>
                  <a:moveTo>
                    <a:pt x="2608" y="7549"/>
                  </a:moveTo>
                  <a:lnTo>
                    <a:pt x="3298" y="8252"/>
                  </a:lnTo>
                  <a:lnTo>
                    <a:pt x="1143" y="10407"/>
                  </a:lnTo>
                  <a:cubicBezTo>
                    <a:pt x="1089" y="10460"/>
                    <a:pt x="1024" y="10487"/>
                    <a:pt x="959" y="10487"/>
                  </a:cubicBezTo>
                  <a:cubicBezTo>
                    <a:pt x="893" y="10487"/>
                    <a:pt x="828" y="10460"/>
                    <a:pt x="774" y="10407"/>
                  </a:cubicBezTo>
                  <a:lnTo>
                    <a:pt x="441" y="10073"/>
                  </a:lnTo>
                  <a:cubicBezTo>
                    <a:pt x="345" y="9978"/>
                    <a:pt x="345" y="9811"/>
                    <a:pt x="441" y="9704"/>
                  </a:cubicBezTo>
                  <a:lnTo>
                    <a:pt x="2608" y="7549"/>
                  </a:lnTo>
                  <a:close/>
                  <a:moveTo>
                    <a:pt x="7037" y="1"/>
                  </a:moveTo>
                  <a:cubicBezTo>
                    <a:pt x="3941" y="1"/>
                    <a:pt x="2155" y="3513"/>
                    <a:pt x="3953" y="6013"/>
                  </a:cubicBezTo>
                  <a:lnTo>
                    <a:pt x="3239" y="6728"/>
                  </a:lnTo>
                  <a:cubicBezTo>
                    <a:pt x="3224" y="6727"/>
                    <a:pt x="3209" y="6726"/>
                    <a:pt x="3194" y="6726"/>
                  </a:cubicBezTo>
                  <a:cubicBezTo>
                    <a:pt x="3036" y="6726"/>
                    <a:pt x="2907" y="6785"/>
                    <a:pt x="2798" y="6894"/>
                  </a:cubicBezTo>
                  <a:lnTo>
                    <a:pt x="226" y="9466"/>
                  </a:lnTo>
                  <a:cubicBezTo>
                    <a:pt x="0" y="9692"/>
                    <a:pt x="0" y="10061"/>
                    <a:pt x="226" y="10288"/>
                  </a:cubicBezTo>
                  <a:lnTo>
                    <a:pt x="548" y="10633"/>
                  </a:lnTo>
                  <a:cubicBezTo>
                    <a:pt x="661" y="10740"/>
                    <a:pt x="810" y="10794"/>
                    <a:pt x="959" y="10794"/>
                  </a:cubicBezTo>
                  <a:cubicBezTo>
                    <a:pt x="1107" y="10794"/>
                    <a:pt x="1256" y="10740"/>
                    <a:pt x="1369" y="10633"/>
                  </a:cubicBezTo>
                  <a:lnTo>
                    <a:pt x="3631" y="8371"/>
                  </a:lnTo>
                  <a:lnTo>
                    <a:pt x="3941" y="8049"/>
                  </a:lnTo>
                  <a:cubicBezTo>
                    <a:pt x="4060" y="7930"/>
                    <a:pt x="4120" y="7775"/>
                    <a:pt x="4108" y="7609"/>
                  </a:cubicBezTo>
                  <a:lnTo>
                    <a:pt x="4822" y="6894"/>
                  </a:lnTo>
                  <a:cubicBezTo>
                    <a:pt x="5358" y="7275"/>
                    <a:pt x="6001" y="7514"/>
                    <a:pt x="6656" y="7597"/>
                  </a:cubicBezTo>
                  <a:lnTo>
                    <a:pt x="6668" y="7597"/>
                  </a:lnTo>
                  <a:cubicBezTo>
                    <a:pt x="6739" y="7597"/>
                    <a:pt x="6810" y="7537"/>
                    <a:pt x="6834" y="7442"/>
                  </a:cubicBezTo>
                  <a:cubicBezTo>
                    <a:pt x="6846" y="7359"/>
                    <a:pt x="6775" y="7275"/>
                    <a:pt x="6691" y="7264"/>
                  </a:cubicBezTo>
                  <a:cubicBezTo>
                    <a:pt x="6013" y="7192"/>
                    <a:pt x="5370" y="6918"/>
                    <a:pt x="4846" y="6502"/>
                  </a:cubicBezTo>
                  <a:cubicBezTo>
                    <a:pt x="2286" y="4442"/>
                    <a:pt x="3798" y="334"/>
                    <a:pt x="7037" y="334"/>
                  </a:cubicBezTo>
                  <a:cubicBezTo>
                    <a:pt x="8870" y="334"/>
                    <a:pt x="10323" y="1715"/>
                    <a:pt x="10501" y="3454"/>
                  </a:cubicBezTo>
                  <a:cubicBezTo>
                    <a:pt x="10522" y="3535"/>
                    <a:pt x="10576" y="3590"/>
                    <a:pt x="10644" y="3590"/>
                  </a:cubicBezTo>
                  <a:cubicBezTo>
                    <a:pt x="10655" y="3590"/>
                    <a:pt x="10668" y="3588"/>
                    <a:pt x="10680" y="3584"/>
                  </a:cubicBezTo>
                  <a:cubicBezTo>
                    <a:pt x="10775" y="3573"/>
                    <a:pt x="10835" y="3501"/>
                    <a:pt x="10823" y="3406"/>
                  </a:cubicBezTo>
                  <a:cubicBezTo>
                    <a:pt x="10620" y="1525"/>
                    <a:pt x="9037" y="1"/>
                    <a:pt x="7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4311356" y="1993458"/>
              <a:ext cx="206959" cy="197378"/>
            </a:xfrm>
            <a:custGeom>
              <a:avLst/>
              <a:gdLst/>
              <a:ahLst/>
              <a:cxnLst/>
              <a:rect l="l" t="t" r="r" b="b"/>
              <a:pathLst>
                <a:path w="6502" h="6201" extrusionOk="0">
                  <a:moveTo>
                    <a:pt x="3394" y="295"/>
                  </a:moveTo>
                  <a:cubicBezTo>
                    <a:pt x="4930" y="295"/>
                    <a:pt x="6180" y="1533"/>
                    <a:pt x="6180" y="3081"/>
                  </a:cubicBezTo>
                  <a:cubicBezTo>
                    <a:pt x="6180" y="4641"/>
                    <a:pt x="4930" y="5879"/>
                    <a:pt x="3394" y="5879"/>
                  </a:cubicBezTo>
                  <a:cubicBezTo>
                    <a:pt x="2679" y="5879"/>
                    <a:pt x="1965" y="5605"/>
                    <a:pt x="1429" y="5057"/>
                  </a:cubicBezTo>
                  <a:cubicBezTo>
                    <a:pt x="346" y="3974"/>
                    <a:pt x="346" y="2200"/>
                    <a:pt x="1429" y="1116"/>
                  </a:cubicBezTo>
                  <a:cubicBezTo>
                    <a:pt x="1977" y="569"/>
                    <a:pt x="2679" y="295"/>
                    <a:pt x="3394" y="295"/>
                  </a:cubicBezTo>
                  <a:close/>
                  <a:moveTo>
                    <a:pt x="3404" y="0"/>
                  </a:moveTo>
                  <a:cubicBezTo>
                    <a:pt x="2608" y="0"/>
                    <a:pt x="1810" y="301"/>
                    <a:pt x="1203" y="902"/>
                  </a:cubicBezTo>
                  <a:cubicBezTo>
                    <a:pt x="0" y="2116"/>
                    <a:pt x="0" y="4093"/>
                    <a:pt x="1203" y="5295"/>
                  </a:cubicBezTo>
                  <a:cubicBezTo>
                    <a:pt x="1822" y="5903"/>
                    <a:pt x="2608" y="6200"/>
                    <a:pt x="3394" y="6200"/>
                  </a:cubicBezTo>
                  <a:cubicBezTo>
                    <a:pt x="5108" y="6188"/>
                    <a:pt x="6501" y="4819"/>
                    <a:pt x="6501" y="3093"/>
                  </a:cubicBezTo>
                  <a:cubicBezTo>
                    <a:pt x="6501" y="2259"/>
                    <a:pt x="6180" y="1485"/>
                    <a:pt x="5596" y="902"/>
                  </a:cubicBezTo>
                  <a:cubicBezTo>
                    <a:pt x="4995" y="301"/>
                    <a:pt x="4200" y="0"/>
                    <a:pt x="3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4372374" y="2030476"/>
              <a:ext cx="94026" cy="114493"/>
            </a:xfrm>
            <a:custGeom>
              <a:avLst/>
              <a:gdLst/>
              <a:ahLst/>
              <a:cxnLst/>
              <a:rect l="l" t="t" r="r" b="b"/>
              <a:pathLst>
                <a:path w="2954" h="3597" extrusionOk="0">
                  <a:moveTo>
                    <a:pt x="1477" y="310"/>
                  </a:moveTo>
                  <a:cubicBezTo>
                    <a:pt x="1834" y="310"/>
                    <a:pt x="2120" y="584"/>
                    <a:pt x="2120" y="953"/>
                  </a:cubicBezTo>
                  <a:cubicBezTo>
                    <a:pt x="2120" y="1311"/>
                    <a:pt x="1834" y="1584"/>
                    <a:pt x="1477" y="1584"/>
                  </a:cubicBezTo>
                  <a:cubicBezTo>
                    <a:pt x="1119" y="1584"/>
                    <a:pt x="834" y="1311"/>
                    <a:pt x="834" y="953"/>
                  </a:cubicBezTo>
                  <a:cubicBezTo>
                    <a:pt x="834" y="596"/>
                    <a:pt x="1119" y="310"/>
                    <a:pt x="1477" y="310"/>
                  </a:cubicBezTo>
                  <a:close/>
                  <a:moveTo>
                    <a:pt x="1905" y="1918"/>
                  </a:moveTo>
                  <a:cubicBezTo>
                    <a:pt x="2298" y="1918"/>
                    <a:pt x="2608" y="2227"/>
                    <a:pt x="2608" y="2620"/>
                  </a:cubicBezTo>
                  <a:lnTo>
                    <a:pt x="2608" y="3287"/>
                  </a:lnTo>
                  <a:lnTo>
                    <a:pt x="2298" y="3287"/>
                  </a:lnTo>
                  <a:lnTo>
                    <a:pt x="2298" y="2585"/>
                  </a:lnTo>
                  <a:cubicBezTo>
                    <a:pt x="2298" y="2501"/>
                    <a:pt x="2227" y="2418"/>
                    <a:pt x="2132" y="2418"/>
                  </a:cubicBezTo>
                  <a:cubicBezTo>
                    <a:pt x="2048" y="2418"/>
                    <a:pt x="1965" y="2501"/>
                    <a:pt x="1965" y="2585"/>
                  </a:cubicBezTo>
                  <a:lnTo>
                    <a:pt x="1965" y="3287"/>
                  </a:lnTo>
                  <a:lnTo>
                    <a:pt x="977" y="3287"/>
                  </a:lnTo>
                  <a:lnTo>
                    <a:pt x="977" y="2585"/>
                  </a:lnTo>
                  <a:cubicBezTo>
                    <a:pt x="977" y="2501"/>
                    <a:pt x="893" y="2418"/>
                    <a:pt x="810" y="2418"/>
                  </a:cubicBezTo>
                  <a:cubicBezTo>
                    <a:pt x="715" y="2418"/>
                    <a:pt x="643" y="2501"/>
                    <a:pt x="643" y="2585"/>
                  </a:cubicBezTo>
                  <a:lnTo>
                    <a:pt x="643" y="3287"/>
                  </a:lnTo>
                  <a:lnTo>
                    <a:pt x="298" y="3287"/>
                  </a:lnTo>
                  <a:lnTo>
                    <a:pt x="298" y="2620"/>
                  </a:lnTo>
                  <a:cubicBezTo>
                    <a:pt x="298" y="2227"/>
                    <a:pt x="619" y="1918"/>
                    <a:pt x="1000" y="1918"/>
                  </a:cubicBezTo>
                  <a:close/>
                  <a:moveTo>
                    <a:pt x="1477" y="1"/>
                  </a:moveTo>
                  <a:cubicBezTo>
                    <a:pt x="941" y="1"/>
                    <a:pt x="512" y="430"/>
                    <a:pt x="512" y="965"/>
                  </a:cubicBezTo>
                  <a:cubicBezTo>
                    <a:pt x="512" y="1227"/>
                    <a:pt x="619" y="1465"/>
                    <a:pt x="798" y="1632"/>
                  </a:cubicBezTo>
                  <a:cubicBezTo>
                    <a:pt x="346" y="1739"/>
                    <a:pt x="0" y="2144"/>
                    <a:pt x="0" y="2632"/>
                  </a:cubicBezTo>
                  <a:lnTo>
                    <a:pt x="0" y="3299"/>
                  </a:lnTo>
                  <a:cubicBezTo>
                    <a:pt x="0" y="3466"/>
                    <a:pt x="143" y="3597"/>
                    <a:pt x="298" y="3597"/>
                  </a:cubicBezTo>
                  <a:lnTo>
                    <a:pt x="2643" y="3597"/>
                  </a:lnTo>
                  <a:cubicBezTo>
                    <a:pt x="2798" y="3597"/>
                    <a:pt x="2941" y="3466"/>
                    <a:pt x="2941" y="3299"/>
                  </a:cubicBezTo>
                  <a:lnTo>
                    <a:pt x="2941" y="2632"/>
                  </a:lnTo>
                  <a:cubicBezTo>
                    <a:pt x="2953" y="2144"/>
                    <a:pt x="2620" y="1739"/>
                    <a:pt x="2167" y="1632"/>
                  </a:cubicBezTo>
                  <a:cubicBezTo>
                    <a:pt x="2322" y="1453"/>
                    <a:pt x="2441" y="1215"/>
                    <a:pt x="2441" y="965"/>
                  </a:cubicBezTo>
                  <a:cubicBezTo>
                    <a:pt x="2441" y="430"/>
                    <a:pt x="2012"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4426167" y="2098561"/>
              <a:ext cx="114111" cy="113474"/>
            </a:xfrm>
            <a:custGeom>
              <a:avLst/>
              <a:gdLst/>
              <a:ahLst/>
              <a:cxnLst/>
              <a:rect l="l" t="t" r="r" b="b"/>
              <a:pathLst>
                <a:path w="3585" h="3565" extrusionOk="0">
                  <a:moveTo>
                    <a:pt x="3401" y="1"/>
                  </a:moveTo>
                  <a:cubicBezTo>
                    <a:pt x="3330" y="1"/>
                    <a:pt x="3272" y="73"/>
                    <a:pt x="3251" y="136"/>
                  </a:cubicBezTo>
                  <a:cubicBezTo>
                    <a:pt x="3097" y="1767"/>
                    <a:pt x="1799" y="3077"/>
                    <a:pt x="144" y="3244"/>
                  </a:cubicBezTo>
                  <a:cubicBezTo>
                    <a:pt x="61" y="3255"/>
                    <a:pt x="1" y="3339"/>
                    <a:pt x="13" y="3422"/>
                  </a:cubicBezTo>
                  <a:cubicBezTo>
                    <a:pt x="25" y="3494"/>
                    <a:pt x="84" y="3565"/>
                    <a:pt x="180" y="3565"/>
                  </a:cubicBezTo>
                  <a:lnTo>
                    <a:pt x="191" y="3565"/>
                  </a:lnTo>
                  <a:cubicBezTo>
                    <a:pt x="1966" y="3398"/>
                    <a:pt x="3394" y="1970"/>
                    <a:pt x="3573" y="184"/>
                  </a:cubicBezTo>
                  <a:cubicBezTo>
                    <a:pt x="3585" y="88"/>
                    <a:pt x="3513" y="17"/>
                    <a:pt x="3430" y="5"/>
                  </a:cubicBezTo>
                  <a:cubicBezTo>
                    <a:pt x="3420" y="2"/>
                    <a:pt x="3410" y="1"/>
                    <a:pt x="3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21"/>
          <p:cNvGrpSpPr/>
          <p:nvPr/>
        </p:nvGrpSpPr>
        <p:grpSpPr>
          <a:xfrm>
            <a:off x="2768172" y="3014485"/>
            <a:ext cx="425887" cy="371391"/>
            <a:chOff x="1817317" y="2480330"/>
            <a:chExt cx="350958" cy="263043"/>
          </a:xfrm>
        </p:grpSpPr>
        <p:sp>
          <p:nvSpPr>
            <p:cNvPr id="353" name="Google Shape;353;p21"/>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1"/>
          <p:cNvGrpSpPr/>
          <p:nvPr/>
        </p:nvGrpSpPr>
        <p:grpSpPr>
          <a:xfrm>
            <a:off x="5565417" y="2992397"/>
            <a:ext cx="425866" cy="415590"/>
            <a:chOff x="1396957" y="4287365"/>
            <a:chExt cx="301861" cy="332871"/>
          </a:xfrm>
        </p:grpSpPr>
        <p:sp>
          <p:nvSpPr>
            <p:cNvPr id="359" name="Google Shape;359;p21"/>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1000"/>
                                        <p:tgtEl>
                                          <p:spTgt spid="327"/>
                                        </p:tgtEl>
                                      </p:cBhvr>
                                    </p:animEffect>
                                  </p:childTnLst>
                                </p:cTn>
                              </p:par>
                              <p:par>
                                <p:cTn id="8" presetID="10" presetClass="entr" presetSubtype="0" fill="hold" nodeType="withEffect">
                                  <p:stCondLst>
                                    <p:cond delay="0"/>
                                  </p:stCondLst>
                                  <p:childTnLst>
                                    <p:set>
                                      <p:cBhvr>
                                        <p:cTn id="9" dur="1" fill="hold">
                                          <p:stCondLst>
                                            <p:cond delay="0"/>
                                          </p:stCondLst>
                                        </p:cTn>
                                        <p:tgtEl>
                                          <p:spTgt spid="332"/>
                                        </p:tgtEl>
                                        <p:attrNameLst>
                                          <p:attrName>style.visibility</p:attrName>
                                        </p:attrNameLst>
                                      </p:cBhvr>
                                      <p:to>
                                        <p:strVal val="visible"/>
                                      </p:to>
                                    </p:set>
                                    <p:animEffect transition="in" filter="fade">
                                      <p:cBhvr>
                                        <p:cTn id="10" dur="1000"/>
                                        <p:tgtEl>
                                          <p:spTgt spid="332"/>
                                        </p:tgtEl>
                                      </p:cBhvr>
                                    </p:animEffect>
                                  </p:childTnLst>
                                </p:cTn>
                              </p:par>
                              <p:par>
                                <p:cTn id="11" presetID="10" presetClass="entr" presetSubtype="0" fill="hold" nodeType="withEffect">
                                  <p:stCondLst>
                                    <p:cond delay="0"/>
                                  </p:stCondLst>
                                  <p:childTnLst>
                                    <p:set>
                                      <p:cBhvr>
                                        <p:cTn id="12" dur="1" fill="hold">
                                          <p:stCondLst>
                                            <p:cond delay="0"/>
                                          </p:stCondLst>
                                        </p:cTn>
                                        <p:tgtEl>
                                          <p:spTgt spid="333"/>
                                        </p:tgtEl>
                                        <p:attrNameLst>
                                          <p:attrName>style.visibility</p:attrName>
                                        </p:attrNameLst>
                                      </p:cBhvr>
                                      <p:to>
                                        <p:strVal val="visible"/>
                                      </p:to>
                                    </p:set>
                                    <p:animEffect transition="in" filter="fade">
                                      <p:cBhvr>
                                        <p:cTn id="13" dur="1000"/>
                                        <p:tgtEl>
                                          <p:spTgt spid="333"/>
                                        </p:tgtEl>
                                      </p:cBhvr>
                                    </p:animEffect>
                                  </p:childTnLst>
                                </p:cTn>
                              </p:par>
                              <p:par>
                                <p:cTn id="14" presetID="10" presetClass="entr" presetSubtype="0" fill="hold" nodeType="withEffect">
                                  <p:stCondLst>
                                    <p:cond delay="0"/>
                                  </p:stCondLst>
                                  <p:childTnLst>
                                    <p:set>
                                      <p:cBhvr>
                                        <p:cTn id="15" dur="1" fill="hold">
                                          <p:stCondLst>
                                            <p:cond delay="0"/>
                                          </p:stCondLst>
                                        </p:cTn>
                                        <p:tgtEl>
                                          <p:spTgt spid="338"/>
                                        </p:tgtEl>
                                        <p:attrNameLst>
                                          <p:attrName>style.visibility</p:attrName>
                                        </p:attrNameLst>
                                      </p:cBhvr>
                                      <p:to>
                                        <p:strVal val="visible"/>
                                      </p:to>
                                    </p:set>
                                    <p:animEffect transition="in" filter="fade">
                                      <p:cBhvr>
                                        <p:cTn id="16" dur="1000"/>
                                        <p:tgtEl>
                                          <p:spTgt spid="338"/>
                                        </p:tgtEl>
                                      </p:cBhvr>
                                    </p:animEffect>
                                  </p:childTnLst>
                                </p:cTn>
                              </p:par>
                              <p:par>
                                <p:cTn id="17" presetID="10" presetClass="entr" presetSubtype="0" fill="hold" nodeType="withEffect">
                                  <p:stCondLst>
                                    <p:cond delay="0"/>
                                  </p:stCondLst>
                                  <p:childTnLst>
                                    <p:set>
                                      <p:cBhvr>
                                        <p:cTn id="18" dur="1" fill="hold">
                                          <p:stCondLst>
                                            <p:cond delay="0"/>
                                          </p:stCondLst>
                                        </p:cTn>
                                        <p:tgtEl>
                                          <p:spTgt spid="339"/>
                                        </p:tgtEl>
                                        <p:attrNameLst>
                                          <p:attrName>style.visibility</p:attrName>
                                        </p:attrNameLst>
                                      </p:cBhvr>
                                      <p:to>
                                        <p:strVal val="visible"/>
                                      </p:to>
                                    </p:set>
                                    <p:animEffect transition="in" filter="fade">
                                      <p:cBhvr>
                                        <p:cTn id="19" dur="1000"/>
                                        <p:tgtEl>
                                          <p:spTgt spid="339"/>
                                        </p:tgtEl>
                                      </p:cBhvr>
                                    </p:animEffect>
                                  </p:childTnLst>
                                </p:cTn>
                              </p:par>
                              <p:par>
                                <p:cTn id="20" presetID="10" presetClass="entr" presetSubtype="0" fill="hold" nodeType="withEffect">
                                  <p:stCondLst>
                                    <p:cond delay="0"/>
                                  </p:stCondLst>
                                  <p:childTnLst>
                                    <p:set>
                                      <p:cBhvr>
                                        <p:cTn id="21" dur="1" fill="hold">
                                          <p:stCondLst>
                                            <p:cond delay="0"/>
                                          </p:stCondLst>
                                        </p:cTn>
                                        <p:tgtEl>
                                          <p:spTgt spid="344"/>
                                        </p:tgtEl>
                                        <p:attrNameLst>
                                          <p:attrName>style.visibility</p:attrName>
                                        </p:attrNameLst>
                                      </p:cBhvr>
                                      <p:to>
                                        <p:strVal val="visible"/>
                                      </p:to>
                                    </p:set>
                                    <p:animEffect transition="in" filter="fade">
                                      <p:cBhvr>
                                        <p:cTn id="22" dur="1000"/>
                                        <p:tgtEl>
                                          <p:spTgt spid="344"/>
                                        </p:tgtEl>
                                      </p:cBhvr>
                                    </p:animEffect>
                                  </p:childTnLst>
                                </p:cTn>
                              </p:par>
                              <p:par>
                                <p:cTn id="23" presetID="10" presetClass="entr" presetSubtype="0" fill="hold" nodeType="withEffect">
                                  <p:stCondLst>
                                    <p:cond delay="0"/>
                                  </p:stCondLst>
                                  <p:childTnLst>
                                    <p:set>
                                      <p:cBhvr>
                                        <p:cTn id="24" dur="1" fill="hold">
                                          <p:stCondLst>
                                            <p:cond delay="0"/>
                                          </p:stCondLst>
                                        </p:cTn>
                                        <p:tgtEl>
                                          <p:spTgt spid="352"/>
                                        </p:tgtEl>
                                        <p:attrNameLst>
                                          <p:attrName>style.visibility</p:attrName>
                                        </p:attrNameLst>
                                      </p:cBhvr>
                                      <p:to>
                                        <p:strVal val="visible"/>
                                      </p:to>
                                    </p:set>
                                    <p:animEffect transition="in" filter="fade">
                                      <p:cBhvr>
                                        <p:cTn id="25" dur="1000"/>
                                        <p:tgtEl>
                                          <p:spTgt spid="35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28"/>
                                        </p:tgtEl>
                                        <p:attrNameLst>
                                          <p:attrName>style.visibility</p:attrName>
                                        </p:attrNameLst>
                                      </p:cBhvr>
                                      <p:to>
                                        <p:strVal val="visible"/>
                                      </p:to>
                                    </p:set>
                                    <p:animEffect transition="in" filter="fade">
                                      <p:cBhvr>
                                        <p:cTn id="30" dur="1000"/>
                                        <p:tgtEl>
                                          <p:spTgt spid="328"/>
                                        </p:tgtEl>
                                      </p:cBhvr>
                                    </p:animEffect>
                                  </p:childTnLst>
                                </p:cTn>
                              </p:par>
                              <p:par>
                                <p:cTn id="31" presetID="10" presetClass="entr" presetSubtype="0" fill="hold" nodeType="withEffect">
                                  <p:stCondLst>
                                    <p:cond delay="0"/>
                                  </p:stCondLst>
                                  <p:childTnLst>
                                    <p:set>
                                      <p:cBhvr>
                                        <p:cTn id="32" dur="1" fill="hold">
                                          <p:stCondLst>
                                            <p:cond delay="0"/>
                                          </p:stCondLst>
                                        </p:cTn>
                                        <p:tgtEl>
                                          <p:spTgt spid="330"/>
                                        </p:tgtEl>
                                        <p:attrNameLst>
                                          <p:attrName>style.visibility</p:attrName>
                                        </p:attrNameLst>
                                      </p:cBhvr>
                                      <p:to>
                                        <p:strVal val="visible"/>
                                      </p:to>
                                    </p:set>
                                    <p:animEffect transition="in" filter="fade">
                                      <p:cBhvr>
                                        <p:cTn id="33" dur="1000"/>
                                        <p:tgtEl>
                                          <p:spTgt spid="330"/>
                                        </p:tgtEl>
                                      </p:cBhvr>
                                    </p:animEffect>
                                  </p:childTnLst>
                                </p:cTn>
                              </p:par>
                              <p:par>
                                <p:cTn id="34" presetID="10" presetClass="entr" presetSubtype="0" fill="hold" nodeType="withEffect">
                                  <p:stCondLst>
                                    <p:cond delay="0"/>
                                  </p:stCondLst>
                                  <p:childTnLst>
                                    <p:set>
                                      <p:cBhvr>
                                        <p:cTn id="35" dur="1" fill="hold">
                                          <p:stCondLst>
                                            <p:cond delay="0"/>
                                          </p:stCondLst>
                                        </p:cTn>
                                        <p:tgtEl>
                                          <p:spTgt spid="334"/>
                                        </p:tgtEl>
                                        <p:attrNameLst>
                                          <p:attrName>style.visibility</p:attrName>
                                        </p:attrNameLst>
                                      </p:cBhvr>
                                      <p:to>
                                        <p:strVal val="visible"/>
                                      </p:to>
                                    </p:set>
                                    <p:animEffect transition="in" filter="fade">
                                      <p:cBhvr>
                                        <p:cTn id="36" dur="1000"/>
                                        <p:tgtEl>
                                          <p:spTgt spid="334"/>
                                        </p:tgtEl>
                                      </p:cBhvr>
                                    </p:animEffect>
                                  </p:childTnLst>
                                </p:cTn>
                              </p:par>
                              <p:par>
                                <p:cTn id="37" presetID="10" presetClass="entr" presetSubtype="0" fill="hold" nodeType="withEffect">
                                  <p:stCondLst>
                                    <p:cond delay="0"/>
                                  </p:stCondLst>
                                  <p:childTnLst>
                                    <p:set>
                                      <p:cBhvr>
                                        <p:cTn id="38" dur="1" fill="hold">
                                          <p:stCondLst>
                                            <p:cond delay="0"/>
                                          </p:stCondLst>
                                        </p:cTn>
                                        <p:tgtEl>
                                          <p:spTgt spid="335"/>
                                        </p:tgtEl>
                                        <p:attrNameLst>
                                          <p:attrName>style.visibility</p:attrName>
                                        </p:attrNameLst>
                                      </p:cBhvr>
                                      <p:to>
                                        <p:strVal val="visible"/>
                                      </p:to>
                                    </p:set>
                                    <p:animEffect transition="in" filter="fade">
                                      <p:cBhvr>
                                        <p:cTn id="39" dur="1000"/>
                                        <p:tgtEl>
                                          <p:spTgt spid="335"/>
                                        </p:tgtEl>
                                      </p:cBhvr>
                                    </p:animEffect>
                                  </p:childTnLst>
                                </p:cTn>
                              </p:par>
                              <p:par>
                                <p:cTn id="40" presetID="10" presetClass="entr" presetSubtype="0" fill="hold" nodeType="withEffect">
                                  <p:stCondLst>
                                    <p:cond delay="0"/>
                                  </p:stCondLst>
                                  <p:childTnLst>
                                    <p:set>
                                      <p:cBhvr>
                                        <p:cTn id="41" dur="1" fill="hold">
                                          <p:stCondLst>
                                            <p:cond delay="0"/>
                                          </p:stCondLst>
                                        </p:cTn>
                                        <p:tgtEl>
                                          <p:spTgt spid="340"/>
                                        </p:tgtEl>
                                        <p:attrNameLst>
                                          <p:attrName>style.visibility</p:attrName>
                                        </p:attrNameLst>
                                      </p:cBhvr>
                                      <p:to>
                                        <p:strVal val="visible"/>
                                      </p:to>
                                    </p:set>
                                    <p:animEffect transition="in" filter="fade">
                                      <p:cBhvr>
                                        <p:cTn id="42" dur="1000"/>
                                        <p:tgtEl>
                                          <p:spTgt spid="340"/>
                                        </p:tgtEl>
                                      </p:cBhvr>
                                    </p:animEffect>
                                  </p:childTnLst>
                                </p:cTn>
                              </p:par>
                              <p:par>
                                <p:cTn id="43" presetID="10" presetClass="entr" presetSubtype="0" fill="hold" nodeType="withEffect">
                                  <p:stCondLst>
                                    <p:cond delay="0"/>
                                  </p:stCondLst>
                                  <p:childTnLst>
                                    <p:set>
                                      <p:cBhvr>
                                        <p:cTn id="44" dur="1" fill="hold">
                                          <p:stCondLst>
                                            <p:cond delay="0"/>
                                          </p:stCondLst>
                                        </p:cTn>
                                        <p:tgtEl>
                                          <p:spTgt spid="341"/>
                                        </p:tgtEl>
                                        <p:attrNameLst>
                                          <p:attrName>style.visibility</p:attrName>
                                        </p:attrNameLst>
                                      </p:cBhvr>
                                      <p:to>
                                        <p:strVal val="visible"/>
                                      </p:to>
                                    </p:set>
                                    <p:animEffect transition="in" filter="fade">
                                      <p:cBhvr>
                                        <p:cTn id="45" dur="1000"/>
                                        <p:tgtEl>
                                          <p:spTgt spid="341"/>
                                        </p:tgtEl>
                                      </p:cBhvr>
                                    </p:animEffect>
                                  </p:childTnLst>
                                </p:cTn>
                              </p:par>
                              <p:par>
                                <p:cTn id="46" presetID="10" presetClass="entr" presetSubtype="0" fill="hold" nodeType="withEffect">
                                  <p:stCondLst>
                                    <p:cond delay="0"/>
                                  </p:stCondLst>
                                  <p:childTnLst>
                                    <p:set>
                                      <p:cBhvr>
                                        <p:cTn id="47" dur="1" fill="hold">
                                          <p:stCondLst>
                                            <p:cond delay="0"/>
                                          </p:stCondLst>
                                        </p:cTn>
                                        <p:tgtEl>
                                          <p:spTgt spid="345"/>
                                        </p:tgtEl>
                                        <p:attrNameLst>
                                          <p:attrName>style.visibility</p:attrName>
                                        </p:attrNameLst>
                                      </p:cBhvr>
                                      <p:to>
                                        <p:strVal val="visible"/>
                                      </p:to>
                                    </p:set>
                                    <p:animEffect transition="in" filter="fade">
                                      <p:cBhvr>
                                        <p:cTn id="48" dur="1000"/>
                                        <p:tgtEl>
                                          <p:spTgt spid="345"/>
                                        </p:tgtEl>
                                      </p:cBhvr>
                                    </p:animEffect>
                                  </p:childTnLst>
                                </p:cTn>
                              </p:par>
                              <p:par>
                                <p:cTn id="49" presetID="10" presetClass="entr" presetSubtype="0" fill="hold" nodeType="withEffect">
                                  <p:stCondLst>
                                    <p:cond delay="0"/>
                                  </p:stCondLst>
                                  <p:childTnLst>
                                    <p:set>
                                      <p:cBhvr>
                                        <p:cTn id="50" dur="1" fill="hold">
                                          <p:stCondLst>
                                            <p:cond delay="0"/>
                                          </p:stCondLst>
                                        </p:cTn>
                                        <p:tgtEl>
                                          <p:spTgt spid="347"/>
                                        </p:tgtEl>
                                        <p:attrNameLst>
                                          <p:attrName>style.visibility</p:attrName>
                                        </p:attrNameLst>
                                      </p:cBhvr>
                                      <p:to>
                                        <p:strVal val="visible"/>
                                      </p:to>
                                    </p:set>
                                    <p:animEffect transition="in" filter="fade">
                                      <p:cBhvr>
                                        <p:cTn id="51" dur="1000"/>
                                        <p:tgtEl>
                                          <p:spTgt spid="34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9"/>
                                        </p:tgtEl>
                                        <p:attrNameLst>
                                          <p:attrName>style.visibility</p:attrName>
                                        </p:attrNameLst>
                                      </p:cBhvr>
                                      <p:to>
                                        <p:strVal val="visible"/>
                                      </p:to>
                                    </p:set>
                                    <p:animEffect transition="in" filter="fade">
                                      <p:cBhvr>
                                        <p:cTn id="56" dur="1000"/>
                                        <p:tgtEl>
                                          <p:spTgt spid="329"/>
                                        </p:tgtEl>
                                      </p:cBhvr>
                                    </p:animEffect>
                                  </p:childTnLst>
                                </p:cTn>
                              </p:par>
                              <p:par>
                                <p:cTn id="57" presetID="10" presetClass="entr" presetSubtype="0" fill="hold" nodeType="withEffect">
                                  <p:stCondLst>
                                    <p:cond delay="0"/>
                                  </p:stCondLst>
                                  <p:childTnLst>
                                    <p:set>
                                      <p:cBhvr>
                                        <p:cTn id="58" dur="1" fill="hold">
                                          <p:stCondLst>
                                            <p:cond delay="0"/>
                                          </p:stCondLst>
                                        </p:cTn>
                                        <p:tgtEl>
                                          <p:spTgt spid="331"/>
                                        </p:tgtEl>
                                        <p:attrNameLst>
                                          <p:attrName>style.visibility</p:attrName>
                                        </p:attrNameLst>
                                      </p:cBhvr>
                                      <p:to>
                                        <p:strVal val="visible"/>
                                      </p:to>
                                    </p:set>
                                    <p:animEffect transition="in" filter="fade">
                                      <p:cBhvr>
                                        <p:cTn id="59" dur="1000"/>
                                        <p:tgtEl>
                                          <p:spTgt spid="331"/>
                                        </p:tgtEl>
                                      </p:cBhvr>
                                    </p:animEffect>
                                  </p:childTnLst>
                                </p:cTn>
                              </p:par>
                              <p:par>
                                <p:cTn id="60" presetID="10" presetClass="entr" presetSubtype="0" fill="hold" nodeType="withEffect">
                                  <p:stCondLst>
                                    <p:cond delay="0"/>
                                  </p:stCondLst>
                                  <p:childTnLst>
                                    <p:set>
                                      <p:cBhvr>
                                        <p:cTn id="61" dur="1" fill="hold">
                                          <p:stCondLst>
                                            <p:cond delay="0"/>
                                          </p:stCondLst>
                                        </p:cTn>
                                        <p:tgtEl>
                                          <p:spTgt spid="336"/>
                                        </p:tgtEl>
                                        <p:attrNameLst>
                                          <p:attrName>style.visibility</p:attrName>
                                        </p:attrNameLst>
                                      </p:cBhvr>
                                      <p:to>
                                        <p:strVal val="visible"/>
                                      </p:to>
                                    </p:set>
                                    <p:animEffect transition="in" filter="fade">
                                      <p:cBhvr>
                                        <p:cTn id="62" dur="1000"/>
                                        <p:tgtEl>
                                          <p:spTgt spid="336"/>
                                        </p:tgtEl>
                                      </p:cBhvr>
                                    </p:animEffect>
                                  </p:childTnLst>
                                </p:cTn>
                              </p:par>
                              <p:par>
                                <p:cTn id="63" presetID="10" presetClass="entr" presetSubtype="0" fill="hold" nodeType="withEffect">
                                  <p:stCondLst>
                                    <p:cond delay="0"/>
                                  </p:stCondLst>
                                  <p:childTnLst>
                                    <p:set>
                                      <p:cBhvr>
                                        <p:cTn id="64" dur="1" fill="hold">
                                          <p:stCondLst>
                                            <p:cond delay="0"/>
                                          </p:stCondLst>
                                        </p:cTn>
                                        <p:tgtEl>
                                          <p:spTgt spid="337"/>
                                        </p:tgtEl>
                                        <p:attrNameLst>
                                          <p:attrName>style.visibility</p:attrName>
                                        </p:attrNameLst>
                                      </p:cBhvr>
                                      <p:to>
                                        <p:strVal val="visible"/>
                                      </p:to>
                                    </p:set>
                                    <p:animEffect transition="in" filter="fade">
                                      <p:cBhvr>
                                        <p:cTn id="65" dur="1000"/>
                                        <p:tgtEl>
                                          <p:spTgt spid="337"/>
                                        </p:tgtEl>
                                      </p:cBhvr>
                                    </p:animEffect>
                                  </p:childTnLst>
                                </p:cTn>
                              </p:par>
                              <p:par>
                                <p:cTn id="66" presetID="10" presetClass="entr" presetSubtype="0" fill="hold" nodeType="withEffect">
                                  <p:stCondLst>
                                    <p:cond delay="0"/>
                                  </p:stCondLst>
                                  <p:childTnLst>
                                    <p:set>
                                      <p:cBhvr>
                                        <p:cTn id="67" dur="1" fill="hold">
                                          <p:stCondLst>
                                            <p:cond delay="0"/>
                                          </p:stCondLst>
                                        </p:cTn>
                                        <p:tgtEl>
                                          <p:spTgt spid="342"/>
                                        </p:tgtEl>
                                        <p:attrNameLst>
                                          <p:attrName>style.visibility</p:attrName>
                                        </p:attrNameLst>
                                      </p:cBhvr>
                                      <p:to>
                                        <p:strVal val="visible"/>
                                      </p:to>
                                    </p:set>
                                    <p:animEffect transition="in" filter="fade">
                                      <p:cBhvr>
                                        <p:cTn id="68" dur="1000"/>
                                        <p:tgtEl>
                                          <p:spTgt spid="342"/>
                                        </p:tgtEl>
                                      </p:cBhvr>
                                    </p:animEffect>
                                  </p:childTnLst>
                                </p:cTn>
                              </p:par>
                              <p:par>
                                <p:cTn id="69" presetID="10" presetClass="entr" presetSubtype="0" fill="hold" nodeType="withEffect">
                                  <p:stCondLst>
                                    <p:cond delay="0"/>
                                  </p:stCondLst>
                                  <p:childTnLst>
                                    <p:set>
                                      <p:cBhvr>
                                        <p:cTn id="70" dur="1" fill="hold">
                                          <p:stCondLst>
                                            <p:cond delay="0"/>
                                          </p:stCondLst>
                                        </p:cTn>
                                        <p:tgtEl>
                                          <p:spTgt spid="343"/>
                                        </p:tgtEl>
                                        <p:attrNameLst>
                                          <p:attrName>style.visibility</p:attrName>
                                        </p:attrNameLst>
                                      </p:cBhvr>
                                      <p:to>
                                        <p:strVal val="visible"/>
                                      </p:to>
                                    </p:set>
                                    <p:animEffect transition="in" filter="fade">
                                      <p:cBhvr>
                                        <p:cTn id="71" dur="1000"/>
                                        <p:tgtEl>
                                          <p:spTgt spid="343"/>
                                        </p:tgtEl>
                                      </p:cBhvr>
                                    </p:animEffect>
                                  </p:childTnLst>
                                </p:cTn>
                              </p:par>
                              <p:par>
                                <p:cTn id="72" presetID="10" presetClass="entr" presetSubtype="0" fill="hold" nodeType="withEffect">
                                  <p:stCondLst>
                                    <p:cond delay="0"/>
                                  </p:stCondLst>
                                  <p:childTnLst>
                                    <p:set>
                                      <p:cBhvr>
                                        <p:cTn id="73" dur="1" fill="hold">
                                          <p:stCondLst>
                                            <p:cond delay="0"/>
                                          </p:stCondLst>
                                        </p:cTn>
                                        <p:tgtEl>
                                          <p:spTgt spid="346"/>
                                        </p:tgtEl>
                                        <p:attrNameLst>
                                          <p:attrName>style.visibility</p:attrName>
                                        </p:attrNameLst>
                                      </p:cBhvr>
                                      <p:to>
                                        <p:strVal val="visible"/>
                                      </p:to>
                                    </p:set>
                                    <p:animEffect transition="in" filter="fade">
                                      <p:cBhvr>
                                        <p:cTn id="74" dur="1000"/>
                                        <p:tgtEl>
                                          <p:spTgt spid="346"/>
                                        </p:tgtEl>
                                      </p:cBhvr>
                                    </p:animEffect>
                                  </p:childTnLst>
                                </p:cTn>
                              </p:par>
                              <p:par>
                                <p:cTn id="75" presetID="10" presetClass="entr" presetSubtype="0" fill="hold" nodeType="withEffect">
                                  <p:stCondLst>
                                    <p:cond delay="0"/>
                                  </p:stCondLst>
                                  <p:childTnLst>
                                    <p:set>
                                      <p:cBhvr>
                                        <p:cTn id="76" dur="1" fill="hold">
                                          <p:stCondLst>
                                            <p:cond delay="0"/>
                                          </p:stCondLst>
                                        </p:cTn>
                                        <p:tgtEl>
                                          <p:spTgt spid="358"/>
                                        </p:tgtEl>
                                        <p:attrNameLst>
                                          <p:attrName>style.visibility</p:attrName>
                                        </p:attrNameLst>
                                      </p:cBhvr>
                                      <p:to>
                                        <p:strVal val="visible"/>
                                      </p:to>
                                    </p:set>
                                    <p:animEffect transition="in" filter="fade">
                                      <p:cBhvr>
                                        <p:cTn id="77" dur="10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Identifying and marking attendance - Working</a:t>
            </a:r>
            <a:endParaRPr/>
          </a:p>
        </p:txBody>
      </p:sp>
      <p:sp>
        <p:nvSpPr>
          <p:cNvPr id="380" name="Google Shape;380;p22"/>
          <p:cNvSpPr txBox="1"/>
          <p:nvPr/>
        </p:nvSpPr>
        <p:spPr>
          <a:xfrm>
            <a:off x="1318738" y="4283800"/>
            <a:ext cx="2371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Identifying using face recognition</a:t>
            </a:r>
            <a:endParaRPr sz="1800" b="1">
              <a:solidFill>
                <a:schemeClr val="dk1"/>
              </a:solidFill>
              <a:latin typeface="Fira Sans Extra Condensed"/>
              <a:ea typeface="Fira Sans Extra Condensed"/>
              <a:cs typeface="Fira Sans Extra Condensed"/>
              <a:sym typeface="Fira Sans Extra Condensed"/>
            </a:endParaRPr>
          </a:p>
        </p:txBody>
      </p:sp>
      <p:sp>
        <p:nvSpPr>
          <p:cNvPr id="381" name="Google Shape;381;p22"/>
          <p:cNvSpPr txBox="1"/>
          <p:nvPr/>
        </p:nvSpPr>
        <p:spPr>
          <a:xfrm>
            <a:off x="5761028" y="4272471"/>
            <a:ext cx="2371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Marking attendance and saving it as a CSV file</a:t>
            </a:r>
            <a:endParaRPr sz="1800" b="1">
              <a:solidFill>
                <a:schemeClr val="dk1"/>
              </a:solidFill>
              <a:latin typeface="Fira Sans Extra Condensed"/>
              <a:ea typeface="Fira Sans Extra Condensed"/>
              <a:cs typeface="Fira Sans Extra Condensed"/>
              <a:sym typeface="Fira Sans Extra Condensed"/>
            </a:endParaRPr>
          </a:p>
        </p:txBody>
      </p:sp>
      <p:pic>
        <p:nvPicPr>
          <p:cNvPr id="3" name="Picture 2">
            <a:extLst>
              <a:ext uri="{FF2B5EF4-FFF2-40B4-BE49-F238E27FC236}">
                <a16:creationId xmlns:a16="http://schemas.microsoft.com/office/drawing/2014/main" id="{A23AA628-CC5A-9404-BAF1-26C0825AABA4}"/>
              </a:ext>
            </a:extLst>
          </p:cNvPr>
          <p:cNvPicPr>
            <a:picLocks noChangeAspect="1"/>
          </p:cNvPicPr>
          <p:nvPr/>
        </p:nvPicPr>
        <p:blipFill>
          <a:blip r:embed="rId3"/>
          <a:stretch>
            <a:fillRect/>
          </a:stretch>
        </p:blipFill>
        <p:spPr>
          <a:xfrm>
            <a:off x="836098" y="1203336"/>
            <a:ext cx="3594653" cy="2735832"/>
          </a:xfrm>
          <a:prstGeom prst="rect">
            <a:avLst/>
          </a:prstGeom>
        </p:spPr>
      </p:pic>
      <p:pic>
        <p:nvPicPr>
          <p:cNvPr id="5" name="Picture 4">
            <a:extLst>
              <a:ext uri="{FF2B5EF4-FFF2-40B4-BE49-F238E27FC236}">
                <a16:creationId xmlns:a16="http://schemas.microsoft.com/office/drawing/2014/main" id="{4B9B1D54-31FA-541E-48E4-D98072DB1532}"/>
              </a:ext>
            </a:extLst>
          </p:cNvPr>
          <p:cNvPicPr>
            <a:picLocks noChangeAspect="1"/>
          </p:cNvPicPr>
          <p:nvPr/>
        </p:nvPicPr>
        <p:blipFill>
          <a:blip r:embed="rId4"/>
          <a:stretch>
            <a:fillRect/>
          </a:stretch>
        </p:blipFill>
        <p:spPr>
          <a:xfrm>
            <a:off x="5038726" y="1848454"/>
            <a:ext cx="3170195" cy="1089754"/>
          </a:xfrm>
          <a:prstGeom prst="rect">
            <a:avLst/>
          </a:prstGeom>
        </p:spPr>
      </p:pic>
      <p:sp>
        <p:nvSpPr>
          <p:cNvPr id="6" name="Rectangle 5">
            <a:extLst>
              <a:ext uri="{FF2B5EF4-FFF2-40B4-BE49-F238E27FC236}">
                <a16:creationId xmlns:a16="http://schemas.microsoft.com/office/drawing/2014/main" id="{A35A56D7-6405-F2C7-6683-A3080961ACE0}"/>
              </a:ext>
            </a:extLst>
          </p:cNvPr>
          <p:cNvSpPr/>
          <p:nvPr/>
        </p:nvSpPr>
        <p:spPr>
          <a:xfrm>
            <a:off x="6222380" y="3070302"/>
            <a:ext cx="832625" cy="1263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Fig:4</a:t>
            </a:r>
          </a:p>
        </p:txBody>
      </p:sp>
      <p:sp>
        <p:nvSpPr>
          <p:cNvPr id="7" name="Rectangle 6">
            <a:extLst>
              <a:ext uri="{FF2B5EF4-FFF2-40B4-BE49-F238E27FC236}">
                <a16:creationId xmlns:a16="http://schemas.microsoft.com/office/drawing/2014/main" id="{CA0FCB7B-68A3-00D6-14C4-C3FD4BA6311C}"/>
              </a:ext>
            </a:extLst>
          </p:cNvPr>
          <p:cNvSpPr/>
          <p:nvPr/>
        </p:nvSpPr>
        <p:spPr>
          <a:xfrm>
            <a:off x="2148468" y="4059043"/>
            <a:ext cx="832625" cy="1263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Fig:3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1"/>
                                        </p:tgtEl>
                                        <p:attrNameLst>
                                          <p:attrName>style.visibility</p:attrName>
                                        </p:attrNameLst>
                                      </p:cBhvr>
                                      <p:to>
                                        <p:strVal val="visible"/>
                                      </p:to>
                                    </p:set>
                                    <p:animEffect transition="in" filter="fade">
                                      <p:cBhvr>
                                        <p:cTn id="12" dur="10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ject Charter Infographics by Slidesgo">
  <a:themeElements>
    <a:clrScheme name="Simple Light">
      <a:dk1>
        <a:srgbClr val="000000"/>
      </a:dk1>
      <a:lt1>
        <a:srgbClr val="FFFFFF"/>
      </a:lt1>
      <a:dk2>
        <a:srgbClr val="666666"/>
      </a:dk2>
      <a:lt2>
        <a:srgbClr val="D9D9D9"/>
      </a:lt2>
      <a:accent1>
        <a:srgbClr val="277DA1"/>
      </a:accent1>
      <a:accent2>
        <a:srgbClr val="3C8A97"/>
      </a:accent2>
      <a:accent3>
        <a:srgbClr val="51978C"/>
      </a:accent3>
      <a:accent4>
        <a:srgbClr val="66A482"/>
      </a:accent4>
      <a:accent5>
        <a:srgbClr val="7BB177"/>
      </a:accent5>
      <a:accent6>
        <a:srgbClr val="90BE6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1553</Words>
  <Application>Microsoft Office PowerPoint</Application>
  <PresentationFormat>On-screen Show (16:9)</PresentationFormat>
  <Paragraphs>183</Paragraphs>
  <Slides>18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Franklin Gothic Heavy</vt:lpstr>
      <vt:lpstr>Google Sans</vt:lpstr>
      <vt:lpstr>Arial</vt:lpstr>
      <vt:lpstr>Fira Sans Extra Condensed</vt:lpstr>
      <vt:lpstr>Fira Sans Extra Condensed SemiBold</vt:lpstr>
      <vt:lpstr>Roboto</vt:lpstr>
      <vt:lpstr>Times New Roman</vt:lpstr>
      <vt:lpstr>Project Charter Infographics by Slidesgo</vt:lpstr>
      <vt:lpstr>Intelligent Classroom Monitoring System using Image Proccesing </vt:lpstr>
      <vt:lpstr>Introduction</vt:lpstr>
      <vt:lpstr>Overview</vt:lpstr>
      <vt:lpstr>Timeline and Progress</vt:lpstr>
      <vt:lpstr>Real-time Attendance - Methodology</vt:lpstr>
      <vt:lpstr>Registering a new student</vt:lpstr>
      <vt:lpstr>Registering a new student - Working</vt:lpstr>
      <vt:lpstr>Identifying and marking attendance</vt:lpstr>
      <vt:lpstr>Identifying and marking attendance - Working</vt:lpstr>
      <vt:lpstr>Linear Binary Pattern Histograms (LBPH) for Face Recognition</vt:lpstr>
      <vt:lpstr>Drowsiness detection</vt:lpstr>
      <vt:lpstr>Drowsiness detection - Working</vt:lpstr>
      <vt:lpstr>Gaze detection </vt:lpstr>
      <vt:lpstr>Current project workflow</vt:lpstr>
      <vt:lpstr>Dataflow Diagram</vt:lpstr>
      <vt:lpstr>Attendance Architecture </vt:lpstr>
      <vt:lpstr>Interface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Classroom Monitoring System using Image Proccesing</dc:title>
  <dc:creator>JOHN</dc:creator>
  <cp:lastModifiedBy>JOHN KONADA</cp:lastModifiedBy>
  <cp:revision>1</cp:revision>
  <dcterms:modified xsi:type="dcterms:W3CDTF">2023-11-29T16:12:03Z</dcterms:modified>
</cp:coreProperties>
</file>