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10693400" cx="19010300"/>
  <p:notesSz cx="7556500" cy="10693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44">
          <p15:clr>
            <a:srgbClr val="A4A3A4"/>
          </p15:clr>
        </p15:guide>
        <p15:guide id="2" pos="11124">
          <p15:clr>
            <a:srgbClr val="A4A3A4"/>
          </p15:clr>
        </p15:guide>
        <p15:guide id="3" orient="horz" pos="6344">
          <p15:clr>
            <a:srgbClr val="A4A3A4"/>
          </p15:clr>
        </p15:guide>
        <p15:guide id="4" pos="612">
          <p15:clr>
            <a:srgbClr val="A4A3A4"/>
          </p15:clr>
        </p15:guide>
      </p15:sldGuideLst>
    </p:ext>
    <p:ext uri="http://customooxmlschemas.google.com/">
      <go:slidesCustomData xmlns:go="http://customooxmlschemas.google.com/" r:id="rId29" roundtripDataSignature="AMtx7mi2++z2UfkxSJyXJs7U2Gwm64eR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C73D7B4-3DE7-46D5-8CBA-63DC8F3EF122}">
  <a:tblStyle styleId="{9C73D7B4-3DE7-46D5-8CBA-63DC8F3EF122}"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b="off" i="off"/>
      <a:tcStyle>
        <a:fill>
          <a:solidFill>
            <a:srgbClr val="CDD4EA"/>
          </a:solidFill>
        </a:fill>
      </a:tcStyle>
    </a:band1H>
    <a:band2H>
      <a:tcTxStyle b="off" i="off"/>
    </a:band2H>
    <a:band1V>
      <a:tcTxStyle b="off" i="off"/>
      <a:tcStyle>
        <a:fill>
          <a:solidFill>
            <a:srgbClr val="CDD4EA"/>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44" orient="horz"/>
        <p:guide pos="11124"/>
        <p:guide pos="6344" orient="horz"/>
        <p:guide pos="612"/>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275013" cy="53657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279900" y="0"/>
            <a:ext cx="3275013" cy="53657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571500"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55650" y="5146675"/>
            <a:ext cx="6045200" cy="42100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156825"/>
            <a:ext cx="3275013" cy="53657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279900" y="10156825"/>
            <a:ext cx="3275013" cy="5365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1:notes"/>
          <p:cNvSpPr/>
          <p:nvPr>
            <p:ph idx="2" type="sldImg"/>
          </p:nvPr>
        </p:nvSpPr>
        <p:spPr>
          <a:xfrm>
            <a:off x="571500"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 name="Google Shape;80;p1:notes"/>
          <p:cNvSpPr txBox="1"/>
          <p:nvPr>
            <p:ph idx="1" type="body"/>
          </p:nvPr>
        </p:nvSpPr>
        <p:spPr>
          <a:xfrm>
            <a:off x="755650" y="5146675"/>
            <a:ext cx="6045200"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 name="Google Shape;81;p1:notes"/>
          <p:cNvSpPr txBox="1"/>
          <p:nvPr>
            <p:ph idx="12" type="sldNum"/>
          </p:nvPr>
        </p:nvSpPr>
        <p:spPr>
          <a:xfrm>
            <a:off x="4279900" y="10156825"/>
            <a:ext cx="3275013" cy="53657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0:notes"/>
          <p:cNvSpPr txBox="1"/>
          <p:nvPr>
            <p:ph idx="1" type="body"/>
          </p:nvPr>
        </p:nvSpPr>
        <p:spPr>
          <a:xfrm>
            <a:off x="755650" y="5146675"/>
            <a:ext cx="6045200"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p10:notes"/>
          <p:cNvSpPr/>
          <p:nvPr>
            <p:ph idx="2" type="sldImg"/>
          </p:nvPr>
        </p:nvSpPr>
        <p:spPr>
          <a:xfrm>
            <a:off x="571500"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1:notes"/>
          <p:cNvSpPr txBox="1"/>
          <p:nvPr>
            <p:ph idx="1" type="body"/>
          </p:nvPr>
        </p:nvSpPr>
        <p:spPr>
          <a:xfrm>
            <a:off x="755650" y="5146675"/>
            <a:ext cx="6045200"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6" name="Google Shape;266;p11:notes"/>
          <p:cNvSpPr/>
          <p:nvPr>
            <p:ph idx="2" type="sldImg"/>
          </p:nvPr>
        </p:nvSpPr>
        <p:spPr>
          <a:xfrm>
            <a:off x="571500"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2:notes"/>
          <p:cNvSpPr txBox="1"/>
          <p:nvPr>
            <p:ph idx="1" type="body"/>
          </p:nvPr>
        </p:nvSpPr>
        <p:spPr>
          <a:xfrm>
            <a:off x="755650" y="5146675"/>
            <a:ext cx="6045200"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5" name="Google Shape;285;p12:notes"/>
          <p:cNvSpPr/>
          <p:nvPr>
            <p:ph idx="2" type="sldImg"/>
          </p:nvPr>
        </p:nvSpPr>
        <p:spPr>
          <a:xfrm>
            <a:off x="571500"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3:notes"/>
          <p:cNvSpPr txBox="1"/>
          <p:nvPr>
            <p:ph idx="1" type="body"/>
          </p:nvPr>
        </p:nvSpPr>
        <p:spPr>
          <a:xfrm>
            <a:off x="755650" y="5146675"/>
            <a:ext cx="6045200"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5" name="Google Shape;305;p13:notes"/>
          <p:cNvSpPr/>
          <p:nvPr>
            <p:ph idx="2" type="sldImg"/>
          </p:nvPr>
        </p:nvSpPr>
        <p:spPr>
          <a:xfrm>
            <a:off x="571500"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4:notes"/>
          <p:cNvSpPr txBox="1"/>
          <p:nvPr>
            <p:ph idx="1" type="body"/>
          </p:nvPr>
        </p:nvSpPr>
        <p:spPr>
          <a:xfrm>
            <a:off x="755650" y="5146675"/>
            <a:ext cx="6045200"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3" name="Google Shape;323;p14:notes"/>
          <p:cNvSpPr/>
          <p:nvPr>
            <p:ph idx="2" type="sldImg"/>
          </p:nvPr>
        </p:nvSpPr>
        <p:spPr>
          <a:xfrm>
            <a:off x="571500"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15:notes"/>
          <p:cNvSpPr txBox="1"/>
          <p:nvPr>
            <p:ph idx="1" type="body"/>
          </p:nvPr>
        </p:nvSpPr>
        <p:spPr>
          <a:xfrm>
            <a:off x="755650" y="5146675"/>
            <a:ext cx="6045200"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3" name="Google Shape;343;p15:notes"/>
          <p:cNvSpPr/>
          <p:nvPr>
            <p:ph idx="2" type="sldImg"/>
          </p:nvPr>
        </p:nvSpPr>
        <p:spPr>
          <a:xfrm>
            <a:off x="571500"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16:notes"/>
          <p:cNvSpPr txBox="1"/>
          <p:nvPr>
            <p:ph idx="1" type="body"/>
          </p:nvPr>
        </p:nvSpPr>
        <p:spPr>
          <a:xfrm>
            <a:off x="755650" y="5146675"/>
            <a:ext cx="6045200"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2" name="Google Shape;362;p16:notes"/>
          <p:cNvSpPr/>
          <p:nvPr>
            <p:ph idx="2" type="sldImg"/>
          </p:nvPr>
        </p:nvSpPr>
        <p:spPr>
          <a:xfrm>
            <a:off x="571500"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17:notes"/>
          <p:cNvSpPr txBox="1"/>
          <p:nvPr>
            <p:ph idx="1" type="body"/>
          </p:nvPr>
        </p:nvSpPr>
        <p:spPr>
          <a:xfrm>
            <a:off x="755650" y="5146675"/>
            <a:ext cx="6045200"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9" name="Google Shape;379;p17:notes"/>
          <p:cNvSpPr/>
          <p:nvPr>
            <p:ph idx="2" type="sldImg"/>
          </p:nvPr>
        </p:nvSpPr>
        <p:spPr>
          <a:xfrm>
            <a:off x="571500"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18:notes"/>
          <p:cNvSpPr txBox="1"/>
          <p:nvPr>
            <p:ph idx="1" type="body"/>
          </p:nvPr>
        </p:nvSpPr>
        <p:spPr>
          <a:xfrm>
            <a:off x="755650" y="5146675"/>
            <a:ext cx="6045200"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7" name="Google Shape;397;p18:notes"/>
          <p:cNvSpPr/>
          <p:nvPr>
            <p:ph idx="2" type="sldImg"/>
          </p:nvPr>
        </p:nvSpPr>
        <p:spPr>
          <a:xfrm>
            <a:off x="571500"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19:notes"/>
          <p:cNvSpPr txBox="1"/>
          <p:nvPr>
            <p:ph idx="1" type="body"/>
          </p:nvPr>
        </p:nvSpPr>
        <p:spPr>
          <a:xfrm>
            <a:off x="755650" y="5146675"/>
            <a:ext cx="6045200"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4" name="Google Shape;414;p19:notes"/>
          <p:cNvSpPr/>
          <p:nvPr>
            <p:ph idx="2" type="sldImg"/>
          </p:nvPr>
        </p:nvSpPr>
        <p:spPr>
          <a:xfrm>
            <a:off x="571500"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755650" y="5146675"/>
            <a:ext cx="6045200"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2:notes"/>
          <p:cNvSpPr/>
          <p:nvPr>
            <p:ph idx="2" type="sldImg"/>
          </p:nvPr>
        </p:nvSpPr>
        <p:spPr>
          <a:xfrm>
            <a:off x="571500"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20:notes"/>
          <p:cNvSpPr txBox="1"/>
          <p:nvPr>
            <p:ph idx="1" type="body"/>
          </p:nvPr>
        </p:nvSpPr>
        <p:spPr>
          <a:xfrm>
            <a:off x="755650" y="5146675"/>
            <a:ext cx="6045200"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1" name="Google Shape;431;p20:notes"/>
          <p:cNvSpPr/>
          <p:nvPr>
            <p:ph idx="2" type="sldImg"/>
          </p:nvPr>
        </p:nvSpPr>
        <p:spPr>
          <a:xfrm>
            <a:off x="571500"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21:notes"/>
          <p:cNvSpPr txBox="1"/>
          <p:nvPr>
            <p:ph idx="1" type="body"/>
          </p:nvPr>
        </p:nvSpPr>
        <p:spPr>
          <a:xfrm>
            <a:off x="755650" y="5146675"/>
            <a:ext cx="6045200"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8" name="Google Shape;448;p21:notes"/>
          <p:cNvSpPr/>
          <p:nvPr>
            <p:ph idx="2" type="sldImg"/>
          </p:nvPr>
        </p:nvSpPr>
        <p:spPr>
          <a:xfrm>
            <a:off x="571500"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22:notes"/>
          <p:cNvSpPr txBox="1"/>
          <p:nvPr>
            <p:ph idx="1" type="body"/>
          </p:nvPr>
        </p:nvSpPr>
        <p:spPr>
          <a:xfrm>
            <a:off x="755650" y="5146675"/>
            <a:ext cx="6045200"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5" name="Google Shape;465;p22:notes"/>
          <p:cNvSpPr/>
          <p:nvPr>
            <p:ph idx="2" type="sldImg"/>
          </p:nvPr>
        </p:nvSpPr>
        <p:spPr>
          <a:xfrm>
            <a:off x="571500"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3:notes"/>
          <p:cNvSpPr txBox="1"/>
          <p:nvPr>
            <p:ph idx="1" type="body"/>
          </p:nvPr>
        </p:nvSpPr>
        <p:spPr>
          <a:xfrm>
            <a:off x="755650" y="5146675"/>
            <a:ext cx="6045200"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3:notes"/>
          <p:cNvSpPr/>
          <p:nvPr>
            <p:ph idx="2" type="sldImg"/>
          </p:nvPr>
        </p:nvSpPr>
        <p:spPr>
          <a:xfrm>
            <a:off x="571500"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4:notes"/>
          <p:cNvSpPr txBox="1"/>
          <p:nvPr>
            <p:ph idx="1" type="body"/>
          </p:nvPr>
        </p:nvSpPr>
        <p:spPr>
          <a:xfrm>
            <a:off x="755650" y="5146675"/>
            <a:ext cx="6045200"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p4:notes"/>
          <p:cNvSpPr/>
          <p:nvPr>
            <p:ph idx="2" type="sldImg"/>
          </p:nvPr>
        </p:nvSpPr>
        <p:spPr>
          <a:xfrm>
            <a:off x="571500"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5:notes"/>
          <p:cNvSpPr txBox="1"/>
          <p:nvPr>
            <p:ph idx="1" type="body"/>
          </p:nvPr>
        </p:nvSpPr>
        <p:spPr>
          <a:xfrm>
            <a:off x="755650" y="5146675"/>
            <a:ext cx="6045200"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5:notes"/>
          <p:cNvSpPr/>
          <p:nvPr>
            <p:ph idx="2" type="sldImg"/>
          </p:nvPr>
        </p:nvSpPr>
        <p:spPr>
          <a:xfrm>
            <a:off x="571500"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6:notes"/>
          <p:cNvSpPr txBox="1"/>
          <p:nvPr>
            <p:ph idx="1" type="body"/>
          </p:nvPr>
        </p:nvSpPr>
        <p:spPr>
          <a:xfrm>
            <a:off x="755650" y="5146675"/>
            <a:ext cx="6045200"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p6:notes"/>
          <p:cNvSpPr/>
          <p:nvPr>
            <p:ph idx="2" type="sldImg"/>
          </p:nvPr>
        </p:nvSpPr>
        <p:spPr>
          <a:xfrm>
            <a:off x="571500"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7:notes"/>
          <p:cNvSpPr txBox="1"/>
          <p:nvPr>
            <p:ph idx="1" type="body"/>
          </p:nvPr>
        </p:nvSpPr>
        <p:spPr>
          <a:xfrm>
            <a:off x="755650" y="5146675"/>
            <a:ext cx="6045200"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7:notes"/>
          <p:cNvSpPr/>
          <p:nvPr>
            <p:ph idx="2" type="sldImg"/>
          </p:nvPr>
        </p:nvSpPr>
        <p:spPr>
          <a:xfrm>
            <a:off x="571500"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8:notes"/>
          <p:cNvSpPr txBox="1"/>
          <p:nvPr>
            <p:ph idx="1" type="body"/>
          </p:nvPr>
        </p:nvSpPr>
        <p:spPr>
          <a:xfrm>
            <a:off x="755650" y="5146675"/>
            <a:ext cx="6045200"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8:notes"/>
          <p:cNvSpPr/>
          <p:nvPr>
            <p:ph idx="2" type="sldImg"/>
          </p:nvPr>
        </p:nvSpPr>
        <p:spPr>
          <a:xfrm>
            <a:off x="571500"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9:notes"/>
          <p:cNvSpPr txBox="1"/>
          <p:nvPr>
            <p:ph idx="1" type="body"/>
          </p:nvPr>
        </p:nvSpPr>
        <p:spPr>
          <a:xfrm>
            <a:off x="755650" y="5146675"/>
            <a:ext cx="6045200"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p9:notes"/>
          <p:cNvSpPr/>
          <p:nvPr>
            <p:ph idx="2" type="sldImg"/>
          </p:nvPr>
        </p:nvSpPr>
        <p:spPr>
          <a:xfrm>
            <a:off x="571500"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4"/>
          <p:cNvSpPr txBox="1"/>
          <p:nvPr>
            <p:ph idx="10" type="dt"/>
          </p:nvPr>
        </p:nvSpPr>
        <p:spPr>
          <a:xfrm>
            <a:off x="1306959" y="9911198"/>
            <a:ext cx="4277320" cy="5693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4"/>
          <p:cNvSpPr txBox="1"/>
          <p:nvPr>
            <p:ph idx="11" type="ftr"/>
          </p:nvPr>
        </p:nvSpPr>
        <p:spPr>
          <a:xfrm>
            <a:off x="6297166" y="9911198"/>
            <a:ext cx="6415981" cy="5693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4"/>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2" name="Shape 72"/>
        <p:cNvGrpSpPr/>
        <p:nvPr/>
      </p:nvGrpSpPr>
      <p:grpSpPr>
        <a:xfrm>
          <a:off x="0" y="0"/>
          <a:ext cx="0" cy="0"/>
          <a:chOff x="0" y="0"/>
          <a:chExt cx="0" cy="0"/>
        </a:xfrm>
      </p:grpSpPr>
      <p:sp>
        <p:nvSpPr>
          <p:cNvPr id="73" name="Google Shape;73;p33"/>
          <p:cNvSpPr txBox="1"/>
          <p:nvPr>
            <p:ph type="title"/>
          </p:nvPr>
        </p:nvSpPr>
        <p:spPr>
          <a:xfrm rot="5400000">
            <a:off x="11122724" y="3050857"/>
            <a:ext cx="9062162" cy="409909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3"/>
          <p:cNvSpPr txBox="1"/>
          <p:nvPr>
            <p:ph idx="1" type="body"/>
          </p:nvPr>
        </p:nvSpPr>
        <p:spPr>
          <a:xfrm rot="5400000">
            <a:off x="2805712" y="-929427"/>
            <a:ext cx="9062162" cy="1205966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559"/>
              </a:spcBef>
              <a:spcAft>
                <a:spcPts val="0"/>
              </a:spcAft>
              <a:buClr>
                <a:schemeClr val="dk1"/>
              </a:buClr>
              <a:buSzPts val="1800"/>
              <a:buChar char="•"/>
              <a:defRPr/>
            </a:lvl1pPr>
            <a:lvl2pPr indent="-342900" lvl="1" marL="914400" algn="l">
              <a:lnSpc>
                <a:spcPct val="90000"/>
              </a:lnSpc>
              <a:spcBef>
                <a:spcPts val="780"/>
              </a:spcBef>
              <a:spcAft>
                <a:spcPts val="0"/>
              </a:spcAft>
              <a:buClr>
                <a:schemeClr val="dk1"/>
              </a:buClr>
              <a:buSzPts val="1800"/>
              <a:buChar char="•"/>
              <a:defRPr/>
            </a:lvl2pPr>
            <a:lvl3pPr indent="-342900" lvl="2" marL="1371600" algn="l">
              <a:lnSpc>
                <a:spcPct val="90000"/>
              </a:lnSpc>
              <a:spcBef>
                <a:spcPts val="780"/>
              </a:spcBef>
              <a:spcAft>
                <a:spcPts val="0"/>
              </a:spcAft>
              <a:buClr>
                <a:schemeClr val="dk1"/>
              </a:buClr>
              <a:buSzPts val="1800"/>
              <a:buChar char="•"/>
              <a:defRPr/>
            </a:lvl3pPr>
            <a:lvl4pPr indent="-342900" lvl="3" marL="1828800" algn="l">
              <a:lnSpc>
                <a:spcPct val="90000"/>
              </a:lnSpc>
              <a:spcBef>
                <a:spcPts val="780"/>
              </a:spcBef>
              <a:spcAft>
                <a:spcPts val="0"/>
              </a:spcAft>
              <a:buClr>
                <a:schemeClr val="dk1"/>
              </a:buClr>
              <a:buSzPts val="1800"/>
              <a:buChar char="•"/>
              <a:defRPr/>
            </a:lvl4pPr>
            <a:lvl5pPr indent="-342900" lvl="4" marL="2286000" algn="l">
              <a:lnSpc>
                <a:spcPct val="90000"/>
              </a:lnSpc>
              <a:spcBef>
                <a:spcPts val="780"/>
              </a:spcBef>
              <a:spcAft>
                <a:spcPts val="0"/>
              </a:spcAft>
              <a:buClr>
                <a:schemeClr val="dk1"/>
              </a:buClr>
              <a:buSzPts val="1800"/>
              <a:buChar char="•"/>
              <a:defRPr/>
            </a:lvl5pPr>
            <a:lvl6pPr indent="-342900" lvl="5" marL="2743200" algn="l">
              <a:lnSpc>
                <a:spcPct val="90000"/>
              </a:lnSpc>
              <a:spcBef>
                <a:spcPts val="780"/>
              </a:spcBef>
              <a:spcAft>
                <a:spcPts val="0"/>
              </a:spcAft>
              <a:buClr>
                <a:schemeClr val="dk1"/>
              </a:buClr>
              <a:buSzPts val="1800"/>
              <a:buChar char="•"/>
              <a:defRPr/>
            </a:lvl6pPr>
            <a:lvl7pPr indent="-342900" lvl="6" marL="3200400" algn="l">
              <a:lnSpc>
                <a:spcPct val="90000"/>
              </a:lnSpc>
              <a:spcBef>
                <a:spcPts val="780"/>
              </a:spcBef>
              <a:spcAft>
                <a:spcPts val="0"/>
              </a:spcAft>
              <a:buClr>
                <a:schemeClr val="dk1"/>
              </a:buClr>
              <a:buSzPts val="1800"/>
              <a:buChar char="•"/>
              <a:defRPr/>
            </a:lvl7pPr>
            <a:lvl8pPr indent="-342900" lvl="7" marL="3657600" algn="l">
              <a:lnSpc>
                <a:spcPct val="90000"/>
              </a:lnSpc>
              <a:spcBef>
                <a:spcPts val="780"/>
              </a:spcBef>
              <a:spcAft>
                <a:spcPts val="0"/>
              </a:spcAft>
              <a:buClr>
                <a:schemeClr val="dk1"/>
              </a:buClr>
              <a:buSzPts val="1800"/>
              <a:buChar char="•"/>
              <a:defRPr/>
            </a:lvl8pPr>
            <a:lvl9pPr indent="-342900" lvl="8" marL="4114800" algn="l">
              <a:lnSpc>
                <a:spcPct val="90000"/>
              </a:lnSpc>
              <a:spcBef>
                <a:spcPts val="780"/>
              </a:spcBef>
              <a:spcAft>
                <a:spcPts val="0"/>
              </a:spcAft>
              <a:buClr>
                <a:schemeClr val="dk1"/>
              </a:buClr>
              <a:buSzPts val="1800"/>
              <a:buChar char="•"/>
              <a:defRPr/>
            </a:lvl9pPr>
          </a:lstStyle>
          <a:p/>
        </p:txBody>
      </p:sp>
      <p:sp>
        <p:nvSpPr>
          <p:cNvPr id="75" name="Google Shape;75;p33"/>
          <p:cNvSpPr txBox="1"/>
          <p:nvPr>
            <p:ph idx="10" type="dt"/>
          </p:nvPr>
        </p:nvSpPr>
        <p:spPr>
          <a:xfrm>
            <a:off x="1306959" y="9911198"/>
            <a:ext cx="4277320" cy="5693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3"/>
          <p:cNvSpPr txBox="1"/>
          <p:nvPr>
            <p:ph idx="11" type="ftr"/>
          </p:nvPr>
        </p:nvSpPr>
        <p:spPr>
          <a:xfrm>
            <a:off x="6297166" y="9911198"/>
            <a:ext cx="6415981" cy="5693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3"/>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25"/>
          <p:cNvSpPr txBox="1"/>
          <p:nvPr>
            <p:ph type="title"/>
          </p:nvPr>
        </p:nvSpPr>
        <p:spPr>
          <a:xfrm>
            <a:off x="1306959" y="569326"/>
            <a:ext cx="16396395" cy="206689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5"/>
          <p:cNvSpPr txBox="1"/>
          <p:nvPr>
            <p:ph idx="1" type="body"/>
          </p:nvPr>
        </p:nvSpPr>
        <p:spPr>
          <a:xfrm>
            <a:off x="1306959" y="2846623"/>
            <a:ext cx="16396395" cy="678486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559"/>
              </a:spcBef>
              <a:spcAft>
                <a:spcPts val="0"/>
              </a:spcAft>
              <a:buClr>
                <a:schemeClr val="dk1"/>
              </a:buClr>
              <a:buSzPts val="1800"/>
              <a:buChar char="•"/>
              <a:defRPr/>
            </a:lvl1pPr>
            <a:lvl2pPr indent="-342900" lvl="1" marL="914400" algn="l">
              <a:lnSpc>
                <a:spcPct val="90000"/>
              </a:lnSpc>
              <a:spcBef>
                <a:spcPts val="780"/>
              </a:spcBef>
              <a:spcAft>
                <a:spcPts val="0"/>
              </a:spcAft>
              <a:buClr>
                <a:schemeClr val="dk1"/>
              </a:buClr>
              <a:buSzPts val="1800"/>
              <a:buChar char="•"/>
              <a:defRPr/>
            </a:lvl2pPr>
            <a:lvl3pPr indent="-342900" lvl="2" marL="1371600" algn="l">
              <a:lnSpc>
                <a:spcPct val="90000"/>
              </a:lnSpc>
              <a:spcBef>
                <a:spcPts val="780"/>
              </a:spcBef>
              <a:spcAft>
                <a:spcPts val="0"/>
              </a:spcAft>
              <a:buClr>
                <a:schemeClr val="dk1"/>
              </a:buClr>
              <a:buSzPts val="1800"/>
              <a:buChar char="•"/>
              <a:defRPr/>
            </a:lvl3pPr>
            <a:lvl4pPr indent="-342900" lvl="3" marL="1828800" algn="l">
              <a:lnSpc>
                <a:spcPct val="90000"/>
              </a:lnSpc>
              <a:spcBef>
                <a:spcPts val="780"/>
              </a:spcBef>
              <a:spcAft>
                <a:spcPts val="0"/>
              </a:spcAft>
              <a:buClr>
                <a:schemeClr val="dk1"/>
              </a:buClr>
              <a:buSzPts val="1800"/>
              <a:buChar char="•"/>
              <a:defRPr/>
            </a:lvl4pPr>
            <a:lvl5pPr indent="-342900" lvl="4" marL="2286000" algn="l">
              <a:lnSpc>
                <a:spcPct val="90000"/>
              </a:lnSpc>
              <a:spcBef>
                <a:spcPts val="780"/>
              </a:spcBef>
              <a:spcAft>
                <a:spcPts val="0"/>
              </a:spcAft>
              <a:buClr>
                <a:schemeClr val="dk1"/>
              </a:buClr>
              <a:buSzPts val="1800"/>
              <a:buChar char="•"/>
              <a:defRPr/>
            </a:lvl5pPr>
            <a:lvl6pPr indent="-342900" lvl="5" marL="2743200" algn="l">
              <a:lnSpc>
                <a:spcPct val="90000"/>
              </a:lnSpc>
              <a:spcBef>
                <a:spcPts val="780"/>
              </a:spcBef>
              <a:spcAft>
                <a:spcPts val="0"/>
              </a:spcAft>
              <a:buClr>
                <a:schemeClr val="dk1"/>
              </a:buClr>
              <a:buSzPts val="1800"/>
              <a:buChar char="•"/>
              <a:defRPr/>
            </a:lvl6pPr>
            <a:lvl7pPr indent="-342900" lvl="6" marL="3200400" algn="l">
              <a:lnSpc>
                <a:spcPct val="90000"/>
              </a:lnSpc>
              <a:spcBef>
                <a:spcPts val="780"/>
              </a:spcBef>
              <a:spcAft>
                <a:spcPts val="0"/>
              </a:spcAft>
              <a:buClr>
                <a:schemeClr val="dk1"/>
              </a:buClr>
              <a:buSzPts val="1800"/>
              <a:buChar char="•"/>
              <a:defRPr/>
            </a:lvl7pPr>
            <a:lvl8pPr indent="-342900" lvl="7" marL="3657600" algn="l">
              <a:lnSpc>
                <a:spcPct val="90000"/>
              </a:lnSpc>
              <a:spcBef>
                <a:spcPts val="780"/>
              </a:spcBef>
              <a:spcAft>
                <a:spcPts val="0"/>
              </a:spcAft>
              <a:buClr>
                <a:schemeClr val="dk1"/>
              </a:buClr>
              <a:buSzPts val="1800"/>
              <a:buChar char="•"/>
              <a:defRPr/>
            </a:lvl8pPr>
            <a:lvl9pPr indent="-342900" lvl="8" marL="4114800" algn="l">
              <a:lnSpc>
                <a:spcPct val="90000"/>
              </a:lnSpc>
              <a:spcBef>
                <a:spcPts val="780"/>
              </a:spcBef>
              <a:spcAft>
                <a:spcPts val="0"/>
              </a:spcAft>
              <a:buClr>
                <a:schemeClr val="dk1"/>
              </a:buClr>
              <a:buSzPts val="1800"/>
              <a:buChar char="•"/>
              <a:defRPr/>
            </a:lvl9pPr>
          </a:lstStyle>
          <a:p/>
        </p:txBody>
      </p:sp>
      <p:sp>
        <p:nvSpPr>
          <p:cNvPr id="22" name="Google Shape;22;p25"/>
          <p:cNvSpPr txBox="1"/>
          <p:nvPr>
            <p:ph idx="10" type="dt"/>
          </p:nvPr>
        </p:nvSpPr>
        <p:spPr>
          <a:xfrm>
            <a:off x="1306959" y="9911198"/>
            <a:ext cx="4277320" cy="5693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5"/>
          <p:cNvSpPr txBox="1"/>
          <p:nvPr>
            <p:ph idx="11" type="ftr"/>
          </p:nvPr>
        </p:nvSpPr>
        <p:spPr>
          <a:xfrm>
            <a:off x="6297166" y="9911198"/>
            <a:ext cx="6415981" cy="5693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5"/>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26"/>
          <p:cNvSpPr txBox="1"/>
          <p:nvPr>
            <p:ph type="title"/>
          </p:nvPr>
        </p:nvSpPr>
        <p:spPr>
          <a:xfrm>
            <a:off x="1297058" y="2665925"/>
            <a:ext cx="16396395" cy="44481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9355"/>
              <a:buFont typeface="Calibri"/>
              <a:buNone/>
              <a:defRPr sz="9355"/>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6"/>
          <p:cNvSpPr txBox="1"/>
          <p:nvPr>
            <p:ph idx="1" type="body"/>
          </p:nvPr>
        </p:nvSpPr>
        <p:spPr>
          <a:xfrm>
            <a:off x="1297058" y="7156164"/>
            <a:ext cx="16396395" cy="233918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559"/>
              </a:spcBef>
              <a:spcAft>
                <a:spcPts val="0"/>
              </a:spcAft>
              <a:buClr>
                <a:srgbClr val="888888"/>
              </a:buClr>
              <a:buSzPts val="3742"/>
              <a:buNone/>
              <a:defRPr sz="3741">
                <a:solidFill>
                  <a:srgbClr val="888888"/>
                </a:solidFill>
              </a:defRPr>
            </a:lvl1pPr>
            <a:lvl2pPr indent="-228600" lvl="1" marL="914400" algn="l">
              <a:lnSpc>
                <a:spcPct val="90000"/>
              </a:lnSpc>
              <a:spcBef>
                <a:spcPts val="780"/>
              </a:spcBef>
              <a:spcAft>
                <a:spcPts val="0"/>
              </a:spcAft>
              <a:buClr>
                <a:srgbClr val="888888"/>
              </a:buClr>
              <a:buSzPts val="3118"/>
              <a:buNone/>
              <a:defRPr sz="3118">
                <a:solidFill>
                  <a:srgbClr val="888888"/>
                </a:solidFill>
              </a:defRPr>
            </a:lvl2pPr>
            <a:lvl3pPr indent="-228600" lvl="2" marL="1371600" algn="l">
              <a:lnSpc>
                <a:spcPct val="90000"/>
              </a:lnSpc>
              <a:spcBef>
                <a:spcPts val="780"/>
              </a:spcBef>
              <a:spcAft>
                <a:spcPts val="0"/>
              </a:spcAft>
              <a:buClr>
                <a:srgbClr val="888888"/>
              </a:buClr>
              <a:buSzPts val="2807"/>
              <a:buNone/>
              <a:defRPr sz="2807">
                <a:solidFill>
                  <a:srgbClr val="888888"/>
                </a:solidFill>
              </a:defRPr>
            </a:lvl3pPr>
            <a:lvl4pPr indent="-228600" lvl="3" marL="1828800" algn="l">
              <a:lnSpc>
                <a:spcPct val="90000"/>
              </a:lnSpc>
              <a:spcBef>
                <a:spcPts val="780"/>
              </a:spcBef>
              <a:spcAft>
                <a:spcPts val="0"/>
              </a:spcAft>
              <a:buClr>
                <a:srgbClr val="888888"/>
              </a:buClr>
              <a:buSzPts val="2495"/>
              <a:buNone/>
              <a:defRPr sz="2495">
                <a:solidFill>
                  <a:srgbClr val="888888"/>
                </a:solidFill>
              </a:defRPr>
            </a:lvl4pPr>
            <a:lvl5pPr indent="-228600" lvl="4" marL="2286000" algn="l">
              <a:lnSpc>
                <a:spcPct val="90000"/>
              </a:lnSpc>
              <a:spcBef>
                <a:spcPts val="780"/>
              </a:spcBef>
              <a:spcAft>
                <a:spcPts val="0"/>
              </a:spcAft>
              <a:buClr>
                <a:srgbClr val="888888"/>
              </a:buClr>
              <a:buSzPts val="2495"/>
              <a:buNone/>
              <a:defRPr sz="2495">
                <a:solidFill>
                  <a:srgbClr val="888888"/>
                </a:solidFill>
              </a:defRPr>
            </a:lvl5pPr>
            <a:lvl6pPr indent="-228600" lvl="5" marL="2743200" algn="l">
              <a:lnSpc>
                <a:spcPct val="90000"/>
              </a:lnSpc>
              <a:spcBef>
                <a:spcPts val="780"/>
              </a:spcBef>
              <a:spcAft>
                <a:spcPts val="0"/>
              </a:spcAft>
              <a:buClr>
                <a:srgbClr val="888888"/>
              </a:buClr>
              <a:buSzPts val="2495"/>
              <a:buNone/>
              <a:defRPr sz="2495">
                <a:solidFill>
                  <a:srgbClr val="888888"/>
                </a:solidFill>
              </a:defRPr>
            </a:lvl6pPr>
            <a:lvl7pPr indent="-228600" lvl="6" marL="3200400" algn="l">
              <a:lnSpc>
                <a:spcPct val="90000"/>
              </a:lnSpc>
              <a:spcBef>
                <a:spcPts val="780"/>
              </a:spcBef>
              <a:spcAft>
                <a:spcPts val="0"/>
              </a:spcAft>
              <a:buClr>
                <a:srgbClr val="888888"/>
              </a:buClr>
              <a:buSzPts val="2495"/>
              <a:buNone/>
              <a:defRPr sz="2495">
                <a:solidFill>
                  <a:srgbClr val="888888"/>
                </a:solidFill>
              </a:defRPr>
            </a:lvl7pPr>
            <a:lvl8pPr indent="-228600" lvl="7" marL="3657600" algn="l">
              <a:lnSpc>
                <a:spcPct val="90000"/>
              </a:lnSpc>
              <a:spcBef>
                <a:spcPts val="780"/>
              </a:spcBef>
              <a:spcAft>
                <a:spcPts val="0"/>
              </a:spcAft>
              <a:buClr>
                <a:srgbClr val="888888"/>
              </a:buClr>
              <a:buSzPts val="2495"/>
              <a:buNone/>
              <a:defRPr sz="2495">
                <a:solidFill>
                  <a:srgbClr val="888888"/>
                </a:solidFill>
              </a:defRPr>
            </a:lvl8pPr>
            <a:lvl9pPr indent="-228600" lvl="8" marL="4114800" algn="l">
              <a:lnSpc>
                <a:spcPct val="90000"/>
              </a:lnSpc>
              <a:spcBef>
                <a:spcPts val="780"/>
              </a:spcBef>
              <a:spcAft>
                <a:spcPts val="0"/>
              </a:spcAft>
              <a:buClr>
                <a:srgbClr val="888888"/>
              </a:buClr>
              <a:buSzPts val="2495"/>
              <a:buNone/>
              <a:defRPr sz="2495">
                <a:solidFill>
                  <a:srgbClr val="888888"/>
                </a:solidFill>
              </a:defRPr>
            </a:lvl9pPr>
          </a:lstStyle>
          <a:p/>
        </p:txBody>
      </p:sp>
      <p:sp>
        <p:nvSpPr>
          <p:cNvPr id="28" name="Google Shape;28;p26"/>
          <p:cNvSpPr txBox="1"/>
          <p:nvPr>
            <p:ph idx="10" type="dt"/>
          </p:nvPr>
        </p:nvSpPr>
        <p:spPr>
          <a:xfrm>
            <a:off x="1306959" y="9911198"/>
            <a:ext cx="4277320" cy="5693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6"/>
          <p:cNvSpPr txBox="1"/>
          <p:nvPr>
            <p:ph idx="11" type="ftr"/>
          </p:nvPr>
        </p:nvSpPr>
        <p:spPr>
          <a:xfrm>
            <a:off x="6297166" y="9911198"/>
            <a:ext cx="6415981" cy="5693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6"/>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27"/>
          <p:cNvSpPr txBox="1"/>
          <p:nvPr>
            <p:ph type="title"/>
          </p:nvPr>
        </p:nvSpPr>
        <p:spPr>
          <a:xfrm>
            <a:off x="1306959" y="569326"/>
            <a:ext cx="16396395" cy="206689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7"/>
          <p:cNvSpPr txBox="1"/>
          <p:nvPr>
            <p:ph idx="1" type="body"/>
          </p:nvPr>
        </p:nvSpPr>
        <p:spPr>
          <a:xfrm>
            <a:off x="1306959" y="2846623"/>
            <a:ext cx="8079383" cy="678486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559"/>
              </a:spcBef>
              <a:spcAft>
                <a:spcPts val="0"/>
              </a:spcAft>
              <a:buClr>
                <a:schemeClr val="dk1"/>
              </a:buClr>
              <a:buSzPts val="1800"/>
              <a:buChar char="•"/>
              <a:defRPr/>
            </a:lvl1pPr>
            <a:lvl2pPr indent="-342900" lvl="1" marL="914400" algn="l">
              <a:lnSpc>
                <a:spcPct val="90000"/>
              </a:lnSpc>
              <a:spcBef>
                <a:spcPts val="780"/>
              </a:spcBef>
              <a:spcAft>
                <a:spcPts val="0"/>
              </a:spcAft>
              <a:buClr>
                <a:schemeClr val="dk1"/>
              </a:buClr>
              <a:buSzPts val="1800"/>
              <a:buChar char="•"/>
              <a:defRPr/>
            </a:lvl2pPr>
            <a:lvl3pPr indent="-342900" lvl="2" marL="1371600" algn="l">
              <a:lnSpc>
                <a:spcPct val="90000"/>
              </a:lnSpc>
              <a:spcBef>
                <a:spcPts val="780"/>
              </a:spcBef>
              <a:spcAft>
                <a:spcPts val="0"/>
              </a:spcAft>
              <a:buClr>
                <a:schemeClr val="dk1"/>
              </a:buClr>
              <a:buSzPts val="1800"/>
              <a:buChar char="•"/>
              <a:defRPr/>
            </a:lvl3pPr>
            <a:lvl4pPr indent="-342900" lvl="3" marL="1828800" algn="l">
              <a:lnSpc>
                <a:spcPct val="90000"/>
              </a:lnSpc>
              <a:spcBef>
                <a:spcPts val="780"/>
              </a:spcBef>
              <a:spcAft>
                <a:spcPts val="0"/>
              </a:spcAft>
              <a:buClr>
                <a:schemeClr val="dk1"/>
              </a:buClr>
              <a:buSzPts val="1800"/>
              <a:buChar char="•"/>
              <a:defRPr/>
            </a:lvl4pPr>
            <a:lvl5pPr indent="-342900" lvl="4" marL="2286000" algn="l">
              <a:lnSpc>
                <a:spcPct val="90000"/>
              </a:lnSpc>
              <a:spcBef>
                <a:spcPts val="780"/>
              </a:spcBef>
              <a:spcAft>
                <a:spcPts val="0"/>
              </a:spcAft>
              <a:buClr>
                <a:schemeClr val="dk1"/>
              </a:buClr>
              <a:buSzPts val="1800"/>
              <a:buChar char="•"/>
              <a:defRPr/>
            </a:lvl5pPr>
            <a:lvl6pPr indent="-342900" lvl="5" marL="2743200" algn="l">
              <a:lnSpc>
                <a:spcPct val="90000"/>
              </a:lnSpc>
              <a:spcBef>
                <a:spcPts val="780"/>
              </a:spcBef>
              <a:spcAft>
                <a:spcPts val="0"/>
              </a:spcAft>
              <a:buClr>
                <a:schemeClr val="dk1"/>
              </a:buClr>
              <a:buSzPts val="1800"/>
              <a:buChar char="•"/>
              <a:defRPr/>
            </a:lvl6pPr>
            <a:lvl7pPr indent="-342900" lvl="6" marL="3200400" algn="l">
              <a:lnSpc>
                <a:spcPct val="90000"/>
              </a:lnSpc>
              <a:spcBef>
                <a:spcPts val="780"/>
              </a:spcBef>
              <a:spcAft>
                <a:spcPts val="0"/>
              </a:spcAft>
              <a:buClr>
                <a:schemeClr val="dk1"/>
              </a:buClr>
              <a:buSzPts val="1800"/>
              <a:buChar char="•"/>
              <a:defRPr/>
            </a:lvl7pPr>
            <a:lvl8pPr indent="-342900" lvl="7" marL="3657600" algn="l">
              <a:lnSpc>
                <a:spcPct val="90000"/>
              </a:lnSpc>
              <a:spcBef>
                <a:spcPts val="780"/>
              </a:spcBef>
              <a:spcAft>
                <a:spcPts val="0"/>
              </a:spcAft>
              <a:buClr>
                <a:schemeClr val="dk1"/>
              </a:buClr>
              <a:buSzPts val="1800"/>
              <a:buChar char="•"/>
              <a:defRPr/>
            </a:lvl8pPr>
            <a:lvl9pPr indent="-342900" lvl="8" marL="4114800" algn="l">
              <a:lnSpc>
                <a:spcPct val="90000"/>
              </a:lnSpc>
              <a:spcBef>
                <a:spcPts val="780"/>
              </a:spcBef>
              <a:spcAft>
                <a:spcPts val="0"/>
              </a:spcAft>
              <a:buClr>
                <a:schemeClr val="dk1"/>
              </a:buClr>
              <a:buSzPts val="1800"/>
              <a:buChar char="•"/>
              <a:defRPr/>
            </a:lvl9pPr>
          </a:lstStyle>
          <a:p/>
        </p:txBody>
      </p:sp>
      <p:sp>
        <p:nvSpPr>
          <p:cNvPr id="34" name="Google Shape;34;p27"/>
          <p:cNvSpPr txBox="1"/>
          <p:nvPr>
            <p:ph idx="2" type="body"/>
          </p:nvPr>
        </p:nvSpPr>
        <p:spPr>
          <a:xfrm>
            <a:off x="9623971" y="2846623"/>
            <a:ext cx="8079383" cy="678486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559"/>
              </a:spcBef>
              <a:spcAft>
                <a:spcPts val="0"/>
              </a:spcAft>
              <a:buClr>
                <a:schemeClr val="dk1"/>
              </a:buClr>
              <a:buSzPts val="1800"/>
              <a:buChar char="•"/>
              <a:defRPr/>
            </a:lvl1pPr>
            <a:lvl2pPr indent="-342900" lvl="1" marL="914400" algn="l">
              <a:lnSpc>
                <a:spcPct val="90000"/>
              </a:lnSpc>
              <a:spcBef>
                <a:spcPts val="780"/>
              </a:spcBef>
              <a:spcAft>
                <a:spcPts val="0"/>
              </a:spcAft>
              <a:buClr>
                <a:schemeClr val="dk1"/>
              </a:buClr>
              <a:buSzPts val="1800"/>
              <a:buChar char="•"/>
              <a:defRPr/>
            </a:lvl2pPr>
            <a:lvl3pPr indent="-342900" lvl="2" marL="1371600" algn="l">
              <a:lnSpc>
                <a:spcPct val="90000"/>
              </a:lnSpc>
              <a:spcBef>
                <a:spcPts val="780"/>
              </a:spcBef>
              <a:spcAft>
                <a:spcPts val="0"/>
              </a:spcAft>
              <a:buClr>
                <a:schemeClr val="dk1"/>
              </a:buClr>
              <a:buSzPts val="1800"/>
              <a:buChar char="•"/>
              <a:defRPr/>
            </a:lvl3pPr>
            <a:lvl4pPr indent="-342900" lvl="3" marL="1828800" algn="l">
              <a:lnSpc>
                <a:spcPct val="90000"/>
              </a:lnSpc>
              <a:spcBef>
                <a:spcPts val="780"/>
              </a:spcBef>
              <a:spcAft>
                <a:spcPts val="0"/>
              </a:spcAft>
              <a:buClr>
                <a:schemeClr val="dk1"/>
              </a:buClr>
              <a:buSzPts val="1800"/>
              <a:buChar char="•"/>
              <a:defRPr/>
            </a:lvl4pPr>
            <a:lvl5pPr indent="-342900" lvl="4" marL="2286000" algn="l">
              <a:lnSpc>
                <a:spcPct val="90000"/>
              </a:lnSpc>
              <a:spcBef>
                <a:spcPts val="780"/>
              </a:spcBef>
              <a:spcAft>
                <a:spcPts val="0"/>
              </a:spcAft>
              <a:buClr>
                <a:schemeClr val="dk1"/>
              </a:buClr>
              <a:buSzPts val="1800"/>
              <a:buChar char="•"/>
              <a:defRPr/>
            </a:lvl5pPr>
            <a:lvl6pPr indent="-342900" lvl="5" marL="2743200" algn="l">
              <a:lnSpc>
                <a:spcPct val="90000"/>
              </a:lnSpc>
              <a:spcBef>
                <a:spcPts val="780"/>
              </a:spcBef>
              <a:spcAft>
                <a:spcPts val="0"/>
              </a:spcAft>
              <a:buClr>
                <a:schemeClr val="dk1"/>
              </a:buClr>
              <a:buSzPts val="1800"/>
              <a:buChar char="•"/>
              <a:defRPr/>
            </a:lvl6pPr>
            <a:lvl7pPr indent="-342900" lvl="6" marL="3200400" algn="l">
              <a:lnSpc>
                <a:spcPct val="90000"/>
              </a:lnSpc>
              <a:spcBef>
                <a:spcPts val="780"/>
              </a:spcBef>
              <a:spcAft>
                <a:spcPts val="0"/>
              </a:spcAft>
              <a:buClr>
                <a:schemeClr val="dk1"/>
              </a:buClr>
              <a:buSzPts val="1800"/>
              <a:buChar char="•"/>
              <a:defRPr/>
            </a:lvl7pPr>
            <a:lvl8pPr indent="-342900" lvl="7" marL="3657600" algn="l">
              <a:lnSpc>
                <a:spcPct val="90000"/>
              </a:lnSpc>
              <a:spcBef>
                <a:spcPts val="780"/>
              </a:spcBef>
              <a:spcAft>
                <a:spcPts val="0"/>
              </a:spcAft>
              <a:buClr>
                <a:schemeClr val="dk1"/>
              </a:buClr>
              <a:buSzPts val="1800"/>
              <a:buChar char="•"/>
              <a:defRPr/>
            </a:lvl8pPr>
            <a:lvl9pPr indent="-342900" lvl="8" marL="4114800" algn="l">
              <a:lnSpc>
                <a:spcPct val="90000"/>
              </a:lnSpc>
              <a:spcBef>
                <a:spcPts val="780"/>
              </a:spcBef>
              <a:spcAft>
                <a:spcPts val="0"/>
              </a:spcAft>
              <a:buClr>
                <a:schemeClr val="dk1"/>
              </a:buClr>
              <a:buSzPts val="1800"/>
              <a:buChar char="•"/>
              <a:defRPr/>
            </a:lvl9pPr>
          </a:lstStyle>
          <a:p/>
        </p:txBody>
      </p:sp>
      <p:sp>
        <p:nvSpPr>
          <p:cNvPr id="35" name="Google Shape;35;p27"/>
          <p:cNvSpPr txBox="1"/>
          <p:nvPr>
            <p:ph idx="10" type="dt"/>
          </p:nvPr>
        </p:nvSpPr>
        <p:spPr>
          <a:xfrm>
            <a:off x="1306959" y="9911198"/>
            <a:ext cx="4277320" cy="5693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7"/>
          <p:cNvSpPr txBox="1"/>
          <p:nvPr>
            <p:ph idx="11" type="ftr"/>
          </p:nvPr>
        </p:nvSpPr>
        <p:spPr>
          <a:xfrm>
            <a:off x="6297166" y="9911198"/>
            <a:ext cx="6415981" cy="5693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7"/>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28"/>
          <p:cNvSpPr txBox="1"/>
          <p:nvPr>
            <p:ph type="title"/>
          </p:nvPr>
        </p:nvSpPr>
        <p:spPr>
          <a:xfrm>
            <a:off x="1309435" y="569326"/>
            <a:ext cx="16396395" cy="206689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8"/>
          <p:cNvSpPr txBox="1"/>
          <p:nvPr>
            <p:ph idx="1" type="body"/>
          </p:nvPr>
        </p:nvSpPr>
        <p:spPr>
          <a:xfrm>
            <a:off x="1309436" y="2621369"/>
            <a:ext cx="8042253" cy="128469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559"/>
              </a:spcBef>
              <a:spcAft>
                <a:spcPts val="0"/>
              </a:spcAft>
              <a:buClr>
                <a:schemeClr val="dk1"/>
              </a:buClr>
              <a:buSzPts val="3742"/>
              <a:buNone/>
              <a:defRPr b="1" sz="3741"/>
            </a:lvl1pPr>
            <a:lvl2pPr indent="-228600" lvl="1" marL="914400" algn="l">
              <a:lnSpc>
                <a:spcPct val="90000"/>
              </a:lnSpc>
              <a:spcBef>
                <a:spcPts val="780"/>
              </a:spcBef>
              <a:spcAft>
                <a:spcPts val="0"/>
              </a:spcAft>
              <a:buClr>
                <a:schemeClr val="dk1"/>
              </a:buClr>
              <a:buSzPts val="3118"/>
              <a:buNone/>
              <a:defRPr b="1" sz="3118"/>
            </a:lvl2pPr>
            <a:lvl3pPr indent="-228600" lvl="2" marL="1371600" algn="l">
              <a:lnSpc>
                <a:spcPct val="90000"/>
              </a:lnSpc>
              <a:spcBef>
                <a:spcPts val="780"/>
              </a:spcBef>
              <a:spcAft>
                <a:spcPts val="0"/>
              </a:spcAft>
              <a:buClr>
                <a:schemeClr val="dk1"/>
              </a:buClr>
              <a:buSzPts val="2807"/>
              <a:buNone/>
              <a:defRPr b="1" sz="2807"/>
            </a:lvl3pPr>
            <a:lvl4pPr indent="-228600" lvl="3" marL="1828800" algn="l">
              <a:lnSpc>
                <a:spcPct val="90000"/>
              </a:lnSpc>
              <a:spcBef>
                <a:spcPts val="780"/>
              </a:spcBef>
              <a:spcAft>
                <a:spcPts val="0"/>
              </a:spcAft>
              <a:buClr>
                <a:schemeClr val="dk1"/>
              </a:buClr>
              <a:buSzPts val="2495"/>
              <a:buNone/>
              <a:defRPr b="1" sz="2495"/>
            </a:lvl4pPr>
            <a:lvl5pPr indent="-228600" lvl="4" marL="2286000" algn="l">
              <a:lnSpc>
                <a:spcPct val="90000"/>
              </a:lnSpc>
              <a:spcBef>
                <a:spcPts val="780"/>
              </a:spcBef>
              <a:spcAft>
                <a:spcPts val="0"/>
              </a:spcAft>
              <a:buClr>
                <a:schemeClr val="dk1"/>
              </a:buClr>
              <a:buSzPts val="2495"/>
              <a:buNone/>
              <a:defRPr b="1" sz="2495"/>
            </a:lvl5pPr>
            <a:lvl6pPr indent="-228600" lvl="5" marL="2743200" algn="l">
              <a:lnSpc>
                <a:spcPct val="90000"/>
              </a:lnSpc>
              <a:spcBef>
                <a:spcPts val="780"/>
              </a:spcBef>
              <a:spcAft>
                <a:spcPts val="0"/>
              </a:spcAft>
              <a:buClr>
                <a:schemeClr val="dk1"/>
              </a:buClr>
              <a:buSzPts val="2495"/>
              <a:buNone/>
              <a:defRPr b="1" sz="2495"/>
            </a:lvl6pPr>
            <a:lvl7pPr indent="-228600" lvl="6" marL="3200400" algn="l">
              <a:lnSpc>
                <a:spcPct val="90000"/>
              </a:lnSpc>
              <a:spcBef>
                <a:spcPts val="780"/>
              </a:spcBef>
              <a:spcAft>
                <a:spcPts val="0"/>
              </a:spcAft>
              <a:buClr>
                <a:schemeClr val="dk1"/>
              </a:buClr>
              <a:buSzPts val="2495"/>
              <a:buNone/>
              <a:defRPr b="1" sz="2495"/>
            </a:lvl7pPr>
            <a:lvl8pPr indent="-228600" lvl="7" marL="3657600" algn="l">
              <a:lnSpc>
                <a:spcPct val="90000"/>
              </a:lnSpc>
              <a:spcBef>
                <a:spcPts val="780"/>
              </a:spcBef>
              <a:spcAft>
                <a:spcPts val="0"/>
              </a:spcAft>
              <a:buClr>
                <a:schemeClr val="dk1"/>
              </a:buClr>
              <a:buSzPts val="2495"/>
              <a:buNone/>
              <a:defRPr b="1" sz="2495"/>
            </a:lvl8pPr>
            <a:lvl9pPr indent="-228600" lvl="8" marL="4114800" algn="l">
              <a:lnSpc>
                <a:spcPct val="90000"/>
              </a:lnSpc>
              <a:spcBef>
                <a:spcPts val="780"/>
              </a:spcBef>
              <a:spcAft>
                <a:spcPts val="0"/>
              </a:spcAft>
              <a:buClr>
                <a:schemeClr val="dk1"/>
              </a:buClr>
              <a:buSzPts val="2495"/>
              <a:buNone/>
              <a:defRPr b="1" sz="2495"/>
            </a:lvl9pPr>
          </a:lstStyle>
          <a:p/>
        </p:txBody>
      </p:sp>
      <p:sp>
        <p:nvSpPr>
          <p:cNvPr id="41" name="Google Shape;41;p28"/>
          <p:cNvSpPr txBox="1"/>
          <p:nvPr>
            <p:ph idx="2" type="body"/>
          </p:nvPr>
        </p:nvSpPr>
        <p:spPr>
          <a:xfrm>
            <a:off x="1309436" y="3906061"/>
            <a:ext cx="8042253" cy="574522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559"/>
              </a:spcBef>
              <a:spcAft>
                <a:spcPts val="0"/>
              </a:spcAft>
              <a:buClr>
                <a:schemeClr val="dk1"/>
              </a:buClr>
              <a:buSzPts val="1800"/>
              <a:buChar char="•"/>
              <a:defRPr/>
            </a:lvl1pPr>
            <a:lvl2pPr indent="-342900" lvl="1" marL="914400" algn="l">
              <a:lnSpc>
                <a:spcPct val="90000"/>
              </a:lnSpc>
              <a:spcBef>
                <a:spcPts val="780"/>
              </a:spcBef>
              <a:spcAft>
                <a:spcPts val="0"/>
              </a:spcAft>
              <a:buClr>
                <a:schemeClr val="dk1"/>
              </a:buClr>
              <a:buSzPts val="1800"/>
              <a:buChar char="•"/>
              <a:defRPr/>
            </a:lvl2pPr>
            <a:lvl3pPr indent="-342900" lvl="2" marL="1371600" algn="l">
              <a:lnSpc>
                <a:spcPct val="90000"/>
              </a:lnSpc>
              <a:spcBef>
                <a:spcPts val="780"/>
              </a:spcBef>
              <a:spcAft>
                <a:spcPts val="0"/>
              </a:spcAft>
              <a:buClr>
                <a:schemeClr val="dk1"/>
              </a:buClr>
              <a:buSzPts val="1800"/>
              <a:buChar char="•"/>
              <a:defRPr/>
            </a:lvl3pPr>
            <a:lvl4pPr indent="-342900" lvl="3" marL="1828800" algn="l">
              <a:lnSpc>
                <a:spcPct val="90000"/>
              </a:lnSpc>
              <a:spcBef>
                <a:spcPts val="780"/>
              </a:spcBef>
              <a:spcAft>
                <a:spcPts val="0"/>
              </a:spcAft>
              <a:buClr>
                <a:schemeClr val="dk1"/>
              </a:buClr>
              <a:buSzPts val="1800"/>
              <a:buChar char="•"/>
              <a:defRPr/>
            </a:lvl4pPr>
            <a:lvl5pPr indent="-342900" lvl="4" marL="2286000" algn="l">
              <a:lnSpc>
                <a:spcPct val="90000"/>
              </a:lnSpc>
              <a:spcBef>
                <a:spcPts val="780"/>
              </a:spcBef>
              <a:spcAft>
                <a:spcPts val="0"/>
              </a:spcAft>
              <a:buClr>
                <a:schemeClr val="dk1"/>
              </a:buClr>
              <a:buSzPts val="1800"/>
              <a:buChar char="•"/>
              <a:defRPr/>
            </a:lvl5pPr>
            <a:lvl6pPr indent="-342900" lvl="5" marL="2743200" algn="l">
              <a:lnSpc>
                <a:spcPct val="90000"/>
              </a:lnSpc>
              <a:spcBef>
                <a:spcPts val="780"/>
              </a:spcBef>
              <a:spcAft>
                <a:spcPts val="0"/>
              </a:spcAft>
              <a:buClr>
                <a:schemeClr val="dk1"/>
              </a:buClr>
              <a:buSzPts val="1800"/>
              <a:buChar char="•"/>
              <a:defRPr/>
            </a:lvl6pPr>
            <a:lvl7pPr indent="-342900" lvl="6" marL="3200400" algn="l">
              <a:lnSpc>
                <a:spcPct val="90000"/>
              </a:lnSpc>
              <a:spcBef>
                <a:spcPts val="780"/>
              </a:spcBef>
              <a:spcAft>
                <a:spcPts val="0"/>
              </a:spcAft>
              <a:buClr>
                <a:schemeClr val="dk1"/>
              </a:buClr>
              <a:buSzPts val="1800"/>
              <a:buChar char="•"/>
              <a:defRPr/>
            </a:lvl7pPr>
            <a:lvl8pPr indent="-342900" lvl="7" marL="3657600" algn="l">
              <a:lnSpc>
                <a:spcPct val="90000"/>
              </a:lnSpc>
              <a:spcBef>
                <a:spcPts val="780"/>
              </a:spcBef>
              <a:spcAft>
                <a:spcPts val="0"/>
              </a:spcAft>
              <a:buClr>
                <a:schemeClr val="dk1"/>
              </a:buClr>
              <a:buSzPts val="1800"/>
              <a:buChar char="•"/>
              <a:defRPr/>
            </a:lvl8pPr>
            <a:lvl9pPr indent="-342900" lvl="8" marL="4114800" algn="l">
              <a:lnSpc>
                <a:spcPct val="90000"/>
              </a:lnSpc>
              <a:spcBef>
                <a:spcPts val="780"/>
              </a:spcBef>
              <a:spcAft>
                <a:spcPts val="0"/>
              </a:spcAft>
              <a:buClr>
                <a:schemeClr val="dk1"/>
              </a:buClr>
              <a:buSzPts val="1800"/>
              <a:buChar char="•"/>
              <a:defRPr/>
            </a:lvl9pPr>
          </a:lstStyle>
          <a:p/>
        </p:txBody>
      </p:sp>
      <p:sp>
        <p:nvSpPr>
          <p:cNvPr id="42" name="Google Shape;42;p28"/>
          <p:cNvSpPr txBox="1"/>
          <p:nvPr>
            <p:ph idx="3" type="body"/>
          </p:nvPr>
        </p:nvSpPr>
        <p:spPr>
          <a:xfrm>
            <a:off x="9623971" y="2621369"/>
            <a:ext cx="8081859" cy="128469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559"/>
              </a:spcBef>
              <a:spcAft>
                <a:spcPts val="0"/>
              </a:spcAft>
              <a:buClr>
                <a:schemeClr val="dk1"/>
              </a:buClr>
              <a:buSzPts val="3742"/>
              <a:buNone/>
              <a:defRPr b="1" sz="3741"/>
            </a:lvl1pPr>
            <a:lvl2pPr indent="-228600" lvl="1" marL="914400" algn="l">
              <a:lnSpc>
                <a:spcPct val="90000"/>
              </a:lnSpc>
              <a:spcBef>
                <a:spcPts val="780"/>
              </a:spcBef>
              <a:spcAft>
                <a:spcPts val="0"/>
              </a:spcAft>
              <a:buClr>
                <a:schemeClr val="dk1"/>
              </a:buClr>
              <a:buSzPts val="3118"/>
              <a:buNone/>
              <a:defRPr b="1" sz="3118"/>
            </a:lvl2pPr>
            <a:lvl3pPr indent="-228600" lvl="2" marL="1371600" algn="l">
              <a:lnSpc>
                <a:spcPct val="90000"/>
              </a:lnSpc>
              <a:spcBef>
                <a:spcPts val="780"/>
              </a:spcBef>
              <a:spcAft>
                <a:spcPts val="0"/>
              </a:spcAft>
              <a:buClr>
                <a:schemeClr val="dk1"/>
              </a:buClr>
              <a:buSzPts val="2807"/>
              <a:buNone/>
              <a:defRPr b="1" sz="2807"/>
            </a:lvl3pPr>
            <a:lvl4pPr indent="-228600" lvl="3" marL="1828800" algn="l">
              <a:lnSpc>
                <a:spcPct val="90000"/>
              </a:lnSpc>
              <a:spcBef>
                <a:spcPts val="780"/>
              </a:spcBef>
              <a:spcAft>
                <a:spcPts val="0"/>
              </a:spcAft>
              <a:buClr>
                <a:schemeClr val="dk1"/>
              </a:buClr>
              <a:buSzPts val="2495"/>
              <a:buNone/>
              <a:defRPr b="1" sz="2495"/>
            </a:lvl4pPr>
            <a:lvl5pPr indent="-228600" lvl="4" marL="2286000" algn="l">
              <a:lnSpc>
                <a:spcPct val="90000"/>
              </a:lnSpc>
              <a:spcBef>
                <a:spcPts val="780"/>
              </a:spcBef>
              <a:spcAft>
                <a:spcPts val="0"/>
              </a:spcAft>
              <a:buClr>
                <a:schemeClr val="dk1"/>
              </a:buClr>
              <a:buSzPts val="2495"/>
              <a:buNone/>
              <a:defRPr b="1" sz="2495"/>
            </a:lvl5pPr>
            <a:lvl6pPr indent="-228600" lvl="5" marL="2743200" algn="l">
              <a:lnSpc>
                <a:spcPct val="90000"/>
              </a:lnSpc>
              <a:spcBef>
                <a:spcPts val="780"/>
              </a:spcBef>
              <a:spcAft>
                <a:spcPts val="0"/>
              </a:spcAft>
              <a:buClr>
                <a:schemeClr val="dk1"/>
              </a:buClr>
              <a:buSzPts val="2495"/>
              <a:buNone/>
              <a:defRPr b="1" sz="2495"/>
            </a:lvl6pPr>
            <a:lvl7pPr indent="-228600" lvl="6" marL="3200400" algn="l">
              <a:lnSpc>
                <a:spcPct val="90000"/>
              </a:lnSpc>
              <a:spcBef>
                <a:spcPts val="780"/>
              </a:spcBef>
              <a:spcAft>
                <a:spcPts val="0"/>
              </a:spcAft>
              <a:buClr>
                <a:schemeClr val="dk1"/>
              </a:buClr>
              <a:buSzPts val="2495"/>
              <a:buNone/>
              <a:defRPr b="1" sz="2495"/>
            </a:lvl7pPr>
            <a:lvl8pPr indent="-228600" lvl="7" marL="3657600" algn="l">
              <a:lnSpc>
                <a:spcPct val="90000"/>
              </a:lnSpc>
              <a:spcBef>
                <a:spcPts val="780"/>
              </a:spcBef>
              <a:spcAft>
                <a:spcPts val="0"/>
              </a:spcAft>
              <a:buClr>
                <a:schemeClr val="dk1"/>
              </a:buClr>
              <a:buSzPts val="2495"/>
              <a:buNone/>
              <a:defRPr b="1" sz="2495"/>
            </a:lvl8pPr>
            <a:lvl9pPr indent="-228600" lvl="8" marL="4114800" algn="l">
              <a:lnSpc>
                <a:spcPct val="90000"/>
              </a:lnSpc>
              <a:spcBef>
                <a:spcPts val="780"/>
              </a:spcBef>
              <a:spcAft>
                <a:spcPts val="0"/>
              </a:spcAft>
              <a:buClr>
                <a:schemeClr val="dk1"/>
              </a:buClr>
              <a:buSzPts val="2495"/>
              <a:buNone/>
              <a:defRPr b="1" sz="2495"/>
            </a:lvl9pPr>
          </a:lstStyle>
          <a:p/>
        </p:txBody>
      </p:sp>
      <p:sp>
        <p:nvSpPr>
          <p:cNvPr id="43" name="Google Shape;43;p28"/>
          <p:cNvSpPr txBox="1"/>
          <p:nvPr>
            <p:ph idx="4" type="body"/>
          </p:nvPr>
        </p:nvSpPr>
        <p:spPr>
          <a:xfrm>
            <a:off x="9623971" y="3906061"/>
            <a:ext cx="8081859" cy="574522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559"/>
              </a:spcBef>
              <a:spcAft>
                <a:spcPts val="0"/>
              </a:spcAft>
              <a:buClr>
                <a:schemeClr val="dk1"/>
              </a:buClr>
              <a:buSzPts val="1800"/>
              <a:buChar char="•"/>
              <a:defRPr/>
            </a:lvl1pPr>
            <a:lvl2pPr indent="-342900" lvl="1" marL="914400" algn="l">
              <a:lnSpc>
                <a:spcPct val="90000"/>
              </a:lnSpc>
              <a:spcBef>
                <a:spcPts val="780"/>
              </a:spcBef>
              <a:spcAft>
                <a:spcPts val="0"/>
              </a:spcAft>
              <a:buClr>
                <a:schemeClr val="dk1"/>
              </a:buClr>
              <a:buSzPts val="1800"/>
              <a:buChar char="•"/>
              <a:defRPr/>
            </a:lvl2pPr>
            <a:lvl3pPr indent="-342900" lvl="2" marL="1371600" algn="l">
              <a:lnSpc>
                <a:spcPct val="90000"/>
              </a:lnSpc>
              <a:spcBef>
                <a:spcPts val="780"/>
              </a:spcBef>
              <a:spcAft>
                <a:spcPts val="0"/>
              </a:spcAft>
              <a:buClr>
                <a:schemeClr val="dk1"/>
              </a:buClr>
              <a:buSzPts val="1800"/>
              <a:buChar char="•"/>
              <a:defRPr/>
            </a:lvl3pPr>
            <a:lvl4pPr indent="-342900" lvl="3" marL="1828800" algn="l">
              <a:lnSpc>
                <a:spcPct val="90000"/>
              </a:lnSpc>
              <a:spcBef>
                <a:spcPts val="780"/>
              </a:spcBef>
              <a:spcAft>
                <a:spcPts val="0"/>
              </a:spcAft>
              <a:buClr>
                <a:schemeClr val="dk1"/>
              </a:buClr>
              <a:buSzPts val="1800"/>
              <a:buChar char="•"/>
              <a:defRPr/>
            </a:lvl4pPr>
            <a:lvl5pPr indent="-342900" lvl="4" marL="2286000" algn="l">
              <a:lnSpc>
                <a:spcPct val="90000"/>
              </a:lnSpc>
              <a:spcBef>
                <a:spcPts val="780"/>
              </a:spcBef>
              <a:spcAft>
                <a:spcPts val="0"/>
              </a:spcAft>
              <a:buClr>
                <a:schemeClr val="dk1"/>
              </a:buClr>
              <a:buSzPts val="1800"/>
              <a:buChar char="•"/>
              <a:defRPr/>
            </a:lvl5pPr>
            <a:lvl6pPr indent="-342900" lvl="5" marL="2743200" algn="l">
              <a:lnSpc>
                <a:spcPct val="90000"/>
              </a:lnSpc>
              <a:spcBef>
                <a:spcPts val="780"/>
              </a:spcBef>
              <a:spcAft>
                <a:spcPts val="0"/>
              </a:spcAft>
              <a:buClr>
                <a:schemeClr val="dk1"/>
              </a:buClr>
              <a:buSzPts val="1800"/>
              <a:buChar char="•"/>
              <a:defRPr/>
            </a:lvl6pPr>
            <a:lvl7pPr indent="-342900" lvl="6" marL="3200400" algn="l">
              <a:lnSpc>
                <a:spcPct val="90000"/>
              </a:lnSpc>
              <a:spcBef>
                <a:spcPts val="780"/>
              </a:spcBef>
              <a:spcAft>
                <a:spcPts val="0"/>
              </a:spcAft>
              <a:buClr>
                <a:schemeClr val="dk1"/>
              </a:buClr>
              <a:buSzPts val="1800"/>
              <a:buChar char="•"/>
              <a:defRPr/>
            </a:lvl7pPr>
            <a:lvl8pPr indent="-342900" lvl="7" marL="3657600" algn="l">
              <a:lnSpc>
                <a:spcPct val="90000"/>
              </a:lnSpc>
              <a:spcBef>
                <a:spcPts val="780"/>
              </a:spcBef>
              <a:spcAft>
                <a:spcPts val="0"/>
              </a:spcAft>
              <a:buClr>
                <a:schemeClr val="dk1"/>
              </a:buClr>
              <a:buSzPts val="1800"/>
              <a:buChar char="•"/>
              <a:defRPr/>
            </a:lvl8pPr>
            <a:lvl9pPr indent="-342900" lvl="8" marL="4114800" algn="l">
              <a:lnSpc>
                <a:spcPct val="90000"/>
              </a:lnSpc>
              <a:spcBef>
                <a:spcPts val="780"/>
              </a:spcBef>
              <a:spcAft>
                <a:spcPts val="0"/>
              </a:spcAft>
              <a:buClr>
                <a:schemeClr val="dk1"/>
              </a:buClr>
              <a:buSzPts val="1800"/>
              <a:buChar char="•"/>
              <a:defRPr/>
            </a:lvl9pPr>
          </a:lstStyle>
          <a:p/>
        </p:txBody>
      </p:sp>
      <p:sp>
        <p:nvSpPr>
          <p:cNvPr id="44" name="Google Shape;44;p28"/>
          <p:cNvSpPr txBox="1"/>
          <p:nvPr>
            <p:ph idx="10" type="dt"/>
          </p:nvPr>
        </p:nvSpPr>
        <p:spPr>
          <a:xfrm>
            <a:off x="1306959" y="9911198"/>
            <a:ext cx="4277320" cy="5693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8"/>
          <p:cNvSpPr txBox="1"/>
          <p:nvPr>
            <p:ph idx="11" type="ftr"/>
          </p:nvPr>
        </p:nvSpPr>
        <p:spPr>
          <a:xfrm>
            <a:off x="6297166" y="9911198"/>
            <a:ext cx="6415981" cy="5693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8"/>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29"/>
          <p:cNvSpPr txBox="1"/>
          <p:nvPr>
            <p:ph type="title"/>
          </p:nvPr>
        </p:nvSpPr>
        <p:spPr>
          <a:xfrm>
            <a:off x="1306959" y="569326"/>
            <a:ext cx="16396395" cy="206689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9"/>
          <p:cNvSpPr txBox="1"/>
          <p:nvPr>
            <p:ph idx="10" type="dt"/>
          </p:nvPr>
        </p:nvSpPr>
        <p:spPr>
          <a:xfrm>
            <a:off x="1306959" y="9911198"/>
            <a:ext cx="4277320" cy="5693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9"/>
          <p:cNvSpPr txBox="1"/>
          <p:nvPr>
            <p:ph idx="11" type="ftr"/>
          </p:nvPr>
        </p:nvSpPr>
        <p:spPr>
          <a:xfrm>
            <a:off x="6297166" y="9911198"/>
            <a:ext cx="6415981" cy="5693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9"/>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2" name="Shape 52"/>
        <p:cNvGrpSpPr/>
        <p:nvPr/>
      </p:nvGrpSpPr>
      <p:grpSpPr>
        <a:xfrm>
          <a:off x="0" y="0"/>
          <a:ext cx="0" cy="0"/>
          <a:chOff x="0" y="0"/>
          <a:chExt cx="0" cy="0"/>
        </a:xfrm>
      </p:grpSpPr>
      <p:sp>
        <p:nvSpPr>
          <p:cNvPr id="53" name="Google Shape;53;p30"/>
          <p:cNvSpPr txBox="1"/>
          <p:nvPr>
            <p:ph type="title"/>
          </p:nvPr>
        </p:nvSpPr>
        <p:spPr>
          <a:xfrm>
            <a:off x="1309436" y="712893"/>
            <a:ext cx="6131320" cy="249512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989"/>
              <a:buFont typeface="Calibri"/>
              <a:buNone/>
              <a:defRPr sz="498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30"/>
          <p:cNvSpPr txBox="1"/>
          <p:nvPr>
            <p:ph idx="1" type="body"/>
          </p:nvPr>
        </p:nvSpPr>
        <p:spPr>
          <a:xfrm>
            <a:off x="8081859" y="1539652"/>
            <a:ext cx="9623971" cy="7599245"/>
          </a:xfrm>
          <a:prstGeom prst="rect">
            <a:avLst/>
          </a:prstGeom>
          <a:noFill/>
          <a:ln>
            <a:noFill/>
          </a:ln>
        </p:spPr>
        <p:txBody>
          <a:bodyPr anchorCtr="0" anchor="t" bIns="45700" lIns="91425" spcFirstLastPara="1" rIns="91425" wrap="square" tIns="45700">
            <a:normAutofit/>
          </a:bodyPr>
          <a:lstStyle>
            <a:lvl1pPr indent="-545401" lvl="0" marL="457200" algn="l">
              <a:lnSpc>
                <a:spcPct val="90000"/>
              </a:lnSpc>
              <a:spcBef>
                <a:spcPts val="1559"/>
              </a:spcBef>
              <a:spcAft>
                <a:spcPts val="0"/>
              </a:spcAft>
              <a:buClr>
                <a:schemeClr val="dk1"/>
              </a:buClr>
              <a:buSzPts val="4989"/>
              <a:buChar char="•"/>
              <a:defRPr sz="4989"/>
            </a:lvl1pPr>
            <a:lvl2pPr indent="-505841" lvl="1" marL="914400" algn="l">
              <a:lnSpc>
                <a:spcPct val="90000"/>
              </a:lnSpc>
              <a:spcBef>
                <a:spcPts val="780"/>
              </a:spcBef>
              <a:spcAft>
                <a:spcPts val="0"/>
              </a:spcAft>
              <a:buClr>
                <a:schemeClr val="dk1"/>
              </a:buClr>
              <a:buSzPts val="4366"/>
              <a:buChar char="•"/>
              <a:defRPr sz="4366"/>
            </a:lvl2pPr>
            <a:lvl3pPr indent="-466217" lvl="2" marL="1371600" algn="l">
              <a:lnSpc>
                <a:spcPct val="90000"/>
              </a:lnSpc>
              <a:spcBef>
                <a:spcPts val="780"/>
              </a:spcBef>
              <a:spcAft>
                <a:spcPts val="0"/>
              </a:spcAft>
              <a:buClr>
                <a:schemeClr val="dk1"/>
              </a:buClr>
              <a:buSzPts val="3742"/>
              <a:buChar char="•"/>
              <a:defRPr sz="3741"/>
            </a:lvl3pPr>
            <a:lvl4pPr indent="-426592" lvl="3" marL="1828800" algn="l">
              <a:lnSpc>
                <a:spcPct val="90000"/>
              </a:lnSpc>
              <a:spcBef>
                <a:spcPts val="780"/>
              </a:spcBef>
              <a:spcAft>
                <a:spcPts val="0"/>
              </a:spcAft>
              <a:buClr>
                <a:schemeClr val="dk1"/>
              </a:buClr>
              <a:buSzPts val="3118"/>
              <a:buChar char="•"/>
              <a:defRPr sz="3118"/>
            </a:lvl4pPr>
            <a:lvl5pPr indent="-426592" lvl="4" marL="2286000" algn="l">
              <a:lnSpc>
                <a:spcPct val="90000"/>
              </a:lnSpc>
              <a:spcBef>
                <a:spcPts val="780"/>
              </a:spcBef>
              <a:spcAft>
                <a:spcPts val="0"/>
              </a:spcAft>
              <a:buClr>
                <a:schemeClr val="dk1"/>
              </a:buClr>
              <a:buSzPts val="3118"/>
              <a:buChar char="•"/>
              <a:defRPr sz="3118"/>
            </a:lvl5pPr>
            <a:lvl6pPr indent="-426592" lvl="5" marL="2743200" algn="l">
              <a:lnSpc>
                <a:spcPct val="90000"/>
              </a:lnSpc>
              <a:spcBef>
                <a:spcPts val="780"/>
              </a:spcBef>
              <a:spcAft>
                <a:spcPts val="0"/>
              </a:spcAft>
              <a:buClr>
                <a:schemeClr val="dk1"/>
              </a:buClr>
              <a:buSzPts val="3118"/>
              <a:buChar char="•"/>
              <a:defRPr sz="3118"/>
            </a:lvl6pPr>
            <a:lvl7pPr indent="-426592" lvl="6" marL="3200400" algn="l">
              <a:lnSpc>
                <a:spcPct val="90000"/>
              </a:lnSpc>
              <a:spcBef>
                <a:spcPts val="780"/>
              </a:spcBef>
              <a:spcAft>
                <a:spcPts val="0"/>
              </a:spcAft>
              <a:buClr>
                <a:schemeClr val="dk1"/>
              </a:buClr>
              <a:buSzPts val="3118"/>
              <a:buChar char="•"/>
              <a:defRPr sz="3118"/>
            </a:lvl7pPr>
            <a:lvl8pPr indent="-426592" lvl="7" marL="3657600" algn="l">
              <a:lnSpc>
                <a:spcPct val="90000"/>
              </a:lnSpc>
              <a:spcBef>
                <a:spcPts val="780"/>
              </a:spcBef>
              <a:spcAft>
                <a:spcPts val="0"/>
              </a:spcAft>
              <a:buClr>
                <a:schemeClr val="dk1"/>
              </a:buClr>
              <a:buSzPts val="3118"/>
              <a:buChar char="•"/>
              <a:defRPr sz="3118"/>
            </a:lvl8pPr>
            <a:lvl9pPr indent="-426592" lvl="8" marL="4114800" algn="l">
              <a:lnSpc>
                <a:spcPct val="90000"/>
              </a:lnSpc>
              <a:spcBef>
                <a:spcPts val="780"/>
              </a:spcBef>
              <a:spcAft>
                <a:spcPts val="0"/>
              </a:spcAft>
              <a:buClr>
                <a:schemeClr val="dk1"/>
              </a:buClr>
              <a:buSzPts val="3118"/>
              <a:buChar char="•"/>
              <a:defRPr sz="3118"/>
            </a:lvl9pPr>
          </a:lstStyle>
          <a:p/>
        </p:txBody>
      </p:sp>
      <p:sp>
        <p:nvSpPr>
          <p:cNvPr id="55" name="Google Shape;55;p30"/>
          <p:cNvSpPr txBox="1"/>
          <p:nvPr>
            <p:ph idx="2" type="body"/>
          </p:nvPr>
        </p:nvSpPr>
        <p:spPr>
          <a:xfrm>
            <a:off x="1309436" y="3208020"/>
            <a:ext cx="6131320" cy="59432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559"/>
              </a:spcBef>
              <a:spcAft>
                <a:spcPts val="0"/>
              </a:spcAft>
              <a:buClr>
                <a:schemeClr val="dk1"/>
              </a:buClr>
              <a:buSzPts val="2495"/>
              <a:buNone/>
              <a:defRPr sz="2495"/>
            </a:lvl1pPr>
            <a:lvl2pPr indent="-228600" lvl="1" marL="914400" algn="l">
              <a:lnSpc>
                <a:spcPct val="90000"/>
              </a:lnSpc>
              <a:spcBef>
                <a:spcPts val="780"/>
              </a:spcBef>
              <a:spcAft>
                <a:spcPts val="0"/>
              </a:spcAft>
              <a:buClr>
                <a:schemeClr val="dk1"/>
              </a:buClr>
              <a:buSzPts val="2183"/>
              <a:buNone/>
              <a:defRPr sz="2183"/>
            </a:lvl2pPr>
            <a:lvl3pPr indent="-228600" lvl="2" marL="1371600" algn="l">
              <a:lnSpc>
                <a:spcPct val="90000"/>
              </a:lnSpc>
              <a:spcBef>
                <a:spcPts val="780"/>
              </a:spcBef>
              <a:spcAft>
                <a:spcPts val="0"/>
              </a:spcAft>
              <a:buClr>
                <a:schemeClr val="dk1"/>
              </a:buClr>
              <a:buSzPts val="1871"/>
              <a:buNone/>
              <a:defRPr sz="1870"/>
            </a:lvl3pPr>
            <a:lvl4pPr indent="-228600" lvl="3" marL="1828800" algn="l">
              <a:lnSpc>
                <a:spcPct val="90000"/>
              </a:lnSpc>
              <a:spcBef>
                <a:spcPts val="780"/>
              </a:spcBef>
              <a:spcAft>
                <a:spcPts val="0"/>
              </a:spcAft>
              <a:buClr>
                <a:schemeClr val="dk1"/>
              </a:buClr>
              <a:buSzPts val="1559"/>
              <a:buNone/>
              <a:defRPr sz="1559"/>
            </a:lvl4pPr>
            <a:lvl5pPr indent="-228600" lvl="4" marL="2286000" algn="l">
              <a:lnSpc>
                <a:spcPct val="90000"/>
              </a:lnSpc>
              <a:spcBef>
                <a:spcPts val="780"/>
              </a:spcBef>
              <a:spcAft>
                <a:spcPts val="0"/>
              </a:spcAft>
              <a:buClr>
                <a:schemeClr val="dk1"/>
              </a:buClr>
              <a:buSzPts val="1559"/>
              <a:buNone/>
              <a:defRPr sz="1559"/>
            </a:lvl5pPr>
            <a:lvl6pPr indent="-228600" lvl="5" marL="2743200" algn="l">
              <a:lnSpc>
                <a:spcPct val="90000"/>
              </a:lnSpc>
              <a:spcBef>
                <a:spcPts val="780"/>
              </a:spcBef>
              <a:spcAft>
                <a:spcPts val="0"/>
              </a:spcAft>
              <a:buClr>
                <a:schemeClr val="dk1"/>
              </a:buClr>
              <a:buSzPts val="1559"/>
              <a:buNone/>
              <a:defRPr sz="1559"/>
            </a:lvl6pPr>
            <a:lvl7pPr indent="-228600" lvl="6" marL="3200400" algn="l">
              <a:lnSpc>
                <a:spcPct val="90000"/>
              </a:lnSpc>
              <a:spcBef>
                <a:spcPts val="780"/>
              </a:spcBef>
              <a:spcAft>
                <a:spcPts val="0"/>
              </a:spcAft>
              <a:buClr>
                <a:schemeClr val="dk1"/>
              </a:buClr>
              <a:buSzPts val="1559"/>
              <a:buNone/>
              <a:defRPr sz="1559"/>
            </a:lvl7pPr>
            <a:lvl8pPr indent="-228600" lvl="7" marL="3657600" algn="l">
              <a:lnSpc>
                <a:spcPct val="90000"/>
              </a:lnSpc>
              <a:spcBef>
                <a:spcPts val="780"/>
              </a:spcBef>
              <a:spcAft>
                <a:spcPts val="0"/>
              </a:spcAft>
              <a:buClr>
                <a:schemeClr val="dk1"/>
              </a:buClr>
              <a:buSzPts val="1559"/>
              <a:buNone/>
              <a:defRPr sz="1559"/>
            </a:lvl8pPr>
            <a:lvl9pPr indent="-228600" lvl="8" marL="4114800" algn="l">
              <a:lnSpc>
                <a:spcPct val="90000"/>
              </a:lnSpc>
              <a:spcBef>
                <a:spcPts val="780"/>
              </a:spcBef>
              <a:spcAft>
                <a:spcPts val="0"/>
              </a:spcAft>
              <a:buClr>
                <a:schemeClr val="dk1"/>
              </a:buClr>
              <a:buSzPts val="1559"/>
              <a:buNone/>
              <a:defRPr sz="1559"/>
            </a:lvl9pPr>
          </a:lstStyle>
          <a:p/>
        </p:txBody>
      </p:sp>
      <p:sp>
        <p:nvSpPr>
          <p:cNvPr id="56" name="Google Shape;56;p30"/>
          <p:cNvSpPr txBox="1"/>
          <p:nvPr>
            <p:ph idx="10" type="dt"/>
          </p:nvPr>
        </p:nvSpPr>
        <p:spPr>
          <a:xfrm>
            <a:off x="1306959" y="9911198"/>
            <a:ext cx="4277320" cy="5693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0"/>
          <p:cNvSpPr txBox="1"/>
          <p:nvPr>
            <p:ph idx="11" type="ftr"/>
          </p:nvPr>
        </p:nvSpPr>
        <p:spPr>
          <a:xfrm>
            <a:off x="6297166" y="9911198"/>
            <a:ext cx="6415981" cy="5693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0"/>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9" name="Shape 59"/>
        <p:cNvGrpSpPr/>
        <p:nvPr/>
      </p:nvGrpSpPr>
      <p:grpSpPr>
        <a:xfrm>
          <a:off x="0" y="0"/>
          <a:ext cx="0" cy="0"/>
          <a:chOff x="0" y="0"/>
          <a:chExt cx="0" cy="0"/>
        </a:xfrm>
      </p:grpSpPr>
      <p:sp>
        <p:nvSpPr>
          <p:cNvPr id="60" name="Google Shape;60;p31"/>
          <p:cNvSpPr txBox="1"/>
          <p:nvPr>
            <p:ph type="title"/>
          </p:nvPr>
        </p:nvSpPr>
        <p:spPr>
          <a:xfrm>
            <a:off x="1309436" y="712893"/>
            <a:ext cx="6131320" cy="249512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989"/>
              <a:buFont typeface="Calibri"/>
              <a:buNone/>
              <a:defRPr sz="498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1"/>
          <p:cNvSpPr/>
          <p:nvPr>
            <p:ph idx="2" type="pic"/>
          </p:nvPr>
        </p:nvSpPr>
        <p:spPr>
          <a:xfrm>
            <a:off x="8081859" y="1539652"/>
            <a:ext cx="9623971" cy="7599245"/>
          </a:xfrm>
          <a:prstGeom prst="rect">
            <a:avLst/>
          </a:prstGeom>
          <a:noFill/>
          <a:ln>
            <a:noFill/>
          </a:ln>
        </p:spPr>
      </p:sp>
      <p:sp>
        <p:nvSpPr>
          <p:cNvPr id="62" name="Google Shape;62;p31"/>
          <p:cNvSpPr txBox="1"/>
          <p:nvPr>
            <p:ph idx="1" type="body"/>
          </p:nvPr>
        </p:nvSpPr>
        <p:spPr>
          <a:xfrm>
            <a:off x="1309436" y="3208020"/>
            <a:ext cx="6131320" cy="59432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559"/>
              </a:spcBef>
              <a:spcAft>
                <a:spcPts val="0"/>
              </a:spcAft>
              <a:buClr>
                <a:schemeClr val="dk1"/>
              </a:buClr>
              <a:buSzPts val="2495"/>
              <a:buNone/>
              <a:defRPr sz="2495"/>
            </a:lvl1pPr>
            <a:lvl2pPr indent="-228600" lvl="1" marL="914400" algn="l">
              <a:lnSpc>
                <a:spcPct val="90000"/>
              </a:lnSpc>
              <a:spcBef>
                <a:spcPts val="780"/>
              </a:spcBef>
              <a:spcAft>
                <a:spcPts val="0"/>
              </a:spcAft>
              <a:buClr>
                <a:schemeClr val="dk1"/>
              </a:buClr>
              <a:buSzPts val="2183"/>
              <a:buNone/>
              <a:defRPr sz="2183"/>
            </a:lvl2pPr>
            <a:lvl3pPr indent="-228600" lvl="2" marL="1371600" algn="l">
              <a:lnSpc>
                <a:spcPct val="90000"/>
              </a:lnSpc>
              <a:spcBef>
                <a:spcPts val="780"/>
              </a:spcBef>
              <a:spcAft>
                <a:spcPts val="0"/>
              </a:spcAft>
              <a:buClr>
                <a:schemeClr val="dk1"/>
              </a:buClr>
              <a:buSzPts val="1871"/>
              <a:buNone/>
              <a:defRPr sz="1870"/>
            </a:lvl3pPr>
            <a:lvl4pPr indent="-228600" lvl="3" marL="1828800" algn="l">
              <a:lnSpc>
                <a:spcPct val="90000"/>
              </a:lnSpc>
              <a:spcBef>
                <a:spcPts val="780"/>
              </a:spcBef>
              <a:spcAft>
                <a:spcPts val="0"/>
              </a:spcAft>
              <a:buClr>
                <a:schemeClr val="dk1"/>
              </a:buClr>
              <a:buSzPts val="1559"/>
              <a:buNone/>
              <a:defRPr sz="1559"/>
            </a:lvl4pPr>
            <a:lvl5pPr indent="-228600" lvl="4" marL="2286000" algn="l">
              <a:lnSpc>
                <a:spcPct val="90000"/>
              </a:lnSpc>
              <a:spcBef>
                <a:spcPts val="780"/>
              </a:spcBef>
              <a:spcAft>
                <a:spcPts val="0"/>
              </a:spcAft>
              <a:buClr>
                <a:schemeClr val="dk1"/>
              </a:buClr>
              <a:buSzPts val="1559"/>
              <a:buNone/>
              <a:defRPr sz="1559"/>
            </a:lvl5pPr>
            <a:lvl6pPr indent="-228600" lvl="5" marL="2743200" algn="l">
              <a:lnSpc>
                <a:spcPct val="90000"/>
              </a:lnSpc>
              <a:spcBef>
                <a:spcPts val="780"/>
              </a:spcBef>
              <a:spcAft>
                <a:spcPts val="0"/>
              </a:spcAft>
              <a:buClr>
                <a:schemeClr val="dk1"/>
              </a:buClr>
              <a:buSzPts val="1559"/>
              <a:buNone/>
              <a:defRPr sz="1559"/>
            </a:lvl6pPr>
            <a:lvl7pPr indent="-228600" lvl="6" marL="3200400" algn="l">
              <a:lnSpc>
                <a:spcPct val="90000"/>
              </a:lnSpc>
              <a:spcBef>
                <a:spcPts val="780"/>
              </a:spcBef>
              <a:spcAft>
                <a:spcPts val="0"/>
              </a:spcAft>
              <a:buClr>
                <a:schemeClr val="dk1"/>
              </a:buClr>
              <a:buSzPts val="1559"/>
              <a:buNone/>
              <a:defRPr sz="1559"/>
            </a:lvl7pPr>
            <a:lvl8pPr indent="-228600" lvl="7" marL="3657600" algn="l">
              <a:lnSpc>
                <a:spcPct val="90000"/>
              </a:lnSpc>
              <a:spcBef>
                <a:spcPts val="780"/>
              </a:spcBef>
              <a:spcAft>
                <a:spcPts val="0"/>
              </a:spcAft>
              <a:buClr>
                <a:schemeClr val="dk1"/>
              </a:buClr>
              <a:buSzPts val="1559"/>
              <a:buNone/>
              <a:defRPr sz="1559"/>
            </a:lvl8pPr>
            <a:lvl9pPr indent="-228600" lvl="8" marL="4114800" algn="l">
              <a:lnSpc>
                <a:spcPct val="90000"/>
              </a:lnSpc>
              <a:spcBef>
                <a:spcPts val="780"/>
              </a:spcBef>
              <a:spcAft>
                <a:spcPts val="0"/>
              </a:spcAft>
              <a:buClr>
                <a:schemeClr val="dk1"/>
              </a:buClr>
              <a:buSzPts val="1559"/>
              <a:buNone/>
              <a:defRPr sz="1559"/>
            </a:lvl9pPr>
          </a:lstStyle>
          <a:p/>
        </p:txBody>
      </p:sp>
      <p:sp>
        <p:nvSpPr>
          <p:cNvPr id="63" name="Google Shape;63;p31"/>
          <p:cNvSpPr txBox="1"/>
          <p:nvPr>
            <p:ph idx="10" type="dt"/>
          </p:nvPr>
        </p:nvSpPr>
        <p:spPr>
          <a:xfrm>
            <a:off x="1306959" y="9911198"/>
            <a:ext cx="4277320" cy="5693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1"/>
          <p:cNvSpPr txBox="1"/>
          <p:nvPr>
            <p:ph idx="11" type="ftr"/>
          </p:nvPr>
        </p:nvSpPr>
        <p:spPr>
          <a:xfrm>
            <a:off x="6297166" y="9911198"/>
            <a:ext cx="6415981" cy="5693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1"/>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6" name="Shape 66"/>
        <p:cNvGrpSpPr/>
        <p:nvPr/>
      </p:nvGrpSpPr>
      <p:grpSpPr>
        <a:xfrm>
          <a:off x="0" y="0"/>
          <a:ext cx="0" cy="0"/>
          <a:chOff x="0" y="0"/>
          <a:chExt cx="0" cy="0"/>
        </a:xfrm>
      </p:grpSpPr>
      <p:sp>
        <p:nvSpPr>
          <p:cNvPr id="67" name="Google Shape;67;p32"/>
          <p:cNvSpPr txBox="1"/>
          <p:nvPr>
            <p:ph type="title"/>
          </p:nvPr>
        </p:nvSpPr>
        <p:spPr>
          <a:xfrm>
            <a:off x="1306959" y="569326"/>
            <a:ext cx="16396395" cy="206689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32"/>
          <p:cNvSpPr txBox="1"/>
          <p:nvPr>
            <p:ph idx="1" type="body"/>
          </p:nvPr>
        </p:nvSpPr>
        <p:spPr>
          <a:xfrm rot="5400000">
            <a:off x="6112725" y="-1959143"/>
            <a:ext cx="6784864" cy="1639639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559"/>
              </a:spcBef>
              <a:spcAft>
                <a:spcPts val="0"/>
              </a:spcAft>
              <a:buClr>
                <a:schemeClr val="dk1"/>
              </a:buClr>
              <a:buSzPts val="1800"/>
              <a:buChar char="•"/>
              <a:defRPr/>
            </a:lvl1pPr>
            <a:lvl2pPr indent="-342900" lvl="1" marL="914400" algn="l">
              <a:lnSpc>
                <a:spcPct val="90000"/>
              </a:lnSpc>
              <a:spcBef>
                <a:spcPts val="780"/>
              </a:spcBef>
              <a:spcAft>
                <a:spcPts val="0"/>
              </a:spcAft>
              <a:buClr>
                <a:schemeClr val="dk1"/>
              </a:buClr>
              <a:buSzPts val="1800"/>
              <a:buChar char="•"/>
              <a:defRPr/>
            </a:lvl2pPr>
            <a:lvl3pPr indent="-342900" lvl="2" marL="1371600" algn="l">
              <a:lnSpc>
                <a:spcPct val="90000"/>
              </a:lnSpc>
              <a:spcBef>
                <a:spcPts val="780"/>
              </a:spcBef>
              <a:spcAft>
                <a:spcPts val="0"/>
              </a:spcAft>
              <a:buClr>
                <a:schemeClr val="dk1"/>
              </a:buClr>
              <a:buSzPts val="1800"/>
              <a:buChar char="•"/>
              <a:defRPr/>
            </a:lvl3pPr>
            <a:lvl4pPr indent="-342900" lvl="3" marL="1828800" algn="l">
              <a:lnSpc>
                <a:spcPct val="90000"/>
              </a:lnSpc>
              <a:spcBef>
                <a:spcPts val="780"/>
              </a:spcBef>
              <a:spcAft>
                <a:spcPts val="0"/>
              </a:spcAft>
              <a:buClr>
                <a:schemeClr val="dk1"/>
              </a:buClr>
              <a:buSzPts val="1800"/>
              <a:buChar char="•"/>
              <a:defRPr/>
            </a:lvl4pPr>
            <a:lvl5pPr indent="-342900" lvl="4" marL="2286000" algn="l">
              <a:lnSpc>
                <a:spcPct val="90000"/>
              </a:lnSpc>
              <a:spcBef>
                <a:spcPts val="780"/>
              </a:spcBef>
              <a:spcAft>
                <a:spcPts val="0"/>
              </a:spcAft>
              <a:buClr>
                <a:schemeClr val="dk1"/>
              </a:buClr>
              <a:buSzPts val="1800"/>
              <a:buChar char="•"/>
              <a:defRPr/>
            </a:lvl5pPr>
            <a:lvl6pPr indent="-342900" lvl="5" marL="2743200" algn="l">
              <a:lnSpc>
                <a:spcPct val="90000"/>
              </a:lnSpc>
              <a:spcBef>
                <a:spcPts val="780"/>
              </a:spcBef>
              <a:spcAft>
                <a:spcPts val="0"/>
              </a:spcAft>
              <a:buClr>
                <a:schemeClr val="dk1"/>
              </a:buClr>
              <a:buSzPts val="1800"/>
              <a:buChar char="•"/>
              <a:defRPr/>
            </a:lvl6pPr>
            <a:lvl7pPr indent="-342900" lvl="6" marL="3200400" algn="l">
              <a:lnSpc>
                <a:spcPct val="90000"/>
              </a:lnSpc>
              <a:spcBef>
                <a:spcPts val="780"/>
              </a:spcBef>
              <a:spcAft>
                <a:spcPts val="0"/>
              </a:spcAft>
              <a:buClr>
                <a:schemeClr val="dk1"/>
              </a:buClr>
              <a:buSzPts val="1800"/>
              <a:buChar char="•"/>
              <a:defRPr/>
            </a:lvl7pPr>
            <a:lvl8pPr indent="-342900" lvl="7" marL="3657600" algn="l">
              <a:lnSpc>
                <a:spcPct val="90000"/>
              </a:lnSpc>
              <a:spcBef>
                <a:spcPts val="780"/>
              </a:spcBef>
              <a:spcAft>
                <a:spcPts val="0"/>
              </a:spcAft>
              <a:buClr>
                <a:schemeClr val="dk1"/>
              </a:buClr>
              <a:buSzPts val="1800"/>
              <a:buChar char="•"/>
              <a:defRPr/>
            </a:lvl8pPr>
            <a:lvl9pPr indent="-342900" lvl="8" marL="4114800" algn="l">
              <a:lnSpc>
                <a:spcPct val="90000"/>
              </a:lnSpc>
              <a:spcBef>
                <a:spcPts val="780"/>
              </a:spcBef>
              <a:spcAft>
                <a:spcPts val="0"/>
              </a:spcAft>
              <a:buClr>
                <a:schemeClr val="dk1"/>
              </a:buClr>
              <a:buSzPts val="1800"/>
              <a:buChar char="•"/>
              <a:defRPr/>
            </a:lvl9pPr>
          </a:lstStyle>
          <a:p/>
        </p:txBody>
      </p:sp>
      <p:sp>
        <p:nvSpPr>
          <p:cNvPr id="69" name="Google Shape;69;p32"/>
          <p:cNvSpPr txBox="1"/>
          <p:nvPr>
            <p:ph idx="10" type="dt"/>
          </p:nvPr>
        </p:nvSpPr>
        <p:spPr>
          <a:xfrm>
            <a:off x="1306959" y="9911198"/>
            <a:ext cx="4277320" cy="5693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2"/>
          <p:cNvSpPr txBox="1"/>
          <p:nvPr>
            <p:ph idx="11" type="ftr"/>
          </p:nvPr>
        </p:nvSpPr>
        <p:spPr>
          <a:xfrm>
            <a:off x="6297166" y="9911198"/>
            <a:ext cx="6415981" cy="5693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2"/>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EAF6"/>
        </a:solidFill>
      </p:bgPr>
    </p:bg>
    <p:spTree>
      <p:nvGrpSpPr>
        <p:cNvPr id="9" name="Shape 9"/>
        <p:cNvGrpSpPr/>
        <p:nvPr/>
      </p:nvGrpSpPr>
      <p:grpSpPr>
        <a:xfrm>
          <a:off x="0" y="0"/>
          <a:ext cx="0" cy="0"/>
          <a:chOff x="0" y="0"/>
          <a:chExt cx="0" cy="0"/>
        </a:xfrm>
      </p:grpSpPr>
      <p:sp>
        <p:nvSpPr>
          <p:cNvPr id="10" name="Google Shape;10;p23"/>
          <p:cNvSpPr txBox="1"/>
          <p:nvPr>
            <p:ph type="title"/>
          </p:nvPr>
        </p:nvSpPr>
        <p:spPr>
          <a:xfrm>
            <a:off x="1306959" y="569326"/>
            <a:ext cx="16396395" cy="2066896"/>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6860"/>
              <a:buFont typeface="Calibri"/>
              <a:buNone/>
              <a:defRPr b="0" i="0" sz="686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3"/>
          <p:cNvSpPr txBox="1"/>
          <p:nvPr>
            <p:ph idx="1" type="body"/>
          </p:nvPr>
        </p:nvSpPr>
        <p:spPr>
          <a:xfrm>
            <a:off x="1306959" y="2846623"/>
            <a:ext cx="16396395" cy="6784864"/>
          </a:xfrm>
          <a:prstGeom prst="rect">
            <a:avLst/>
          </a:prstGeom>
          <a:noFill/>
          <a:ln>
            <a:noFill/>
          </a:ln>
        </p:spPr>
        <p:txBody>
          <a:bodyPr anchorCtr="0" anchor="t" bIns="45700" lIns="91425" spcFirstLastPara="1" rIns="91425" wrap="square" tIns="45700">
            <a:normAutofit/>
          </a:bodyPr>
          <a:lstStyle>
            <a:lvl1pPr indent="-505841" lvl="0" marL="457200" marR="0" rtl="0" algn="l">
              <a:lnSpc>
                <a:spcPct val="90000"/>
              </a:lnSpc>
              <a:spcBef>
                <a:spcPts val="1559"/>
              </a:spcBef>
              <a:spcAft>
                <a:spcPts val="0"/>
              </a:spcAft>
              <a:buClr>
                <a:schemeClr val="dk1"/>
              </a:buClr>
              <a:buSzPts val="4366"/>
              <a:buFont typeface="Arial"/>
              <a:buChar char="•"/>
              <a:defRPr b="0" i="0" sz="4366" u="none" cap="none" strike="noStrike">
                <a:solidFill>
                  <a:schemeClr val="dk1"/>
                </a:solidFill>
                <a:latin typeface="Calibri"/>
                <a:ea typeface="Calibri"/>
                <a:cs typeface="Calibri"/>
                <a:sym typeface="Calibri"/>
              </a:defRPr>
            </a:lvl1pPr>
            <a:lvl2pPr indent="-466217" lvl="1" marL="914400" marR="0" rtl="0" algn="l">
              <a:lnSpc>
                <a:spcPct val="90000"/>
              </a:lnSpc>
              <a:spcBef>
                <a:spcPts val="780"/>
              </a:spcBef>
              <a:spcAft>
                <a:spcPts val="0"/>
              </a:spcAft>
              <a:buClr>
                <a:schemeClr val="dk1"/>
              </a:buClr>
              <a:buSzPts val="3742"/>
              <a:buFont typeface="Arial"/>
              <a:buChar char="•"/>
              <a:defRPr b="0" i="0" sz="3741" u="none" cap="none" strike="noStrike">
                <a:solidFill>
                  <a:schemeClr val="dk1"/>
                </a:solidFill>
                <a:latin typeface="Calibri"/>
                <a:ea typeface="Calibri"/>
                <a:cs typeface="Calibri"/>
                <a:sym typeface="Calibri"/>
              </a:defRPr>
            </a:lvl2pPr>
            <a:lvl3pPr indent="-426592" lvl="2" marL="1371600" marR="0" rtl="0" algn="l">
              <a:lnSpc>
                <a:spcPct val="90000"/>
              </a:lnSpc>
              <a:spcBef>
                <a:spcPts val="780"/>
              </a:spcBef>
              <a:spcAft>
                <a:spcPts val="0"/>
              </a:spcAft>
              <a:buClr>
                <a:schemeClr val="dk1"/>
              </a:buClr>
              <a:buSzPts val="3118"/>
              <a:buFont typeface="Arial"/>
              <a:buChar char="•"/>
              <a:defRPr b="0" i="0" sz="3118" u="none" cap="none" strike="noStrike">
                <a:solidFill>
                  <a:schemeClr val="dk1"/>
                </a:solidFill>
                <a:latin typeface="Calibri"/>
                <a:ea typeface="Calibri"/>
                <a:cs typeface="Calibri"/>
                <a:sym typeface="Calibri"/>
              </a:defRPr>
            </a:lvl3pPr>
            <a:lvl4pPr indent="-406844" lvl="3" marL="1828800" marR="0" rtl="0" algn="l">
              <a:lnSpc>
                <a:spcPct val="90000"/>
              </a:lnSpc>
              <a:spcBef>
                <a:spcPts val="780"/>
              </a:spcBef>
              <a:spcAft>
                <a:spcPts val="0"/>
              </a:spcAft>
              <a:buClr>
                <a:schemeClr val="dk1"/>
              </a:buClr>
              <a:buSzPts val="2807"/>
              <a:buFont typeface="Arial"/>
              <a:buChar char="•"/>
              <a:defRPr b="0" i="0" sz="2807" u="none" cap="none" strike="noStrike">
                <a:solidFill>
                  <a:schemeClr val="dk1"/>
                </a:solidFill>
                <a:latin typeface="Calibri"/>
                <a:ea typeface="Calibri"/>
                <a:cs typeface="Calibri"/>
                <a:sym typeface="Calibri"/>
              </a:defRPr>
            </a:lvl4pPr>
            <a:lvl5pPr indent="-406844" lvl="4" marL="2286000" marR="0" rtl="0" algn="l">
              <a:lnSpc>
                <a:spcPct val="90000"/>
              </a:lnSpc>
              <a:spcBef>
                <a:spcPts val="780"/>
              </a:spcBef>
              <a:spcAft>
                <a:spcPts val="0"/>
              </a:spcAft>
              <a:buClr>
                <a:schemeClr val="dk1"/>
              </a:buClr>
              <a:buSzPts val="2807"/>
              <a:buFont typeface="Arial"/>
              <a:buChar char="•"/>
              <a:defRPr b="0" i="0" sz="2807" u="none" cap="none" strike="noStrike">
                <a:solidFill>
                  <a:schemeClr val="dk1"/>
                </a:solidFill>
                <a:latin typeface="Calibri"/>
                <a:ea typeface="Calibri"/>
                <a:cs typeface="Calibri"/>
                <a:sym typeface="Calibri"/>
              </a:defRPr>
            </a:lvl5pPr>
            <a:lvl6pPr indent="-406844" lvl="5" marL="2743200" marR="0" rtl="0" algn="l">
              <a:lnSpc>
                <a:spcPct val="90000"/>
              </a:lnSpc>
              <a:spcBef>
                <a:spcPts val="780"/>
              </a:spcBef>
              <a:spcAft>
                <a:spcPts val="0"/>
              </a:spcAft>
              <a:buClr>
                <a:schemeClr val="dk1"/>
              </a:buClr>
              <a:buSzPts val="2807"/>
              <a:buFont typeface="Arial"/>
              <a:buChar char="•"/>
              <a:defRPr b="0" i="0" sz="2807" u="none" cap="none" strike="noStrike">
                <a:solidFill>
                  <a:schemeClr val="dk1"/>
                </a:solidFill>
                <a:latin typeface="Calibri"/>
                <a:ea typeface="Calibri"/>
                <a:cs typeface="Calibri"/>
                <a:sym typeface="Calibri"/>
              </a:defRPr>
            </a:lvl6pPr>
            <a:lvl7pPr indent="-406844" lvl="6" marL="3200400" marR="0" rtl="0" algn="l">
              <a:lnSpc>
                <a:spcPct val="90000"/>
              </a:lnSpc>
              <a:spcBef>
                <a:spcPts val="780"/>
              </a:spcBef>
              <a:spcAft>
                <a:spcPts val="0"/>
              </a:spcAft>
              <a:buClr>
                <a:schemeClr val="dk1"/>
              </a:buClr>
              <a:buSzPts val="2807"/>
              <a:buFont typeface="Arial"/>
              <a:buChar char="•"/>
              <a:defRPr b="0" i="0" sz="2807" u="none" cap="none" strike="noStrike">
                <a:solidFill>
                  <a:schemeClr val="dk1"/>
                </a:solidFill>
                <a:latin typeface="Calibri"/>
                <a:ea typeface="Calibri"/>
                <a:cs typeface="Calibri"/>
                <a:sym typeface="Calibri"/>
              </a:defRPr>
            </a:lvl7pPr>
            <a:lvl8pPr indent="-406844" lvl="7" marL="3657600" marR="0" rtl="0" algn="l">
              <a:lnSpc>
                <a:spcPct val="90000"/>
              </a:lnSpc>
              <a:spcBef>
                <a:spcPts val="780"/>
              </a:spcBef>
              <a:spcAft>
                <a:spcPts val="0"/>
              </a:spcAft>
              <a:buClr>
                <a:schemeClr val="dk1"/>
              </a:buClr>
              <a:buSzPts val="2807"/>
              <a:buFont typeface="Arial"/>
              <a:buChar char="•"/>
              <a:defRPr b="0" i="0" sz="2807" u="none" cap="none" strike="noStrike">
                <a:solidFill>
                  <a:schemeClr val="dk1"/>
                </a:solidFill>
                <a:latin typeface="Calibri"/>
                <a:ea typeface="Calibri"/>
                <a:cs typeface="Calibri"/>
                <a:sym typeface="Calibri"/>
              </a:defRPr>
            </a:lvl8pPr>
            <a:lvl9pPr indent="-406844" lvl="8" marL="4114800" marR="0" rtl="0" algn="l">
              <a:lnSpc>
                <a:spcPct val="90000"/>
              </a:lnSpc>
              <a:spcBef>
                <a:spcPts val="780"/>
              </a:spcBef>
              <a:spcAft>
                <a:spcPts val="0"/>
              </a:spcAft>
              <a:buClr>
                <a:schemeClr val="dk1"/>
              </a:buClr>
              <a:buSzPts val="2807"/>
              <a:buFont typeface="Arial"/>
              <a:buChar char="•"/>
              <a:defRPr b="0" i="0" sz="2807" u="none" cap="none" strike="noStrike">
                <a:solidFill>
                  <a:schemeClr val="dk1"/>
                </a:solidFill>
                <a:latin typeface="Calibri"/>
                <a:ea typeface="Calibri"/>
                <a:cs typeface="Calibri"/>
                <a:sym typeface="Calibri"/>
              </a:defRPr>
            </a:lvl9pPr>
          </a:lstStyle>
          <a:p/>
        </p:txBody>
      </p:sp>
      <p:sp>
        <p:nvSpPr>
          <p:cNvPr id="12" name="Google Shape;12;p23"/>
          <p:cNvSpPr txBox="1"/>
          <p:nvPr>
            <p:ph idx="10" type="dt"/>
          </p:nvPr>
        </p:nvSpPr>
        <p:spPr>
          <a:xfrm>
            <a:off x="1306959" y="9911198"/>
            <a:ext cx="4277320" cy="5693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7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3"/>
          <p:cNvSpPr txBox="1"/>
          <p:nvPr>
            <p:ph idx="11" type="ftr"/>
          </p:nvPr>
        </p:nvSpPr>
        <p:spPr>
          <a:xfrm>
            <a:off x="6297166" y="9911198"/>
            <a:ext cx="6415981" cy="5693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87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3"/>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8.png"/><Relationship Id="rId5"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6.png"/><Relationship Id="rId5"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s://docs.google.com/spreadsheets/d/14v5VCma4C7ipaJik5zMrqbq3gYuJy8wP/edit?usp=sharing&amp;ouid=116909584322071595061&amp;rtpof=true&amp;sd=tru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hyperlink" Target="https://docs.google.com/spreadsheets/d/14v5VCma4C7ipaJik5zMrqbq3gYuJy8wP/edit?usp=sharing&amp;ouid=116909584322071595061&amp;rtpof=true&amp;sd=true" TargetMode="External"/><Relationship Id="rId4" Type="http://schemas.openxmlformats.org/officeDocument/2006/relationships/hyperlink" Target="https://github.com/gst1919/Portfolio-Manager" TargetMode="External"/><Relationship Id="rId5" Type="http://schemas.openxmlformats.org/officeDocument/2006/relationships/hyperlink" Target="https://drive.google.com/file/d/1-1tLZovw4Ai4qtC0hu3mjPP_fV6k879Y/view" TargetMode="External"/><Relationship Id="rId6" Type="http://schemas.openxmlformats.org/officeDocument/2006/relationships/hyperlink" Target="https://drive.google.com/file/d/1LCnhXWdUotDMtiiJ8Ti1CC2-iY9KPgjA/view?usp=sharin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9.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grpSp>
        <p:nvGrpSpPr>
          <p:cNvPr id="83" name="Google Shape;83;p1"/>
          <p:cNvGrpSpPr/>
          <p:nvPr/>
        </p:nvGrpSpPr>
        <p:grpSpPr>
          <a:xfrm>
            <a:off x="-3939" y="2070100"/>
            <a:ext cx="15071695" cy="827992"/>
            <a:chOff x="-16184" y="8640158"/>
            <a:chExt cx="4045716" cy="439420"/>
          </a:xfrm>
        </p:grpSpPr>
        <p:sp>
          <p:nvSpPr>
            <p:cNvPr id="84" name="Google Shape;84;p1"/>
            <p:cNvSpPr/>
            <p:nvPr/>
          </p:nvSpPr>
          <p:spPr>
            <a:xfrm>
              <a:off x="-16184" y="8640158"/>
              <a:ext cx="3923363" cy="439420"/>
            </a:xfrm>
            <a:custGeom>
              <a:rect b="b" l="l" r="r" t="t"/>
              <a:pathLst>
                <a:path extrusionOk="0" h="439420" w="3844925">
                  <a:moveTo>
                    <a:pt x="0" y="439204"/>
                  </a:moveTo>
                  <a:lnTo>
                    <a:pt x="3844798" y="439204"/>
                  </a:lnTo>
                  <a:lnTo>
                    <a:pt x="3844798" y="0"/>
                  </a:lnTo>
                  <a:lnTo>
                    <a:pt x="0" y="0"/>
                  </a:lnTo>
                  <a:lnTo>
                    <a:pt x="0" y="439204"/>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1" marL="457200" marR="0" rtl="0" algn="ctr">
                <a:lnSpc>
                  <a:spcPct val="100000"/>
                </a:lnSpc>
                <a:spcBef>
                  <a:spcPts val="0"/>
                </a:spcBef>
                <a:spcAft>
                  <a:spcPts val="0"/>
                </a:spcAft>
                <a:buClr>
                  <a:srgbClr val="000000"/>
                </a:buClr>
                <a:buSzPts val="4800"/>
                <a:buFont typeface="Arial"/>
                <a:buNone/>
              </a:pPr>
              <a:r>
                <a:rPr b="0" i="0" lang="en-US" sz="4800" u="none" cap="none" strike="noStrike">
                  <a:solidFill>
                    <a:schemeClr val="lt1"/>
                  </a:solidFill>
                  <a:latin typeface="Calibri"/>
                  <a:ea typeface="Calibri"/>
                  <a:cs typeface="Calibri"/>
                  <a:sym typeface="Calibri"/>
                </a:rPr>
                <a:t>PORTFOLIO MANAGER</a:t>
              </a:r>
              <a:endParaRPr b="0" i="0" sz="1800" u="none" cap="none" strike="noStrike">
                <a:solidFill>
                  <a:schemeClr val="lt1"/>
                </a:solidFill>
                <a:latin typeface="Calibri"/>
                <a:ea typeface="Calibri"/>
                <a:cs typeface="Calibri"/>
                <a:sym typeface="Calibri"/>
              </a:endParaRPr>
            </a:p>
          </p:txBody>
        </p:sp>
        <p:sp>
          <p:nvSpPr>
            <p:cNvPr id="85" name="Google Shape;85;p1"/>
            <p:cNvSpPr/>
            <p:nvPr/>
          </p:nvSpPr>
          <p:spPr>
            <a:xfrm>
              <a:off x="3800173" y="8640158"/>
              <a:ext cx="229359" cy="439420"/>
            </a:xfrm>
            <a:custGeom>
              <a:rect b="b" l="l" r="r" t="t"/>
              <a:pathLst>
                <a:path extrusionOk="0" h="439420" w="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86" name="Google Shape;86;p1"/>
          <p:cNvSpPr txBox="1"/>
          <p:nvPr/>
        </p:nvSpPr>
        <p:spPr>
          <a:xfrm>
            <a:off x="208757" y="698501"/>
            <a:ext cx="12921377" cy="7078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2F5496"/>
                </a:solidFill>
                <a:latin typeface="Times New Roman"/>
                <a:ea typeface="Times New Roman"/>
                <a:cs typeface="Times New Roman"/>
                <a:sym typeface="Times New Roman"/>
              </a:rPr>
              <a:t>Indian Institute of Information Technology Senapati, Manipur</a:t>
            </a:r>
            <a:endParaRPr b="0" i="0" sz="1400" u="none" cap="none" strike="noStrike">
              <a:solidFill>
                <a:srgbClr val="000000"/>
              </a:solidFill>
              <a:latin typeface="Arial"/>
              <a:ea typeface="Arial"/>
              <a:cs typeface="Arial"/>
              <a:sym typeface="Arial"/>
            </a:endParaRPr>
          </a:p>
        </p:txBody>
      </p:sp>
      <p:grpSp>
        <p:nvGrpSpPr>
          <p:cNvPr id="87" name="Google Shape;87;p1"/>
          <p:cNvGrpSpPr/>
          <p:nvPr/>
        </p:nvGrpSpPr>
        <p:grpSpPr>
          <a:xfrm>
            <a:off x="-19844" y="4221843"/>
            <a:ext cx="4134644" cy="667645"/>
            <a:chOff x="601553" y="8642689"/>
            <a:chExt cx="3734795" cy="354323"/>
          </a:xfrm>
        </p:grpSpPr>
        <p:sp>
          <p:nvSpPr>
            <p:cNvPr id="88" name="Google Shape;88;p1"/>
            <p:cNvSpPr/>
            <p:nvPr/>
          </p:nvSpPr>
          <p:spPr>
            <a:xfrm>
              <a:off x="601553" y="8642693"/>
              <a:ext cx="3321810" cy="354319"/>
            </a:xfrm>
            <a:custGeom>
              <a:rect b="b" l="l" r="r" t="t"/>
              <a:pathLst>
                <a:path extrusionOk="0" h="439420" w="3844925">
                  <a:moveTo>
                    <a:pt x="0" y="439204"/>
                  </a:moveTo>
                  <a:lnTo>
                    <a:pt x="3844798" y="439204"/>
                  </a:lnTo>
                  <a:lnTo>
                    <a:pt x="3844798" y="0"/>
                  </a:lnTo>
                  <a:lnTo>
                    <a:pt x="0" y="0"/>
                  </a:lnTo>
                  <a:lnTo>
                    <a:pt x="0" y="439204"/>
                  </a:lnTo>
                  <a:close/>
                </a:path>
              </a:pathLst>
            </a:custGeom>
            <a:solidFill>
              <a:srgbClr val="C55A11"/>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lt1"/>
                  </a:solidFill>
                  <a:latin typeface="Calibri"/>
                  <a:ea typeface="Calibri"/>
                  <a:cs typeface="Calibri"/>
                  <a:sym typeface="Calibri"/>
                </a:rPr>
                <a:t>	Presented by</a:t>
              </a:r>
              <a:endParaRPr b="0" i="0" sz="1800" u="none" cap="none" strike="noStrike">
                <a:solidFill>
                  <a:schemeClr val="lt1"/>
                </a:solidFill>
                <a:latin typeface="Calibri"/>
                <a:ea typeface="Calibri"/>
                <a:cs typeface="Calibri"/>
                <a:sym typeface="Calibri"/>
              </a:endParaRPr>
            </a:p>
          </p:txBody>
        </p:sp>
        <p:sp>
          <p:nvSpPr>
            <p:cNvPr id="89" name="Google Shape;89;p1"/>
            <p:cNvSpPr/>
            <p:nvPr/>
          </p:nvSpPr>
          <p:spPr>
            <a:xfrm>
              <a:off x="3621605" y="8642689"/>
              <a:ext cx="714743" cy="354319"/>
            </a:xfrm>
            <a:custGeom>
              <a:rect b="b" l="l" r="r" t="t"/>
              <a:pathLst>
                <a:path extrusionOk="0" h="439420" w="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C55A11"/>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90" name="Google Shape;90;p1"/>
          <p:cNvGrpSpPr/>
          <p:nvPr/>
        </p:nvGrpSpPr>
        <p:grpSpPr>
          <a:xfrm>
            <a:off x="15247247" y="4245779"/>
            <a:ext cx="3782909" cy="667644"/>
            <a:chOff x="-301759" y="8642690"/>
            <a:chExt cx="4225122" cy="354322"/>
          </a:xfrm>
        </p:grpSpPr>
        <p:sp>
          <p:nvSpPr>
            <p:cNvPr id="91" name="Google Shape;91;p1"/>
            <p:cNvSpPr/>
            <p:nvPr/>
          </p:nvSpPr>
          <p:spPr>
            <a:xfrm>
              <a:off x="0" y="8642690"/>
              <a:ext cx="3923363" cy="354319"/>
            </a:xfrm>
            <a:custGeom>
              <a:rect b="b" l="l" r="r" t="t"/>
              <a:pathLst>
                <a:path extrusionOk="0" h="439420" w="3844925">
                  <a:moveTo>
                    <a:pt x="0" y="439204"/>
                  </a:moveTo>
                  <a:lnTo>
                    <a:pt x="3844798" y="439204"/>
                  </a:lnTo>
                  <a:lnTo>
                    <a:pt x="3844798" y="0"/>
                  </a:lnTo>
                  <a:lnTo>
                    <a:pt x="0" y="0"/>
                  </a:lnTo>
                  <a:lnTo>
                    <a:pt x="0" y="439204"/>
                  </a:lnTo>
                  <a:close/>
                </a:path>
              </a:pathLst>
            </a:custGeom>
            <a:solidFill>
              <a:srgbClr val="C55A11"/>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lt1"/>
                  </a:solidFill>
                  <a:latin typeface="Calibri"/>
                  <a:ea typeface="Calibri"/>
                  <a:cs typeface="Calibri"/>
                  <a:sym typeface="Calibri"/>
                </a:rPr>
                <a:t>	Guided by</a:t>
              </a:r>
              <a:endParaRPr b="0" i="0" sz="1800" u="none" cap="none" strike="noStrike">
                <a:solidFill>
                  <a:schemeClr val="lt1"/>
                </a:solidFill>
                <a:latin typeface="Calibri"/>
                <a:ea typeface="Calibri"/>
                <a:cs typeface="Calibri"/>
                <a:sym typeface="Calibri"/>
              </a:endParaRPr>
            </a:p>
          </p:txBody>
        </p:sp>
        <p:sp>
          <p:nvSpPr>
            <p:cNvPr id="92" name="Google Shape;92;p1"/>
            <p:cNvSpPr/>
            <p:nvPr/>
          </p:nvSpPr>
          <p:spPr>
            <a:xfrm>
              <a:off x="-301759" y="8642693"/>
              <a:ext cx="714743" cy="354319"/>
            </a:xfrm>
            <a:custGeom>
              <a:rect b="b" l="l" r="r" t="t"/>
              <a:pathLst>
                <a:path extrusionOk="0" h="439420" w="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C55A11"/>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93" name="Google Shape;93;p1"/>
          <p:cNvSpPr txBox="1"/>
          <p:nvPr/>
        </p:nvSpPr>
        <p:spPr>
          <a:xfrm>
            <a:off x="317578" y="5257923"/>
            <a:ext cx="4419600" cy="80017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Guthy Saiteja (19010104)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4" name="Google Shape;94;p1"/>
          <p:cNvSpPr txBox="1"/>
          <p:nvPr/>
        </p:nvSpPr>
        <p:spPr>
          <a:xfrm>
            <a:off x="15247247" y="5481096"/>
            <a:ext cx="3173400" cy="138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Dr </a:t>
            </a:r>
            <a:r>
              <a:rPr lang="en-US" sz="2800">
                <a:solidFill>
                  <a:schemeClr val="dk1"/>
                </a:solidFill>
                <a:latin typeface="Calibri"/>
                <a:ea typeface="Calibri"/>
                <a:cs typeface="Calibri"/>
                <a:sym typeface="Calibri"/>
              </a:rPr>
              <a:t>Kaushal Bhardwaj </a:t>
            </a:r>
            <a:endParaRPr sz="2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rPr lang="en-US" sz="2800">
                <a:solidFill>
                  <a:schemeClr val="dk1"/>
                </a:solidFill>
                <a:latin typeface="Calibri"/>
                <a:ea typeface="Calibri"/>
                <a:cs typeface="Calibri"/>
                <a:sym typeface="Calibri"/>
              </a:rPr>
              <a:t>                &amp;</a:t>
            </a:r>
            <a:endParaRPr sz="2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t/>
            </a:r>
            <a:endParaRPr sz="2800">
              <a:solidFill>
                <a:schemeClr val="dk1"/>
              </a:solidFill>
              <a:latin typeface="Calibri"/>
              <a:ea typeface="Calibri"/>
              <a:cs typeface="Calibri"/>
              <a:sym typeface="Calibri"/>
            </a:endParaRPr>
          </a:p>
        </p:txBody>
      </p:sp>
      <p:sp>
        <p:nvSpPr>
          <p:cNvPr id="95" name="Google Shape;95;p1"/>
          <p:cNvSpPr txBox="1"/>
          <p:nvPr/>
        </p:nvSpPr>
        <p:spPr>
          <a:xfrm>
            <a:off x="5196840" y="6408571"/>
            <a:ext cx="8044578" cy="52318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Submitted for the course named Project - II (CS300)</a:t>
            </a:r>
            <a:r>
              <a:rPr b="0" i="0" lang="en-US" sz="2800" u="none" cap="none" strike="noStrike">
                <a:solidFill>
                  <a:schemeClr val="dk1"/>
                </a:solidFill>
                <a:latin typeface="Times New Roman"/>
                <a:ea typeface="Times New Roman"/>
                <a:cs typeface="Times New Roman"/>
                <a:sym typeface="Times New Roman"/>
              </a:rPr>
              <a:t> </a:t>
            </a:r>
            <a:endParaRPr b="0" i="0" sz="2800" u="none" cap="none" strike="noStrike">
              <a:solidFill>
                <a:srgbClr val="000000"/>
              </a:solidFill>
              <a:latin typeface="Arial"/>
              <a:ea typeface="Arial"/>
              <a:cs typeface="Arial"/>
              <a:sym typeface="Arial"/>
            </a:endParaRPr>
          </a:p>
        </p:txBody>
      </p:sp>
      <p:grpSp>
        <p:nvGrpSpPr>
          <p:cNvPr id="96" name="Google Shape;96;p1"/>
          <p:cNvGrpSpPr/>
          <p:nvPr/>
        </p:nvGrpSpPr>
        <p:grpSpPr>
          <a:xfrm>
            <a:off x="16237" y="9568581"/>
            <a:ext cx="19010314" cy="1112119"/>
            <a:chOff x="-2" y="9568581"/>
            <a:chExt cx="19010314" cy="1112119"/>
          </a:xfrm>
        </p:grpSpPr>
        <p:grpSp>
          <p:nvGrpSpPr>
            <p:cNvPr id="97" name="Google Shape;97;p1"/>
            <p:cNvGrpSpPr/>
            <p:nvPr/>
          </p:nvGrpSpPr>
          <p:grpSpPr>
            <a:xfrm>
              <a:off x="-2" y="9568581"/>
              <a:ext cx="19010314" cy="1112119"/>
              <a:chOff x="-324645" y="2222500"/>
              <a:chExt cx="22261686" cy="1302327"/>
            </a:xfrm>
          </p:grpSpPr>
          <p:sp>
            <p:nvSpPr>
              <p:cNvPr id="98" name="Google Shape;98;p1"/>
              <p:cNvSpPr/>
              <p:nvPr/>
            </p:nvSpPr>
            <p:spPr>
              <a:xfrm>
                <a:off x="-324645" y="2222500"/>
                <a:ext cx="17644827" cy="1302327"/>
              </a:xfrm>
              <a:custGeom>
                <a:rect b="b" l="l" r="r" t="t"/>
                <a:pathLst>
                  <a:path extrusionOk="0" h="440055" w="1892300">
                    <a:moveTo>
                      <a:pt x="0" y="439737"/>
                    </a:moveTo>
                    <a:lnTo>
                      <a:pt x="1892300" y="439737"/>
                    </a:lnTo>
                    <a:lnTo>
                      <a:pt x="1892300" y="0"/>
                    </a:lnTo>
                    <a:lnTo>
                      <a:pt x="0" y="0"/>
                    </a:lnTo>
                    <a:lnTo>
                      <a:pt x="0" y="439737"/>
                    </a:lnTo>
                    <a:close/>
                  </a:path>
                </a:pathLst>
              </a:custGeom>
              <a:solidFill>
                <a:srgbClr val="FFF2C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9" name="Google Shape;99;p1"/>
              <p:cNvSpPr/>
              <p:nvPr/>
            </p:nvSpPr>
            <p:spPr>
              <a:xfrm>
                <a:off x="20621789" y="2222500"/>
                <a:ext cx="1315252" cy="1302327"/>
              </a:xfrm>
              <a:custGeom>
                <a:rect b="b" l="l" r="r" t="t"/>
                <a:pathLst>
                  <a:path extrusionOk="0" h="440055" w="1883409">
                    <a:moveTo>
                      <a:pt x="0" y="0"/>
                    </a:moveTo>
                    <a:lnTo>
                      <a:pt x="0" y="439737"/>
                    </a:lnTo>
                    <a:lnTo>
                      <a:pt x="1883155" y="439737"/>
                    </a:lnTo>
                    <a:lnTo>
                      <a:pt x="1883155" y="0"/>
                    </a:lnTo>
                    <a:lnTo>
                      <a:pt x="0" y="0"/>
                    </a:lnTo>
                    <a:close/>
                  </a:path>
                </a:pathLst>
              </a:custGeom>
              <a:solidFill>
                <a:srgbClr val="FF8200"/>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00" name="Google Shape;100;p1"/>
            <p:cNvSpPr/>
            <p:nvPr/>
          </p:nvSpPr>
          <p:spPr>
            <a:xfrm>
              <a:off x="15067756" y="9568581"/>
              <a:ext cx="2819400" cy="1112119"/>
            </a:xfrm>
            <a:custGeom>
              <a:rect b="b" l="l" r="r" t="t"/>
              <a:pathLst>
                <a:path extrusionOk="0" h="440055" w="1883409">
                  <a:moveTo>
                    <a:pt x="0" y="0"/>
                  </a:moveTo>
                  <a:lnTo>
                    <a:pt x="0" y="439737"/>
                  </a:lnTo>
                  <a:lnTo>
                    <a:pt x="1883155" y="439737"/>
                  </a:lnTo>
                  <a:lnTo>
                    <a:pt x="1883155" y="0"/>
                  </a:lnTo>
                  <a:lnTo>
                    <a:pt x="0" y="0"/>
                  </a:lnTo>
                  <a:close/>
                </a:path>
              </a:pathLst>
            </a:custGeom>
            <a:solidFill>
              <a:srgbClr val="FEE599"/>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01" name="Google Shape;101;p1"/>
          <p:cNvSpPr txBox="1"/>
          <p:nvPr/>
        </p:nvSpPr>
        <p:spPr>
          <a:xfrm>
            <a:off x="15486923" y="9928984"/>
            <a:ext cx="224242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May - 2022</a:t>
            </a:r>
            <a:endParaRPr b="0" i="0" sz="2800" u="none" cap="none" strike="noStrike">
              <a:solidFill>
                <a:schemeClr val="dk1"/>
              </a:solidFill>
              <a:latin typeface="Calibri"/>
              <a:ea typeface="Calibri"/>
              <a:cs typeface="Calibri"/>
              <a:sym typeface="Calibri"/>
            </a:endParaRPr>
          </a:p>
        </p:txBody>
      </p:sp>
      <p:sp>
        <p:nvSpPr>
          <p:cNvPr id="102" name="Google Shape;102;p1"/>
          <p:cNvSpPr txBox="1"/>
          <p:nvPr/>
        </p:nvSpPr>
        <p:spPr>
          <a:xfrm>
            <a:off x="665956" y="9771598"/>
            <a:ext cx="11277600" cy="7078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Times New Roman"/>
                <a:ea typeface="Times New Roman"/>
                <a:cs typeface="Times New Roman"/>
                <a:sym typeface="Times New Roman"/>
              </a:rPr>
              <a:t>Computer Science and Engineering</a:t>
            </a:r>
            <a:endParaRPr b="0" i="0" sz="1400" u="none" cap="none" strike="noStrike">
              <a:solidFill>
                <a:srgbClr val="000000"/>
              </a:solidFill>
              <a:latin typeface="Arial"/>
              <a:ea typeface="Arial"/>
              <a:cs typeface="Arial"/>
              <a:sym typeface="Arial"/>
            </a:endParaRPr>
          </a:p>
        </p:txBody>
      </p:sp>
      <p:sp>
        <p:nvSpPr>
          <p:cNvPr id="103" name="Google Shape;103;p1"/>
          <p:cNvSpPr txBox="1"/>
          <p:nvPr>
            <p:ph idx="12" type="sldNum"/>
          </p:nvPr>
        </p:nvSpPr>
        <p:spPr>
          <a:xfrm>
            <a:off x="18115756" y="9911199"/>
            <a:ext cx="575041" cy="38850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3200"/>
              <a:buNone/>
            </a:pPr>
            <a:fld id="{00000000-1234-1234-1234-123412341234}" type="slidenum">
              <a:rPr lang="en-US" sz="3200">
                <a:solidFill>
                  <a:schemeClr val="lt1"/>
                </a:solidFill>
              </a:rPr>
              <a:t>‹#›</a:t>
            </a:fld>
            <a:endParaRPr>
              <a:solidFill>
                <a:schemeClr val="lt1"/>
              </a:solidFill>
            </a:endParaRPr>
          </a:p>
        </p:txBody>
      </p:sp>
      <p:pic>
        <p:nvPicPr>
          <p:cNvPr id="104" name="Google Shape;104;p1"/>
          <p:cNvPicPr preferRelativeResize="0"/>
          <p:nvPr/>
        </p:nvPicPr>
        <p:blipFill rotWithShape="1">
          <a:blip r:embed="rId3">
            <a:alphaModFix/>
          </a:blip>
          <a:srcRect b="0" l="0" r="0" t="0"/>
          <a:stretch/>
        </p:blipFill>
        <p:spPr>
          <a:xfrm>
            <a:off x="15999087" y="698501"/>
            <a:ext cx="2241237" cy="1706016"/>
          </a:xfrm>
          <a:prstGeom prst="rect">
            <a:avLst/>
          </a:prstGeom>
          <a:noFill/>
          <a:ln>
            <a:noFill/>
          </a:ln>
        </p:spPr>
      </p:pic>
      <p:pic>
        <p:nvPicPr>
          <p:cNvPr id="105" name="Google Shape;105;p1"/>
          <p:cNvPicPr preferRelativeResize="0"/>
          <p:nvPr/>
        </p:nvPicPr>
        <p:blipFill rotWithShape="1">
          <a:blip r:embed="rId4">
            <a:alphaModFix/>
          </a:blip>
          <a:srcRect b="0" l="0" r="0" t="0"/>
          <a:stretch/>
        </p:blipFill>
        <p:spPr>
          <a:xfrm>
            <a:off x="6889023" y="3101109"/>
            <a:ext cx="4047225" cy="4047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0"/>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3200"/>
              <a:buNone/>
            </a:pPr>
            <a:fld id="{00000000-1234-1234-1234-123412341234}" type="slidenum">
              <a:rPr lang="en-US" sz="3200">
                <a:solidFill>
                  <a:schemeClr val="lt1"/>
                </a:solidFill>
              </a:rPr>
              <a:t>‹#›</a:t>
            </a:fld>
            <a:endParaRPr sz="3200">
              <a:solidFill>
                <a:schemeClr val="lt1"/>
              </a:solidFill>
            </a:endParaRPr>
          </a:p>
        </p:txBody>
      </p:sp>
      <p:grpSp>
        <p:nvGrpSpPr>
          <p:cNvPr id="250" name="Google Shape;250;p10"/>
          <p:cNvGrpSpPr/>
          <p:nvPr/>
        </p:nvGrpSpPr>
        <p:grpSpPr>
          <a:xfrm>
            <a:off x="-2" y="9568581"/>
            <a:ext cx="19010314" cy="1112119"/>
            <a:chOff x="-2" y="9568581"/>
            <a:chExt cx="19010314" cy="1112119"/>
          </a:xfrm>
        </p:grpSpPr>
        <p:grpSp>
          <p:nvGrpSpPr>
            <p:cNvPr id="251" name="Google Shape;251;p10"/>
            <p:cNvGrpSpPr/>
            <p:nvPr/>
          </p:nvGrpSpPr>
          <p:grpSpPr>
            <a:xfrm>
              <a:off x="-2" y="9568581"/>
              <a:ext cx="19010314" cy="1112119"/>
              <a:chOff x="-324645" y="2222500"/>
              <a:chExt cx="22261686" cy="1302327"/>
            </a:xfrm>
          </p:grpSpPr>
          <p:sp>
            <p:nvSpPr>
              <p:cNvPr id="252" name="Google Shape;252;p10"/>
              <p:cNvSpPr/>
              <p:nvPr/>
            </p:nvSpPr>
            <p:spPr>
              <a:xfrm>
                <a:off x="-324645" y="2222500"/>
                <a:ext cx="17644827" cy="1302327"/>
              </a:xfrm>
              <a:custGeom>
                <a:rect b="b" l="l" r="r" t="t"/>
                <a:pathLst>
                  <a:path extrusionOk="0" h="440055" w="1892300">
                    <a:moveTo>
                      <a:pt x="0" y="439737"/>
                    </a:moveTo>
                    <a:lnTo>
                      <a:pt x="1892300" y="439737"/>
                    </a:lnTo>
                    <a:lnTo>
                      <a:pt x="1892300" y="0"/>
                    </a:lnTo>
                    <a:lnTo>
                      <a:pt x="0" y="0"/>
                    </a:lnTo>
                    <a:lnTo>
                      <a:pt x="0" y="439737"/>
                    </a:lnTo>
                    <a:close/>
                  </a:path>
                </a:pathLst>
              </a:custGeom>
              <a:solidFill>
                <a:srgbClr val="FFF2C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3" name="Google Shape;253;p10"/>
              <p:cNvSpPr/>
              <p:nvPr/>
            </p:nvSpPr>
            <p:spPr>
              <a:xfrm>
                <a:off x="20621789" y="2222500"/>
                <a:ext cx="1315252" cy="1302327"/>
              </a:xfrm>
              <a:custGeom>
                <a:rect b="b" l="l" r="r" t="t"/>
                <a:pathLst>
                  <a:path extrusionOk="0" h="440055" w="1883409">
                    <a:moveTo>
                      <a:pt x="0" y="0"/>
                    </a:moveTo>
                    <a:lnTo>
                      <a:pt x="0" y="439737"/>
                    </a:lnTo>
                    <a:lnTo>
                      <a:pt x="1883155" y="439737"/>
                    </a:lnTo>
                    <a:lnTo>
                      <a:pt x="1883155" y="0"/>
                    </a:lnTo>
                    <a:lnTo>
                      <a:pt x="0" y="0"/>
                    </a:lnTo>
                    <a:close/>
                  </a:path>
                </a:pathLst>
              </a:custGeom>
              <a:solidFill>
                <a:srgbClr val="FF8200"/>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54" name="Google Shape;254;p10"/>
            <p:cNvSpPr/>
            <p:nvPr/>
          </p:nvSpPr>
          <p:spPr>
            <a:xfrm>
              <a:off x="15067756" y="9568581"/>
              <a:ext cx="2819400" cy="1112119"/>
            </a:xfrm>
            <a:custGeom>
              <a:rect b="b" l="l" r="r" t="t"/>
              <a:pathLst>
                <a:path extrusionOk="0" h="440055" w="1883409">
                  <a:moveTo>
                    <a:pt x="0" y="0"/>
                  </a:moveTo>
                  <a:lnTo>
                    <a:pt x="0" y="439737"/>
                  </a:lnTo>
                  <a:lnTo>
                    <a:pt x="1883155" y="439737"/>
                  </a:lnTo>
                  <a:lnTo>
                    <a:pt x="1883155" y="0"/>
                  </a:lnTo>
                  <a:lnTo>
                    <a:pt x="0" y="0"/>
                  </a:lnTo>
                  <a:close/>
                </a:path>
              </a:pathLst>
            </a:custGeom>
            <a:solidFill>
              <a:srgbClr val="FEE599"/>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55" name="Google Shape;255;p10"/>
          <p:cNvSpPr txBox="1"/>
          <p:nvPr/>
        </p:nvSpPr>
        <p:spPr>
          <a:xfrm>
            <a:off x="665956" y="9771598"/>
            <a:ext cx="11277600" cy="7078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Times New Roman"/>
                <a:ea typeface="Times New Roman"/>
                <a:cs typeface="Times New Roman"/>
                <a:sym typeface="Times New Roman"/>
              </a:rPr>
              <a:t>Portfolio Manager</a:t>
            </a:r>
            <a:endParaRPr b="0" i="0" sz="1400" u="none" cap="none" strike="noStrike">
              <a:solidFill>
                <a:srgbClr val="000000"/>
              </a:solidFill>
              <a:latin typeface="Arial"/>
              <a:ea typeface="Arial"/>
              <a:cs typeface="Arial"/>
              <a:sym typeface="Arial"/>
            </a:endParaRPr>
          </a:p>
        </p:txBody>
      </p:sp>
      <p:sp>
        <p:nvSpPr>
          <p:cNvPr id="256" name="Google Shape;256;p10"/>
          <p:cNvSpPr txBox="1"/>
          <p:nvPr/>
        </p:nvSpPr>
        <p:spPr>
          <a:xfrm>
            <a:off x="15486923" y="9928984"/>
            <a:ext cx="224242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May - 2022</a:t>
            </a:r>
            <a:endParaRPr b="0" i="0" sz="2800" u="none" cap="none" strike="noStrike">
              <a:solidFill>
                <a:schemeClr val="dk1"/>
              </a:solidFill>
              <a:latin typeface="Calibri"/>
              <a:ea typeface="Calibri"/>
              <a:cs typeface="Calibri"/>
              <a:sym typeface="Calibri"/>
            </a:endParaRPr>
          </a:p>
        </p:txBody>
      </p:sp>
      <p:sp>
        <p:nvSpPr>
          <p:cNvPr id="257" name="Google Shape;257;p10"/>
          <p:cNvSpPr txBox="1"/>
          <p:nvPr/>
        </p:nvSpPr>
        <p:spPr>
          <a:xfrm>
            <a:off x="18115756" y="9911199"/>
            <a:ext cx="575041" cy="388502"/>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cap="none" strike="noStrike">
                <a:solidFill>
                  <a:schemeClr val="lt1"/>
                </a:solidFill>
                <a:latin typeface="Calibri"/>
                <a:ea typeface="Calibri"/>
                <a:cs typeface="Calibri"/>
                <a:sym typeface="Calibri"/>
              </a:rPr>
              <a:t>‹#›</a:t>
            </a:fld>
            <a:endParaRPr b="0" i="0" sz="1870" u="none" cap="none" strike="noStrike">
              <a:solidFill>
                <a:schemeClr val="lt1"/>
              </a:solidFill>
              <a:latin typeface="Calibri"/>
              <a:ea typeface="Calibri"/>
              <a:cs typeface="Calibri"/>
              <a:sym typeface="Calibri"/>
            </a:endParaRPr>
          </a:p>
        </p:txBody>
      </p:sp>
      <p:grpSp>
        <p:nvGrpSpPr>
          <p:cNvPr id="258" name="Google Shape;258;p10"/>
          <p:cNvGrpSpPr/>
          <p:nvPr/>
        </p:nvGrpSpPr>
        <p:grpSpPr>
          <a:xfrm>
            <a:off x="0" y="212877"/>
            <a:ext cx="15071695" cy="827992"/>
            <a:chOff x="-16184" y="8640158"/>
            <a:chExt cx="4045716" cy="439420"/>
          </a:xfrm>
        </p:grpSpPr>
        <p:sp>
          <p:nvSpPr>
            <p:cNvPr id="259" name="Google Shape;259;p10"/>
            <p:cNvSpPr/>
            <p:nvPr/>
          </p:nvSpPr>
          <p:spPr>
            <a:xfrm>
              <a:off x="-16184" y="8640158"/>
              <a:ext cx="3923363" cy="439420"/>
            </a:xfrm>
            <a:custGeom>
              <a:rect b="b" l="l" r="r" t="t"/>
              <a:pathLst>
                <a:path extrusionOk="0" h="439420" w="3844925">
                  <a:moveTo>
                    <a:pt x="0" y="439204"/>
                  </a:moveTo>
                  <a:lnTo>
                    <a:pt x="3844798" y="439204"/>
                  </a:lnTo>
                  <a:lnTo>
                    <a:pt x="3844798" y="0"/>
                  </a:lnTo>
                  <a:lnTo>
                    <a:pt x="0" y="0"/>
                  </a:lnTo>
                  <a:lnTo>
                    <a:pt x="0" y="439204"/>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1" marL="45720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lt1"/>
                  </a:solidFill>
                  <a:latin typeface="Calibri"/>
                  <a:ea typeface="Calibri"/>
                  <a:cs typeface="Calibri"/>
                  <a:sym typeface="Calibri"/>
                </a:rPr>
                <a:t>5. Methodology</a:t>
              </a:r>
              <a:endParaRPr b="0" i="0" sz="1400" u="none" cap="none" strike="noStrike">
                <a:solidFill>
                  <a:srgbClr val="000000"/>
                </a:solidFill>
                <a:latin typeface="Arial"/>
                <a:ea typeface="Arial"/>
                <a:cs typeface="Arial"/>
                <a:sym typeface="Arial"/>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260" name="Google Shape;260;p10"/>
            <p:cNvSpPr/>
            <p:nvPr/>
          </p:nvSpPr>
          <p:spPr>
            <a:xfrm>
              <a:off x="3800173" y="8640158"/>
              <a:ext cx="229359" cy="439420"/>
            </a:xfrm>
            <a:custGeom>
              <a:rect b="b" l="l" r="r" t="t"/>
              <a:pathLst>
                <a:path extrusionOk="0" h="439420" w="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61" name="Google Shape;261;p10"/>
          <p:cNvSpPr txBox="1"/>
          <p:nvPr/>
        </p:nvSpPr>
        <p:spPr>
          <a:xfrm>
            <a:off x="225933" y="1298140"/>
            <a:ext cx="14615888" cy="158757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accent3"/>
                </a:solidFill>
                <a:latin typeface="Arial"/>
                <a:ea typeface="Arial"/>
                <a:cs typeface="Arial"/>
                <a:sym typeface="Arial"/>
              </a:rPr>
              <a:t>Authentication</a:t>
            </a:r>
            <a:endParaRPr b="1" i="0" sz="3200" u="none" cap="none" strike="noStrike">
              <a:solidFill>
                <a:schemeClr val="accent3"/>
              </a:solidFill>
              <a:latin typeface="Arial"/>
              <a:ea typeface="Arial"/>
              <a:cs typeface="Arial"/>
              <a:sym typeface="Arial"/>
            </a:endParaRPr>
          </a:p>
          <a:p>
            <a:pPr indent="-457200" lvl="0" marL="457200" marR="0" rtl="0" algn="l">
              <a:lnSpc>
                <a:spcPct val="150000"/>
              </a:lnSpc>
              <a:spcBef>
                <a:spcPts val="1095"/>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 </a:t>
            </a:r>
            <a:r>
              <a:rPr b="0" i="0" lang="en-US" sz="2800" u="none" cap="none" strike="noStrike">
                <a:solidFill>
                  <a:srgbClr val="111111"/>
                </a:solidFill>
                <a:latin typeface="Arial"/>
                <a:ea typeface="Arial"/>
                <a:cs typeface="Arial"/>
                <a:sym typeface="Arial"/>
              </a:rPr>
              <a:t>An error message will appear when the user enters the wrong email address or password.</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262" name="Google Shape;262;p10"/>
          <p:cNvPicPr preferRelativeResize="0"/>
          <p:nvPr/>
        </p:nvPicPr>
        <p:blipFill rotWithShape="1">
          <a:blip r:embed="rId3">
            <a:alphaModFix/>
          </a:blip>
          <a:srcRect b="0" l="0" r="0" t="0"/>
          <a:stretch/>
        </p:blipFill>
        <p:spPr>
          <a:xfrm>
            <a:off x="3751230" y="2801251"/>
            <a:ext cx="3741968" cy="6740006"/>
          </a:xfrm>
          <a:prstGeom prst="rect">
            <a:avLst/>
          </a:prstGeom>
          <a:noFill/>
          <a:ln>
            <a:noFill/>
          </a:ln>
        </p:spPr>
      </p:pic>
      <p:pic>
        <p:nvPicPr>
          <p:cNvPr id="263" name="Google Shape;263;p10"/>
          <p:cNvPicPr preferRelativeResize="0"/>
          <p:nvPr/>
        </p:nvPicPr>
        <p:blipFill rotWithShape="1">
          <a:blip r:embed="rId4">
            <a:alphaModFix/>
          </a:blip>
          <a:srcRect b="0" l="0" r="0" t="0"/>
          <a:stretch/>
        </p:blipFill>
        <p:spPr>
          <a:xfrm>
            <a:off x="8888392" y="2801243"/>
            <a:ext cx="6469024" cy="658871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1"/>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3200"/>
              <a:buNone/>
            </a:pPr>
            <a:fld id="{00000000-1234-1234-1234-123412341234}" type="slidenum">
              <a:rPr lang="en-US" sz="3200">
                <a:solidFill>
                  <a:schemeClr val="lt1"/>
                </a:solidFill>
              </a:rPr>
              <a:t>‹#›</a:t>
            </a:fld>
            <a:endParaRPr sz="3200">
              <a:solidFill>
                <a:schemeClr val="lt1"/>
              </a:solidFill>
            </a:endParaRPr>
          </a:p>
        </p:txBody>
      </p:sp>
      <p:grpSp>
        <p:nvGrpSpPr>
          <p:cNvPr id="269" name="Google Shape;269;p11"/>
          <p:cNvGrpSpPr/>
          <p:nvPr/>
        </p:nvGrpSpPr>
        <p:grpSpPr>
          <a:xfrm>
            <a:off x="-2" y="9568581"/>
            <a:ext cx="19010314" cy="1112119"/>
            <a:chOff x="-2" y="9568581"/>
            <a:chExt cx="19010314" cy="1112119"/>
          </a:xfrm>
        </p:grpSpPr>
        <p:grpSp>
          <p:nvGrpSpPr>
            <p:cNvPr id="270" name="Google Shape;270;p11"/>
            <p:cNvGrpSpPr/>
            <p:nvPr/>
          </p:nvGrpSpPr>
          <p:grpSpPr>
            <a:xfrm>
              <a:off x="-2" y="9568581"/>
              <a:ext cx="19010314" cy="1112119"/>
              <a:chOff x="-324645" y="2222500"/>
              <a:chExt cx="22261686" cy="1302327"/>
            </a:xfrm>
          </p:grpSpPr>
          <p:sp>
            <p:nvSpPr>
              <p:cNvPr id="271" name="Google Shape;271;p11"/>
              <p:cNvSpPr/>
              <p:nvPr/>
            </p:nvSpPr>
            <p:spPr>
              <a:xfrm>
                <a:off x="-324645" y="2222500"/>
                <a:ext cx="17644827" cy="1302327"/>
              </a:xfrm>
              <a:custGeom>
                <a:rect b="b" l="l" r="r" t="t"/>
                <a:pathLst>
                  <a:path extrusionOk="0" h="440055" w="1892300">
                    <a:moveTo>
                      <a:pt x="0" y="439737"/>
                    </a:moveTo>
                    <a:lnTo>
                      <a:pt x="1892300" y="439737"/>
                    </a:lnTo>
                    <a:lnTo>
                      <a:pt x="1892300" y="0"/>
                    </a:lnTo>
                    <a:lnTo>
                      <a:pt x="0" y="0"/>
                    </a:lnTo>
                    <a:lnTo>
                      <a:pt x="0" y="439737"/>
                    </a:lnTo>
                    <a:close/>
                  </a:path>
                </a:pathLst>
              </a:custGeom>
              <a:solidFill>
                <a:srgbClr val="FFF2C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2" name="Google Shape;272;p11"/>
              <p:cNvSpPr/>
              <p:nvPr/>
            </p:nvSpPr>
            <p:spPr>
              <a:xfrm>
                <a:off x="20621789" y="2222500"/>
                <a:ext cx="1315252" cy="1302327"/>
              </a:xfrm>
              <a:custGeom>
                <a:rect b="b" l="l" r="r" t="t"/>
                <a:pathLst>
                  <a:path extrusionOk="0" h="440055" w="1883409">
                    <a:moveTo>
                      <a:pt x="0" y="0"/>
                    </a:moveTo>
                    <a:lnTo>
                      <a:pt x="0" y="439737"/>
                    </a:lnTo>
                    <a:lnTo>
                      <a:pt x="1883155" y="439737"/>
                    </a:lnTo>
                    <a:lnTo>
                      <a:pt x="1883155" y="0"/>
                    </a:lnTo>
                    <a:lnTo>
                      <a:pt x="0" y="0"/>
                    </a:lnTo>
                    <a:close/>
                  </a:path>
                </a:pathLst>
              </a:custGeom>
              <a:solidFill>
                <a:srgbClr val="FF8200"/>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73" name="Google Shape;273;p11"/>
            <p:cNvSpPr/>
            <p:nvPr/>
          </p:nvSpPr>
          <p:spPr>
            <a:xfrm>
              <a:off x="15067756" y="9568581"/>
              <a:ext cx="2819400" cy="1112119"/>
            </a:xfrm>
            <a:custGeom>
              <a:rect b="b" l="l" r="r" t="t"/>
              <a:pathLst>
                <a:path extrusionOk="0" h="440055" w="1883409">
                  <a:moveTo>
                    <a:pt x="0" y="0"/>
                  </a:moveTo>
                  <a:lnTo>
                    <a:pt x="0" y="439737"/>
                  </a:lnTo>
                  <a:lnTo>
                    <a:pt x="1883155" y="439737"/>
                  </a:lnTo>
                  <a:lnTo>
                    <a:pt x="1883155" y="0"/>
                  </a:lnTo>
                  <a:lnTo>
                    <a:pt x="0" y="0"/>
                  </a:lnTo>
                  <a:close/>
                </a:path>
              </a:pathLst>
            </a:custGeom>
            <a:solidFill>
              <a:srgbClr val="FEE599"/>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74" name="Google Shape;274;p11"/>
          <p:cNvSpPr txBox="1"/>
          <p:nvPr/>
        </p:nvSpPr>
        <p:spPr>
          <a:xfrm>
            <a:off x="665956" y="9771598"/>
            <a:ext cx="11277600" cy="7078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Times New Roman"/>
                <a:ea typeface="Times New Roman"/>
                <a:cs typeface="Times New Roman"/>
                <a:sym typeface="Times New Roman"/>
              </a:rPr>
              <a:t>Portfolio Manager</a:t>
            </a:r>
            <a:endParaRPr b="0" i="0" sz="1400" u="none" cap="none" strike="noStrike">
              <a:solidFill>
                <a:srgbClr val="000000"/>
              </a:solidFill>
              <a:latin typeface="Arial"/>
              <a:ea typeface="Arial"/>
              <a:cs typeface="Arial"/>
              <a:sym typeface="Arial"/>
            </a:endParaRPr>
          </a:p>
        </p:txBody>
      </p:sp>
      <p:sp>
        <p:nvSpPr>
          <p:cNvPr id="275" name="Google Shape;275;p11"/>
          <p:cNvSpPr txBox="1"/>
          <p:nvPr/>
        </p:nvSpPr>
        <p:spPr>
          <a:xfrm>
            <a:off x="15486923" y="9928984"/>
            <a:ext cx="224242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May - 2022</a:t>
            </a:r>
            <a:endParaRPr b="0" i="0" sz="2800" u="none" cap="none" strike="noStrike">
              <a:solidFill>
                <a:schemeClr val="dk1"/>
              </a:solidFill>
              <a:latin typeface="Calibri"/>
              <a:ea typeface="Calibri"/>
              <a:cs typeface="Calibri"/>
              <a:sym typeface="Calibri"/>
            </a:endParaRPr>
          </a:p>
        </p:txBody>
      </p:sp>
      <p:sp>
        <p:nvSpPr>
          <p:cNvPr id="276" name="Google Shape;276;p11"/>
          <p:cNvSpPr txBox="1"/>
          <p:nvPr/>
        </p:nvSpPr>
        <p:spPr>
          <a:xfrm>
            <a:off x="18115756" y="9911199"/>
            <a:ext cx="575041" cy="388502"/>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cap="none" strike="noStrike">
                <a:solidFill>
                  <a:schemeClr val="lt1"/>
                </a:solidFill>
                <a:latin typeface="Calibri"/>
                <a:ea typeface="Calibri"/>
                <a:cs typeface="Calibri"/>
                <a:sym typeface="Calibri"/>
              </a:rPr>
              <a:t>‹#›</a:t>
            </a:fld>
            <a:endParaRPr b="0" i="0" sz="1870" u="none" cap="none" strike="noStrike">
              <a:solidFill>
                <a:schemeClr val="lt1"/>
              </a:solidFill>
              <a:latin typeface="Calibri"/>
              <a:ea typeface="Calibri"/>
              <a:cs typeface="Calibri"/>
              <a:sym typeface="Calibri"/>
            </a:endParaRPr>
          </a:p>
        </p:txBody>
      </p:sp>
      <p:grpSp>
        <p:nvGrpSpPr>
          <p:cNvPr id="277" name="Google Shape;277;p11"/>
          <p:cNvGrpSpPr/>
          <p:nvPr/>
        </p:nvGrpSpPr>
        <p:grpSpPr>
          <a:xfrm>
            <a:off x="0" y="212877"/>
            <a:ext cx="15071695" cy="827992"/>
            <a:chOff x="-16184" y="8640158"/>
            <a:chExt cx="4045716" cy="439420"/>
          </a:xfrm>
        </p:grpSpPr>
        <p:sp>
          <p:nvSpPr>
            <p:cNvPr id="278" name="Google Shape;278;p11"/>
            <p:cNvSpPr/>
            <p:nvPr/>
          </p:nvSpPr>
          <p:spPr>
            <a:xfrm>
              <a:off x="-16184" y="8640158"/>
              <a:ext cx="3923363" cy="439420"/>
            </a:xfrm>
            <a:custGeom>
              <a:rect b="b" l="l" r="r" t="t"/>
              <a:pathLst>
                <a:path extrusionOk="0" h="439420" w="3844925">
                  <a:moveTo>
                    <a:pt x="0" y="439204"/>
                  </a:moveTo>
                  <a:lnTo>
                    <a:pt x="3844798" y="439204"/>
                  </a:lnTo>
                  <a:lnTo>
                    <a:pt x="3844798" y="0"/>
                  </a:lnTo>
                  <a:lnTo>
                    <a:pt x="0" y="0"/>
                  </a:lnTo>
                  <a:lnTo>
                    <a:pt x="0" y="439204"/>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1" marL="45720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lt1"/>
                  </a:solidFill>
                  <a:latin typeface="Calibri"/>
                  <a:ea typeface="Calibri"/>
                  <a:cs typeface="Calibri"/>
                  <a:sym typeface="Calibri"/>
                </a:rPr>
                <a:t>5. Methodology</a:t>
              </a:r>
              <a:endParaRPr b="0" i="0" sz="1400" u="none" cap="none" strike="noStrike">
                <a:solidFill>
                  <a:srgbClr val="000000"/>
                </a:solidFill>
                <a:latin typeface="Arial"/>
                <a:ea typeface="Arial"/>
                <a:cs typeface="Arial"/>
                <a:sym typeface="Arial"/>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279" name="Google Shape;279;p11"/>
            <p:cNvSpPr/>
            <p:nvPr/>
          </p:nvSpPr>
          <p:spPr>
            <a:xfrm>
              <a:off x="3800173" y="8640158"/>
              <a:ext cx="229359" cy="439420"/>
            </a:xfrm>
            <a:custGeom>
              <a:rect b="b" l="l" r="r" t="t"/>
              <a:pathLst>
                <a:path extrusionOk="0" h="439420" w="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80" name="Google Shape;280;p11"/>
          <p:cNvSpPr txBox="1"/>
          <p:nvPr/>
        </p:nvSpPr>
        <p:spPr>
          <a:xfrm>
            <a:off x="225933" y="1298140"/>
            <a:ext cx="14615888" cy="297513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accent3"/>
                </a:solidFill>
                <a:latin typeface="Arial"/>
                <a:ea typeface="Arial"/>
                <a:cs typeface="Arial"/>
                <a:sym typeface="Arial"/>
              </a:rPr>
              <a:t>Reset Password</a:t>
            </a:r>
            <a:endParaRPr/>
          </a:p>
          <a:p>
            <a:pPr indent="-457200" lvl="0" marL="457200" marR="0" rtl="0" algn="l">
              <a:lnSpc>
                <a:spcPct val="150000"/>
              </a:lnSpc>
              <a:spcBef>
                <a:spcPts val="1095"/>
              </a:spcBef>
              <a:spcAft>
                <a:spcPts val="0"/>
              </a:spcAft>
              <a:buClr>
                <a:srgbClr val="000000"/>
              </a:buClr>
              <a:buSzPts val="2700"/>
              <a:buFont typeface="Noto Sans Symbols"/>
              <a:buChar char="⮚"/>
            </a:pPr>
            <a:r>
              <a:rPr b="0" i="0" lang="en-US" sz="2700" u="none" cap="none" strike="noStrike">
                <a:solidFill>
                  <a:srgbClr val="111111"/>
                </a:solidFill>
                <a:latin typeface="Arial"/>
                <a:ea typeface="Arial"/>
                <a:cs typeface="Arial"/>
                <a:sym typeface="Arial"/>
              </a:rPr>
              <a:t>If a user forgets his/her password then by clicking on Forgot Password user will get a reset password link on his/her registered email id</a:t>
            </a:r>
            <a:r>
              <a:rPr b="0" i="0" lang="en-US" sz="1800" u="none" cap="none" strike="noStrike">
                <a:solidFill>
                  <a:srgbClr val="111111"/>
                </a:solidFill>
                <a:latin typeface="Arial"/>
                <a:ea typeface="Arial"/>
                <a:cs typeface="Arial"/>
                <a:sym typeface="Arial"/>
              </a:rPr>
              <a:t>.</a:t>
            </a:r>
            <a:endParaRPr b="0" i="0" sz="1800" u="none" cap="none" strike="noStrike">
              <a:solidFill>
                <a:srgbClr val="000000"/>
              </a:solidFill>
              <a:latin typeface="Arial"/>
              <a:ea typeface="Arial"/>
              <a:cs typeface="Arial"/>
              <a:sym typeface="Arial"/>
            </a:endParaRPr>
          </a:p>
          <a:p>
            <a:pPr indent="-279400" lvl="0" marL="457200" marR="0" rtl="0" algn="l">
              <a:lnSpc>
                <a:spcPct val="150000"/>
              </a:lnSpc>
              <a:spcBef>
                <a:spcPts val="1095"/>
              </a:spcBef>
              <a:spcAft>
                <a:spcPts val="0"/>
              </a:spcAft>
              <a:buClr>
                <a:srgbClr val="000000"/>
              </a:buClr>
              <a:buSzPts val="2800"/>
              <a:buFont typeface="Noto Sans Symbols"/>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281" name="Google Shape;281;p11"/>
          <p:cNvPicPr preferRelativeResize="0"/>
          <p:nvPr/>
        </p:nvPicPr>
        <p:blipFill rotWithShape="1">
          <a:blip r:embed="rId3">
            <a:alphaModFix/>
          </a:blip>
          <a:srcRect b="0" l="0" r="0" t="0"/>
          <a:stretch/>
        </p:blipFill>
        <p:spPr>
          <a:xfrm>
            <a:off x="5895213" y="2673055"/>
            <a:ext cx="3736467" cy="6694270"/>
          </a:xfrm>
          <a:prstGeom prst="rect">
            <a:avLst/>
          </a:prstGeom>
          <a:noFill/>
          <a:ln>
            <a:noFill/>
          </a:ln>
        </p:spPr>
      </p:pic>
      <p:pic>
        <p:nvPicPr>
          <p:cNvPr id="282" name="Google Shape;282;p11"/>
          <p:cNvPicPr preferRelativeResize="0"/>
          <p:nvPr/>
        </p:nvPicPr>
        <p:blipFill rotWithShape="1">
          <a:blip r:embed="rId4">
            <a:alphaModFix/>
          </a:blip>
          <a:srcRect b="0" l="0" r="0" t="0"/>
          <a:stretch/>
        </p:blipFill>
        <p:spPr>
          <a:xfrm>
            <a:off x="11177358" y="2630105"/>
            <a:ext cx="5571402" cy="68753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2"/>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3200"/>
              <a:buNone/>
            </a:pPr>
            <a:fld id="{00000000-1234-1234-1234-123412341234}" type="slidenum">
              <a:rPr lang="en-US" sz="3200">
                <a:solidFill>
                  <a:schemeClr val="lt1"/>
                </a:solidFill>
              </a:rPr>
              <a:t>‹#›</a:t>
            </a:fld>
            <a:endParaRPr sz="3200">
              <a:solidFill>
                <a:schemeClr val="lt1"/>
              </a:solidFill>
            </a:endParaRPr>
          </a:p>
        </p:txBody>
      </p:sp>
      <p:grpSp>
        <p:nvGrpSpPr>
          <p:cNvPr id="288" name="Google Shape;288;p12"/>
          <p:cNvGrpSpPr/>
          <p:nvPr/>
        </p:nvGrpSpPr>
        <p:grpSpPr>
          <a:xfrm>
            <a:off x="-2" y="9568581"/>
            <a:ext cx="19010314" cy="1112119"/>
            <a:chOff x="-2" y="9568581"/>
            <a:chExt cx="19010314" cy="1112119"/>
          </a:xfrm>
        </p:grpSpPr>
        <p:grpSp>
          <p:nvGrpSpPr>
            <p:cNvPr id="289" name="Google Shape;289;p12"/>
            <p:cNvGrpSpPr/>
            <p:nvPr/>
          </p:nvGrpSpPr>
          <p:grpSpPr>
            <a:xfrm>
              <a:off x="-2" y="9568581"/>
              <a:ext cx="19010314" cy="1112119"/>
              <a:chOff x="-324645" y="2222500"/>
              <a:chExt cx="22261686" cy="1302327"/>
            </a:xfrm>
          </p:grpSpPr>
          <p:sp>
            <p:nvSpPr>
              <p:cNvPr id="290" name="Google Shape;290;p12"/>
              <p:cNvSpPr/>
              <p:nvPr/>
            </p:nvSpPr>
            <p:spPr>
              <a:xfrm>
                <a:off x="-324645" y="2222500"/>
                <a:ext cx="17644827" cy="1302327"/>
              </a:xfrm>
              <a:custGeom>
                <a:rect b="b" l="l" r="r" t="t"/>
                <a:pathLst>
                  <a:path extrusionOk="0" h="440055" w="1892300">
                    <a:moveTo>
                      <a:pt x="0" y="439737"/>
                    </a:moveTo>
                    <a:lnTo>
                      <a:pt x="1892300" y="439737"/>
                    </a:lnTo>
                    <a:lnTo>
                      <a:pt x="1892300" y="0"/>
                    </a:lnTo>
                    <a:lnTo>
                      <a:pt x="0" y="0"/>
                    </a:lnTo>
                    <a:lnTo>
                      <a:pt x="0" y="439737"/>
                    </a:lnTo>
                    <a:close/>
                  </a:path>
                </a:pathLst>
              </a:custGeom>
              <a:solidFill>
                <a:srgbClr val="FFF2C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1" name="Google Shape;291;p12"/>
              <p:cNvSpPr/>
              <p:nvPr/>
            </p:nvSpPr>
            <p:spPr>
              <a:xfrm>
                <a:off x="20621789" y="2222500"/>
                <a:ext cx="1315252" cy="1302327"/>
              </a:xfrm>
              <a:custGeom>
                <a:rect b="b" l="l" r="r" t="t"/>
                <a:pathLst>
                  <a:path extrusionOk="0" h="440055" w="1883409">
                    <a:moveTo>
                      <a:pt x="0" y="0"/>
                    </a:moveTo>
                    <a:lnTo>
                      <a:pt x="0" y="439737"/>
                    </a:lnTo>
                    <a:lnTo>
                      <a:pt x="1883155" y="439737"/>
                    </a:lnTo>
                    <a:lnTo>
                      <a:pt x="1883155" y="0"/>
                    </a:lnTo>
                    <a:lnTo>
                      <a:pt x="0" y="0"/>
                    </a:lnTo>
                    <a:close/>
                  </a:path>
                </a:pathLst>
              </a:custGeom>
              <a:solidFill>
                <a:srgbClr val="FF8200"/>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92" name="Google Shape;292;p12"/>
            <p:cNvSpPr/>
            <p:nvPr/>
          </p:nvSpPr>
          <p:spPr>
            <a:xfrm>
              <a:off x="15067756" y="9568581"/>
              <a:ext cx="2819400" cy="1112119"/>
            </a:xfrm>
            <a:custGeom>
              <a:rect b="b" l="l" r="r" t="t"/>
              <a:pathLst>
                <a:path extrusionOk="0" h="440055" w="1883409">
                  <a:moveTo>
                    <a:pt x="0" y="0"/>
                  </a:moveTo>
                  <a:lnTo>
                    <a:pt x="0" y="439737"/>
                  </a:lnTo>
                  <a:lnTo>
                    <a:pt x="1883155" y="439737"/>
                  </a:lnTo>
                  <a:lnTo>
                    <a:pt x="1883155" y="0"/>
                  </a:lnTo>
                  <a:lnTo>
                    <a:pt x="0" y="0"/>
                  </a:lnTo>
                  <a:close/>
                </a:path>
              </a:pathLst>
            </a:custGeom>
            <a:solidFill>
              <a:srgbClr val="FEE599"/>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93" name="Google Shape;293;p12"/>
          <p:cNvSpPr txBox="1"/>
          <p:nvPr/>
        </p:nvSpPr>
        <p:spPr>
          <a:xfrm>
            <a:off x="665956" y="9771598"/>
            <a:ext cx="11277600" cy="7078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Times New Roman"/>
                <a:ea typeface="Times New Roman"/>
                <a:cs typeface="Times New Roman"/>
                <a:sym typeface="Times New Roman"/>
              </a:rPr>
              <a:t>Portfolio Manager</a:t>
            </a:r>
            <a:endParaRPr b="0" i="0" sz="1400" u="none" cap="none" strike="noStrike">
              <a:solidFill>
                <a:srgbClr val="000000"/>
              </a:solidFill>
              <a:latin typeface="Arial"/>
              <a:ea typeface="Arial"/>
              <a:cs typeface="Arial"/>
              <a:sym typeface="Arial"/>
            </a:endParaRPr>
          </a:p>
        </p:txBody>
      </p:sp>
      <p:sp>
        <p:nvSpPr>
          <p:cNvPr id="294" name="Google Shape;294;p12"/>
          <p:cNvSpPr txBox="1"/>
          <p:nvPr/>
        </p:nvSpPr>
        <p:spPr>
          <a:xfrm>
            <a:off x="15486923" y="9928984"/>
            <a:ext cx="224242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May - 2022</a:t>
            </a:r>
            <a:endParaRPr b="0" i="0" sz="2800" u="none" cap="none" strike="noStrike">
              <a:solidFill>
                <a:schemeClr val="dk1"/>
              </a:solidFill>
              <a:latin typeface="Calibri"/>
              <a:ea typeface="Calibri"/>
              <a:cs typeface="Calibri"/>
              <a:sym typeface="Calibri"/>
            </a:endParaRPr>
          </a:p>
        </p:txBody>
      </p:sp>
      <p:sp>
        <p:nvSpPr>
          <p:cNvPr id="295" name="Google Shape;295;p12"/>
          <p:cNvSpPr txBox="1"/>
          <p:nvPr/>
        </p:nvSpPr>
        <p:spPr>
          <a:xfrm>
            <a:off x="18115756" y="9911199"/>
            <a:ext cx="575041" cy="388502"/>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cap="none" strike="noStrike">
                <a:solidFill>
                  <a:schemeClr val="lt1"/>
                </a:solidFill>
                <a:latin typeface="Calibri"/>
                <a:ea typeface="Calibri"/>
                <a:cs typeface="Calibri"/>
                <a:sym typeface="Calibri"/>
              </a:rPr>
              <a:t>‹#›</a:t>
            </a:fld>
            <a:endParaRPr b="0" i="0" sz="1870" u="none" cap="none" strike="noStrike">
              <a:solidFill>
                <a:schemeClr val="lt1"/>
              </a:solidFill>
              <a:latin typeface="Calibri"/>
              <a:ea typeface="Calibri"/>
              <a:cs typeface="Calibri"/>
              <a:sym typeface="Calibri"/>
            </a:endParaRPr>
          </a:p>
        </p:txBody>
      </p:sp>
      <p:grpSp>
        <p:nvGrpSpPr>
          <p:cNvPr id="296" name="Google Shape;296;p12"/>
          <p:cNvGrpSpPr/>
          <p:nvPr/>
        </p:nvGrpSpPr>
        <p:grpSpPr>
          <a:xfrm>
            <a:off x="0" y="212877"/>
            <a:ext cx="15071695" cy="827992"/>
            <a:chOff x="-16184" y="8640158"/>
            <a:chExt cx="4045716" cy="439420"/>
          </a:xfrm>
        </p:grpSpPr>
        <p:sp>
          <p:nvSpPr>
            <p:cNvPr id="297" name="Google Shape;297;p12"/>
            <p:cNvSpPr/>
            <p:nvPr/>
          </p:nvSpPr>
          <p:spPr>
            <a:xfrm>
              <a:off x="-16184" y="8640158"/>
              <a:ext cx="3923363" cy="439420"/>
            </a:xfrm>
            <a:custGeom>
              <a:rect b="b" l="l" r="r" t="t"/>
              <a:pathLst>
                <a:path extrusionOk="0" h="439420" w="3844925">
                  <a:moveTo>
                    <a:pt x="0" y="439204"/>
                  </a:moveTo>
                  <a:lnTo>
                    <a:pt x="3844798" y="439204"/>
                  </a:lnTo>
                  <a:lnTo>
                    <a:pt x="3844798" y="0"/>
                  </a:lnTo>
                  <a:lnTo>
                    <a:pt x="0" y="0"/>
                  </a:lnTo>
                  <a:lnTo>
                    <a:pt x="0" y="439204"/>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1" marL="45720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lt1"/>
                  </a:solidFill>
                  <a:latin typeface="Calibri"/>
                  <a:ea typeface="Calibri"/>
                  <a:cs typeface="Calibri"/>
                  <a:sym typeface="Calibri"/>
                </a:rPr>
                <a:t>5. Methodology</a:t>
              </a:r>
              <a:endParaRPr b="0" i="0" sz="1400" u="none" cap="none" strike="noStrike">
                <a:solidFill>
                  <a:srgbClr val="000000"/>
                </a:solidFill>
                <a:latin typeface="Arial"/>
                <a:ea typeface="Arial"/>
                <a:cs typeface="Arial"/>
                <a:sym typeface="Arial"/>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298" name="Google Shape;298;p12"/>
            <p:cNvSpPr/>
            <p:nvPr/>
          </p:nvSpPr>
          <p:spPr>
            <a:xfrm>
              <a:off x="3800173" y="8640158"/>
              <a:ext cx="229359" cy="439420"/>
            </a:xfrm>
            <a:custGeom>
              <a:rect b="b" l="l" r="r" t="t"/>
              <a:pathLst>
                <a:path extrusionOk="0" h="439420" w="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99" name="Google Shape;299;p12"/>
          <p:cNvSpPr txBox="1"/>
          <p:nvPr/>
        </p:nvSpPr>
        <p:spPr>
          <a:xfrm>
            <a:off x="225933" y="1243886"/>
            <a:ext cx="14615888" cy="158757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accent3"/>
                </a:solidFill>
                <a:latin typeface="Arial"/>
                <a:ea typeface="Arial"/>
                <a:cs typeface="Arial"/>
                <a:sym typeface="Arial"/>
              </a:rPr>
              <a:t>Launch Screen</a:t>
            </a:r>
            <a:endParaRPr/>
          </a:p>
          <a:p>
            <a:pPr indent="-279400" lvl="0" marL="457200" marR="0" rtl="0" algn="l">
              <a:lnSpc>
                <a:spcPct val="150000"/>
              </a:lnSpc>
              <a:spcBef>
                <a:spcPts val="1095"/>
              </a:spcBef>
              <a:spcAft>
                <a:spcPts val="0"/>
              </a:spcAft>
              <a:buClr>
                <a:srgbClr val="000000"/>
              </a:buClr>
              <a:buSzPts val="2800"/>
              <a:buFont typeface="Noto Sans Symbols"/>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300" name="Google Shape;300;p12"/>
          <p:cNvPicPr preferRelativeResize="0"/>
          <p:nvPr/>
        </p:nvPicPr>
        <p:blipFill rotWithShape="1">
          <a:blip r:embed="rId3">
            <a:alphaModFix/>
          </a:blip>
          <a:srcRect b="0" l="0" r="0" t="0"/>
          <a:stretch/>
        </p:blipFill>
        <p:spPr>
          <a:xfrm>
            <a:off x="7367928" y="1243886"/>
            <a:ext cx="4274456" cy="8011631"/>
          </a:xfrm>
          <a:prstGeom prst="rect">
            <a:avLst/>
          </a:prstGeom>
          <a:noFill/>
          <a:ln>
            <a:noFill/>
          </a:ln>
        </p:spPr>
      </p:pic>
      <p:pic>
        <p:nvPicPr>
          <p:cNvPr id="301" name="Google Shape;301;p12"/>
          <p:cNvPicPr preferRelativeResize="0"/>
          <p:nvPr/>
        </p:nvPicPr>
        <p:blipFill rotWithShape="1">
          <a:blip r:embed="rId4">
            <a:alphaModFix/>
          </a:blip>
          <a:srcRect b="0" l="0" r="0" t="0"/>
          <a:stretch/>
        </p:blipFill>
        <p:spPr>
          <a:xfrm>
            <a:off x="543633" y="2513884"/>
            <a:ext cx="5939729" cy="5264106"/>
          </a:xfrm>
          <a:prstGeom prst="rect">
            <a:avLst/>
          </a:prstGeom>
          <a:noFill/>
          <a:ln>
            <a:noFill/>
          </a:ln>
        </p:spPr>
      </p:pic>
      <p:pic>
        <p:nvPicPr>
          <p:cNvPr id="302" name="Google Shape;302;p12"/>
          <p:cNvPicPr preferRelativeResize="0"/>
          <p:nvPr/>
        </p:nvPicPr>
        <p:blipFill rotWithShape="1">
          <a:blip r:embed="rId5">
            <a:alphaModFix/>
          </a:blip>
          <a:srcRect b="0" l="0" r="0" t="0"/>
          <a:stretch/>
        </p:blipFill>
        <p:spPr>
          <a:xfrm>
            <a:off x="12665290" y="2513884"/>
            <a:ext cx="5643266" cy="526410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3"/>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3200"/>
              <a:buNone/>
            </a:pPr>
            <a:fld id="{00000000-1234-1234-1234-123412341234}" type="slidenum">
              <a:rPr lang="en-US" sz="3200">
                <a:solidFill>
                  <a:schemeClr val="lt1"/>
                </a:solidFill>
              </a:rPr>
              <a:t>‹#›</a:t>
            </a:fld>
            <a:endParaRPr sz="3200">
              <a:solidFill>
                <a:schemeClr val="lt1"/>
              </a:solidFill>
            </a:endParaRPr>
          </a:p>
        </p:txBody>
      </p:sp>
      <p:grpSp>
        <p:nvGrpSpPr>
          <p:cNvPr id="308" name="Google Shape;308;p13"/>
          <p:cNvGrpSpPr/>
          <p:nvPr/>
        </p:nvGrpSpPr>
        <p:grpSpPr>
          <a:xfrm>
            <a:off x="-2" y="9568581"/>
            <a:ext cx="19010314" cy="1112119"/>
            <a:chOff x="-2" y="9568581"/>
            <a:chExt cx="19010314" cy="1112119"/>
          </a:xfrm>
        </p:grpSpPr>
        <p:grpSp>
          <p:nvGrpSpPr>
            <p:cNvPr id="309" name="Google Shape;309;p13"/>
            <p:cNvGrpSpPr/>
            <p:nvPr/>
          </p:nvGrpSpPr>
          <p:grpSpPr>
            <a:xfrm>
              <a:off x="-2" y="9568581"/>
              <a:ext cx="19010314" cy="1112119"/>
              <a:chOff x="-324645" y="2222500"/>
              <a:chExt cx="22261686" cy="1302327"/>
            </a:xfrm>
          </p:grpSpPr>
          <p:sp>
            <p:nvSpPr>
              <p:cNvPr id="310" name="Google Shape;310;p13"/>
              <p:cNvSpPr/>
              <p:nvPr/>
            </p:nvSpPr>
            <p:spPr>
              <a:xfrm>
                <a:off x="-324645" y="2222500"/>
                <a:ext cx="17644827" cy="1302327"/>
              </a:xfrm>
              <a:custGeom>
                <a:rect b="b" l="l" r="r" t="t"/>
                <a:pathLst>
                  <a:path extrusionOk="0" h="440055" w="1892300">
                    <a:moveTo>
                      <a:pt x="0" y="439737"/>
                    </a:moveTo>
                    <a:lnTo>
                      <a:pt x="1892300" y="439737"/>
                    </a:lnTo>
                    <a:lnTo>
                      <a:pt x="1892300" y="0"/>
                    </a:lnTo>
                    <a:lnTo>
                      <a:pt x="0" y="0"/>
                    </a:lnTo>
                    <a:lnTo>
                      <a:pt x="0" y="439737"/>
                    </a:lnTo>
                    <a:close/>
                  </a:path>
                </a:pathLst>
              </a:custGeom>
              <a:solidFill>
                <a:srgbClr val="FFF2C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1" name="Google Shape;311;p13"/>
              <p:cNvSpPr/>
              <p:nvPr/>
            </p:nvSpPr>
            <p:spPr>
              <a:xfrm>
                <a:off x="20621789" y="2222500"/>
                <a:ext cx="1315252" cy="1302327"/>
              </a:xfrm>
              <a:custGeom>
                <a:rect b="b" l="l" r="r" t="t"/>
                <a:pathLst>
                  <a:path extrusionOk="0" h="440055" w="1883409">
                    <a:moveTo>
                      <a:pt x="0" y="0"/>
                    </a:moveTo>
                    <a:lnTo>
                      <a:pt x="0" y="439737"/>
                    </a:lnTo>
                    <a:lnTo>
                      <a:pt x="1883155" y="439737"/>
                    </a:lnTo>
                    <a:lnTo>
                      <a:pt x="1883155" y="0"/>
                    </a:lnTo>
                    <a:lnTo>
                      <a:pt x="0" y="0"/>
                    </a:lnTo>
                    <a:close/>
                  </a:path>
                </a:pathLst>
              </a:custGeom>
              <a:solidFill>
                <a:srgbClr val="FF8200"/>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312" name="Google Shape;312;p13"/>
            <p:cNvSpPr/>
            <p:nvPr/>
          </p:nvSpPr>
          <p:spPr>
            <a:xfrm>
              <a:off x="15067756" y="9568581"/>
              <a:ext cx="2819400" cy="1112119"/>
            </a:xfrm>
            <a:custGeom>
              <a:rect b="b" l="l" r="r" t="t"/>
              <a:pathLst>
                <a:path extrusionOk="0" h="440055" w="1883409">
                  <a:moveTo>
                    <a:pt x="0" y="0"/>
                  </a:moveTo>
                  <a:lnTo>
                    <a:pt x="0" y="439737"/>
                  </a:lnTo>
                  <a:lnTo>
                    <a:pt x="1883155" y="439737"/>
                  </a:lnTo>
                  <a:lnTo>
                    <a:pt x="1883155" y="0"/>
                  </a:lnTo>
                  <a:lnTo>
                    <a:pt x="0" y="0"/>
                  </a:lnTo>
                  <a:close/>
                </a:path>
              </a:pathLst>
            </a:custGeom>
            <a:solidFill>
              <a:srgbClr val="FEE599"/>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313" name="Google Shape;313;p13"/>
          <p:cNvSpPr txBox="1"/>
          <p:nvPr/>
        </p:nvSpPr>
        <p:spPr>
          <a:xfrm>
            <a:off x="665956" y="9771598"/>
            <a:ext cx="11277600" cy="7078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Times New Roman"/>
                <a:ea typeface="Times New Roman"/>
                <a:cs typeface="Times New Roman"/>
                <a:sym typeface="Times New Roman"/>
              </a:rPr>
              <a:t>Portfolio Manager</a:t>
            </a:r>
            <a:endParaRPr b="0" i="0" sz="1400" u="none" cap="none" strike="noStrike">
              <a:solidFill>
                <a:srgbClr val="000000"/>
              </a:solidFill>
              <a:latin typeface="Arial"/>
              <a:ea typeface="Arial"/>
              <a:cs typeface="Arial"/>
              <a:sym typeface="Arial"/>
            </a:endParaRPr>
          </a:p>
        </p:txBody>
      </p:sp>
      <p:sp>
        <p:nvSpPr>
          <p:cNvPr id="314" name="Google Shape;314;p13"/>
          <p:cNvSpPr txBox="1"/>
          <p:nvPr/>
        </p:nvSpPr>
        <p:spPr>
          <a:xfrm>
            <a:off x="15486923" y="9928984"/>
            <a:ext cx="224242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May - 2022</a:t>
            </a:r>
            <a:endParaRPr b="0" i="0" sz="2800" u="none" cap="none" strike="noStrike">
              <a:solidFill>
                <a:schemeClr val="dk1"/>
              </a:solidFill>
              <a:latin typeface="Calibri"/>
              <a:ea typeface="Calibri"/>
              <a:cs typeface="Calibri"/>
              <a:sym typeface="Calibri"/>
            </a:endParaRPr>
          </a:p>
        </p:txBody>
      </p:sp>
      <p:sp>
        <p:nvSpPr>
          <p:cNvPr id="315" name="Google Shape;315;p13"/>
          <p:cNvSpPr txBox="1"/>
          <p:nvPr/>
        </p:nvSpPr>
        <p:spPr>
          <a:xfrm>
            <a:off x="18115756" y="9911199"/>
            <a:ext cx="575041" cy="388502"/>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cap="none" strike="noStrike">
                <a:solidFill>
                  <a:schemeClr val="lt1"/>
                </a:solidFill>
                <a:latin typeface="Calibri"/>
                <a:ea typeface="Calibri"/>
                <a:cs typeface="Calibri"/>
                <a:sym typeface="Calibri"/>
              </a:rPr>
              <a:t>‹#›</a:t>
            </a:fld>
            <a:endParaRPr b="0" i="0" sz="1870" u="none" cap="none" strike="noStrike">
              <a:solidFill>
                <a:schemeClr val="lt1"/>
              </a:solidFill>
              <a:latin typeface="Calibri"/>
              <a:ea typeface="Calibri"/>
              <a:cs typeface="Calibri"/>
              <a:sym typeface="Calibri"/>
            </a:endParaRPr>
          </a:p>
        </p:txBody>
      </p:sp>
      <p:grpSp>
        <p:nvGrpSpPr>
          <p:cNvPr id="316" name="Google Shape;316;p13"/>
          <p:cNvGrpSpPr/>
          <p:nvPr/>
        </p:nvGrpSpPr>
        <p:grpSpPr>
          <a:xfrm>
            <a:off x="0" y="212877"/>
            <a:ext cx="15071695" cy="827992"/>
            <a:chOff x="-16184" y="8640158"/>
            <a:chExt cx="4045716" cy="439420"/>
          </a:xfrm>
        </p:grpSpPr>
        <p:sp>
          <p:nvSpPr>
            <p:cNvPr id="317" name="Google Shape;317;p13"/>
            <p:cNvSpPr/>
            <p:nvPr/>
          </p:nvSpPr>
          <p:spPr>
            <a:xfrm>
              <a:off x="-16184" y="8640158"/>
              <a:ext cx="3923363" cy="439420"/>
            </a:xfrm>
            <a:custGeom>
              <a:rect b="b" l="l" r="r" t="t"/>
              <a:pathLst>
                <a:path extrusionOk="0" h="439420" w="3844925">
                  <a:moveTo>
                    <a:pt x="0" y="439204"/>
                  </a:moveTo>
                  <a:lnTo>
                    <a:pt x="3844798" y="439204"/>
                  </a:lnTo>
                  <a:lnTo>
                    <a:pt x="3844798" y="0"/>
                  </a:lnTo>
                  <a:lnTo>
                    <a:pt x="0" y="0"/>
                  </a:lnTo>
                  <a:lnTo>
                    <a:pt x="0" y="439204"/>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1" marL="45720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lt1"/>
                  </a:solidFill>
                  <a:latin typeface="Calibri"/>
                  <a:ea typeface="Calibri"/>
                  <a:cs typeface="Calibri"/>
                  <a:sym typeface="Calibri"/>
                </a:rPr>
                <a:t>5. Methodology</a:t>
              </a:r>
              <a:endParaRPr b="0" i="0" sz="1400" u="none" cap="none" strike="noStrike">
                <a:solidFill>
                  <a:srgbClr val="000000"/>
                </a:solidFill>
                <a:latin typeface="Arial"/>
                <a:ea typeface="Arial"/>
                <a:cs typeface="Arial"/>
                <a:sym typeface="Arial"/>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318" name="Google Shape;318;p13"/>
            <p:cNvSpPr/>
            <p:nvPr/>
          </p:nvSpPr>
          <p:spPr>
            <a:xfrm>
              <a:off x="3800173" y="8640158"/>
              <a:ext cx="229359" cy="439420"/>
            </a:xfrm>
            <a:custGeom>
              <a:rect b="b" l="l" r="r" t="t"/>
              <a:pathLst>
                <a:path extrusionOk="0" h="439420" w="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319" name="Google Shape;319;p13"/>
          <p:cNvSpPr txBox="1"/>
          <p:nvPr/>
        </p:nvSpPr>
        <p:spPr>
          <a:xfrm>
            <a:off x="225933" y="1243886"/>
            <a:ext cx="14615888" cy="158757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accent3"/>
                </a:solidFill>
                <a:latin typeface="Arial"/>
                <a:ea typeface="Arial"/>
                <a:cs typeface="Arial"/>
                <a:sym typeface="Arial"/>
              </a:rPr>
              <a:t>Portfolio</a:t>
            </a:r>
            <a:endParaRPr/>
          </a:p>
          <a:p>
            <a:pPr indent="-279400" lvl="0" marL="457200" marR="0" rtl="0" algn="l">
              <a:lnSpc>
                <a:spcPct val="150000"/>
              </a:lnSpc>
              <a:spcBef>
                <a:spcPts val="1095"/>
              </a:spcBef>
              <a:spcAft>
                <a:spcPts val="0"/>
              </a:spcAft>
              <a:buClr>
                <a:srgbClr val="000000"/>
              </a:buClr>
              <a:buSzPts val="2800"/>
              <a:buFont typeface="Noto Sans Symbols"/>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320" name="Google Shape;320;p13"/>
          <p:cNvPicPr preferRelativeResize="0"/>
          <p:nvPr/>
        </p:nvPicPr>
        <p:blipFill rotWithShape="1">
          <a:blip r:embed="rId3">
            <a:alphaModFix/>
          </a:blip>
          <a:srcRect b="0" l="0" r="0" t="0"/>
          <a:stretch/>
        </p:blipFill>
        <p:spPr>
          <a:xfrm>
            <a:off x="6441781" y="1279440"/>
            <a:ext cx="4104299" cy="808788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4"/>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3200"/>
              <a:buNone/>
            </a:pPr>
            <a:fld id="{00000000-1234-1234-1234-123412341234}" type="slidenum">
              <a:rPr lang="en-US" sz="3200">
                <a:solidFill>
                  <a:schemeClr val="lt1"/>
                </a:solidFill>
              </a:rPr>
              <a:t>‹#›</a:t>
            </a:fld>
            <a:endParaRPr sz="3200">
              <a:solidFill>
                <a:schemeClr val="lt1"/>
              </a:solidFill>
            </a:endParaRPr>
          </a:p>
        </p:txBody>
      </p:sp>
      <p:grpSp>
        <p:nvGrpSpPr>
          <p:cNvPr id="326" name="Google Shape;326;p14"/>
          <p:cNvGrpSpPr/>
          <p:nvPr/>
        </p:nvGrpSpPr>
        <p:grpSpPr>
          <a:xfrm>
            <a:off x="-2" y="9568581"/>
            <a:ext cx="19010314" cy="1112119"/>
            <a:chOff x="-2" y="9568581"/>
            <a:chExt cx="19010314" cy="1112119"/>
          </a:xfrm>
        </p:grpSpPr>
        <p:grpSp>
          <p:nvGrpSpPr>
            <p:cNvPr id="327" name="Google Shape;327;p14"/>
            <p:cNvGrpSpPr/>
            <p:nvPr/>
          </p:nvGrpSpPr>
          <p:grpSpPr>
            <a:xfrm>
              <a:off x="-2" y="9568581"/>
              <a:ext cx="19010314" cy="1112119"/>
              <a:chOff x="-324645" y="2222500"/>
              <a:chExt cx="22261686" cy="1302327"/>
            </a:xfrm>
          </p:grpSpPr>
          <p:sp>
            <p:nvSpPr>
              <p:cNvPr id="328" name="Google Shape;328;p14"/>
              <p:cNvSpPr/>
              <p:nvPr/>
            </p:nvSpPr>
            <p:spPr>
              <a:xfrm>
                <a:off x="-324645" y="2222500"/>
                <a:ext cx="17644827" cy="1302327"/>
              </a:xfrm>
              <a:custGeom>
                <a:rect b="b" l="l" r="r" t="t"/>
                <a:pathLst>
                  <a:path extrusionOk="0" h="440055" w="1892300">
                    <a:moveTo>
                      <a:pt x="0" y="439737"/>
                    </a:moveTo>
                    <a:lnTo>
                      <a:pt x="1892300" y="439737"/>
                    </a:lnTo>
                    <a:lnTo>
                      <a:pt x="1892300" y="0"/>
                    </a:lnTo>
                    <a:lnTo>
                      <a:pt x="0" y="0"/>
                    </a:lnTo>
                    <a:lnTo>
                      <a:pt x="0" y="439737"/>
                    </a:lnTo>
                    <a:close/>
                  </a:path>
                </a:pathLst>
              </a:custGeom>
              <a:solidFill>
                <a:srgbClr val="FFF2C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9" name="Google Shape;329;p14"/>
              <p:cNvSpPr/>
              <p:nvPr/>
            </p:nvSpPr>
            <p:spPr>
              <a:xfrm>
                <a:off x="20621789" y="2222500"/>
                <a:ext cx="1315252" cy="1302327"/>
              </a:xfrm>
              <a:custGeom>
                <a:rect b="b" l="l" r="r" t="t"/>
                <a:pathLst>
                  <a:path extrusionOk="0" h="440055" w="1883409">
                    <a:moveTo>
                      <a:pt x="0" y="0"/>
                    </a:moveTo>
                    <a:lnTo>
                      <a:pt x="0" y="439737"/>
                    </a:lnTo>
                    <a:lnTo>
                      <a:pt x="1883155" y="439737"/>
                    </a:lnTo>
                    <a:lnTo>
                      <a:pt x="1883155" y="0"/>
                    </a:lnTo>
                    <a:lnTo>
                      <a:pt x="0" y="0"/>
                    </a:lnTo>
                    <a:close/>
                  </a:path>
                </a:pathLst>
              </a:custGeom>
              <a:solidFill>
                <a:srgbClr val="FF8200"/>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330" name="Google Shape;330;p14"/>
            <p:cNvSpPr/>
            <p:nvPr/>
          </p:nvSpPr>
          <p:spPr>
            <a:xfrm>
              <a:off x="15067756" y="9568581"/>
              <a:ext cx="2819400" cy="1112119"/>
            </a:xfrm>
            <a:custGeom>
              <a:rect b="b" l="l" r="r" t="t"/>
              <a:pathLst>
                <a:path extrusionOk="0" h="440055" w="1883409">
                  <a:moveTo>
                    <a:pt x="0" y="0"/>
                  </a:moveTo>
                  <a:lnTo>
                    <a:pt x="0" y="439737"/>
                  </a:lnTo>
                  <a:lnTo>
                    <a:pt x="1883155" y="439737"/>
                  </a:lnTo>
                  <a:lnTo>
                    <a:pt x="1883155" y="0"/>
                  </a:lnTo>
                  <a:lnTo>
                    <a:pt x="0" y="0"/>
                  </a:lnTo>
                  <a:close/>
                </a:path>
              </a:pathLst>
            </a:custGeom>
            <a:solidFill>
              <a:srgbClr val="FEE599"/>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331" name="Google Shape;331;p14"/>
          <p:cNvSpPr txBox="1"/>
          <p:nvPr/>
        </p:nvSpPr>
        <p:spPr>
          <a:xfrm>
            <a:off x="665956" y="9771598"/>
            <a:ext cx="11277600" cy="7078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Times New Roman"/>
                <a:ea typeface="Times New Roman"/>
                <a:cs typeface="Times New Roman"/>
                <a:sym typeface="Times New Roman"/>
              </a:rPr>
              <a:t>Portfolio Manager</a:t>
            </a:r>
            <a:endParaRPr b="0" i="0" sz="1400" u="none" cap="none" strike="noStrike">
              <a:solidFill>
                <a:srgbClr val="000000"/>
              </a:solidFill>
              <a:latin typeface="Arial"/>
              <a:ea typeface="Arial"/>
              <a:cs typeface="Arial"/>
              <a:sym typeface="Arial"/>
            </a:endParaRPr>
          </a:p>
        </p:txBody>
      </p:sp>
      <p:sp>
        <p:nvSpPr>
          <p:cNvPr id="332" name="Google Shape;332;p14"/>
          <p:cNvSpPr txBox="1"/>
          <p:nvPr/>
        </p:nvSpPr>
        <p:spPr>
          <a:xfrm>
            <a:off x="15486923" y="9928984"/>
            <a:ext cx="224242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May - 2022</a:t>
            </a:r>
            <a:endParaRPr b="0" i="0" sz="2800" u="none" cap="none" strike="noStrike">
              <a:solidFill>
                <a:schemeClr val="dk1"/>
              </a:solidFill>
              <a:latin typeface="Calibri"/>
              <a:ea typeface="Calibri"/>
              <a:cs typeface="Calibri"/>
              <a:sym typeface="Calibri"/>
            </a:endParaRPr>
          </a:p>
        </p:txBody>
      </p:sp>
      <p:sp>
        <p:nvSpPr>
          <p:cNvPr id="333" name="Google Shape;333;p14"/>
          <p:cNvSpPr txBox="1"/>
          <p:nvPr/>
        </p:nvSpPr>
        <p:spPr>
          <a:xfrm>
            <a:off x="18115756" y="9911199"/>
            <a:ext cx="575041" cy="388502"/>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cap="none" strike="noStrike">
                <a:solidFill>
                  <a:schemeClr val="lt1"/>
                </a:solidFill>
                <a:latin typeface="Calibri"/>
                <a:ea typeface="Calibri"/>
                <a:cs typeface="Calibri"/>
                <a:sym typeface="Calibri"/>
              </a:rPr>
              <a:t>‹#›</a:t>
            </a:fld>
            <a:endParaRPr b="0" i="0" sz="1870" u="none" cap="none" strike="noStrike">
              <a:solidFill>
                <a:schemeClr val="lt1"/>
              </a:solidFill>
              <a:latin typeface="Calibri"/>
              <a:ea typeface="Calibri"/>
              <a:cs typeface="Calibri"/>
              <a:sym typeface="Calibri"/>
            </a:endParaRPr>
          </a:p>
        </p:txBody>
      </p:sp>
      <p:grpSp>
        <p:nvGrpSpPr>
          <p:cNvPr id="334" name="Google Shape;334;p14"/>
          <p:cNvGrpSpPr/>
          <p:nvPr/>
        </p:nvGrpSpPr>
        <p:grpSpPr>
          <a:xfrm>
            <a:off x="0" y="212877"/>
            <a:ext cx="15071695" cy="827992"/>
            <a:chOff x="-16184" y="8640158"/>
            <a:chExt cx="4045716" cy="439420"/>
          </a:xfrm>
        </p:grpSpPr>
        <p:sp>
          <p:nvSpPr>
            <p:cNvPr id="335" name="Google Shape;335;p14"/>
            <p:cNvSpPr/>
            <p:nvPr/>
          </p:nvSpPr>
          <p:spPr>
            <a:xfrm>
              <a:off x="-16184" y="8640158"/>
              <a:ext cx="3923363" cy="439420"/>
            </a:xfrm>
            <a:custGeom>
              <a:rect b="b" l="l" r="r" t="t"/>
              <a:pathLst>
                <a:path extrusionOk="0" h="439420" w="3844925">
                  <a:moveTo>
                    <a:pt x="0" y="439204"/>
                  </a:moveTo>
                  <a:lnTo>
                    <a:pt x="3844798" y="439204"/>
                  </a:lnTo>
                  <a:lnTo>
                    <a:pt x="3844798" y="0"/>
                  </a:lnTo>
                  <a:lnTo>
                    <a:pt x="0" y="0"/>
                  </a:lnTo>
                  <a:lnTo>
                    <a:pt x="0" y="439204"/>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1" marL="45720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lt1"/>
                  </a:solidFill>
                  <a:latin typeface="Calibri"/>
                  <a:ea typeface="Calibri"/>
                  <a:cs typeface="Calibri"/>
                  <a:sym typeface="Calibri"/>
                </a:rPr>
                <a:t>5. Methodology</a:t>
              </a:r>
              <a:endParaRPr b="0" i="0" sz="1400" u="none" cap="none" strike="noStrike">
                <a:solidFill>
                  <a:srgbClr val="000000"/>
                </a:solidFill>
                <a:latin typeface="Arial"/>
                <a:ea typeface="Arial"/>
                <a:cs typeface="Arial"/>
                <a:sym typeface="Arial"/>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336" name="Google Shape;336;p14"/>
            <p:cNvSpPr/>
            <p:nvPr/>
          </p:nvSpPr>
          <p:spPr>
            <a:xfrm>
              <a:off x="3800173" y="8640158"/>
              <a:ext cx="229359" cy="439420"/>
            </a:xfrm>
            <a:custGeom>
              <a:rect b="b" l="l" r="r" t="t"/>
              <a:pathLst>
                <a:path extrusionOk="0" h="439420" w="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337" name="Google Shape;337;p14"/>
          <p:cNvSpPr txBox="1"/>
          <p:nvPr/>
        </p:nvSpPr>
        <p:spPr>
          <a:xfrm>
            <a:off x="225933" y="1243886"/>
            <a:ext cx="14615888" cy="158757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accent3"/>
                </a:solidFill>
                <a:latin typeface="Arial"/>
                <a:ea typeface="Arial"/>
                <a:cs typeface="Arial"/>
                <a:sym typeface="Arial"/>
              </a:rPr>
              <a:t>Edit Portfolio</a:t>
            </a:r>
            <a:endParaRPr/>
          </a:p>
          <a:p>
            <a:pPr indent="-279400" lvl="0" marL="457200" marR="0" rtl="0" algn="l">
              <a:lnSpc>
                <a:spcPct val="150000"/>
              </a:lnSpc>
              <a:spcBef>
                <a:spcPts val="1095"/>
              </a:spcBef>
              <a:spcAft>
                <a:spcPts val="0"/>
              </a:spcAft>
              <a:buClr>
                <a:srgbClr val="000000"/>
              </a:buClr>
              <a:buSzPts val="2800"/>
              <a:buFont typeface="Noto Sans Symbols"/>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338" name="Google Shape;338;p14"/>
          <p:cNvPicPr preferRelativeResize="0"/>
          <p:nvPr/>
        </p:nvPicPr>
        <p:blipFill rotWithShape="1">
          <a:blip r:embed="rId3">
            <a:alphaModFix/>
          </a:blip>
          <a:srcRect b="0" l="0" r="0" t="0"/>
          <a:stretch/>
        </p:blipFill>
        <p:spPr>
          <a:xfrm>
            <a:off x="2710907" y="1127935"/>
            <a:ext cx="4451893" cy="8239390"/>
          </a:xfrm>
          <a:prstGeom prst="rect">
            <a:avLst/>
          </a:prstGeom>
          <a:noFill/>
          <a:ln>
            <a:noFill/>
          </a:ln>
        </p:spPr>
      </p:pic>
      <p:pic>
        <p:nvPicPr>
          <p:cNvPr id="339" name="Google Shape;339;p14"/>
          <p:cNvPicPr preferRelativeResize="0"/>
          <p:nvPr/>
        </p:nvPicPr>
        <p:blipFill rotWithShape="1">
          <a:blip r:embed="rId4">
            <a:alphaModFix/>
          </a:blip>
          <a:srcRect b="0" l="0" r="0" t="0"/>
          <a:stretch/>
        </p:blipFill>
        <p:spPr>
          <a:xfrm>
            <a:off x="7886790" y="1243690"/>
            <a:ext cx="4625249" cy="8123635"/>
          </a:xfrm>
          <a:prstGeom prst="rect">
            <a:avLst/>
          </a:prstGeom>
          <a:noFill/>
          <a:ln>
            <a:noFill/>
          </a:ln>
        </p:spPr>
      </p:pic>
      <p:pic>
        <p:nvPicPr>
          <p:cNvPr id="340" name="Google Shape;340;p14"/>
          <p:cNvPicPr preferRelativeResize="0"/>
          <p:nvPr/>
        </p:nvPicPr>
        <p:blipFill rotWithShape="1">
          <a:blip r:embed="rId5">
            <a:alphaModFix/>
          </a:blip>
          <a:srcRect b="0" l="0" r="0" t="0"/>
          <a:stretch/>
        </p:blipFill>
        <p:spPr>
          <a:xfrm>
            <a:off x="13236030" y="1224480"/>
            <a:ext cx="4879725" cy="822086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15"/>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3200"/>
              <a:buNone/>
            </a:pPr>
            <a:fld id="{00000000-1234-1234-1234-123412341234}" type="slidenum">
              <a:rPr lang="en-US" sz="3200">
                <a:solidFill>
                  <a:schemeClr val="lt1"/>
                </a:solidFill>
              </a:rPr>
              <a:t>‹#›</a:t>
            </a:fld>
            <a:endParaRPr sz="3200">
              <a:solidFill>
                <a:schemeClr val="lt1"/>
              </a:solidFill>
            </a:endParaRPr>
          </a:p>
        </p:txBody>
      </p:sp>
      <p:grpSp>
        <p:nvGrpSpPr>
          <p:cNvPr id="346" name="Google Shape;346;p15"/>
          <p:cNvGrpSpPr/>
          <p:nvPr/>
        </p:nvGrpSpPr>
        <p:grpSpPr>
          <a:xfrm>
            <a:off x="-2" y="9568581"/>
            <a:ext cx="19010314" cy="1112119"/>
            <a:chOff x="-2" y="9568581"/>
            <a:chExt cx="19010314" cy="1112119"/>
          </a:xfrm>
        </p:grpSpPr>
        <p:grpSp>
          <p:nvGrpSpPr>
            <p:cNvPr id="347" name="Google Shape;347;p15"/>
            <p:cNvGrpSpPr/>
            <p:nvPr/>
          </p:nvGrpSpPr>
          <p:grpSpPr>
            <a:xfrm>
              <a:off x="-2" y="9568581"/>
              <a:ext cx="19010314" cy="1112119"/>
              <a:chOff x="-324645" y="2222500"/>
              <a:chExt cx="22261686" cy="1302327"/>
            </a:xfrm>
          </p:grpSpPr>
          <p:sp>
            <p:nvSpPr>
              <p:cNvPr id="348" name="Google Shape;348;p15"/>
              <p:cNvSpPr/>
              <p:nvPr/>
            </p:nvSpPr>
            <p:spPr>
              <a:xfrm>
                <a:off x="-324645" y="2222500"/>
                <a:ext cx="17644827" cy="1302327"/>
              </a:xfrm>
              <a:custGeom>
                <a:rect b="b" l="l" r="r" t="t"/>
                <a:pathLst>
                  <a:path extrusionOk="0" h="440055" w="1892300">
                    <a:moveTo>
                      <a:pt x="0" y="439737"/>
                    </a:moveTo>
                    <a:lnTo>
                      <a:pt x="1892300" y="439737"/>
                    </a:lnTo>
                    <a:lnTo>
                      <a:pt x="1892300" y="0"/>
                    </a:lnTo>
                    <a:lnTo>
                      <a:pt x="0" y="0"/>
                    </a:lnTo>
                    <a:lnTo>
                      <a:pt x="0" y="439737"/>
                    </a:lnTo>
                    <a:close/>
                  </a:path>
                </a:pathLst>
              </a:custGeom>
              <a:solidFill>
                <a:srgbClr val="FFF2C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9" name="Google Shape;349;p15"/>
              <p:cNvSpPr/>
              <p:nvPr/>
            </p:nvSpPr>
            <p:spPr>
              <a:xfrm>
                <a:off x="20621789" y="2222500"/>
                <a:ext cx="1315252" cy="1302327"/>
              </a:xfrm>
              <a:custGeom>
                <a:rect b="b" l="l" r="r" t="t"/>
                <a:pathLst>
                  <a:path extrusionOk="0" h="440055" w="1883409">
                    <a:moveTo>
                      <a:pt x="0" y="0"/>
                    </a:moveTo>
                    <a:lnTo>
                      <a:pt x="0" y="439737"/>
                    </a:lnTo>
                    <a:lnTo>
                      <a:pt x="1883155" y="439737"/>
                    </a:lnTo>
                    <a:lnTo>
                      <a:pt x="1883155" y="0"/>
                    </a:lnTo>
                    <a:lnTo>
                      <a:pt x="0" y="0"/>
                    </a:lnTo>
                    <a:close/>
                  </a:path>
                </a:pathLst>
              </a:custGeom>
              <a:solidFill>
                <a:srgbClr val="FF8200"/>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350" name="Google Shape;350;p15"/>
            <p:cNvSpPr/>
            <p:nvPr/>
          </p:nvSpPr>
          <p:spPr>
            <a:xfrm>
              <a:off x="15067756" y="9568581"/>
              <a:ext cx="2819400" cy="1112119"/>
            </a:xfrm>
            <a:custGeom>
              <a:rect b="b" l="l" r="r" t="t"/>
              <a:pathLst>
                <a:path extrusionOk="0" h="440055" w="1883409">
                  <a:moveTo>
                    <a:pt x="0" y="0"/>
                  </a:moveTo>
                  <a:lnTo>
                    <a:pt x="0" y="439737"/>
                  </a:lnTo>
                  <a:lnTo>
                    <a:pt x="1883155" y="439737"/>
                  </a:lnTo>
                  <a:lnTo>
                    <a:pt x="1883155" y="0"/>
                  </a:lnTo>
                  <a:lnTo>
                    <a:pt x="0" y="0"/>
                  </a:lnTo>
                  <a:close/>
                </a:path>
              </a:pathLst>
            </a:custGeom>
            <a:solidFill>
              <a:srgbClr val="FEE599"/>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351" name="Google Shape;351;p15"/>
          <p:cNvSpPr txBox="1"/>
          <p:nvPr/>
        </p:nvSpPr>
        <p:spPr>
          <a:xfrm>
            <a:off x="665956" y="9771598"/>
            <a:ext cx="11277600" cy="7078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Times New Roman"/>
                <a:ea typeface="Times New Roman"/>
                <a:cs typeface="Times New Roman"/>
                <a:sym typeface="Times New Roman"/>
              </a:rPr>
              <a:t>Portfolio Manager</a:t>
            </a:r>
            <a:endParaRPr b="0" i="0" sz="1400" u="none" cap="none" strike="noStrike">
              <a:solidFill>
                <a:srgbClr val="000000"/>
              </a:solidFill>
              <a:latin typeface="Arial"/>
              <a:ea typeface="Arial"/>
              <a:cs typeface="Arial"/>
              <a:sym typeface="Arial"/>
            </a:endParaRPr>
          </a:p>
        </p:txBody>
      </p:sp>
      <p:sp>
        <p:nvSpPr>
          <p:cNvPr id="352" name="Google Shape;352;p15"/>
          <p:cNvSpPr txBox="1"/>
          <p:nvPr/>
        </p:nvSpPr>
        <p:spPr>
          <a:xfrm>
            <a:off x="15486923" y="9928984"/>
            <a:ext cx="224242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May - 2012</a:t>
            </a:r>
            <a:endParaRPr b="0" i="0" sz="2800" u="none" cap="none" strike="noStrike">
              <a:solidFill>
                <a:schemeClr val="dk1"/>
              </a:solidFill>
              <a:latin typeface="Calibri"/>
              <a:ea typeface="Calibri"/>
              <a:cs typeface="Calibri"/>
              <a:sym typeface="Calibri"/>
            </a:endParaRPr>
          </a:p>
        </p:txBody>
      </p:sp>
      <p:sp>
        <p:nvSpPr>
          <p:cNvPr id="353" name="Google Shape;353;p15"/>
          <p:cNvSpPr txBox="1"/>
          <p:nvPr/>
        </p:nvSpPr>
        <p:spPr>
          <a:xfrm>
            <a:off x="18115756" y="9911199"/>
            <a:ext cx="575041" cy="388502"/>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cap="none" strike="noStrike">
                <a:solidFill>
                  <a:schemeClr val="lt1"/>
                </a:solidFill>
                <a:latin typeface="Calibri"/>
                <a:ea typeface="Calibri"/>
                <a:cs typeface="Calibri"/>
                <a:sym typeface="Calibri"/>
              </a:rPr>
              <a:t>‹#›</a:t>
            </a:fld>
            <a:endParaRPr b="0" i="0" sz="1870" u="none" cap="none" strike="noStrike">
              <a:solidFill>
                <a:schemeClr val="lt1"/>
              </a:solidFill>
              <a:latin typeface="Calibri"/>
              <a:ea typeface="Calibri"/>
              <a:cs typeface="Calibri"/>
              <a:sym typeface="Calibri"/>
            </a:endParaRPr>
          </a:p>
        </p:txBody>
      </p:sp>
      <p:grpSp>
        <p:nvGrpSpPr>
          <p:cNvPr id="354" name="Google Shape;354;p15"/>
          <p:cNvGrpSpPr/>
          <p:nvPr/>
        </p:nvGrpSpPr>
        <p:grpSpPr>
          <a:xfrm>
            <a:off x="0" y="212877"/>
            <a:ext cx="15071695" cy="827992"/>
            <a:chOff x="-16184" y="8640158"/>
            <a:chExt cx="4045716" cy="439420"/>
          </a:xfrm>
        </p:grpSpPr>
        <p:sp>
          <p:nvSpPr>
            <p:cNvPr id="355" name="Google Shape;355;p15"/>
            <p:cNvSpPr/>
            <p:nvPr/>
          </p:nvSpPr>
          <p:spPr>
            <a:xfrm>
              <a:off x="-16184" y="8640158"/>
              <a:ext cx="3923363" cy="439420"/>
            </a:xfrm>
            <a:custGeom>
              <a:rect b="b" l="l" r="r" t="t"/>
              <a:pathLst>
                <a:path extrusionOk="0" h="439420" w="3844925">
                  <a:moveTo>
                    <a:pt x="0" y="439204"/>
                  </a:moveTo>
                  <a:lnTo>
                    <a:pt x="3844798" y="439204"/>
                  </a:lnTo>
                  <a:lnTo>
                    <a:pt x="3844798" y="0"/>
                  </a:lnTo>
                  <a:lnTo>
                    <a:pt x="0" y="0"/>
                  </a:lnTo>
                  <a:lnTo>
                    <a:pt x="0" y="439204"/>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1" marL="45720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lt1"/>
                  </a:solidFill>
                  <a:latin typeface="Calibri"/>
                  <a:ea typeface="Calibri"/>
                  <a:cs typeface="Calibri"/>
                  <a:sym typeface="Calibri"/>
                </a:rPr>
                <a:t>5. Methodology</a:t>
              </a:r>
              <a:endParaRPr b="0" i="0" sz="1400" u="none" cap="none" strike="noStrike">
                <a:solidFill>
                  <a:srgbClr val="000000"/>
                </a:solidFill>
                <a:latin typeface="Arial"/>
                <a:ea typeface="Arial"/>
                <a:cs typeface="Arial"/>
                <a:sym typeface="Arial"/>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356" name="Google Shape;356;p15"/>
            <p:cNvSpPr/>
            <p:nvPr/>
          </p:nvSpPr>
          <p:spPr>
            <a:xfrm>
              <a:off x="3800173" y="8640158"/>
              <a:ext cx="229359" cy="439420"/>
            </a:xfrm>
            <a:custGeom>
              <a:rect b="b" l="l" r="r" t="t"/>
              <a:pathLst>
                <a:path extrusionOk="0" h="439420" w="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357" name="Google Shape;357;p15"/>
          <p:cNvSpPr txBox="1"/>
          <p:nvPr/>
        </p:nvSpPr>
        <p:spPr>
          <a:xfrm>
            <a:off x="225933" y="1243886"/>
            <a:ext cx="14615888" cy="158757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accent3"/>
                </a:solidFill>
                <a:latin typeface="Arial"/>
                <a:ea typeface="Arial"/>
                <a:cs typeface="Arial"/>
                <a:sym typeface="Arial"/>
              </a:rPr>
              <a:t>Edit Portfolio</a:t>
            </a:r>
            <a:endParaRPr/>
          </a:p>
          <a:p>
            <a:pPr indent="-279400" lvl="0" marL="457200" marR="0" rtl="0" algn="l">
              <a:lnSpc>
                <a:spcPct val="150000"/>
              </a:lnSpc>
              <a:spcBef>
                <a:spcPts val="1095"/>
              </a:spcBef>
              <a:spcAft>
                <a:spcPts val="0"/>
              </a:spcAft>
              <a:buClr>
                <a:srgbClr val="000000"/>
              </a:buClr>
              <a:buSzPts val="2800"/>
              <a:buFont typeface="Noto Sans Symbols"/>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358" name="Google Shape;358;p15"/>
          <p:cNvPicPr preferRelativeResize="0"/>
          <p:nvPr/>
        </p:nvPicPr>
        <p:blipFill rotWithShape="1">
          <a:blip r:embed="rId3">
            <a:alphaModFix/>
          </a:blip>
          <a:srcRect b="0" l="0" r="0" t="0"/>
          <a:stretch/>
        </p:blipFill>
        <p:spPr>
          <a:xfrm>
            <a:off x="3234502" y="1782440"/>
            <a:ext cx="4299375" cy="7529714"/>
          </a:xfrm>
          <a:prstGeom prst="rect">
            <a:avLst/>
          </a:prstGeom>
          <a:noFill/>
          <a:ln>
            <a:noFill/>
          </a:ln>
        </p:spPr>
      </p:pic>
      <p:pic>
        <p:nvPicPr>
          <p:cNvPr id="359" name="Google Shape;359;p15"/>
          <p:cNvPicPr preferRelativeResize="0"/>
          <p:nvPr/>
        </p:nvPicPr>
        <p:blipFill rotWithShape="1">
          <a:blip r:embed="rId4">
            <a:alphaModFix/>
          </a:blip>
          <a:srcRect b="0" l="0" r="0" t="0"/>
          <a:stretch/>
        </p:blipFill>
        <p:spPr>
          <a:xfrm>
            <a:off x="10768381" y="1892781"/>
            <a:ext cx="4299375" cy="741937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16"/>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3200"/>
              <a:buNone/>
            </a:pPr>
            <a:fld id="{00000000-1234-1234-1234-123412341234}" type="slidenum">
              <a:rPr lang="en-US" sz="3200">
                <a:solidFill>
                  <a:schemeClr val="lt1"/>
                </a:solidFill>
              </a:rPr>
              <a:t>‹#›</a:t>
            </a:fld>
            <a:endParaRPr sz="3200">
              <a:solidFill>
                <a:schemeClr val="lt1"/>
              </a:solidFill>
            </a:endParaRPr>
          </a:p>
        </p:txBody>
      </p:sp>
      <p:grpSp>
        <p:nvGrpSpPr>
          <p:cNvPr id="365" name="Google Shape;365;p16"/>
          <p:cNvGrpSpPr/>
          <p:nvPr/>
        </p:nvGrpSpPr>
        <p:grpSpPr>
          <a:xfrm>
            <a:off x="-2" y="9568581"/>
            <a:ext cx="19010314" cy="1112119"/>
            <a:chOff x="-2" y="9568581"/>
            <a:chExt cx="19010314" cy="1112119"/>
          </a:xfrm>
        </p:grpSpPr>
        <p:grpSp>
          <p:nvGrpSpPr>
            <p:cNvPr id="366" name="Google Shape;366;p16"/>
            <p:cNvGrpSpPr/>
            <p:nvPr/>
          </p:nvGrpSpPr>
          <p:grpSpPr>
            <a:xfrm>
              <a:off x="-2" y="9568581"/>
              <a:ext cx="19010314" cy="1112119"/>
              <a:chOff x="-324645" y="2222500"/>
              <a:chExt cx="22261686" cy="1302327"/>
            </a:xfrm>
          </p:grpSpPr>
          <p:sp>
            <p:nvSpPr>
              <p:cNvPr id="367" name="Google Shape;367;p16"/>
              <p:cNvSpPr/>
              <p:nvPr/>
            </p:nvSpPr>
            <p:spPr>
              <a:xfrm>
                <a:off x="-324645" y="2222500"/>
                <a:ext cx="17644827" cy="1302327"/>
              </a:xfrm>
              <a:custGeom>
                <a:rect b="b" l="l" r="r" t="t"/>
                <a:pathLst>
                  <a:path extrusionOk="0" h="440055" w="1892300">
                    <a:moveTo>
                      <a:pt x="0" y="439737"/>
                    </a:moveTo>
                    <a:lnTo>
                      <a:pt x="1892300" y="439737"/>
                    </a:lnTo>
                    <a:lnTo>
                      <a:pt x="1892300" y="0"/>
                    </a:lnTo>
                    <a:lnTo>
                      <a:pt x="0" y="0"/>
                    </a:lnTo>
                    <a:lnTo>
                      <a:pt x="0" y="439737"/>
                    </a:lnTo>
                    <a:close/>
                  </a:path>
                </a:pathLst>
              </a:custGeom>
              <a:solidFill>
                <a:srgbClr val="FFF2C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8" name="Google Shape;368;p16"/>
              <p:cNvSpPr/>
              <p:nvPr/>
            </p:nvSpPr>
            <p:spPr>
              <a:xfrm>
                <a:off x="20621789" y="2222500"/>
                <a:ext cx="1315252" cy="1302327"/>
              </a:xfrm>
              <a:custGeom>
                <a:rect b="b" l="l" r="r" t="t"/>
                <a:pathLst>
                  <a:path extrusionOk="0" h="440055" w="1883409">
                    <a:moveTo>
                      <a:pt x="0" y="0"/>
                    </a:moveTo>
                    <a:lnTo>
                      <a:pt x="0" y="439737"/>
                    </a:lnTo>
                    <a:lnTo>
                      <a:pt x="1883155" y="439737"/>
                    </a:lnTo>
                    <a:lnTo>
                      <a:pt x="1883155" y="0"/>
                    </a:lnTo>
                    <a:lnTo>
                      <a:pt x="0" y="0"/>
                    </a:lnTo>
                    <a:close/>
                  </a:path>
                </a:pathLst>
              </a:custGeom>
              <a:solidFill>
                <a:srgbClr val="FF8200"/>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369" name="Google Shape;369;p16"/>
            <p:cNvSpPr/>
            <p:nvPr/>
          </p:nvSpPr>
          <p:spPr>
            <a:xfrm>
              <a:off x="15067756" y="9568581"/>
              <a:ext cx="2819400" cy="1112119"/>
            </a:xfrm>
            <a:custGeom>
              <a:rect b="b" l="l" r="r" t="t"/>
              <a:pathLst>
                <a:path extrusionOk="0" h="440055" w="1883409">
                  <a:moveTo>
                    <a:pt x="0" y="0"/>
                  </a:moveTo>
                  <a:lnTo>
                    <a:pt x="0" y="439737"/>
                  </a:lnTo>
                  <a:lnTo>
                    <a:pt x="1883155" y="439737"/>
                  </a:lnTo>
                  <a:lnTo>
                    <a:pt x="1883155" y="0"/>
                  </a:lnTo>
                  <a:lnTo>
                    <a:pt x="0" y="0"/>
                  </a:lnTo>
                  <a:close/>
                </a:path>
              </a:pathLst>
            </a:custGeom>
            <a:solidFill>
              <a:srgbClr val="FEE599"/>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370" name="Google Shape;370;p16"/>
          <p:cNvSpPr txBox="1"/>
          <p:nvPr/>
        </p:nvSpPr>
        <p:spPr>
          <a:xfrm>
            <a:off x="665956" y="9771598"/>
            <a:ext cx="11277600" cy="7078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Times New Roman"/>
                <a:ea typeface="Times New Roman"/>
                <a:cs typeface="Times New Roman"/>
                <a:sym typeface="Times New Roman"/>
              </a:rPr>
              <a:t>Portfolio Manager</a:t>
            </a:r>
            <a:endParaRPr b="0" i="0" sz="1400" u="none" cap="none" strike="noStrike">
              <a:solidFill>
                <a:srgbClr val="000000"/>
              </a:solidFill>
              <a:latin typeface="Arial"/>
              <a:ea typeface="Arial"/>
              <a:cs typeface="Arial"/>
              <a:sym typeface="Arial"/>
            </a:endParaRPr>
          </a:p>
        </p:txBody>
      </p:sp>
      <p:sp>
        <p:nvSpPr>
          <p:cNvPr id="371" name="Google Shape;371;p16"/>
          <p:cNvSpPr txBox="1"/>
          <p:nvPr/>
        </p:nvSpPr>
        <p:spPr>
          <a:xfrm>
            <a:off x="15486923" y="9928984"/>
            <a:ext cx="224242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May - 2022</a:t>
            </a:r>
            <a:endParaRPr b="0" i="0" sz="2800" u="none" cap="none" strike="noStrike">
              <a:solidFill>
                <a:schemeClr val="dk1"/>
              </a:solidFill>
              <a:latin typeface="Calibri"/>
              <a:ea typeface="Calibri"/>
              <a:cs typeface="Calibri"/>
              <a:sym typeface="Calibri"/>
            </a:endParaRPr>
          </a:p>
        </p:txBody>
      </p:sp>
      <p:sp>
        <p:nvSpPr>
          <p:cNvPr id="372" name="Google Shape;372;p16"/>
          <p:cNvSpPr txBox="1"/>
          <p:nvPr/>
        </p:nvSpPr>
        <p:spPr>
          <a:xfrm>
            <a:off x="18115756" y="9911199"/>
            <a:ext cx="575041" cy="388502"/>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cap="none" strike="noStrike">
                <a:solidFill>
                  <a:schemeClr val="lt1"/>
                </a:solidFill>
                <a:latin typeface="Calibri"/>
                <a:ea typeface="Calibri"/>
                <a:cs typeface="Calibri"/>
                <a:sym typeface="Calibri"/>
              </a:rPr>
              <a:t>‹#›</a:t>
            </a:fld>
            <a:endParaRPr b="0" i="0" sz="1870" u="none" cap="none" strike="noStrike">
              <a:solidFill>
                <a:schemeClr val="lt1"/>
              </a:solidFill>
              <a:latin typeface="Calibri"/>
              <a:ea typeface="Calibri"/>
              <a:cs typeface="Calibri"/>
              <a:sym typeface="Calibri"/>
            </a:endParaRPr>
          </a:p>
        </p:txBody>
      </p:sp>
      <p:grpSp>
        <p:nvGrpSpPr>
          <p:cNvPr id="373" name="Google Shape;373;p16"/>
          <p:cNvGrpSpPr/>
          <p:nvPr/>
        </p:nvGrpSpPr>
        <p:grpSpPr>
          <a:xfrm>
            <a:off x="-26281" y="774700"/>
            <a:ext cx="15071695" cy="827992"/>
            <a:chOff x="-16184" y="8640158"/>
            <a:chExt cx="4045716" cy="439420"/>
          </a:xfrm>
        </p:grpSpPr>
        <p:sp>
          <p:nvSpPr>
            <p:cNvPr id="374" name="Google Shape;374;p16"/>
            <p:cNvSpPr/>
            <p:nvPr/>
          </p:nvSpPr>
          <p:spPr>
            <a:xfrm>
              <a:off x="-16184" y="8640158"/>
              <a:ext cx="3923363" cy="439420"/>
            </a:xfrm>
            <a:custGeom>
              <a:rect b="b" l="l" r="r" t="t"/>
              <a:pathLst>
                <a:path extrusionOk="0" h="439420" w="3844925">
                  <a:moveTo>
                    <a:pt x="0" y="439204"/>
                  </a:moveTo>
                  <a:lnTo>
                    <a:pt x="3844798" y="439204"/>
                  </a:lnTo>
                  <a:lnTo>
                    <a:pt x="3844798" y="0"/>
                  </a:lnTo>
                  <a:lnTo>
                    <a:pt x="0" y="0"/>
                  </a:lnTo>
                  <a:lnTo>
                    <a:pt x="0" y="439204"/>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1" marL="45720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lt1"/>
                  </a:solidFill>
                  <a:latin typeface="Calibri"/>
                  <a:ea typeface="Calibri"/>
                  <a:cs typeface="Calibri"/>
                  <a:sym typeface="Calibri"/>
                </a:rPr>
                <a:t>6. Tools and technologies</a:t>
              </a:r>
              <a:endParaRPr b="0" i="0" sz="1400" u="none" cap="none" strike="noStrike">
                <a:solidFill>
                  <a:srgbClr val="000000"/>
                </a:solidFill>
                <a:latin typeface="Arial"/>
                <a:ea typeface="Arial"/>
                <a:cs typeface="Arial"/>
                <a:sym typeface="Arial"/>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375" name="Google Shape;375;p16"/>
            <p:cNvSpPr/>
            <p:nvPr/>
          </p:nvSpPr>
          <p:spPr>
            <a:xfrm>
              <a:off x="3800173" y="8640158"/>
              <a:ext cx="229359" cy="439420"/>
            </a:xfrm>
            <a:custGeom>
              <a:rect b="b" l="l" r="r" t="t"/>
              <a:pathLst>
                <a:path extrusionOk="0" h="439420" w="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376" name="Google Shape;376;p16"/>
          <p:cNvSpPr txBox="1"/>
          <p:nvPr/>
        </p:nvSpPr>
        <p:spPr>
          <a:xfrm>
            <a:off x="529590" y="2172057"/>
            <a:ext cx="9563100" cy="6494085"/>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rgbClr val="000000"/>
              </a:buClr>
              <a:buSzPts val="3200"/>
              <a:buFont typeface="Noto Sans Symbols"/>
              <a:buChar char="❑"/>
            </a:pPr>
            <a:r>
              <a:rPr b="0" i="0" lang="en-US" sz="3200" u="none" cap="none" strike="noStrike">
                <a:solidFill>
                  <a:srgbClr val="000000"/>
                </a:solidFill>
                <a:latin typeface="Arial"/>
                <a:ea typeface="Arial"/>
                <a:cs typeface="Arial"/>
                <a:sym typeface="Arial"/>
              </a:rPr>
              <a:t>Dart</a:t>
            </a:r>
            <a:endParaRPr/>
          </a:p>
          <a:p>
            <a:pPr indent="-254000" lvl="0" marL="457200" marR="0" rtl="0" algn="l">
              <a:lnSpc>
                <a:spcPct val="100000"/>
              </a:lnSpc>
              <a:spcBef>
                <a:spcPts val="0"/>
              </a:spcBef>
              <a:spcAft>
                <a:spcPts val="0"/>
              </a:spcAft>
              <a:buClr>
                <a:srgbClr val="000000"/>
              </a:buClr>
              <a:buSzPts val="3200"/>
              <a:buFont typeface="Noto Sans Symbols"/>
              <a:buNone/>
            </a:pPr>
            <a:r>
              <a:t/>
            </a:r>
            <a:endParaRPr b="0" i="0" sz="32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3200"/>
              <a:buFont typeface="Noto Sans Symbols"/>
              <a:buChar char="❑"/>
            </a:pPr>
            <a:r>
              <a:rPr b="0" i="0" lang="en-US" sz="3200" u="none" cap="none" strike="noStrike">
                <a:solidFill>
                  <a:srgbClr val="000000"/>
                </a:solidFill>
                <a:latin typeface="Arial"/>
                <a:ea typeface="Arial"/>
                <a:cs typeface="Arial"/>
                <a:sym typeface="Arial"/>
              </a:rPr>
              <a:t>Mongo DB</a:t>
            </a:r>
            <a:endParaRPr/>
          </a:p>
          <a:p>
            <a:pPr indent="-254000" lvl="0" marL="457200" marR="0" rtl="0" algn="l">
              <a:lnSpc>
                <a:spcPct val="100000"/>
              </a:lnSpc>
              <a:spcBef>
                <a:spcPts val="0"/>
              </a:spcBef>
              <a:spcAft>
                <a:spcPts val="0"/>
              </a:spcAft>
              <a:buClr>
                <a:srgbClr val="000000"/>
              </a:buClr>
              <a:buSzPts val="3200"/>
              <a:buFont typeface="Noto Sans Symbols"/>
              <a:buNone/>
            </a:pPr>
            <a:r>
              <a:t/>
            </a:r>
            <a:endParaRPr b="0" i="0" sz="32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3200"/>
              <a:buFont typeface="Noto Sans Symbols"/>
              <a:buChar char="❑"/>
            </a:pPr>
            <a:r>
              <a:rPr b="0" i="0" lang="en-US" sz="3200" u="none" cap="none" strike="noStrike">
                <a:solidFill>
                  <a:srgbClr val="000000"/>
                </a:solidFill>
                <a:latin typeface="Arial"/>
                <a:ea typeface="Arial"/>
                <a:cs typeface="Arial"/>
                <a:sym typeface="Arial"/>
              </a:rPr>
              <a:t>MongoDB Atlas</a:t>
            </a:r>
            <a:endParaRPr/>
          </a:p>
          <a:p>
            <a:pPr indent="-254000" lvl="0" marL="457200" marR="0" rtl="0" algn="l">
              <a:lnSpc>
                <a:spcPct val="100000"/>
              </a:lnSpc>
              <a:spcBef>
                <a:spcPts val="0"/>
              </a:spcBef>
              <a:spcAft>
                <a:spcPts val="0"/>
              </a:spcAft>
              <a:buClr>
                <a:srgbClr val="000000"/>
              </a:buClr>
              <a:buSzPts val="3200"/>
              <a:buFont typeface="Noto Sans Symbols"/>
              <a:buNone/>
            </a:pPr>
            <a:r>
              <a:t/>
            </a:r>
            <a:endParaRPr b="0" i="0" sz="32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3200"/>
              <a:buFont typeface="Noto Sans Symbols"/>
              <a:buChar char="❑"/>
            </a:pPr>
            <a:r>
              <a:rPr b="0" i="0" lang="en-US" sz="3200" u="none" cap="none" strike="noStrike">
                <a:solidFill>
                  <a:srgbClr val="000000"/>
                </a:solidFill>
                <a:latin typeface="Arial"/>
                <a:ea typeface="Arial"/>
                <a:cs typeface="Arial"/>
                <a:sym typeface="Arial"/>
              </a:rPr>
              <a:t>Swift</a:t>
            </a:r>
            <a:endParaRPr/>
          </a:p>
          <a:p>
            <a:pPr indent="-254000" lvl="0" marL="457200" marR="0" rtl="0" algn="l">
              <a:lnSpc>
                <a:spcPct val="100000"/>
              </a:lnSpc>
              <a:spcBef>
                <a:spcPts val="0"/>
              </a:spcBef>
              <a:spcAft>
                <a:spcPts val="0"/>
              </a:spcAft>
              <a:buClr>
                <a:srgbClr val="000000"/>
              </a:buClr>
              <a:buSzPts val="3200"/>
              <a:buFont typeface="Noto Sans Symbols"/>
              <a:buNone/>
            </a:pPr>
            <a:r>
              <a:t/>
            </a:r>
            <a:endParaRPr b="0" i="0" sz="32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3200"/>
              <a:buFont typeface="Noto Sans Symbols"/>
              <a:buChar char="❑"/>
            </a:pPr>
            <a:r>
              <a:rPr b="0" i="0" lang="en-US" sz="3200" u="none" cap="none" strike="noStrike">
                <a:solidFill>
                  <a:srgbClr val="000000"/>
                </a:solidFill>
                <a:latin typeface="Arial"/>
                <a:ea typeface="Arial"/>
                <a:cs typeface="Arial"/>
                <a:sym typeface="Arial"/>
              </a:rPr>
              <a:t>Android Studio</a:t>
            </a:r>
            <a:endParaRPr/>
          </a:p>
          <a:p>
            <a:pPr indent="-254000" lvl="0" marL="457200" marR="0" rtl="0" algn="l">
              <a:lnSpc>
                <a:spcPct val="100000"/>
              </a:lnSpc>
              <a:spcBef>
                <a:spcPts val="0"/>
              </a:spcBef>
              <a:spcAft>
                <a:spcPts val="0"/>
              </a:spcAft>
              <a:buClr>
                <a:srgbClr val="000000"/>
              </a:buClr>
              <a:buSzPts val="3200"/>
              <a:buFont typeface="Noto Sans Symbols"/>
              <a:buNone/>
            </a:pPr>
            <a:r>
              <a:t/>
            </a:r>
            <a:endParaRPr b="0" i="0" sz="32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3200"/>
              <a:buFont typeface="Noto Sans Symbols"/>
              <a:buChar char="❑"/>
            </a:pPr>
            <a:r>
              <a:rPr b="0" i="0" lang="en-US" sz="3200" u="none" cap="none" strike="noStrike">
                <a:solidFill>
                  <a:srgbClr val="000000"/>
                </a:solidFill>
                <a:latin typeface="Arial"/>
                <a:ea typeface="Arial"/>
                <a:cs typeface="Arial"/>
                <a:sym typeface="Arial"/>
              </a:rPr>
              <a:t>Flutter</a:t>
            </a:r>
            <a:endParaRPr/>
          </a:p>
          <a:p>
            <a:pPr indent="-254000" lvl="0" marL="457200" marR="0" rtl="0" algn="l">
              <a:lnSpc>
                <a:spcPct val="100000"/>
              </a:lnSpc>
              <a:spcBef>
                <a:spcPts val="0"/>
              </a:spcBef>
              <a:spcAft>
                <a:spcPts val="0"/>
              </a:spcAft>
              <a:buClr>
                <a:srgbClr val="000000"/>
              </a:buClr>
              <a:buSzPts val="3200"/>
              <a:buFont typeface="Noto Sans Symbols"/>
              <a:buNone/>
            </a:pPr>
            <a:r>
              <a:t/>
            </a:r>
            <a:endParaRPr b="0" i="0" sz="32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3200"/>
              <a:buFont typeface="Noto Sans Symbols"/>
              <a:buChar char="❑"/>
            </a:pPr>
            <a:r>
              <a:rPr b="0" i="0" lang="en-US" sz="3200" u="none" cap="none" strike="noStrike">
                <a:solidFill>
                  <a:srgbClr val="000000"/>
                </a:solidFill>
                <a:latin typeface="Arial"/>
                <a:ea typeface="Arial"/>
                <a:cs typeface="Arial"/>
                <a:sym typeface="Arial"/>
              </a:rPr>
              <a:t>JSON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17"/>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3200"/>
              <a:buNone/>
            </a:pPr>
            <a:fld id="{00000000-1234-1234-1234-123412341234}" type="slidenum">
              <a:rPr lang="en-US" sz="3200">
                <a:solidFill>
                  <a:schemeClr val="lt1"/>
                </a:solidFill>
              </a:rPr>
              <a:t>‹#›</a:t>
            </a:fld>
            <a:endParaRPr sz="3200">
              <a:solidFill>
                <a:schemeClr val="lt1"/>
              </a:solidFill>
            </a:endParaRPr>
          </a:p>
        </p:txBody>
      </p:sp>
      <p:grpSp>
        <p:nvGrpSpPr>
          <p:cNvPr id="382" name="Google Shape;382;p17"/>
          <p:cNvGrpSpPr/>
          <p:nvPr/>
        </p:nvGrpSpPr>
        <p:grpSpPr>
          <a:xfrm>
            <a:off x="-2" y="9568581"/>
            <a:ext cx="19010314" cy="1112119"/>
            <a:chOff x="-2" y="9568581"/>
            <a:chExt cx="19010314" cy="1112119"/>
          </a:xfrm>
        </p:grpSpPr>
        <p:grpSp>
          <p:nvGrpSpPr>
            <p:cNvPr id="383" name="Google Shape;383;p17"/>
            <p:cNvGrpSpPr/>
            <p:nvPr/>
          </p:nvGrpSpPr>
          <p:grpSpPr>
            <a:xfrm>
              <a:off x="-2" y="9568581"/>
              <a:ext cx="19010314" cy="1112119"/>
              <a:chOff x="-324645" y="2222500"/>
              <a:chExt cx="22261686" cy="1302327"/>
            </a:xfrm>
          </p:grpSpPr>
          <p:sp>
            <p:nvSpPr>
              <p:cNvPr id="384" name="Google Shape;384;p17"/>
              <p:cNvSpPr/>
              <p:nvPr/>
            </p:nvSpPr>
            <p:spPr>
              <a:xfrm>
                <a:off x="-324645" y="2222500"/>
                <a:ext cx="17644827" cy="1302327"/>
              </a:xfrm>
              <a:custGeom>
                <a:rect b="b" l="l" r="r" t="t"/>
                <a:pathLst>
                  <a:path extrusionOk="0" h="440055" w="1892300">
                    <a:moveTo>
                      <a:pt x="0" y="439737"/>
                    </a:moveTo>
                    <a:lnTo>
                      <a:pt x="1892300" y="439737"/>
                    </a:lnTo>
                    <a:lnTo>
                      <a:pt x="1892300" y="0"/>
                    </a:lnTo>
                    <a:lnTo>
                      <a:pt x="0" y="0"/>
                    </a:lnTo>
                    <a:lnTo>
                      <a:pt x="0" y="439737"/>
                    </a:lnTo>
                    <a:close/>
                  </a:path>
                </a:pathLst>
              </a:custGeom>
              <a:solidFill>
                <a:srgbClr val="FFF2C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5" name="Google Shape;385;p17"/>
              <p:cNvSpPr/>
              <p:nvPr/>
            </p:nvSpPr>
            <p:spPr>
              <a:xfrm>
                <a:off x="20621789" y="2222500"/>
                <a:ext cx="1315252" cy="1302327"/>
              </a:xfrm>
              <a:custGeom>
                <a:rect b="b" l="l" r="r" t="t"/>
                <a:pathLst>
                  <a:path extrusionOk="0" h="440055" w="1883409">
                    <a:moveTo>
                      <a:pt x="0" y="0"/>
                    </a:moveTo>
                    <a:lnTo>
                      <a:pt x="0" y="439737"/>
                    </a:lnTo>
                    <a:lnTo>
                      <a:pt x="1883155" y="439737"/>
                    </a:lnTo>
                    <a:lnTo>
                      <a:pt x="1883155" y="0"/>
                    </a:lnTo>
                    <a:lnTo>
                      <a:pt x="0" y="0"/>
                    </a:lnTo>
                    <a:close/>
                  </a:path>
                </a:pathLst>
              </a:custGeom>
              <a:solidFill>
                <a:srgbClr val="FF8200"/>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386" name="Google Shape;386;p17"/>
            <p:cNvSpPr/>
            <p:nvPr/>
          </p:nvSpPr>
          <p:spPr>
            <a:xfrm>
              <a:off x="15067756" y="9568581"/>
              <a:ext cx="2819400" cy="1112119"/>
            </a:xfrm>
            <a:custGeom>
              <a:rect b="b" l="l" r="r" t="t"/>
              <a:pathLst>
                <a:path extrusionOk="0" h="440055" w="1883409">
                  <a:moveTo>
                    <a:pt x="0" y="0"/>
                  </a:moveTo>
                  <a:lnTo>
                    <a:pt x="0" y="439737"/>
                  </a:lnTo>
                  <a:lnTo>
                    <a:pt x="1883155" y="439737"/>
                  </a:lnTo>
                  <a:lnTo>
                    <a:pt x="1883155" y="0"/>
                  </a:lnTo>
                  <a:lnTo>
                    <a:pt x="0" y="0"/>
                  </a:lnTo>
                  <a:close/>
                </a:path>
              </a:pathLst>
            </a:custGeom>
            <a:solidFill>
              <a:srgbClr val="FEE599"/>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387" name="Google Shape;387;p17"/>
          <p:cNvSpPr txBox="1"/>
          <p:nvPr/>
        </p:nvSpPr>
        <p:spPr>
          <a:xfrm>
            <a:off x="665956" y="9771598"/>
            <a:ext cx="11277600"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Times New Roman"/>
                <a:ea typeface="Times New Roman"/>
                <a:cs typeface="Times New Roman"/>
                <a:sym typeface="Times New Roman"/>
              </a:rPr>
              <a:t>Portfolio Manager</a:t>
            </a:r>
            <a:endParaRPr b="0" i="0" sz="1400" u="none" cap="none" strike="noStrike">
              <a:solidFill>
                <a:srgbClr val="000000"/>
              </a:solidFill>
              <a:latin typeface="Arial"/>
              <a:ea typeface="Arial"/>
              <a:cs typeface="Arial"/>
              <a:sym typeface="Arial"/>
            </a:endParaRPr>
          </a:p>
        </p:txBody>
      </p:sp>
      <p:sp>
        <p:nvSpPr>
          <p:cNvPr id="388" name="Google Shape;388;p17"/>
          <p:cNvSpPr txBox="1"/>
          <p:nvPr/>
        </p:nvSpPr>
        <p:spPr>
          <a:xfrm>
            <a:off x="15486923" y="9928984"/>
            <a:ext cx="2242421"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May - 2022</a:t>
            </a:r>
            <a:endParaRPr b="0" i="0" sz="2800" u="none" cap="none" strike="noStrike">
              <a:solidFill>
                <a:schemeClr val="dk1"/>
              </a:solidFill>
              <a:latin typeface="Calibri"/>
              <a:ea typeface="Calibri"/>
              <a:cs typeface="Calibri"/>
              <a:sym typeface="Calibri"/>
            </a:endParaRPr>
          </a:p>
        </p:txBody>
      </p:sp>
      <p:sp>
        <p:nvSpPr>
          <p:cNvPr id="389" name="Google Shape;389;p17"/>
          <p:cNvSpPr txBox="1"/>
          <p:nvPr/>
        </p:nvSpPr>
        <p:spPr>
          <a:xfrm>
            <a:off x="17658556" y="9994900"/>
            <a:ext cx="1123156" cy="269008"/>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cap="none" strike="noStrike">
                <a:solidFill>
                  <a:schemeClr val="lt1"/>
                </a:solidFill>
                <a:latin typeface="Calibri"/>
                <a:ea typeface="Calibri"/>
                <a:cs typeface="Calibri"/>
                <a:sym typeface="Calibri"/>
              </a:rPr>
              <a:t>‹#›</a:t>
            </a:fld>
            <a:endParaRPr b="0" i="0" sz="1870" u="none" cap="none" strike="noStrike">
              <a:solidFill>
                <a:schemeClr val="lt1"/>
              </a:solidFill>
              <a:latin typeface="Calibri"/>
              <a:ea typeface="Calibri"/>
              <a:cs typeface="Calibri"/>
              <a:sym typeface="Calibri"/>
            </a:endParaRPr>
          </a:p>
        </p:txBody>
      </p:sp>
      <p:grpSp>
        <p:nvGrpSpPr>
          <p:cNvPr id="390" name="Google Shape;390;p17"/>
          <p:cNvGrpSpPr/>
          <p:nvPr/>
        </p:nvGrpSpPr>
        <p:grpSpPr>
          <a:xfrm>
            <a:off x="-26281" y="774700"/>
            <a:ext cx="15071695" cy="827992"/>
            <a:chOff x="-16184" y="8640158"/>
            <a:chExt cx="4045716" cy="439420"/>
          </a:xfrm>
        </p:grpSpPr>
        <p:sp>
          <p:nvSpPr>
            <p:cNvPr id="391" name="Google Shape;391;p17"/>
            <p:cNvSpPr/>
            <p:nvPr/>
          </p:nvSpPr>
          <p:spPr>
            <a:xfrm>
              <a:off x="-16184" y="8640158"/>
              <a:ext cx="3923363" cy="439420"/>
            </a:xfrm>
            <a:custGeom>
              <a:rect b="b" l="l" r="r" t="t"/>
              <a:pathLst>
                <a:path extrusionOk="0" h="439420" w="3844925">
                  <a:moveTo>
                    <a:pt x="0" y="439204"/>
                  </a:moveTo>
                  <a:lnTo>
                    <a:pt x="3844798" y="439204"/>
                  </a:lnTo>
                  <a:lnTo>
                    <a:pt x="3844798" y="0"/>
                  </a:lnTo>
                  <a:lnTo>
                    <a:pt x="0" y="0"/>
                  </a:lnTo>
                  <a:lnTo>
                    <a:pt x="0" y="439204"/>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1" marL="45720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lt1"/>
                  </a:solidFill>
                  <a:latin typeface="Calibri"/>
                  <a:ea typeface="Calibri"/>
                  <a:cs typeface="Calibri"/>
                  <a:sym typeface="Calibri"/>
                </a:rPr>
                <a:t>7. Testing / Experimentation</a:t>
              </a:r>
              <a:endParaRPr b="0" i="0" sz="1400" u="none" cap="none" strike="noStrike">
                <a:solidFill>
                  <a:srgbClr val="000000"/>
                </a:solidFill>
                <a:latin typeface="Arial"/>
                <a:ea typeface="Arial"/>
                <a:cs typeface="Arial"/>
                <a:sym typeface="Arial"/>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392" name="Google Shape;392;p17"/>
            <p:cNvSpPr/>
            <p:nvPr/>
          </p:nvSpPr>
          <p:spPr>
            <a:xfrm>
              <a:off x="3800173" y="8640158"/>
              <a:ext cx="229359" cy="439420"/>
            </a:xfrm>
            <a:custGeom>
              <a:rect b="b" l="l" r="r" t="t"/>
              <a:pathLst>
                <a:path extrusionOk="0" h="439420" w="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393" name="Google Shape;393;p17"/>
          <p:cNvSpPr txBox="1"/>
          <p:nvPr/>
        </p:nvSpPr>
        <p:spPr>
          <a:xfrm>
            <a:off x="1199356" y="2070100"/>
            <a:ext cx="15544800" cy="3416279"/>
          </a:xfrm>
          <a:prstGeom prst="rect">
            <a:avLst/>
          </a:prstGeom>
          <a:noFill/>
          <a:ln>
            <a:noFill/>
          </a:ln>
        </p:spPr>
        <p:txBody>
          <a:bodyPr anchorCtr="0" anchor="t" bIns="45700" lIns="91425" spcFirstLastPara="1" rIns="91425" wrap="square" tIns="45700">
            <a:spAutoFit/>
          </a:bodyPr>
          <a:lstStyle/>
          <a:p>
            <a:pPr indent="-571500" lvl="0" marL="571500" marR="0" rtl="0" algn="l">
              <a:lnSpc>
                <a:spcPct val="150000"/>
              </a:lnSpc>
              <a:spcBef>
                <a:spcPts val="0"/>
              </a:spcBef>
              <a:spcAft>
                <a:spcPts val="0"/>
              </a:spcAft>
              <a:buClr>
                <a:schemeClr val="dk1"/>
              </a:buClr>
              <a:buSzPts val="3600"/>
              <a:buFont typeface="Noto Sans Symbols"/>
              <a:buChar char="❖"/>
            </a:pPr>
            <a:r>
              <a:rPr b="0" i="0" lang="en-US" sz="3600" u="none" cap="none" strike="noStrike">
                <a:solidFill>
                  <a:schemeClr val="dk1"/>
                </a:solidFill>
                <a:latin typeface="Calibri"/>
                <a:ea typeface="Calibri"/>
                <a:cs typeface="Calibri"/>
                <a:sym typeface="Calibri"/>
              </a:rPr>
              <a:t>I have implemented all the mentioned functionality in my app using different types of stateful, stateless widgets and functions. I have manually tested functionality of the app and below I am providing a drive link for your reference of testing which consists of all the required excel sheets.</a:t>
            </a:r>
            <a:endParaRPr b="0" i="0" sz="1400" u="none" cap="none" strike="noStrike">
              <a:solidFill>
                <a:srgbClr val="000000"/>
              </a:solidFill>
              <a:latin typeface="Arial"/>
              <a:ea typeface="Arial"/>
              <a:cs typeface="Arial"/>
              <a:sym typeface="Arial"/>
            </a:endParaRPr>
          </a:p>
        </p:txBody>
      </p:sp>
      <p:sp>
        <p:nvSpPr>
          <p:cNvPr id="394" name="Google Shape;394;p17"/>
          <p:cNvSpPr txBox="1"/>
          <p:nvPr/>
        </p:nvSpPr>
        <p:spPr>
          <a:xfrm>
            <a:off x="1779270" y="6216432"/>
            <a:ext cx="956310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Click Here: </a:t>
            </a:r>
            <a:r>
              <a:rPr b="0" i="0" lang="en-US" sz="2800" u="sng" cap="none" strike="noStrike">
                <a:solidFill>
                  <a:srgbClr val="000000"/>
                </a:solidFill>
                <a:latin typeface="Arial"/>
                <a:ea typeface="Arial"/>
                <a:cs typeface="Arial"/>
                <a:sym typeface="Arial"/>
                <a:hlinkClick r:id="rId3">
                  <a:extLst>
                    <a:ext uri="{A12FA001-AC4F-418D-AE19-62706E023703}">
                      <ahyp:hlinkClr val="tx"/>
                    </a:ext>
                  </a:extLst>
                </a:hlinkClick>
              </a:rPr>
              <a:t>Manual Testing</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18"/>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3200"/>
              <a:buNone/>
            </a:pPr>
            <a:fld id="{00000000-1234-1234-1234-123412341234}" type="slidenum">
              <a:rPr lang="en-US" sz="3200">
                <a:solidFill>
                  <a:schemeClr val="lt1"/>
                </a:solidFill>
              </a:rPr>
              <a:t>‹#›</a:t>
            </a:fld>
            <a:endParaRPr sz="3200">
              <a:solidFill>
                <a:schemeClr val="lt1"/>
              </a:solidFill>
            </a:endParaRPr>
          </a:p>
        </p:txBody>
      </p:sp>
      <p:grpSp>
        <p:nvGrpSpPr>
          <p:cNvPr id="400" name="Google Shape;400;p18"/>
          <p:cNvGrpSpPr/>
          <p:nvPr/>
        </p:nvGrpSpPr>
        <p:grpSpPr>
          <a:xfrm>
            <a:off x="-2" y="9568581"/>
            <a:ext cx="19010314" cy="1112119"/>
            <a:chOff x="-2" y="9568581"/>
            <a:chExt cx="19010314" cy="1112119"/>
          </a:xfrm>
        </p:grpSpPr>
        <p:grpSp>
          <p:nvGrpSpPr>
            <p:cNvPr id="401" name="Google Shape;401;p18"/>
            <p:cNvGrpSpPr/>
            <p:nvPr/>
          </p:nvGrpSpPr>
          <p:grpSpPr>
            <a:xfrm>
              <a:off x="-2" y="9568581"/>
              <a:ext cx="19010314" cy="1112119"/>
              <a:chOff x="-324645" y="2222500"/>
              <a:chExt cx="22261686" cy="1302327"/>
            </a:xfrm>
          </p:grpSpPr>
          <p:sp>
            <p:nvSpPr>
              <p:cNvPr id="402" name="Google Shape;402;p18"/>
              <p:cNvSpPr/>
              <p:nvPr/>
            </p:nvSpPr>
            <p:spPr>
              <a:xfrm>
                <a:off x="-324645" y="2222500"/>
                <a:ext cx="17644827" cy="1302327"/>
              </a:xfrm>
              <a:custGeom>
                <a:rect b="b" l="l" r="r" t="t"/>
                <a:pathLst>
                  <a:path extrusionOk="0" h="440055" w="1892300">
                    <a:moveTo>
                      <a:pt x="0" y="439737"/>
                    </a:moveTo>
                    <a:lnTo>
                      <a:pt x="1892300" y="439737"/>
                    </a:lnTo>
                    <a:lnTo>
                      <a:pt x="1892300" y="0"/>
                    </a:lnTo>
                    <a:lnTo>
                      <a:pt x="0" y="0"/>
                    </a:lnTo>
                    <a:lnTo>
                      <a:pt x="0" y="439737"/>
                    </a:lnTo>
                    <a:close/>
                  </a:path>
                </a:pathLst>
              </a:custGeom>
              <a:solidFill>
                <a:srgbClr val="FFF2C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3" name="Google Shape;403;p18"/>
              <p:cNvSpPr/>
              <p:nvPr/>
            </p:nvSpPr>
            <p:spPr>
              <a:xfrm>
                <a:off x="20621789" y="2222500"/>
                <a:ext cx="1315252" cy="1302327"/>
              </a:xfrm>
              <a:custGeom>
                <a:rect b="b" l="l" r="r" t="t"/>
                <a:pathLst>
                  <a:path extrusionOk="0" h="440055" w="1883409">
                    <a:moveTo>
                      <a:pt x="0" y="0"/>
                    </a:moveTo>
                    <a:lnTo>
                      <a:pt x="0" y="439737"/>
                    </a:lnTo>
                    <a:lnTo>
                      <a:pt x="1883155" y="439737"/>
                    </a:lnTo>
                    <a:lnTo>
                      <a:pt x="1883155" y="0"/>
                    </a:lnTo>
                    <a:lnTo>
                      <a:pt x="0" y="0"/>
                    </a:lnTo>
                    <a:close/>
                  </a:path>
                </a:pathLst>
              </a:custGeom>
              <a:solidFill>
                <a:srgbClr val="FF8200"/>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404" name="Google Shape;404;p18"/>
            <p:cNvSpPr/>
            <p:nvPr/>
          </p:nvSpPr>
          <p:spPr>
            <a:xfrm>
              <a:off x="15067756" y="9568581"/>
              <a:ext cx="2819400" cy="1112119"/>
            </a:xfrm>
            <a:custGeom>
              <a:rect b="b" l="l" r="r" t="t"/>
              <a:pathLst>
                <a:path extrusionOk="0" h="440055" w="1883409">
                  <a:moveTo>
                    <a:pt x="0" y="0"/>
                  </a:moveTo>
                  <a:lnTo>
                    <a:pt x="0" y="439737"/>
                  </a:lnTo>
                  <a:lnTo>
                    <a:pt x="1883155" y="439737"/>
                  </a:lnTo>
                  <a:lnTo>
                    <a:pt x="1883155" y="0"/>
                  </a:lnTo>
                  <a:lnTo>
                    <a:pt x="0" y="0"/>
                  </a:lnTo>
                  <a:close/>
                </a:path>
              </a:pathLst>
            </a:custGeom>
            <a:solidFill>
              <a:srgbClr val="FEE599"/>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405" name="Google Shape;405;p18"/>
          <p:cNvSpPr txBox="1"/>
          <p:nvPr/>
        </p:nvSpPr>
        <p:spPr>
          <a:xfrm>
            <a:off x="665956" y="9771598"/>
            <a:ext cx="11277600"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Times New Roman"/>
                <a:ea typeface="Times New Roman"/>
                <a:cs typeface="Times New Roman"/>
                <a:sym typeface="Times New Roman"/>
              </a:rPr>
              <a:t>Portfolio Manager</a:t>
            </a:r>
            <a:endParaRPr b="0" i="0" sz="1400" u="none" cap="none" strike="noStrike">
              <a:solidFill>
                <a:srgbClr val="000000"/>
              </a:solidFill>
              <a:latin typeface="Arial"/>
              <a:ea typeface="Arial"/>
              <a:cs typeface="Arial"/>
              <a:sym typeface="Arial"/>
            </a:endParaRPr>
          </a:p>
        </p:txBody>
      </p:sp>
      <p:sp>
        <p:nvSpPr>
          <p:cNvPr id="406" name="Google Shape;406;p18"/>
          <p:cNvSpPr txBox="1"/>
          <p:nvPr/>
        </p:nvSpPr>
        <p:spPr>
          <a:xfrm>
            <a:off x="15486923" y="9928984"/>
            <a:ext cx="224242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May - 2022</a:t>
            </a:r>
            <a:endParaRPr b="0" i="0" sz="2800" u="none" cap="none" strike="noStrike">
              <a:solidFill>
                <a:schemeClr val="dk1"/>
              </a:solidFill>
              <a:latin typeface="Calibri"/>
              <a:ea typeface="Calibri"/>
              <a:cs typeface="Calibri"/>
              <a:sym typeface="Calibri"/>
            </a:endParaRPr>
          </a:p>
        </p:txBody>
      </p:sp>
      <p:sp>
        <p:nvSpPr>
          <p:cNvPr id="407" name="Google Shape;407;p18"/>
          <p:cNvSpPr txBox="1"/>
          <p:nvPr/>
        </p:nvSpPr>
        <p:spPr>
          <a:xfrm>
            <a:off x="17729344" y="9911199"/>
            <a:ext cx="961453" cy="236101"/>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cap="none" strike="noStrike">
                <a:solidFill>
                  <a:schemeClr val="lt1"/>
                </a:solidFill>
                <a:latin typeface="Calibri"/>
                <a:ea typeface="Calibri"/>
                <a:cs typeface="Calibri"/>
                <a:sym typeface="Calibri"/>
              </a:rPr>
              <a:t>‹#›</a:t>
            </a:fld>
            <a:endParaRPr b="0" i="0" sz="1870" u="none" cap="none" strike="noStrike">
              <a:solidFill>
                <a:schemeClr val="lt1"/>
              </a:solidFill>
              <a:latin typeface="Calibri"/>
              <a:ea typeface="Calibri"/>
              <a:cs typeface="Calibri"/>
              <a:sym typeface="Calibri"/>
            </a:endParaRPr>
          </a:p>
        </p:txBody>
      </p:sp>
      <p:grpSp>
        <p:nvGrpSpPr>
          <p:cNvPr id="408" name="Google Shape;408;p18"/>
          <p:cNvGrpSpPr/>
          <p:nvPr/>
        </p:nvGrpSpPr>
        <p:grpSpPr>
          <a:xfrm>
            <a:off x="-26281" y="774700"/>
            <a:ext cx="15071695" cy="827992"/>
            <a:chOff x="-16184" y="8640158"/>
            <a:chExt cx="4045716" cy="439420"/>
          </a:xfrm>
        </p:grpSpPr>
        <p:sp>
          <p:nvSpPr>
            <p:cNvPr id="409" name="Google Shape;409;p18"/>
            <p:cNvSpPr/>
            <p:nvPr/>
          </p:nvSpPr>
          <p:spPr>
            <a:xfrm>
              <a:off x="-16184" y="8640158"/>
              <a:ext cx="3923363" cy="439420"/>
            </a:xfrm>
            <a:custGeom>
              <a:rect b="b" l="l" r="r" t="t"/>
              <a:pathLst>
                <a:path extrusionOk="0" h="439420" w="3844925">
                  <a:moveTo>
                    <a:pt x="0" y="439204"/>
                  </a:moveTo>
                  <a:lnTo>
                    <a:pt x="3844798" y="439204"/>
                  </a:lnTo>
                  <a:lnTo>
                    <a:pt x="3844798" y="0"/>
                  </a:lnTo>
                  <a:lnTo>
                    <a:pt x="0" y="0"/>
                  </a:lnTo>
                  <a:lnTo>
                    <a:pt x="0" y="439204"/>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1" marL="45720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lt1"/>
                  </a:solidFill>
                  <a:latin typeface="Calibri"/>
                  <a:ea typeface="Calibri"/>
                  <a:cs typeface="Calibri"/>
                  <a:sym typeface="Calibri"/>
                </a:rPr>
                <a:t>8. Limitations</a:t>
              </a:r>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410" name="Google Shape;410;p18"/>
            <p:cNvSpPr/>
            <p:nvPr/>
          </p:nvSpPr>
          <p:spPr>
            <a:xfrm>
              <a:off x="3800173" y="8640158"/>
              <a:ext cx="229359" cy="439420"/>
            </a:xfrm>
            <a:custGeom>
              <a:rect b="b" l="l" r="r" t="t"/>
              <a:pathLst>
                <a:path extrusionOk="0" h="439420" w="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411" name="Google Shape;411;p18"/>
          <p:cNvSpPr txBox="1"/>
          <p:nvPr/>
        </p:nvSpPr>
        <p:spPr>
          <a:xfrm>
            <a:off x="345916" y="2070100"/>
            <a:ext cx="15397004" cy="7387728"/>
          </a:xfrm>
          <a:prstGeom prst="rect">
            <a:avLst/>
          </a:prstGeom>
          <a:noFill/>
          <a:ln>
            <a:noFill/>
          </a:ln>
        </p:spPr>
        <p:txBody>
          <a:bodyPr anchorCtr="0" anchor="t" bIns="45700" lIns="91425" spcFirstLastPara="1" rIns="91425" wrap="square" tIns="45700">
            <a:spAutoFit/>
          </a:bodyPr>
          <a:lstStyle/>
          <a:p>
            <a:pPr indent="-457200" lvl="0" marL="457200" marR="0" rtl="0" algn="l">
              <a:lnSpc>
                <a:spcPct val="150000"/>
              </a:lnSpc>
              <a:spcBef>
                <a:spcPts val="0"/>
              </a:spcBef>
              <a:spcAft>
                <a:spcPts val="0"/>
              </a:spcAft>
              <a:buClr>
                <a:srgbClr val="000000"/>
              </a:buClr>
              <a:buSzPts val="3200"/>
              <a:buFont typeface="Noto Sans Symbols"/>
              <a:buChar char="❑"/>
            </a:pPr>
            <a:r>
              <a:rPr b="0" i="0" lang="en-US" sz="3200" u="none" cap="none" strike="noStrike">
                <a:solidFill>
                  <a:srgbClr val="000000"/>
                </a:solidFill>
                <a:latin typeface="Arial"/>
                <a:ea typeface="Arial"/>
                <a:cs typeface="Arial"/>
                <a:sym typeface="Arial"/>
              </a:rPr>
              <a:t>Although I have put our best efforts to make this software flexible, easy to operate, we cannot rule limitations out even. Though the software presents a broad range of options to its users, some intricate options could not be covered on it.</a:t>
            </a:r>
            <a:endParaRPr/>
          </a:p>
          <a:p>
            <a:pPr indent="-457200" lvl="0" marL="457200" marR="0" rtl="0" algn="l">
              <a:lnSpc>
                <a:spcPct val="150000"/>
              </a:lnSpc>
              <a:spcBef>
                <a:spcPts val="0"/>
              </a:spcBef>
              <a:spcAft>
                <a:spcPts val="0"/>
              </a:spcAft>
              <a:buClr>
                <a:srgbClr val="000000"/>
              </a:buClr>
              <a:buSzPts val="3200"/>
              <a:buFont typeface="Noto Sans Symbols"/>
              <a:buChar char="▪"/>
            </a:pPr>
            <a:r>
              <a:rPr b="0" i="0" lang="en-US" sz="3200" u="none" cap="none" strike="noStrike">
                <a:solidFill>
                  <a:schemeClr val="dk1"/>
                </a:solidFill>
                <a:latin typeface="Arial"/>
                <a:ea typeface="Arial"/>
                <a:cs typeface="Arial"/>
                <a:sym typeface="Arial"/>
              </a:rPr>
              <a:t>The application is only for Android and will not work for other mobile O S like blackberry, Symbian,   IOS, etc.</a:t>
            </a:r>
            <a:endParaRPr/>
          </a:p>
          <a:p>
            <a:pPr indent="-457200" lvl="0" marL="457200" marR="0" rtl="0" algn="l">
              <a:lnSpc>
                <a:spcPct val="150000"/>
              </a:lnSpc>
              <a:spcBef>
                <a:spcPts val="0"/>
              </a:spcBef>
              <a:spcAft>
                <a:spcPts val="0"/>
              </a:spcAft>
              <a:buClr>
                <a:srgbClr val="000000"/>
              </a:buClr>
              <a:buSzPts val="3200"/>
              <a:buFont typeface="Noto Sans Symbols"/>
              <a:buChar char="▪"/>
            </a:pPr>
            <a:r>
              <a:rPr b="0" i="0" lang="en-US" sz="3200" u="none" cap="none" strike="noStrike">
                <a:solidFill>
                  <a:srgbClr val="111111"/>
                </a:solidFill>
                <a:latin typeface="Arial"/>
                <a:ea typeface="Arial"/>
                <a:cs typeface="Arial"/>
                <a:sym typeface="Arial"/>
              </a:rPr>
              <a:t>Only the content that appears on the website can be edited, but the style or new elements cannot be added to the website.</a:t>
            </a:r>
            <a:endParaRPr b="0" i="0" sz="3200" u="none" cap="none" strike="noStrike">
              <a:solidFill>
                <a:srgbClr val="000000"/>
              </a:solidFill>
              <a:latin typeface="Arial"/>
              <a:ea typeface="Arial"/>
              <a:cs typeface="Arial"/>
              <a:sym typeface="Arial"/>
            </a:endParaRPr>
          </a:p>
          <a:p>
            <a:pPr indent="-254000" lvl="0" marL="457200" marR="0" rtl="0" algn="l">
              <a:lnSpc>
                <a:spcPct val="150000"/>
              </a:lnSpc>
              <a:spcBef>
                <a:spcPts val="0"/>
              </a:spcBef>
              <a:spcAft>
                <a:spcPts val="0"/>
              </a:spcAft>
              <a:buClr>
                <a:srgbClr val="000000"/>
              </a:buClr>
              <a:buSzPts val="3200"/>
              <a:buFont typeface="Noto Sans Symbols"/>
              <a:buNone/>
            </a:pPr>
            <a:r>
              <a:t/>
            </a:r>
            <a:endParaRPr b="0" i="0" sz="32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t/>
            </a:r>
            <a:endParaRPr b="0" i="0" sz="32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19"/>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3200"/>
              <a:buNone/>
            </a:pPr>
            <a:fld id="{00000000-1234-1234-1234-123412341234}" type="slidenum">
              <a:rPr lang="en-US" sz="3200">
                <a:solidFill>
                  <a:schemeClr val="lt1"/>
                </a:solidFill>
              </a:rPr>
              <a:t>‹#›</a:t>
            </a:fld>
            <a:endParaRPr sz="3200">
              <a:solidFill>
                <a:schemeClr val="lt1"/>
              </a:solidFill>
            </a:endParaRPr>
          </a:p>
        </p:txBody>
      </p:sp>
      <p:grpSp>
        <p:nvGrpSpPr>
          <p:cNvPr id="417" name="Google Shape;417;p19"/>
          <p:cNvGrpSpPr/>
          <p:nvPr/>
        </p:nvGrpSpPr>
        <p:grpSpPr>
          <a:xfrm>
            <a:off x="-2" y="9568581"/>
            <a:ext cx="19010314" cy="1112119"/>
            <a:chOff x="-2" y="9568581"/>
            <a:chExt cx="19010314" cy="1112119"/>
          </a:xfrm>
        </p:grpSpPr>
        <p:grpSp>
          <p:nvGrpSpPr>
            <p:cNvPr id="418" name="Google Shape;418;p19"/>
            <p:cNvGrpSpPr/>
            <p:nvPr/>
          </p:nvGrpSpPr>
          <p:grpSpPr>
            <a:xfrm>
              <a:off x="-2" y="9568581"/>
              <a:ext cx="19010314" cy="1112119"/>
              <a:chOff x="-324645" y="2222500"/>
              <a:chExt cx="22261686" cy="1302327"/>
            </a:xfrm>
          </p:grpSpPr>
          <p:sp>
            <p:nvSpPr>
              <p:cNvPr id="419" name="Google Shape;419;p19"/>
              <p:cNvSpPr/>
              <p:nvPr/>
            </p:nvSpPr>
            <p:spPr>
              <a:xfrm>
                <a:off x="-324645" y="2222500"/>
                <a:ext cx="17644827" cy="1302327"/>
              </a:xfrm>
              <a:custGeom>
                <a:rect b="b" l="l" r="r" t="t"/>
                <a:pathLst>
                  <a:path extrusionOk="0" h="440055" w="1892300">
                    <a:moveTo>
                      <a:pt x="0" y="439737"/>
                    </a:moveTo>
                    <a:lnTo>
                      <a:pt x="1892300" y="439737"/>
                    </a:lnTo>
                    <a:lnTo>
                      <a:pt x="1892300" y="0"/>
                    </a:lnTo>
                    <a:lnTo>
                      <a:pt x="0" y="0"/>
                    </a:lnTo>
                    <a:lnTo>
                      <a:pt x="0" y="439737"/>
                    </a:lnTo>
                    <a:close/>
                  </a:path>
                </a:pathLst>
              </a:custGeom>
              <a:solidFill>
                <a:srgbClr val="FFF2C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20" name="Google Shape;420;p19"/>
              <p:cNvSpPr/>
              <p:nvPr/>
            </p:nvSpPr>
            <p:spPr>
              <a:xfrm>
                <a:off x="20621789" y="2222500"/>
                <a:ext cx="1315252" cy="1302327"/>
              </a:xfrm>
              <a:custGeom>
                <a:rect b="b" l="l" r="r" t="t"/>
                <a:pathLst>
                  <a:path extrusionOk="0" h="440055" w="1883409">
                    <a:moveTo>
                      <a:pt x="0" y="0"/>
                    </a:moveTo>
                    <a:lnTo>
                      <a:pt x="0" y="439737"/>
                    </a:lnTo>
                    <a:lnTo>
                      <a:pt x="1883155" y="439737"/>
                    </a:lnTo>
                    <a:lnTo>
                      <a:pt x="1883155" y="0"/>
                    </a:lnTo>
                    <a:lnTo>
                      <a:pt x="0" y="0"/>
                    </a:lnTo>
                    <a:close/>
                  </a:path>
                </a:pathLst>
              </a:custGeom>
              <a:solidFill>
                <a:srgbClr val="FF8200"/>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421" name="Google Shape;421;p19"/>
            <p:cNvSpPr/>
            <p:nvPr/>
          </p:nvSpPr>
          <p:spPr>
            <a:xfrm>
              <a:off x="15067756" y="9568581"/>
              <a:ext cx="2819400" cy="1112119"/>
            </a:xfrm>
            <a:custGeom>
              <a:rect b="b" l="l" r="r" t="t"/>
              <a:pathLst>
                <a:path extrusionOk="0" h="440055" w="1883409">
                  <a:moveTo>
                    <a:pt x="0" y="0"/>
                  </a:moveTo>
                  <a:lnTo>
                    <a:pt x="0" y="439737"/>
                  </a:lnTo>
                  <a:lnTo>
                    <a:pt x="1883155" y="439737"/>
                  </a:lnTo>
                  <a:lnTo>
                    <a:pt x="1883155" y="0"/>
                  </a:lnTo>
                  <a:lnTo>
                    <a:pt x="0" y="0"/>
                  </a:lnTo>
                  <a:close/>
                </a:path>
              </a:pathLst>
            </a:custGeom>
            <a:solidFill>
              <a:srgbClr val="FEE599"/>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422" name="Google Shape;422;p19"/>
          <p:cNvSpPr txBox="1"/>
          <p:nvPr/>
        </p:nvSpPr>
        <p:spPr>
          <a:xfrm>
            <a:off x="665956" y="9771598"/>
            <a:ext cx="11277600"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Times New Roman"/>
                <a:ea typeface="Times New Roman"/>
                <a:cs typeface="Times New Roman"/>
                <a:sym typeface="Times New Roman"/>
              </a:rPr>
              <a:t>Portfolio Manager</a:t>
            </a:r>
            <a:endParaRPr b="0" i="0" sz="1400" u="none" cap="none" strike="noStrike">
              <a:solidFill>
                <a:srgbClr val="000000"/>
              </a:solidFill>
              <a:latin typeface="Arial"/>
              <a:ea typeface="Arial"/>
              <a:cs typeface="Arial"/>
              <a:sym typeface="Arial"/>
            </a:endParaRPr>
          </a:p>
        </p:txBody>
      </p:sp>
      <p:sp>
        <p:nvSpPr>
          <p:cNvPr id="423" name="Google Shape;423;p19"/>
          <p:cNvSpPr txBox="1"/>
          <p:nvPr/>
        </p:nvSpPr>
        <p:spPr>
          <a:xfrm>
            <a:off x="15486923" y="9928984"/>
            <a:ext cx="224242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May - 2022</a:t>
            </a:r>
            <a:endParaRPr b="0" i="0" sz="2800" u="none" cap="none" strike="noStrike">
              <a:solidFill>
                <a:schemeClr val="dk1"/>
              </a:solidFill>
              <a:latin typeface="Calibri"/>
              <a:ea typeface="Calibri"/>
              <a:cs typeface="Calibri"/>
              <a:sym typeface="Calibri"/>
            </a:endParaRPr>
          </a:p>
        </p:txBody>
      </p:sp>
      <p:sp>
        <p:nvSpPr>
          <p:cNvPr id="424" name="Google Shape;424;p19"/>
          <p:cNvSpPr txBox="1"/>
          <p:nvPr/>
        </p:nvSpPr>
        <p:spPr>
          <a:xfrm>
            <a:off x="17729344" y="9911199"/>
            <a:ext cx="961453" cy="236101"/>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cap="none" strike="noStrike">
                <a:solidFill>
                  <a:schemeClr val="lt1"/>
                </a:solidFill>
                <a:latin typeface="Calibri"/>
                <a:ea typeface="Calibri"/>
                <a:cs typeface="Calibri"/>
                <a:sym typeface="Calibri"/>
              </a:rPr>
              <a:t>‹#›</a:t>
            </a:fld>
            <a:endParaRPr b="0" i="0" sz="1870" u="none" cap="none" strike="noStrike">
              <a:solidFill>
                <a:schemeClr val="lt1"/>
              </a:solidFill>
              <a:latin typeface="Calibri"/>
              <a:ea typeface="Calibri"/>
              <a:cs typeface="Calibri"/>
              <a:sym typeface="Calibri"/>
            </a:endParaRPr>
          </a:p>
        </p:txBody>
      </p:sp>
      <p:grpSp>
        <p:nvGrpSpPr>
          <p:cNvPr id="425" name="Google Shape;425;p19"/>
          <p:cNvGrpSpPr/>
          <p:nvPr/>
        </p:nvGrpSpPr>
        <p:grpSpPr>
          <a:xfrm>
            <a:off x="-26281" y="774700"/>
            <a:ext cx="15071695" cy="827992"/>
            <a:chOff x="-16184" y="8640158"/>
            <a:chExt cx="4045716" cy="439420"/>
          </a:xfrm>
        </p:grpSpPr>
        <p:sp>
          <p:nvSpPr>
            <p:cNvPr id="426" name="Google Shape;426;p19"/>
            <p:cNvSpPr/>
            <p:nvPr/>
          </p:nvSpPr>
          <p:spPr>
            <a:xfrm>
              <a:off x="-16184" y="8640158"/>
              <a:ext cx="3923363" cy="439420"/>
            </a:xfrm>
            <a:custGeom>
              <a:rect b="b" l="l" r="r" t="t"/>
              <a:pathLst>
                <a:path extrusionOk="0" h="439420" w="3844925">
                  <a:moveTo>
                    <a:pt x="0" y="439204"/>
                  </a:moveTo>
                  <a:lnTo>
                    <a:pt x="3844798" y="439204"/>
                  </a:lnTo>
                  <a:lnTo>
                    <a:pt x="3844798" y="0"/>
                  </a:lnTo>
                  <a:lnTo>
                    <a:pt x="0" y="0"/>
                  </a:lnTo>
                  <a:lnTo>
                    <a:pt x="0" y="439204"/>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1" marL="45720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lt1"/>
                  </a:solidFill>
                  <a:latin typeface="Calibri"/>
                  <a:ea typeface="Calibri"/>
                  <a:cs typeface="Calibri"/>
                  <a:sym typeface="Calibri"/>
                </a:rPr>
                <a:t>9. Conclusion</a:t>
              </a:r>
              <a:endParaRPr b="0" i="0" sz="1400" u="none" cap="none" strike="noStrike">
                <a:solidFill>
                  <a:srgbClr val="000000"/>
                </a:solidFill>
                <a:latin typeface="Arial"/>
                <a:ea typeface="Arial"/>
                <a:cs typeface="Arial"/>
                <a:sym typeface="Arial"/>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427" name="Google Shape;427;p19"/>
            <p:cNvSpPr/>
            <p:nvPr/>
          </p:nvSpPr>
          <p:spPr>
            <a:xfrm>
              <a:off x="3800173" y="8640158"/>
              <a:ext cx="229359" cy="439420"/>
            </a:xfrm>
            <a:custGeom>
              <a:rect b="b" l="l" r="r" t="t"/>
              <a:pathLst>
                <a:path extrusionOk="0" h="439420" w="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428" name="Google Shape;428;p19"/>
          <p:cNvSpPr txBox="1"/>
          <p:nvPr/>
        </p:nvSpPr>
        <p:spPr>
          <a:xfrm>
            <a:off x="1199356" y="2070100"/>
            <a:ext cx="15544800" cy="4247276"/>
          </a:xfrm>
          <a:prstGeom prst="rect">
            <a:avLst/>
          </a:prstGeom>
          <a:noFill/>
          <a:ln>
            <a:noFill/>
          </a:ln>
        </p:spPr>
        <p:txBody>
          <a:bodyPr anchorCtr="0" anchor="t" bIns="45700" lIns="91425" spcFirstLastPara="1" rIns="91425" wrap="square" tIns="45700">
            <a:spAutoFit/>
          </a:bodyPr>
          <a:lstStyle/>
          <a:p>
            <a:pPr indent="-571500" lvl="0" marL="571500" marR="0" rtl="0" algn="l">
              <a:lnSpc>
                <a:spcPct val="150000"/>
              </a:lnSpc>
              <a:spcBef>
                <a:spcPts val="0"/>
              </a:spcBef>
              <a:spcAft>
                <a:spcPts val="0"/>
              </a:spcAft>
              <a:buClr>
                <a:schemeClr val="dk1"/>
              </a:buClr>
              <a:buSzPts val="3600"/>
              <a:buFont typeface="Noto Sans Symbols"/>
              <a:buChar char="❑"/>
            </a:pPr>
            <a:r>
              <a:rPr b="0" i="0" lang="en-US" sz="3600" u="none" cap="none" strike="noStrike">
                <a:solidFill>
                  <a:schemeClr val="dk1"/>
                </a:solidFill>
                <a:latin typeface="Calibri"/>
                <a:ea typeface="Calibri"/>
                <a:cs typeface="Calibri"/>
                <a:sym typeface="Calibri"/>
              </a:rPr>
              <a:t>I have successfully completed all phases of the analysis and the design process of the Portfolio manager app development, meeting the minimum requirements. I am aware, however, that there are still many shortcomings in My design and that the processes need a great deal more reviews, feedbacks, and comments in order to come up with a very clean and optimized design.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3200"/>
              <a:buNone/>
            </a:pPr>
            <a:fld id="{00000000-1234-1234-1234-123412341234}" type="slidenum">
              <a:rPr lang="en-US" sz="3200">
                <a:solidFill>
                  <a:schemeClr val="lt1"/>
                </a:solidFill>
              </a:rPr>
              <a:t>‹#›</a:t>
            </a:fld>
            <a:endParaRPr sz="3200">
              <a:solidFill>
                <a:schemeClr val="lt1"/>
              </a:solidFill>
            </a:endParaRPr>
          </a:p>
        </p:txBody>
      </p:sp>
      <p:grpSp>
        <p:nvGrpSpPr>
          <p:cNvPr id="111" name="Google Shape;111;p2"/>
          <p:cNvGrpSpPr/>
          <p:nvPr/>
        </p:nvGrpSpPr>
        <p:grpSpPr>
          <a:xfrm>
            <a:off x="-2" y="9568581"/>
            <a:ext cx="19010314" cy="1112119"/>
            <a:chOff x="-2" y="9568581"/>
            <a:chExt cx="19010314" cy="1112119"/>
          </a:xfrm>
        </p:grpSpPr>
        <p:grpSp>
          <p:nvGrpSpPr>
            <p:cNvPr id="112" name="Google Shape;112;p2"/>
            <p:cNvGrpSpPr/>
            <p:nvPr/>
          </p:nvGrpSpPr>
          <p:grpSpPr>
            <a:xfrm>
              <a:off x="-2" y="9568581"/>
              <a:ext cx="19010314" cy="1112119"/>
              <a:chOff x="-324645" y="2222500"/>
              <a:chExt cx="22261686" cy="1302327"/>
            </a:xfrm>
          </p:grpSpPr>
          <p:sp>
            <p:nvSpPr>
              <p:cNvPr id="113" name="Google Shape;113;p2"/>
              <p:cNvSpPr/>
              <p:nvPr/>
            </p:nvSpPr>
            <p:spPr>
              <a:xfrm>
                <a:off x="-324645" y="2222500"/>
                <a:ext cx="17644827" cy="1302327"/>
              </a:xfrm>
              <a:custGeom>
                <a:rect b="b" l="l" r="r" t="t"/>
                <a:pathLst>
                  <a:path extrusionOk="0" h="440055" w="1892300">
                    <a:moveTo>
                      <a:pt x="0" y="439737"/>
                    </a:moveTo>
                    <a:lnTo>
                      <a:pt x="1892300" y="439737"/>
                    </a:lnTo>
                    <a:lnTo>
                      <a:pt x="1892300" y="0"/>
                    </a:lnTo>
                    <a:lnTo>
                      <a:pt x="0" y="0"/>
                    </a:lnTo>
                    <a:lnTo>
                      <a:pt x="0" y="439737"/>
                    </a:lnTo>
                    <a:close/>
                  </a:path>
                </a:pathLst>
              </a:custGeom>
              <a:solidFill>
                <a:srgbClr val="FFF2C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4" name="Google Shape;114;p2"/>
              <p:cNvSpPr/>
              <p:nvPr/>
            </p:nvSpPr>
            <p:spPr>
              <a:xfrm>
                <a:off x="20621789" y="2222500"/>
                <a:ext cx="1315252" cy="1302327"/>
              </a:xfrm>
              <a:custGeom>
                <a:rect b="b" l="l" r="r" t="t"/>
                <a:pathLst>
                  <a:path extrusionOk="0" h="440055" w="1883409">
                    <a:moveTo>
                      <a:pt x="0" y="0"/>
                    </a:moveTo>
                    <a:lnTo>
                      <a:pt x="0" y="439737"/>
                    </a:lnTo>
                    <a:lnTo>
                      <a:pt x="1883155" y="439737"/>
                    </a:lnTo>
                    <a:lnTo>
                      <a:pt x="1883155" y="0"/>
                    </a:lnTo>
                    <a:lnTo>
                      <a:pt x="0" y="0"/>
                    </a:lnTo>
                    <a:close/>
                  </a:path>
                </a:pathLst>
              </a:custGeom>
              <a:solidFill>
                <a:srgbClr val="FF8200"/>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15" name="Google Shape;115;p2"/>
            <p:cNvSpPr/>
            <p:nvPr/>
          </p:nvSpPr>
          <p:spPr>
            <a:xfrm>
              <a:off x="15067756" y="9568581"/>
              <a:ext cx="2819400" cy="1112119"/>
            </a:xfrm>
            <a:custGeom>
              <a:rect b="b" l="l" r="r" t="t"/>
              <a:pathLst>
                <a:path extrusionOk="0" h="440055" w="1883409">
                  <a:moveTo>
                    <a:pt x="0" y="0"/>
                  </a:moveTo>
                  <a:lnTo>
                    <a:pt x="0" y="439737"/>
                  </a:lnTo>
                  <a:lnTo>
                    <a:pt x="1883155" y="439737"/>
                  </a:lnTo>
                  <a:lnTo>
                    <a:pt x="1883155" y="0"/>
                  </a:lnTo>
                  <a:lnTo>
                    <a:pt x="0" y="0"/>
                  </a:lnTo>
                  <a:close/>
                </a:path>
              </a:pathLst>
            </a:custGeom>
            <a:solidFill>
              <a:srgbClr val="FEE599"/>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16" name="Google Shape;116;p2"/>
          <p:cNvSpPr txBox="1"/>
          <p:nvPr/>
        </p:nvSpPr>
        <p:spPr>
          <a:xfrm>
            <a:off x="665956" y="9771598"/>
            <a:ext cx="11277600" cy="7078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Times New Roman"/>
                <a:ea typeface="Times New Roman"/>
                <a:cs typeface="Times New Roman"/>
                <a:sym typeface="Times New Roman"/>
              </a:rPr>
              <a:t>Portfolio Manager</a:t>
            </a:r>
            <a:endParaRPr b="0" i="0" sz="1400" u="none" cap="none" strike="noStrike">
              <a:solidFill>
                <a:srgbClr val="000000"/>
              </a:solidFill>
              <a:latin typeface="Arial"/>
              <a:ea typeface="Arial"/>
              <a:cs typeface="Arial"/>
              <a:sym typeface="Arial"/>
            </a:endParaRPr>
          </a:p>
        </p:txBody>
      </p:sp>
      <p:sp>
        <p:nvSpPr>
          <p:cNvPr id="117" name="Google Shape;117;p2"/>
          <p:cNvSpPr txBox="1"/>
          <p:nvPr/>
        </p:nvSpPr>
        <p:spPr>
          <a:xfrm>
            <a:off x="15486923" y="9928984"/>
            <a:ext cx="224242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May - 2022</a:t>
            </a:r>
            <a:endParaRPr b="0" i="0" sz="2800" u="none" cap="none" strike="noStrike">
              <a:solidFill>
                <a:schemeClr val="dk1"/>
              </a:solidFill>
              <a:latin typeface="Calibri"/>
              <a:ea typeface="Calibri"/>
              <a:cs typeface="Calibri"/>
              <a:sym typeface="Calibri"/>
            </a:endParaRPr>
          </a:p>
        </p:txBody>
      </p:sp>
      <p:sp>
        <p:nvSpPr>
          <p:cNvPr id="118" name="Google Shape;118;p2"/>
          <p:cNvSpPr txBox="1"/>
          <p:nvPr/>
        </p:nvSpPr>
        <p:spPr>
          <a:xfrm>
            <a:off x="18115756" y="9911199"/>
            <a:ext cx="575041" cy="388502"/>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cap="none" strike="noStrike">
                <a:solidFill>
                  <a:schemeClr val="lt1"/>
                </a:solidFill>
                <a:latin typeface="Calibri"/>
                <a:ea typeface="Calibri"/>
                <a:cs typeface="Calibri"/>
                <a:sym typeface="Calibri"/>
              </a:rPr>
              <a:t>‹#›</a:t>
            </a:fld>
            <a:endParaRPr b="0" i="0" sz="1870" u="none" cap="none" strike="noStrike">
              <a:solidFill>
                <a:schemeClr val="lt1"/>
              </a:solidFill>
              <a:latin typeface="Calibri"/>
              <a:ea typeface="Calibri"/>
              <a:cs typeface="Calibri"/>
              <a:sym typeface="Calibri"/>
            </a:endParaRPr>
          </a:p>
        </p:txBody>
      </p:sp>
      <p:grpSp>
        <p:nvGrpSpPr>
          <p:cNvPr id="119" name="Google Shape;119;p2"/>
          <p:cNvGrpSpPr/>
          <p:nvPr/>
        </p:nvGrpSpPr>
        <p:grpSpPr>
          <a:xfrm>
            <a:off x="-26281" y="774700"/>
            <a:ext cx="15071695" cy="827992"/>
            <a:chOff x="-16184" y="8640158"/>
            <a:chExt cx="4045716" cy="439420"/>
          </a:xfrm>
        </p:grpSpPr>
        <p:sp>
          <p:nvSpPr>
            <p:cNvPr id="120" name="Google Shape;120;p2"/>
            <p:cNvSpPr/>
            <p:nvPr/>
          </p:nvSpPr>
          <p:spPr>
            <a:xfrm>
              <a:off x="-16184" y="8640158"/>
              <a:ext cx="3923363" cy="439420"/>
            </a:xfrm>
            <a:custGeom>
              <a:rect b="b" l="l" r="r" t="t"/>
              <a:pathLst>
                <a:path extrusionOk="0" h="439420" w="3844925">
                  <a:moveTo>
                    <a:pt x="0" y="439204"/>
                  </a:moveTo>
                  <a:lnTo>
                    <a:pt x="3844798" y="439204"/>
                  </a:lnTo>
                  <a:lnTo>
                    <a:pt x="3844798" y="0"/>
                  </a:lnTo>
                  <a:lnTo>
                    <a:pt x="0" y="0"/>
                  </a:lnTo>
                  <a:lnTo>
                    <a:pt x="0" y="439204"/>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1" marL="45720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lt1"/>
                  </a:solidFill>
                  <a:latin typeface="Calibri"/>
                  <a:ea typeface="Calibri"/>
                  <a:cs typeface="Calibri"/>
                  <a:sym typeface="Calibri"/>
                </a:rPr>
                <a:t>Content</a:t>
              </a:r>
              <a:endParaRPr b="0" i="0" sz="2000" u="none" cap="none" strike="noStrike">
                <a:solidFill>
                  <a:schemeClr val="lt1"/>
                </a:solidFill>
                <a:latin typeface="Calibri"/>
                <a:ea typeface="Calibri"/>
                <a:cs typeface="Calibri"/>
                <a:sym typeface="Calibri"/>
              </a:endParaRPr>
            </a:p>
          </p:txBody>
        </p:sp>
        <p:sp>
          <p:nvSpPr>
            <p:cNvPr id="121" name="Google Shape;121;p2"/>
            <p:cNvSpPr/>
            <p:nvPr/>
          </p:nvSpPr>
          <p:spPr>
            <a:xfrm>
              <a:off x="3800173" y="8640158"/>
              <a:ext cx="229359" cy="439420"/>
            </a:xfrm>
            <a:custGeom>
              <a:rect b="b" l="l" r="r" t="t"/>
              <a:pathLst>
                <a:path extrusionOk="0" h="439420" w="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22" name="Google Shape;122;p2"/>
          <p:cNvSpPr txBox="1"/>
          <p:nvPr/>
        </p:nvSpPr>
        <p:spPr>
          <a:xfrm>
            <a:off x="1092676" y="2374900"/>
            <a:ext cx="11125200" cy="6186269"/>
          </a:xfrm>
          <a:prstGeom prst="rect">
            <a:avLst/>
          </a:prstGeom>
          <a:noFill/>
          <a:ln>
            <a:noFill/>
          </a:ln>
        </p:spPr>
        <p:txBody>
          <a:bodyPr anchorCtr="0" anchor="t" bIns="45700" lIns="91425" spcFirstLastPara="1" rIns="91425" wrap="square" tIns="45700">
            <a:spAutoFit/>
          </a:bodyPr>
          <a:lstStyle/>
          <a:p>
            <a:pPr indent="-571500" lvl="0" marL="571500" marR="0" rtl="0" algn="l">
              <a:lnSpc>
                <a:spcPct val="100000"/>
              </a:lnSpc>
              <a:spcBef>
                <a:spcPts val="0"/>
              </a:spcBef>
              <a:spcAft>
                <a:spcPts val="0"/>
              </a:spcAft>
              <a:buClr>
                <a:schemeClr val="dk1"/>
              </a:buClr>
              <a:buSzPts val="3600"/>
              <a:buFont typeface="Noto Sans Symbols"/>
              <a:buChar char="✔"/>
            </a:pPr>
            <a:r>
              <a:rPr b="0" i="0" lang="en-US" sz="3600" u="none" cap="none" strike="noStrike">
                <a:solidFill>
                  <a:schemeClr val="dk1"/>
                </a:solidFill>
                <a:latin typeface="Calibri"/>
                <a:ea typeface="Calibri"/>
                <a:cs typeface="Calibri"/>
                <a:sym typeface="Calibri"/>
              </a:rPr>
              <a:t>Abstract</a:t>
            </a:r>
            <a:endParaRPr b="0" i="0" sz="1400" u="none" cap="none" strike="noStrike">
              <a:solidFill>
                <a:srgbClr val="000000"/>
              </a:solidFill>
              <a:latin typeface="Arial"/>
              <a:ea typeface="Arial"/>
              <a:cs typeface="Arial"/>
              <a:sym typeface="Arial"/>
            </a:endParaRPr>
          </a:p>
          <a:p>
            <a:pPr indent="-571500" lvl="0" marL="571500" marR="0" rtl="0" algn="l">
              <a:lnSpc>
                <a:spcPct val="100000"/>
              </a:lnSpc>
              <a:spcBef>
                <a:spcPts val="0"/>
              </a:spcBef>
              <a:spcAft>
                <a:spcPts val="0"/>
              </a:spcAft>
              <a:buClr>
                <a:schemeClr val="dk1"/>
              </a:buClr>
              <a:buSzPts val="3600"/>
              <a:buFont typeface="Noto Sans Symbols"/>
              <a:buChar char="✔"/>
            </a:pPr>
            <a:r>
              <a:rPr b="0" i="0" lang="en-US" sz="3600" u="none" cap="none" strike="noStrike">
                <a:solidFill>
                  <a:schemeClr val="dk1"/>
                </a:solidFill>
                <a:latin typeface="Calibri"/>
                <a:ea typeface="Calibri"/>
                <a:cs typeface="Calibri"/>
                <a:sym typeface="Calibri"/>
              </a:rPr>
              <a:t>Introduction</a:t>
            </a:r>
            <a:endParaRPr b="0" i="0" sz="1400" u="none" cap="none" strike="noStrike">
              <a:solidFill>
                <a:srgbClr val="000000"/>
              </a:solidFill>
              <a:latin typeface="Arial"/>
              <a:ea typeface="Arial"/>
              <a:cs typeface="Arial"/>
              <a:sym typeface="Arial"/>
            </a:endParaRPr>
          </a:p>
          <a:p>
            <a:pPr indent="-571500" lvl="0" marL="571500" marR="0" rtl="0" algn="l">
              <a:lnSpc>
                <a:spcPct val="100000"/>
              </a:lnSpc>
              <a:spcBef>
                <a:spcPts val="0"/>
              </a:spcBef>
              <a:spcAft>
                <a:spcPts val="0"/>
              </a:spcAft>
              <a:buClr>
                <a:schemeClr val="dk1"/>
              </a:buClr>
              <a:buSzPts val="3600"/>
              <a:buFont typeface="Noto Sans Symbols"/>
              <a:buChar char="✔"/>
            </a:pPr>
            <a:r>
              <a:rPr b="0" i="0" lang="en-US" sz="3600" u="none" cap="none" strike="noStrike">
                <a:solidFill>
                  <a:schemeClr val="dk1"/>
                </a:solidFill>
                <a:latin typeface="Calibri"/>
                <a:ea typeface="Calibri"/>
                <a:cs typeface="Calibri"/>
                <a:sym typeface="Calibri"/>
              </a:rPr>
              <a:t>Theory and fundamentals</a:t>
            </a:r>
            <a:endParaRPr b="0" i="0" sz="1400" u="none" cap="none" strike="noStrike">
              <a:solidFill>
                <a:srgbClr val="000000"/>
              </a:solidFill>
              <a:latin typeface="Arial"/>
              <a:ea typeface="Arial"/>
              <a:cs typeface="Arial"/>
              <a:sym typeface="Arial"/>
            </a:endParaRPr>
          </a:p>
          <a:p>
            <a:pPr indent="-571500" lvl="0" marL="571500" marR="0" rtl="0" algn="l">
              <a:lnSpc>
                <a:spcPct val="100000"/>
              </a:lnSpc>
              <a:spcBef>
                <a:spcPts val="0"/>
              </a:spcBef>
              <a:spcAft>
                <a:spcPts val="0"/>
              </a:spcAft>
              <a:buClr>
                <a:schemeClr val="dk1"/>
              </a:buClr>
              <a:buSzPts val="3600"/>
              <a:buFont typeface="Noto Sans Symbols"/>
              <a:buChar char="✔"/>
            </a:pPr>
            <a:r>
              <a:rPr b="0" i="0" lang="en-US" sz="3600" u="none" cap="none" strike="noStrike">
                <a:solidFill>
                  <a:schemeClr val="dk1"/>
                </a:solidFill>
                <a:latin typeface="Calibri"/>
                <a:ea typeface="Calibri"/>
                <a:cs typeface="Calibri"/>
                <a:sym typeface="Calibri"/>
              </a:rPr>
              <a:t>Literature review</a:t>
            </a:r>
            <a:endParaRPr b="0" i="0" sz="1400" u="none" cap="none" strike="noStrike">
              <a:solidFill>
                <a:srgbClr val="000000"/>
              </a:solidFill>
              <a:latin typeface="Arial"/>
              <a:ea typeface="Arial"/>
              <a:cs typeface="Arial"/>
              <a:sym typeface="Arial"/>
            </a:endParaRPr>
          </a:p>
          <a:p>
            <a:pPr indent="-571500" lvl="0" marL="571500" marR="0" rtl="0" algn="l">
              <a:lnSpc>
                <a:spcPct val="100000"/>
              </a:lnSpc>
              <a:spcBef>
                <a:spcPts val="0"/>
              </a:spcBef>
              <a:spcAft>
                <a:spcPts val="0"/>
              </a:spcAft>
              <a:buClr>
                <a:schemeClr val="dk1"/>
              </a:buClr>
              <a:buSzPts val="3600"/>
              <a:buFont typeface="Noto Sans Symbols"/>
              <a:buChar char="✔"/>
            </a:pPr>
            <a:r>
              <a:rPr b="0" i="0" lang="en-US" sz="3600" u="none" cap="none" strike="noStrike">
                <a:solidFill>
                  <a:schemeClr val="dk1"/>
                </a:solidFill>
                <a:latin typeface="Calibri"/>
                <a:ea typeface="Calibri"/>
                <a:cs typeface="Calibri"/>
                <a:sym typeface="Calibri"/>
              </a:rPr>
              <a:t>Methodology</a:t>
            </a:r>
            <a:endParaRPr b="0" i="0" sz="1400" u="none" cap="none" strike="noStrike">
              <a:solidFill>
                <a:srgbClr val="000000"/>
              </a:solidFill>
              <a:latin typeface="Arial"/>
              <a:ea typeface="Arial"/>
              <a:cs typeface="Arial"/>
              <a:sym typeface="Arial"/>
            </a:endParaRPr>
          </a:p>
          <a:p>
            <a:pPr indent="-571500" lvl="0" marL="571500" marR="0" rtl="0" algn="l">
              <a:lnSpc>
                <a:spcPct val="100000"/>
              </a:lnSpc>
              <a:spcBef>
                <a:spcPts val="0"/>
              </a:spcBef>
              <a:spcAft>
                <a:spcPts val="0"/>
              </a:spcAft>
              <a:buClr>
                <a:schemeClr val="dk1"/>
              </a:buClr>
              <a:buSzPts val="3600"/>
              <a:buFont typeface="Noto Sans Symbols"/>
              <a:buChar char="✔"/>
            </a:pPr>
            <a:r>
              <a:rPr b="0" i="0" lang="en-US" sz="3600" u="none" cap="none" strike="noStrike">
                <a:solidFill>
                  <a:schemeClr val="dk1"/>
                </a:solidFill>
                <a:latin typeface="Calibri"/>
                <a:ea typeface="Calibri"/>
                <a:cs typeface="Calibri"/>
                <a:sym typeface="Calibri"/>
              </a:rPr>
              <a:t>Tools and technologies</a:t>
            </a:r>
            <a:endParaRPr b="0" i="0" sz="1400" u="none" cap="none" strike="noStrike">
              <a:solidFill>
                <a:srgbClr val="000000"/>
              </a:solidFill>
              <a:latin typeface="Arial"/>
              <a:ea typeface="Arial"/>
              <a:cs typeface="Arial"/>
              <a:sym typeface="Arial"/>
            </a:endParaRPr>
          </a:p>
          <a:p>
            <a:pPr indent="-571500" lvl="0" marL="571500" marR="0" rtl="0" algn="l">
              <a:lnSpc>
                <a:spcPct val="100000"/>
              </a:lnSpc>
              <a:spcBef>
                <a:spcPts val="0"/>
              </a:spcBef>
              <a:spcAft>
                <a:spcPts val="0"/>
              </a:spcAft>
              <a:buClr>
                <a:schemeClr val="dk1"/>
              </a:buClr>
              <a:buSzPts val="3600"/>
              <a:buFont typeface="Noto Sans Symbols"/>
              <a:buChar char="✔"/>
            </a:pPr>
            <a:r>
              <a:rPr b="0" i="0" lang="en-US" sz="3600" u="none" cap="none" strike="noStrike">
                <a:solidFill>
                  <a:schemeClr val="dk1"/>
                </a:solidFill>
                <a:latin typeface="Calibri"/>
                <a:ea typeface="Calibri"/>
                <a:cs typeface="Calibri"/>
                <a:sym typeface="Calibri"/>
              </a:rPr>
              <a:t>Testing / Experimentation</a:t>
            </a:r>
            <a:endParaRPr/>
          </a:p>
          <a:p>
            <a:pPr indent="-571500" lvl="0" marL="571500" marR="0" rtl="0" algn="l">
              <a:lnSpc>
                <a:spcPct val="100000"/>
              </a:lnSpc>
              <a:spcBef>
                <a:spcPts val="0"/>
              </a:spcBef>
              <a:spcAft>
                <a:spcPts val="0"/>
              </a:spcAft>
              <a:buClr>
                <a:schemeClr val="dk1"/>
              </a:buClr>
              <a:buSzPts val="3600"/>
              <a:buFont typeface="Noto Sans Symbols"/>
              <a:buChar char="✔"/>
            </a:pPr>
            <a:r>
              <a:rPr b="0" i="0" lang="en-US" sz="3600" u="none" cap="none" strike="noStrike">
                <a:solidFill>
                  <a:schemeClr val="dk1"/>
                </a:solidFill>
                <a:latin typeface="Calibri"/>
                <a:ea typeface="Calibri"/>
                <a:cs typeface="Calibri"/>
                <a:sym typeface="Calibri"/>
              </a:rPr>
              <a:t>Limitations</a:t>
            </a:r>
            <a:endParaRPr b="0" i="0" sz="1400" u="none" cap="none" strike="noStrike">
              <a:solidFill>
                <a:srgbClr val="000000"/>
              </a:solidFill>
              <a:latin typeface="Arial"/>
              <a:ea typeface="Arial"/>
              <a:cs typeface="Arial"/>
              <a:sym typeface="Arial"/>
            </a:endParaRPr>
          </a:p>
          <a:p>
            <a:pPr indent="-571500" lvl="0" marL="571500" marR="0" rtl="0" algn="l">
              <a:lnSpc>
                <a:spcPct val="100000"/>
              </a:lnSpc>
              <a:spcBef>
                <a:spcPts val="0"/>
              </a:spcBef>
              <a:spcAft>
                <a:spcPts val="0"/>
              </a:spcAft>
              <a:buClr>
                <a:schemeClr val="dk1"/>
              </a:buClr>
              <a:buSzPts val="3600"/>
              <a:buFont typeface="Noto Sans Symbols"/>
              <a:buChar char="✔"/>
            </a:pPr>
            <a:r>
              <a:rPr b="0" i="0" lang="en-US" sz="3600" u="none" cap="none" strike="noStrike">
                <a:solidFill>
                  <a:schemeClr val="dk1"/>
                </a:solidFill>
                <a:latin typeface="Calibri"/>
                <a:ea typeface="Calibri"/>
                <a:cs typeface="Calibri"/>
                <a:sym typeface="Calibri"/>
              </a:rPr>
              <a:t>Conclusion </a:t>
            </a:r>
            <a:endParaRPr b="0" i="0" sz="1400" u="none" cap="none" strike="noStrike">
              <a:solidFill>
                <a:srgbClr val="000000"/>
              </a:solidFill>
              <a:latin typeface="Arial"/>
              <a:ea typeface="Arial"/>
              <a:cs typeface="Arial"/>
              <a:sym typeface="Arial"/>
            </a:endParaRPr>
          </a:p>
          <a:p>
            <a:pPr indent="-571500" lvl="0" marL="571500" marR="0" rtl="0" algn="l">
              <a:lnSpc>
                <a:spcPct val="100000"/>
              </a:lnSpc>
              <a:spcBef>
                <a:spcPts val="0"/>
              </a:spcBef>
              <a:spcAft>
                <a:spcPts val="0"/>
              </a:spcAft>
              <a:buClr>
                <a:schemeClr val="dk1"/>
              </a:buClr>
              <a:buSzPts val="3600"/>
              <a:buFont typeface="Noto Sans Symbols"/>
              <a:buChar char="✔"/>
            </a:pPr>
            <a:r>
              <a:rPr b="0" i="0" lang="en-US" sz="3600" u="none" cap="none" strike="noStrike">
                <a:solidFill>
                  <a:schemeClr val="dk1"/>
                </a:solidFill>
                <a:latin typeface="Calibri"/>
                <a:ea typeface="Calibri"/>
                <a:cs typeface="Calibri"/>
                <a:sym typeface="Calibri"/>
              </a:rPr>
              <a:t>Future scope</a:t>
            </a:r>
            <a:endParaRPr b="0" i="0" sz="1400" u="none" cap="none" strike="noStrike">
              <a:solidFill>
                <a:srgbClr val="000000"/>
              </a:solidFill>
              <a:latin typeface="Arial"/>
              <a:ea typeface="Arial"/>
              <a:cs typeface="Arial"/>
              <a:sym typeface="Arial"/>
            </a:endParaRPr>
          </a:p>
          <a:p>
            <a:pPr indent="-571500" lvl="0" marL="571500" marR="0" rtl="0" algn="l">
              <a:lnSpc>
                <a:spcPct val="100000"/>
              </a:lnSpc>
              <a:spcBef>
                <a:spcPts val="0"/>
              </a:spcBef>
              <a:spcAft>
                <a:spcPts val="0"/>
              </a:spcAft>
              <a:buClr>
                <a:schemeClr val="dk1"/>
              </a:buClr>
              <a:buSzPts val="3600"/>
              <a:buFont typeface="Noto Sans Symbols"/>
              <a:buChar char="✔"/>
            </a:pPr>
            <a:r>
              <a:rPr b="0" i="0" lang="en-US" sz="3600" u="none" cap="none" strike="noStrike">
                <a:solidFill>
                  <a:schemeClr val="dk1"/>
                </a:solidFill>
                <a:latin typeface="Calibri"/>
                <a:ea typeface="Calibri"/>
                <a:cs typeface="Calibri"/>
                <a:sym typeface="Calibri"/>
              </a:rPr>
              <a:t>References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20"/>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3200"/>
              <a:buNone/>
            </a:pPr>
            <a:fld id="{00000000-1234-1234-1234-123412341234}" type="slidenum">
              <a:rPr lang="en-US" sz="3200">
                <a:solidFill>
                  <a:schemeClr val="lt1"/>
                </a:solidFill>
              </a:rPr>
              <a:t>‹#›</a:t>
            </a:fld>
            <a:endParaRPr sz="3200">
              <a:solidFill>
                <a:schemeClr val="lt1"/>
              </a:solidFill>
            </a:endParaRPr>
          </a:p>
        </p:txBody>
      </p:sp>
      <p:grpSp>
        <p:nvGrpSpPr>
          <p:cNvPr id="434" name="Google Shape;434;p20"/>
          <p:cNvGrpSpPr/>
          <p:nvPr/>
        </p:nvGrpSpPr>
        <p:grpSpPr>
          <a:xfrm>
            <a:off x="-2" y="9568581"/>
            <a:ext cx="19010314" cy="1112119"/>
            <a:chOff x="-2" y="9568581"/>
            <a:chExt cx="19010314" cy="1112119"/>
          </a:xfrm>
        </p:grpSpPr>
        <p:grpSp>
          <p:nvGrpSpPr>
            <p:cNvPr id="435" name="Google Shape;435;p20"/>
            <p:cNvGrpSpPr/>
            <p:nvPr/>
          </p:nvGrpSpPr>
          <p:grpSpPr>
            <a:xfrm>
              <a:off x="-2" y="9568581"/>
              <a:ext cx="19010314" cy="1112119"/>
              <a:chOff x="-324645" y="2222500"/>
              <a:chExt cx="22261686" cy="1302327"/>
            </a:xfrm>
          </p:grpSpPr>
          <p:sp>
            <p:nvSpPr>
              <p:cNvPr id="436" name="Google Shape;436;p20"/>
              <p:cNvSpPr/>
              <p:nvPr/>
            </p:nvSpPr>
            <p:spPr>
              <a:xfrm>
                <a:off x="-324645" y="2222500"/>
                <a:ext cx="17644827" cy="1302327"/>
              </a:xfrm>
              <a:custGeom>
                <a:rect b="b" l="l" r="r" t="t"/>
                <a:pathLst>
                  <a:path extrusionOk="0" h="440055" w="1892300">
                    <a:moveTo>
                      <a:pt x="0" y="439737"/>
                    </a:moveTo>
                    <a:lnTo>
                      <a:pt x="1892300" y="439737"/>
                    </a:lnTo>
                    <a:lnTo>
                      <a:pt x="1892300" y="0"/>
                    </a:lnTo>
                    <a:lnTo>
                      <a:pt x="0" y="0"/>
                    </a:lnTo>
                    <a:lnTo>
                      <a:pt x="0" y="439737"/>
                    </a:lnTo>
                    <a:close/>
                  </a:path>
                </a:pathLst>
              </a:custGeom>
              <a:solidFill>
                <a:srgbClr val="FFF2C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7" name="Google Shape;437;p20"/>
              <p:cNvSpPr/>
              <p:nvPr/>
            </p:nvSpPr>
            <p:spPr>
              <a:xfrm>
                <a:off x="20621789" y="2222500"/>
                <a:ext cx="1315252" cy="1302327"/>
              </a:xfrm>
              <a:custGeom>
                <a:rect b="b" l="l" r="r" t="t"/>
                <a:pathLst>
                  <a:path extrusionOk="0" h="440055" w="1883409">
                    <a:moveTo>
                      <a:pt x="0" y="0"/>
                    </a:moveTo>
                    <a:lnTo>
                      <a:pt x="0" y="439737"/>
                    </a:lnTo>
                    <a:lnTo>
                      <a:pt x="1883155" y="439737"/>
                    </a:lnTo>
                    <a:lnTo>
                      <a:pt x="1883155" y="0"/>
                    </a:lnTo>
                    <a:lnTo>
                      <a:pt x="0" y="0"/>
                    </a:lnTo>
                    <a:close/>
                  </a:path>
                </a:pathLst>
              </a:custGeom>
              <a:solidFill>
                <a:srgbClr val="FF8200"/>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438" name="Google Shape;438;p20"/>
            <p:cNvSpPr/>
            <p:nvPr/>
          </p:nvSpPr>
          <p:spPr>
            <a:xfrm>
              <a:off x="15067756" y="9568581"/>
              <a:ext cx="2819400" cy="1112119"/>
            </a:xfrm>
            <a:custGeom>
              <a:rect b="b" l="l" r="r" t="t"/>
              <a:pathLst>
                <a:path extrusionOk="0" h="440055" w="1883409">
                  <a:moveTo>
                    <a:pt x="0" y="0"/>
                  </a:moveTo>
                  <a:lnTo>
                    <a:pt x="0" y="439737"/>
                  </a:lnTo>
                  <a:lnTo>
                    <a:pt x="1883155" y="439737"/>
                  </a:lnTo>
                  <a:lnTo>
                    <a:pt x="1883155" y="0"/>
                  </a:lnTo>
                  <a:lnTo>
                    <a:pt x="0" y="0"/>
                  </a:lnTo>
                  <a:close/>
                </a:path>
              </a:pathLst>
            </a:custGeom>
            <a:solidFill>
              <a:srgbClr val="FEE599"/>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439" name="Google Shape;439;p20"/>
          <p:cNvSpPr txBox="1"/>
          <p:nvPr/>
        </p:nvSpPr>
        <p:spPr>
          <a:xfrm>
            <a:off x="665956" y="9771598"/>
            <a:ext cx="11277600"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Times New Roman"/>
                <a:ea typeface="Times New Roman"/>
                <a:cs typeface="Times New Roman"/>
                <a:sym typeface="Times New Roman"/>
              </a:rPr>
              <a:t>Portfolio Manager</a:t>
            </a:r>
            <a:endParaRPr b="0" i="0" sz="1400" u="none" cap="none" strike="noStrike">
              <a:solidFill>
                <a:srgbClr val="000000"/>
              </a:solidFill>
              <a:latin typeface="Arial"/>
              <a:ea typeface="Arial"/>
              <a:cs typeface="Arial"/>
              <a:sym typeface="Arial"/>
            </a:endParaRPr>
          </a:p>
        </p:txBody>
      </p:sp>
      <p:sp>
        <p:nvSpPr>
          <p:cNvPr id="440" name="Google Shape;440;p20"/>
          <p:cNvSpPr txBox="1"/>
          <p:nvPr/>
        </p:nvSpPr>
        <p:spPr>
          <a:xfrm>
            <a:off x="15486923" y="9928984"/>
            <a:ext cx="224242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May - 2022</a:t>
            </a:r>
            <a:endParaRPr b="0" i="0" sz="2800" u="none" cap="none" strike="noStrike">
              <a:solidFill>
                <a:schemeClr val="dk1"/>
              </a:solidFill>
              <a:latin typeface="Calibri"/>
              <a:ea typeface="Calibri"/>
              <a:cs typeface="Calibri"/>
              <a:sym typeface="Calibri"/>
            </a:endParaRPr>
          </a:p>
        </p:txBody>
      </p:sp>
      <p:sp>
        <p:nvSpPr>
          <p:cNvPr id="441" name="Google Shape;441;p20"/>
          <p:cNvSpPr txBox="1"/>
          <p:nvPr/>
        </p:nvSpPr>
        <p:spPr>
          <a:xfrm>
            <a:off x="17729344" y="9911199"/>
            <a:ext cx="961453" cy="236101"/>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cap="none" strike="noStrike">
                <a:solidFill>
                  <a:schemeClr val="lt1"/>
                </a:solidFill>
                <a:latin typeface="Calibri"/>
                <a:ea typeface="Calibri"/>
                <a:cs typeface="Calibri"/>
                <a:sym typeface="Calibri"/>
              </a:rPr>
              <a:t>‹#›</a:t>
            </a:fld>
            <a:endParaRPr b="0" i="0" sz="1870" u="none" cap="none" strike="noStrike">
              <a:solidFill>
                <a:schemeClr val="lt1"/>
              </a:solidFill>
              <a:latin typeface="Calibri"/>
              <a:ea typeface="Calibri"/>
              <a:cs typeface="Calibri"/>
              <a:sym typeface="Calibri"/>
            </a:endParaRPr>
          </a:p>
        </p:txBody>
      </p:sp>
      <p:grpSp>
        <p:nvGrpSpPr>
          <p:cNvPr id="442" name="Google Shape;442;p20"/>
          <p:cNvGrpSpPr/>
          <p:nvPr/>
        </p:nvGrpSpPr>
        <p:grpSpPr>
          <a:xfrm>
            <a:off x="-26281" y="774700"/>
            <a:ext cx="15071695" cy="827992"/>
            <a:chOff x="-16184" y="8640158"/>
            <a:chExt cx="4045716" cy="439420"/>
          </a:xfrm>
        </p:grpSpPr>
        <p:sp>
          <p:nvSpPr>
            <p:cNvPr id="443" name="Google Shape;443;p20"/>
            <p:cNvSpPr/>
            <p:nvPr/>
          </p:nvSpPr>
          <p:spPr>
            <a:xfrm>
              <a:off x="-16184" y="8640158"/>
              <a:ext cx="3923363" cy="439420"/>
            </a:xfrm>
            <a:custGeom>
              <a:rect b="b" l="l" r="r" t="t"/>
              <a:pathLst>
                <a:path extrusionOk="0" h="439420" w="3844925">
                  <a:moveTo>
                    <a:pt x="0" y="439204"/>
                  </a:moveTo>
                  <a:lnTo>
                    <a:pt x="3844798" y="439204"/>
                  </a:lnTo>
                  <a:lnTo>
                    <a:pt x="3844798" y="0"/>
                  </a:lnTo>
                  <a:lnTo>
                    <a:pt x="0" y="0"/>
                  </a:lnTo>
                  <a:lnTo>
                    <a:pt x="0" y="439204"/>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1" marL="45720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lt1"/>
                  </a:solidFill>
                  <a:latin typeface="Calibri"/>
                  <a:ea typeface="Calibri"/>
                  <a:cs typeface="Calibri"/>
                  <a:sym typeface="Calibri"/>
                </a:rPr>
                <a:t>10. Future scope</a:t>
              </a:r>
              <a:endParaRPr b="0" i="0" sz="1400" u="none" cap="none" strike="noStrike">
                <a:solidFill>
                  <a:srgbClr val="000000"/>
                </a:solidFill>
                <a:latin typeface="Arial"/>
                <a:ea typeface="Arial"/>
                <a:cs typeface="Arial"/>
                <a:sym typeface="Arial"/>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444" name="Google Shape;444;p20"/>
            <p:cNvSpPr/>
            <p:nvPr/>
          </p:nvSpPr>
          <p:spPr>
            <a:xfrm>
              <a:off x="3800173" y="8640158"/>
              <a:ext cx="229359" cy="439420"/>
            </a:xfrm>
            <a:custGeom>
              <a:rect b="b" l="l" r="r" t="t"/>
              <a:pathLst>
                <a:path extrusionOk="0" h="439420" w="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445" name="Google Shape;445;p20"/>
          <p:cNvSpPr txBox="1"/>
          <p:nvPr/>
        </p:nvSpPr>
        <p:spPr>
          <a:xfrm>
            <a:off x="19894" y="2070100"/>
            <a:ext cx="15544800" cy="3262391"/>
          </a:xfrm>
          <a:prstGeom prst="rect">
            <a:avLst/>
          </a:prstGeom>
          <a:noFill/>
          <a:ln>
            <a:noFill/>
          </a:ln>
        </p:spPr>
        <p:txBody>
          <a:bodyPr anchorCtr="0" anchor="t" bIns="45700" lIns="91425" spcFirstLastPara="1" rIns="91425" wrap="square" tIns="45700">
            <a:spAutoFit/>
          </a:bodyPr>
          <a:lstStyle/>
          <a:p>
            <a:pPr indent="-457200" lvl="1" marL="914400" marR="84455" rtl="0" algn="l">
              <a:lnSpc>
                <a:spcPct val="200000"/>
              </a:lnSpc>
              <a:spcBef>
                <a:spcPts val="0"/>
              </a:spcBef>
              <a:spcAft>
                <a:spcPts val="0"/>
              </a:spcAft>
              <a:buClr>
                <a:srgbClr val="000000"/>
              </a:buClr>
              <a:buSzPts val="3200"/>
              <a:buFont typeface="Noto Sans Symbols"/>
              <a:buChar char="⮚"/>
            </a:pPr>
            <a:r>
              <a:rPr b="0" i="0" lang="en-US" sz="3200" u="none" cap="none" strike="noStrike">
                <a:solidFill>
                  <a:srgbClr val="111111"/>
                </a:solidFill>
                <a:latin typeface="Arial"/>
                <a:ea typeface="Arial"/>
                <a:cs typeface="Arial"/>
                <a:sym typeface="Arial"/>
              </a:rPr>
              <a:t>In future, I will give you the ability to change the style and add new elements to the website from the app itself.</a:t>
            </a:r>
            <a:endParaRPr b="0" i="0" sz="3200" u="none" cap="none" strike="noStrike">
              <a:solidFill>
                <a:srgbClr val="000000"/>
              </a:solidFill>
              <a:latin typeface="Arial"/>
              <a:ea typeface="Arial"/>
              <a:cs typeface="Arial"/>
              <a:sym typeface="Arial"/>
            </a:endParaRPr>
          </a:p>
          <a:p>
            <a:pPr indent="-285750" lvl="1" marL="742950" marR="0" rtl="0" algn="l">
              <a:lnSpc>
                <a:spcPct val="200000"/>
              </a:lnSpc>
              <a:spcBef>
                <a:spcPts val="10"/>
              </a:spcBef>
              <a:spcAft>
                <a:spcPts val="0"/>
              </a:spcAft>
              <a:buClr>
                <a:srgbClr val="000000"/>
              </a:buClr>
              <a:buSzPts val="3200"/>
              <a:buFont typeface="Noto Sans Symbols"/>
              <a:buChar char="⮚"/>
            </a:pPr>
            <a:r>
              <a:rPr b="0" i="0" lang="en-US" sz="3200" u="none" cap="none" strike="noStrike">
                <a:solidFill>
                  <a:srgbClr val="111111"/>
                </a:solidFill>
                <a:latin typeface="Arial"/>
                <a:ea typeface="Arial"/>
                <a:cs typeface="Arial"/>
                <a:sym typeface="Arial"/>
              </a:rPr>
              <a:t> I can make a web version of the current application.</a:t>
            </a:r>
            <a:endParaRPr b="0" i="0" sz="3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21"/>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3200"/>
              <a:buNone/>
            </a:pPr>
            <a:fld id="{00000000-1234-1234-1234-123412341234}" type="slidenum">
              <a:rPr lang="en-US" sz="3200">
                <a:solidFill>
                  <a:schemeClr val="lt1"/>
                </a:solidFill>
              </a:rPr>
              <a:t>‹#›</a:t>
            </a:fld>
            <a:endParaRPr sz="3200">
              <a:solidFill>
                <a:schemeClr val="lt1"/>
              </a:solidFill>
            </a:endParaRPr>
          </a:p>
        </p:txBody>
      </p:sp>
      <p:grpSp>
        <p:nvGrpSpPr>
          <p:cNvPr id="451" name="Google Shape;451;p21"/>
          <p:cNvGrpSpPr/>
          <p:nvPr/>
        </p:nvGrpSpPr>
        <p:grpSpPr>
          <a:xfrm>
            <a:off x="-2" y="9568581"/>
            <a:ext cx="19010314" cy="1112119"/>
            <a:chOff x="-2" y="9568581"/>
            <a:chExt cx="19010314" cy="1112119"/>
          </a:xfrm>
        </p:grpSpPr>
        <p:grpSp>
          <p:nvGrpSpPr>
            <p:cNvPr id="452" name="Google Shape;452;p21"/>
            <p:cNvGrpSpPr/>
            <p:nvPr/>
          </p:nvGrpSpPr>
          <p:grpSpPr>
            <a:xfrm>
              <a:off x="-2" y="9568581"/>
              <a:ext cx="19010314" cy="1112119"/>
              <a:chOff x="-324645" y="2222500"/>
              <a:chExt cx="22261686" cy="1302327"/>
            </a:xfrm>
          </p:grpSpPr>
          <p:sp>
            <p:nvSpPr>
              <p:cNvPr id="453" name="Google Shape;453;p21"/>
              <p:cNvSpPr/>
              <p:nvPr/>
            </p:nvSpPr>
            <p:spPr>
              <a:xfrm>
                <a:off x="-324645" y="2222500"/>
                <a:ext cx="17644827" cy="1302327"/>
              </a:xfrm>
              <a:custGeom>
                <a:rect b="b" l="l" r="r" t="t"/>
                <a:pathLst>
                  <a:path extrusionOk="0" h="440055" w="1892300">
                    <a:moveTo>
                      <a:pt x="0" y="439737"/>
                    </a:moveTo>
                    <a:lnTo>
                      <a:pt x="1892300" y="439737"/>
                    </a:lnTo>
                    <a:lnTo>
                      <a:pt x="1892300" y="0"/>
                    </a:lnTo>
                    <a:lnTo>
                      <a:pt x="0" y="0"/>
                    </a:lnTo>
                    <a:lnTo>
                      <a:pt x="0" y="439737"/>
                    </a:lnTo>
                    <a:close/>
                  </a:path>
                </a:pathLst>
              </a:custGeom>
              <a:solidFill>
                <a:srgbClr val="FFF2C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4" name="Google Shape;454;p21"/>
              <p:cNvSpPr/>
              <p:nvPr/>
            </p:nvSpPr>
            <p:spPr>
              <a:xfrm>
                <a:off x="20621789" y="2222500"/>
                <a:ext cx="1315252" cy="1302327"/>
              </a:xfrm>
              <a:custGeom>
                <a:rect b="b" l="l" r="r" t="t"/>
                <a:pathLst>
                  <a:path extrusionOk="0" h="440055" w="1883409">
                    <a:moveTo>
                      <a:pt x="0" y="0"/>
                    </a:moveTo>
                    <a:lnTo>
                      <a:pt x="0" y="439737"/>
                    </a:lnTo>
                    <a:lnTo>
                      <a:pt x="1883155" y="439737"/>
                    </a:lnTo>
                    <a:lnTo>
                      <a:pt x="1883155" y="0"/>
                    </a:lnTo>
                    <a:lnTo>
                      <a:pt x="0" y="0"/>
                    </a:lnTo>
                    <a:close/>
                  </a:path>
                </a:pathLst>
              </a:custGeom>
              <a:solidFill>
                <a:srgbClr val="FF8200"/>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455" name="Google Shape;455;p21"/>
            <p:cNvSpPr/>
            <p:nvPr/>
          </p:nvSpPr>
          <p:spPr>
            <a:xfrm>
              <a:off x="15067756" y="9568581"/>
              <a:ext cx="2819400" cy="1112119"/>
            </a:xfrm>
            <a:custGeom>
              <a:rect b="b" l="l" r="r" t="t"/>
              <a:pathLst>
                <a:path extrusionOk="0" h="440055" w="1883409">
                  <a:moveTo>
                    <a:pt x="0" y="0"/>
                  </a:moveTo>
                  <a:lnTo>
                    <a:pt x="0" y="439737"/>
                  </a:lnTo>
                  <a:lnTo>
                    <a:pt x="1883155" y="439737"/>
                  </a:lnTo>
                  <a:lnTo>
                    <a:pt x="1883155" y="0"/>
                  </a:lnTo>
                  <a:lnTo>
                    <a:pt x="0" y="0"/>
                  </a:lnTo>
                  <a:close/>
                </a:path>
              </a:pathLst>
            </a:custGeom>
            <a:solidFill>
              <a:srgbClr val="FEE599"/>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456" name="Google Shape;456;p21"/>
          <p:cNvSpPr txBox="1"/>
          <p:nvPr/>
        </p:nvSpPr>
        <p:spPr>
          <a:xfrm>
            <a:off x="665956" y="9771598"/>
            <a:ext cx="11277600" cy="7078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Times New Roman"/>
                <a:ea typeface="Times New Roman"/>
                <a:cs typeface="Times New Roman"/>
                <a:sym typeface="Times New Roman"/>
              </a:rPr>
              <a:t>Portfolio Manager</a:t>
            </a:r>
            <a:endParaRPr b="0" i="0" sz="1400" u="none" cap="none" strike="noStrike">
              <a:solidFill>
                <a:srgbClr val="000000"/>
              </a:solidFill>
              <a:latin typeface="Arial"/>
              <a:ea typeface="Arial"/>
              <a:cs typeface="Arial"/>
              <a:sym typeface="Arial"/>
            </a:endParaRPr>
          </a:p>
        </p:txBody>
      </p:sp>
      <p:sp>
        <p:nvSpPr>
          <p:cNvPr id="457" name="Google Shape;457;p21"/>
          <p:cNvSpPr txBox="1"/>
          <p:nvPr/>
        </p:nvSpPr>
        <p:spPr>
          <a:xfrm>
            <a:off x="15486923" y="9928984"/>
            <a:ext cx="224242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May - 2022</a:t>
            </a:r>
            <a:endParaRPr b="0" i="0" sz="2800" u="none" cap="none" strike="noStrike">
              <a:solidFill>
                <a:schemeClr val="dk1"/>
              </a:solidFill>
              <a:latin typeface="Calibri"/>
              <a:ea typeface="Calibri"/>
              <a:cs typeface="Calibri"/>
              <a:sym typeface="Calibri"/>
            </a:endParaRPr>
          </a:p>
        </p:txBody>
      </p:sp>
      <p:sp>
        <p:nvSpPr>
          <p:cNvPr id="458" name="Google Shape;458;p21"/>
          <p:cNvSpPr txBox="1"/>
          <p:nvPr/>
        </p:nvSpPr>
        <p:spPr>
          <a:xfrm>
            <a:off x="17729344" y="9911199"/>
            <a:ext cx="961453" cy="236101"/>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cap="none" strike="noStrike">
                <a:solidFill>
                  <a:schemeClr val="lt1"/>
                </a:solidFill>
                <a:latin typeface="Calibri"/>
                <a:ea typeface="Calibri"/>
                <a:cs typeface="Calibri"/>
                <a:sym typeface="Calibri"/>
              </a:rPr>
              <a:t>‹#›</a:t>
            </a:fld>
            <a:endParaRPr b="0" i="0" sz="1870" u="none" cap="none" strike="noStrike">
              <a:solidFill>
                <a:schemeClr val="lt1"/>
              </a:solidFill>
              <a:latin typeface="Calibri"/>
              <a:ea typeface="Calibri"/>
              <a:cs typeface="Calibri"/>
              <a:sym typeface="Calibri"/>
            </a:endParaRPr>
          </a:p>
        </p:txBody>
      </p:sp>
      <p:grpSp>
        <p:nvGrpSpPr>
          <p:cNvPr id="459" name="Google Shape;459;p21"/>
          <p:cNvGrpSpPr/>
          <p:nvPr/>
        </p:nvGrpSpPr>
        <p:grpSpPr>
          <a:xfrm>
            <a:off x="-26281" y="774700"/>
            <a:ext cx="15071695" cy="827992"/>
            <a:chOff x="-16184" y="8640158"/>
            <a:chExt cx="4045716" cy="439420"/>
          </a:xfrm>
        </p:grpSpPr>
        <p:sp>
          <p:nvSpPr>
            <p:cNvPr id="460" name="Google Shape;460;p21"/>
            <p:cNvSpPr/>
            <p:nvPr/>
          </p:nvSpPr>
          <p:spPr>
            <a:xfrm>
              <a:off x="-16184" y="8640158"/>
              <a:ext cx="3923363" cy="439420"/>
            </a:xfrm>
            <a:custGeom>
              <a:rect b="b" l="l" r="r" t="t"/>
              <a:pathLst>
                <a:path extrusionOk="0" h="439420" w="3844925">
                  <a:moveTo>
                    <a:pt x="0" y="439204"/>
                  </a:moveTo>
                  <a:lnTo>
                    <a:pt x="3844798" y="439204"/>
                  </a:lnTo>
                  <a:lnTo>
                    <a:pt x="3844798" y="0"/>
                  </a:lnTo>
                  <a:lnTo>
                    <a:pt x="0" y="0"/>
                  </a:lnTo>
                  <a:lnTo>
                    <a:pt x="0" y="439204"/>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1" marL="45720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lt1"/>
                  </a:solidFill>
                  <a:latin typeface="Calibri"/>
                  <a:ea typeface="Calibri"/>
                  <a:cs typeface="Calibri"/>
                  <a:sym typeface="Calibri"/>
                </a:rPr>
                <a:t>11. References</a:t>
              </a:r>
              <a:endParaRPr b="0" i="0" sz="1400" u="none" cap="none" strike="noStrike">
                <a:solidFill>
                  <a:srgbClr val="000000"/>
                </a:solidFill>
                <a:latin typeface="Arial"/>
                <a:ea typeface="Arial"/>
                <a:cs typeface="Arial"/>
                <a:sym typeface="Arial"/>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461" name="Google Shape;461;p21"/>
            <p:cNvSpPr/>
            <p:nvPr/>
          </p:nvSpPr>
          <p:spPr>
            <a:xfrm>
              <a:off x="3800173" y="8640158"/>
              <a:ext cx="229359" cy="439420"/>
            </a:xfrm>
            <a:custGeom>
              <a:rect b="b" l="l" r="r" t="t"/>
              <a:pathLst>
                <a:path extrusionOk="0" h="439420" w="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462" name="Google Shape;462;p21"/>
          <p:cNvSpPr txBox="1"/>
          <p:nvPr/>
        </p:nvSpPr>
        <p:spPr>
          <a:xfrm>
            <a:off x="665956" y="2033582"/>
            <a:ext cx="11277600" cy="3785611"/>
          </a:xfrm>
          <a:prstGeom prst="rect">
            <a:avLst/>
          </a:prstGeom>
          <a:noFill/>
          <a:ln>
            <a:noFill/>
          </a:ln>
        </p:spPr>
        <p:txBody>
          <a:bodyPr anchorCtr="0" anchor="t" bIns="45700" lIns="91425" spcFirstLastPara="1" rIns="91425" wrap="square" tIns="45700">
            <a:spAutoFit/>
          </a:bodyPr>
          <a:lstStyle/>
          <a:p>
            <a:pPr indent="-457200" lvl="0" marL="457200" marR="0" rtl="0" algn="l">
              <a:lnSpc>
                <a:spcPct val="150000"/>
              </a:lnSpc>
              <a:spcBef>
                <a:spcPts val="0"/>
              </a:spcBef>
              <a:spcAft>
                <a:spcPts val="0"/>
              </a:spcAft>
              <a:buClr>
                <a:srgbClr val="000000"/>
              </a:buClr>
              <a:buSzPts val="3200"/>
              <a:buFont typeface="Courier New"/>
              <a:buChar char="o"/>
            </a:pPr>
            <a:r>
              <a:rPr b="0" i="0" lang="en-US" sz="3200" u="sng" cap="none" strike="noStrike">
                <a:solidFill>
                  <a:srgbClr val="1054CC"/>
                </a:solidFill>
                <a:latin typeface="Arial"/>
                <a:ea typeface="Arial"/>
                <a:cs typeface="Arial"/>
                <a:sym typeface="Arial"/>
                <a:hlinkClick r:id="rId3">
                  <a:extLst>
                    <a:ext uri="{A12FA001-AC4F-418D-AE19-62706E023703}">
                      <ahyp:hlinkClr val="tx"/>
                    </a:ext>
                  </a:extLst>
                </a:hlinkClick>
              </a:rPr>
              <a:t>Manual Testing</a:t>
            </a:r>
            <a:endParaRPr b="0" i="0" sz="3200" u="none" cap="none" strike="noStrike">
              <a:solidFill>
                <a:srgbClr val="000000"/>
              </a:solidFill>
              <a:latin typeface="Arial"/>
              <a:ea typeface="Arial"/>
              <a:cs typeface="Arial"/>
              <a:sym typeface="Arial"/>
            </a:endParaRPr>
          </a:p>
          <a:p>
            <a:pPr indent="-457200" lvl="0" marL="457200" marR="0" rtl="0" algn="l">
              <a:lnSpc>
                <a:spcPct val="150000"/>
              </a:lnSpc>
              <a:spcBef>
                <a:spcPts val="0"/>
              </a:spcBef>
              <a:spcAft>
                <a:spcPts val="0"/>
              </a:spcAft>
              <a:buClr>
                <a:srgbClr val="000000"/>
              </a:buClr>
              <a:buSzPts val="3200"/>
              <a:buFont typeface="Courier New"/>
              <a:buChar char="o"/>
            </a:pPr>
            <a:r>
              <a:rPr b="0" i="0" lang="en-US" sz="3200" u="sng" cap="none" strike="noStrike">
                <a:solidFill>
                  <a:srgbClr val="1054CC"/>
                </a:solidFill>
                <a:latin typeface="Arial"/>
                <a:ea typeface="Arial"/>
                <a:cs typeface="Arial"/>
                <a:sym typeface="Arial"/>
                <a:hlinkClick r:id="rId4">
                  <a:extLst>
                    <a:ext uri="{A12FA001-AC4F-418D-AE19-62706E023703}">
                      <ahyp:hlinkClr val="tx"/>
                    </a:ext>
                  </a:extLst>
                </a:hlinkClick>
              </a:rPr>
              <a:t>GitHub</a:t>
            </a:r>
            <a:endParaRPr b="0" i="0" sz="3200" u="sng" cap="none" strike="noStrike">
              <a:solidFill>
                <a:srgbClr val="1054CC"/>
              </a:solidFill>
              <a:latin typeface="Arial"/>
              <a:ea typeface="Arial"/>
              <a:cs typeface="Arial"/>
              <a:sym typeface="Arial"/>
            </a:endParaRPr>
          </a:p>
          <a:p>
            <a:pPr indent="-457200" lvl="0" marL="457200" marR="0" rtl="0" algn="l">
              <a:lnSpc>
                <a:spcPct val="150000"/>
              </a:lnSpc>
              <a:spcBef>
                <a:spcPts val="0"/>
              </a:spcBef>
              <a:spcAft>
                <a:spcPts val="0"/>
              </a:spcAft>
              <a:buClr>
                <a:srgbClr val="000000"/>
              </a:buClr>
              <a:buSzPts val="3200"/>
              <a:buFont typeface="Courier New"/>
              <a:buChar char="o"/>
            </a:pPr>
            <a:r>
              <a:rPr b="0" i="0" lang="en-US" sz="3200" u="sng" cap="none" strike="noStrike">
                <a:solidFill>
                  <a:srgbClr val="000080"/>
                </a:solidFill>
                <a:latin typeface="Arial"/>
                <a:ea typeface="Arial"/>
                <a:cs typeface="Arial"/>
                <a:sym typeface="Arial"/>
                <a:hlinkClick r:id="rId5">
                  <a:extLst>
                    <a:ext uri="{A12FA001-AC4F-418D-AE19-62706E023703}">
                      <ahyp:hlinkClr val="tx"/>
                    </a:ext>
                  </a:extLst>
                </a:hlinkClick>
              </a:rPr>
              <a:t>Link to Apk</a:t>
            </a:r>
            <a:endParaRPr b="0" i="0" sz="3200" u="none" cap="none" strike="noStrike">
              <a:solidFill>
                <a:srgbClr val="000000"/>
              </a:solidFill>
              <a:latin typeface="Arial"/>
              <a:ea typeface="Arial"/>
              <a:cs typeface="Arial"/>
              <a:sym typeface="Arial"/>
            </a:endParaRPr>
          </a:p>
          <a:p>
            <a:pPr indent="-457200" lvl="0" marL="457200" marR="0" rtl="0" algn="l">
              <a:lnSpc>
                <a:spcPct val="150000"/>
              </a:lnSpc>
              <a:spcBef>
                <a:spcPts val="0"/>
              </a:spcBef>
              <a:spcAft>
                <a:spcPts val="0"/>
              </a:spcAft>
              <a:buClr>
                <a:srgbClr val="000000"/>
              </a:buClr>
              <a:buSzPts val="3200"/>
              <a:buFont typeface="Courier New"/>
              <a:buChar char="o"/>
            </a:pPr>
            <a:r>
              <a:rPr b="0" i="0" lang="en-US" sz="3200" u="sng" cap="none" strike="noStrike">
                <a:solidFill>
                  <a:srgbClr val="000080"/>
                </a:solidFill>
                <a:latin typeface="Arial"/>
                <a:ea typeface="Arial"/>
                <a:cs typeface="Arial"/>
                <a:sym typeface="Arial"/>
                <a:hlinkClick r:id="rId6">
                  <a:extLst>
                    <a:ext uri="{A12FA001-AC4F-418D-AE19-62706E023703}">
                      <ahyp:hlinkClr val="tx"/>
                    </a:ext>
                  </a:extLst>
                </a:hlinkClick>
              </a:rPr>
              <a:t>Working Application</a:t>
            </a:r>
            <a:endParaRPr b="0" i="0" sz="3200" u="none" cap="none" strike="noStrike">
              <a:solidFill>
                <a:srgbClr val="000000"/>
              </a:solidFill>
              <a:latin typeface="Arial"/>
              <a:ea typeface="Arial"/>
              <a:cs typeface="Arial"/>
              <a:sym typeface="Arial"/>
            </a:endParaRPr>
          </a:p>
          <a:p>
            <a:pPr indent="-254000" lvl="0" marL="457200" marR="0" rtl="0" algn="l">
              <a:lnSpc>
                <a:spcPct val="150000"/>
              </a:lnSpc>
              <a:spcBef>
                <a:spcPts val="0"/>
              </a:spcBef>
              <a:spcAft>
                <a:spcPts val="0"/>
              </a:spcAft>
              <a:buClr>
                <a:srgbClr val="000000"/>
              </a:buClr>
              <a:buSzPts val="3200"/>
              <a:buFont typeface="Courier New"/>
              <a:buNone/>
            </a:pPr>
            <a:r>
              <a:t/>
            </a:r>
            <a:endParaRPr b="0" i="0" sz="32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22"/>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pic>
        <p:nvPicPr>
          <p:cNvPr descr="Text, letter&#10;&#10;Description automatically generated" id="468" name="Google Shape;468;p22"/>
          <p:cNvPicPr preferRelativeResize="0"/>
          <p:nvPr/>
        </p:nvPicPr>
        <p:blipFill rotWithShape="1">
          <a:blip r:embed="rId3">
            <a:alphaModFix/>
          </a:blip>
          <a:srcRect b="0" l="0" r="0" t="0"/>
          <a:stretch/>
        </p:blipFill>
        <p:spPr>
          <a:xfrm>
            <a:off x="0" y="6453"/>
            <a:ext cx="19182556" cy="1070917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3"/>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3200"/>
              <a:buNone/>
            </a:pPr>
            <a:fld id="{00000000-1234-1234-1234-123412341234}" type="slidenum">
              <a:rPr lang="en-US" sz="3200">
                <a:solidFill>
                  <a:schemeClr val="lt1"/>
                </a:solidFill>
              </a:rPr>
              <a:t>‹#›</a:t>
            </a:fld>
            <a:endParaRPr sz="3200">
              <a:solidFill>
                <a:schemeClr val="lt1"/>
              </a:solidFill>
            </a:endParaRPr>
          </a:p>
        </p:txBody>
      </p:sp>
      <p:grpSp>
        <p:nvGrpSpPr>
          <p:cNvPr id="128" name="Google Shape;128;p3"/>
          <p:cNvGrpSpPr/>
          <p:nvPr/>
        </p:nvGrpSpPr>
        <p:grpSpPr>
          <a:xfrm>
            <a:off x="-2" y="9568581"/>
            <a:ext cx="19010314" cy="1112119"/>
            <a:chOff x="-2" y="9568581"/>
            <a:chExt cx="19010314" cy="1112119"/>
          </a:xfrm>
        </p:grpSpPr>
        <p:grpSp>
          <p:nvGrpSpPr>
            <p:cNvPr id="129" name="Google Shape;129;p3"/>
            <p:cNvGrpSpPr/>
            <p:nvPr/>
          </p:nvGrpSpPr>
          <p:grpSpPr>
            <a:xfrm>
              <a:off x="-2" y="9568581"/>
              <a:ext cx="19010314" cy="1112119"/>
              <a:chOff x="-324645" y="2222500"/>
              <a:chExt cx="22261686" cy="1302327"/>
            </a:xfrm>
          </p:grpSpPr>
          <p:sp>
            <p:nvSpPr>
              <p:cNvPr id="130" name="Google Shape;130;p3"/>
              <p:cNvSpPr/>
              <p:nvPr/>
            </p:nvSpPr>
            <p:spPr>
              <a:xfrm>
                <a:off x="-324645" y="2222500"/>
                <a:ext cx="17644827" cy="1302327"/>
              </a:xfrm>
              <a:custGeom>
                <a:rect b="b" l="l" r="r" t="t"/>
                <a:pathLst>
                  <a:path extrusionOk="0" h="440055" w="1892300">
                    <a:moveTo>
                      <a:pt x="0" y="439737"/>
                    </a:moveTo>
                    <a:lnTo>
                      <a:pt x="1892300" y="439737"/>
                    </a:lnTo>
                    <a:lnTo>
                      <a:pt x="1892300" y="0"/>
                    </a:lnTo>
                    <a:lnTo>
                      <a:pt x="0" y="0"/>
                    </a:lnTo>
                    <a:lnTo>
                      <a:pt x="0" y="439737"/>
                    </a:lnTo>
                    <a:close/>
                  </a:path>
                </a:pathLst>
              </a:custGeom>
              <a:solidFill>
                <a:srgbClr val="FFF2C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1" name="Google Shape;131;p3"/>
              <p:cNvSpPr/>
              <p:nvPr/>
            </p:nvSpPr>
            <p:spPr>
              <a:xfrm>
                <a:off x="20621789" y="2222500"/>
                <a:ext cx="1315252" cy="1302327"/>
              </a:xfrm>
              <a:custGeom>
                <a:rect b="b" l="l" r="r" t="t"/>
                <a:pathLst>
                  <a:path extrusionOk="0" h="440055" w="1883409">
                    <a:moveTo>
                      <a:pt x="0" y="0"/>
                    </a:moveTo>
                    <a:lnTo>
                      <a:pt x="0" y="439737"/>
                    </a:lnTo>
                    <a:lnTo>
                      <a:pt x="1883155" y="439737"/>
                    </a:lnTo>
                    <a:lnTo>
                      <a:pt x="1883155" y="0"/>
                    </a:lnTo>
                    <a:lnTo>
                      <a:pt x="0" y="0"/>
                    </a:lnTo>
                    <a:close/>
                  </a:path>
                </a:pathLst>
              </a:custGeom>
              <a:solidFill>
                <a:srgbClr val="FF8200"/>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32" name="Google Shape;132;p3"/>
            <p:cNvSpPr/>
            <p:nvPr/>
          </p:nvSpPr>
          <p:spPr>
            <a:xfrm>
              <a:off x="15067756" y="9568581"/>
              <a:ext cx="2819400" cy="1112119"/>
            </a:xfrm>
            <a:custGeom>
              <a:rect b="b" l="l" r="r" t="t"/>
              <a:pathLst>
                <a:path extrusionOk="0" h="440055" w="1883409">
                  <a:moveTo>
                    <a:pt x="0" y="0"/>
                  </a:moveTo>
                  <a:lnTo>
                    <a:pt x="0" y="439737"/>
                  </a:lnTo>
                  <a:lnTo>
                    <a:pt x="1883155" y="439737"/>
                  </a:lnTo>
                  <a:lnTo>
                    <a:pt x="1883155" y="0"/>
                  </a:lnTo>
                  <a:lnTo>
                    <a:pt x="0" y="0"/>
                  </a:lnTo>
                  <a:close/>
                </a:path>
              </a:pathLst>
            </a:custGeom>
            <a:solidFill>
              <a:srgbClr val="FEE599"/>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33" name="Google Shape;133;p3"/>
          <p:cNvSpPr txBox="1"/>
          <p:nvPr/>
        </p:nvSpPr>
        <p:spPr>
          <a:xfrm>
            <a:off x="665956" y="9771598"/>
            <a:ext cx="11277600"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Times New Roman"/>
                <a:ea typeface="Times New Roman"/>
                <a:cs typeface="Times New Roman"/>
                <a:sym typeface="Times New Roman"/>
              </a:rPr>
              <a:t>Portfolio Manager</a:t>
            </a:r>
            <a:endParaRPr b="0" i="0" sz="4000" u="none" cap="none" strike="noStrike">
              <a:solidFill>
                <a:srgbClr val="000000"/>
              </a:solidFill>
              <a:latin typeface="Arial"/>
              <a:ea typeface="Arial"/>
              <a:cs typeface="Arial"/>
              <a:sym typeface="Arial"/>
            </a:endParaRPr>
          </a:p>
        </p:txBody>
      </p:sp>
      <p:sp>
        <p:nvSpPr>
          <p:cNvPr id="134" name="Google Shape;134;p3"/>
          <p:cNvSpPr txBox="1"/>
          <p:nvPr/>
        </p:nvSpPr>
        <p:spPr>
          <a:xfrm>
            <a:off x="15486923" y="9928984"/>
            <a:ext cx="224242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May - 2022</a:t>
            </a:r>
            <a:endParaRPr b="0" i="0" sz="2800" u="none" cap="none" strike="noStrike">
              <a:solidFill>
                <a:schemeClr val="dk1"/>
              </a:solidFill>
              <a:latin typeface="Calibri"/>
              <a:ea typeface="Calibri"/>
              <a:cs typeface="Calibri"/>
              <a:sym typeface="Calibri"/>
            </a:endParaRPr>
          </a:p>
        </p:txBody>
      </p:sp>
      <p:sp>
        <p:nvSpPr>
          <p:cNvPr id="135" name="Google Shape;135;p3"/>
          <p:cNvSpPr txBox="1"/>
          <p:nvPr/>
        </p:nvSpPr>
        <p:spPr>
          <a:xfrm>
            <a:off x="18115756" y="9911199"/>
            <a:ext cx="575041" cy="388502"/>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cap="none" strike="noStrike">
                <a:solidFill>
                  <a:schemeClr val="lt1"/>
                </a:solidFill>
                <a:latin typeface="Calibri"/>
                <a:ea typeface="Calibri"/>
                <a:cs typeface="Calibri"/>
                <a:sym typeface="Calibri"/>
              </a:rPr>
              <a:t>‹#›</a:t>
            </a:fld>
            <a:endParaRPr b="0" i="0" sz="1870" u="none" cap="none" strike="noStrike">
              <a:solidFill>
                <a:schemeClr val="lt1"/>
              </a:solidFill>
              <a:latin typeface="Calibri"/>
              <a:ea typeface="Calibri"/>
              <a:cs typeface="Calibri"/>
              <a:sym typeface="Calibri"/>
            </a:endParaRPr>
          </a:p>
        </p:txBody>
      </p:sp>
      <p:grpSp>
        <p:nvGrpSpPr>
          <p:cNvPr id="136" name="Google Shape;136;p3"/>
          <p:cNvGrpSpPr/>
          <p:nvPr/>
        </p:nvGrpSpPr>
        <p:grpSpPr>
          <a:xfrm>
            <a:off x="-26281" y="774700"/>
            <a:ext cx="15071695" cy="827992"/>
            <a:chOff x="-16184" y="8640158"/>
            <a:chExt cx="4045716" cy="439420"/>
          </a:xfrm>
        </p:grpSpPr>
        <p:sp>
          <p:nvSpPr>
            <p:cNvPr id="137" name="Google Shape;137;p3"/>
            <p:cNvSpPr/>
            <p:nvPr/>
          </p:nvSpPr>
          <p:spPr>
            <a:xfrm>
              <a:off x="-16184" y="8640158"/>
              <a:ext cx="3923363" cy="439420"/>
            </a:xfrm>
            <a:custGeom>
              <a:rect b="b" l="l" r="r" t="t"/>
              <a:pathLst>
                <a:path extrusionOk="0" h="439420" w="3844925">
                  <a:moveTo>
                    <a:pt x="0" y="439204"/>
                  </a:moveTo>
                  <a:lnTo>
                    <a:pt x="3844798" y="439204"/>
                  </a:lnTo>
                  <a:lnTo>
                    <a:pt x="3844798" y="0"/>
                  </a:lnTo>
                  <a:lnTo>
                    <a:pt x="0" y="0"/>
                  </a:lnTo>
                  <a:lnTo>
                    <a:pt x="0" y="439204"/>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1" marL="45720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lt1"/>
                  </a:solidFill>
                  <a:latin typeface="Calibri"/>
                  <a:ea typeface="Calibri"/>
                  <a:cs typeface="Calibri"/>
                  <a:sym typeface="Calibri"/>
                </a:rPr>
                <a:t>1. Abstract</a:t>
              </a:r>
              <a:endParaRPr b="0" i="0" sz="2000" u="none" cap="none" strike="noStrike">
                <a:solidFill>
                  <a:schemeClr val="lt1"/>
                </a:solidFill>
                <a:latin typeface="Calibri"/>
                <a:ea typeface="Calibri"/>
                <a:cs typeface="Calibri"/>
                <a:sym typeface="Calibri"/>
              </a:endParaRPr>
            </a:p>
          </p:txBody>
        </p:sp>
        <p:sp>
          <p:nvSpPr>
            <p:cNvPr id="138" name="Google Shape;138;p3"/>
            <p:cNvSpPr/>
            <p:nvPr/>
          </p:nvSpPr>
          <p:spPr>
            <a:xfrm>
              <a:off x="3800173" y="8640158"/>
              <a:ext cx="229359" cy="439420"/>
            </a:xfrm>
            <a:custGeom>
              <a:rect b="b" l="l" r="r" t="t"/>
              <a:pathLst>
                <a:path extrusionOk="0" h="439420" w="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39" name="Google Shape;139;p3"/>
          <p:cNvSpPr txBox="1"/>
          <p:nvPr/>
        </p:nvSpPr>
        <p:spPr>
          <a:xfrm>
            <a:off x="2177813" y="2298700"/>
            <a:ext cx="14654685" cy="4764341"/>
          </a:xfrm>
          <a:prstGeom prst="rect">
            <a:avLst/>
          </a:prstGeom>
          <a:noFill/>
          <a:ln>
            <a:noFill/>
          </a:ln>
        </p:spPr>
        <p:txBody>
          <a:bodyPr anchorCtr="0" anchor="t" bIns="45700" lIns="91425" spcFirstLastPara="1" rIns="91425" wrap="square" tIns="45700">
            <a:spAutoFit/>
          </a:bodyPr>
          <a:lstStyle/>
          <a:p>
            <a:pPr indent="0" lvl="0" marL="63500" marR="100330" rtl="0" algn="just">
              <a:lnSpc>
                <a:spcPct val="115000"/>
              </a:lnSpc>
              <a:spcBef>
                <a:spcPts val="0"/>
              </a:spcBef>
              <a:spcAft>
                <a:spcPts val="0"/>
              </a:spcAft>
              <a:buNone/>
            </a:pPr>
            <a:r>
              <a:rPr b="0" i="0" lang="en-US" sz="4400" u="none" cap="none" strike="noStrike">
                <a:solidFill>
                  <a:srgbClr val="000000"/>
                </a:solidFill>
                <a:latin typeface="Arial"/>
                <a:ea typeface="Arial"/>
                <a:cs typeface="Arial"/>
                <a:sym typeface="Arial"/>
              </a:rPr>
              <a:t>I have developed an android application so that, instead of hard coding content onto the live website to display, the data can be fetched from a hosted database, which contains the object model for the data that will be rendered on the site and then I have connected the app to the hosted database so that users can change content from the app.</a:t>
            </a:r>
            <a:endParaRPr b="0" i="0" sz="4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4"/>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3200"/>
              <a:buNone/>
            </a:pPr>
            <a:fld id="{00000000-1234-1234-1234-123412341234}" type="slidenum">
              <a:rPr lang="en-US" sz="3200">
                <a:solidFill>
                  <a:schemeClr val="lt1"/>
                </a:solidFill>
              </a:rPr>
              <a:t>‹#›</a:t>
            </a:fld>
            <a:endParaRPr sz="3200">
              <a:solidFill>
                <a:schemeClr val="lt1"/>
              </a:solidFill>
            </a:endParaRPr>
          </a:p>
        </p:txBody>
      </p:sp>
      <p:grpSp>
        <p:nvGrpSpPr>
          <p:cNvPr id="145" name="Google Shape;145;p4"/>
          <p:cNvGrpSpPr/>
          <p:nvPr/>
        </p:nvGrpSpPr>
        <p:grpSpPr>
          <a:xfrm>
            <a:off x="-2" y="9568581"/>
            <a:ext cx="19010314" cy="1112119"/>
            <a:chOff x="-2" y="9568581"/>
            <a:chExt cx="19010314" cy="1112119"/>
          </a:xfrm>
        </p:grpSpPr>
        <p:grpSp>
          <p:nvGrpSpPr>
            <p:cNvPr id="146" name="Google Shape;146;p4"/>
            <p:cNvGrpSpPr/>
            <p:nvPr/>
          </p:nvGrpSpPr>
          <p:grpSpPr>
            <a:xfrm>
              <a:off x="-2" y="9568581"/>
              <a:ext cx="19010314" cy="1112119"/>
              <a:chOff x="-324645" y="2222500"/>
              <a:chExt cx="22261686" cy="1302327"/>
            </a:xfrm>
          </p:grpSpPr>
          <p:sp>
            <p:nvSpPr>
              <p:cNvPr id="147" name="Google Shape;147;p4"/>
              <p:cNvSpPr/>
              <p:nvPr/>
            </p:nvSpPr>
            <p:spPr>
              <a:xfrm>
                <a:off x="-324645" y="2222500"/>
                <a:ext cx="17644827" cy="1302327"/>
              </a:xfrm>
              <a:custGeom>
                <a:rect b="b" l="l" r="r" t="t"/>
                <a:pathLst>
                  <a:path extrusionOk="0" h="440055" w="1892300">
                    <a:moveTo>
                      <a:pt x="0" y="439737"/>
                    </a:moveTo>
                    <a:lnTo>
                      <a:pt x="1892300" y="439737"/>
                    </a:lnTo>
                    <a:lnTo>
                      <a:pt x="1892300" y="0"/>
                    </a:lnTo>
                    <a:lnTo>
                      <a:pt x="0" y="0"/>
                    </a:lnTo>
                    <a:lnTo>
                      <a:pt x="0" y="439737"/>
                    </a:lnTo>
                    <a:close/>
                  </a:path>
                </a:pathLst>
              </a:custGeom>
              <a:solidFill>
                <a:srgbClr val="FFF2C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8" name="Google Shape;148;p4"/>
              <p:cNvSpPr/>
              <p:nvPr/>
            </p:nvSpPr>
            <p:spPr>
              <a:xfrm>
                <a:off x="20621789" y="2222500"/>
                <a:ext cx="1315252" cy="1302327"/>
              </a:xfrm>
              <a:custGeom>
                <a:rect b="b" l="l" r="r" t="t"/>
                <a:pathLst>
                  <a:path extrusionOk="0" h="440055" w="1883409">
                    <a:moveTo>
                      <a:pt x="0" y="0"/>
                    </a:moveTo>
                    <a:lnTo>
                      <a:pt x="0" y="439737"/>
                    </a:lnTo>
                    <a:lnTo>
                      <a:pt x="1883155" y="439737"/>
                    </a:lnTo>
                    <a:lnTo>
                      <a:pt x="1883155" y="0"/>
                    </a:lnTo>
                    <a:lnTo>
                      <a:pt x="0" y="0"/>
                    </a:lnTo>
                    <a:close/>
                  </a:path>
                </a:pathLst>
              </a:custGeom>
              <a:solidFill>
                <a:srgbClr val="FF8200"/>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49" name="Google Shape;149;p4"/>
            <p:cNvSpPr/>
            <p:nvPr/>
          </p:nvSpPr>
          <p:spPr>
            <a:xfrm>
              <a:off x="15067756" y="9568581"/>
              <a:ext cx="2819400" cy="1112119"/>
            </a:xfrm>
            <a:custGeom>
              <a:rect b="b" l="l" r="r" t="t"/>
              <a:pathLst>
                <a:path extrusionOk="0" h="440055" w="1883409">
                  <a:moveTo>
                    <a:pt x="0" y="0"/>
                  </a:moveTo>
                  <a:lnTo>
                    <a:pt x="0" y="439737"/>
                  </a:lnTo>
                  <a:lnTo>
                    <a:pt x="1883155" y="439737"/>
                  </a:lnTo>
                  <a:lnTo>
                    <a:pt x="1883155" y="0"/>
                  </a:lnTo>
                  <a:lnTo>
                    <a:pt x="0" y="0"/>
                  </a:lnTo>
                  <a:close/>
                </a:path>
              </a:pathLst>
            </a:custGeom>
            <a:solidFill>
              <a:srgbClr val="FEE599"/>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50" name="Google Shape;150;p4"/>
          <p:cNvSpPr txBox="1"/>
          <p:nvPr/>
        </p:nvSpPr>
        <p:spPr>
          <a:xfrm>
            <a:off x="665956" y="9771598"/>
            <a:ext cx="11277600"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Times New Roman"/>
                <a:ea typeface="Times New Roman"/>
                <a:cs typeface="Times New Roman"/>
                <a:sym typeface="Times New Roman"/>
              </a:rPr>
              <a:t>Portfolio Manager</a:t>
            </a:r>
            <a:endParaRPr b="0" i="0" sz="1400" u="none" cap="none" strike="noStrike">
              <a:solidFill>
                <a:srgbClr val="000000"/>
              </a:solidFill>
              <a:latin typeface="Arial"/>
              <a:ea typeface="Arial"/>
              <a:cs typeface="Arial"/>
              <a:sym typeface="Arial"/>
            </a:endParaRPr>
          </a:p>
        </p:txBody>
      </p:sp>
      <p:sp>
        <p:nvSpPr>
          <p:cNvPr id="151" name="Google Shape;151;p4"/>
          <p:cNvSpPr txBox="1"/>
          <p:nvPr/>
        </p:nvSpPr>
        <p:spPr>
          <a:xfrm>
            <a:off x="15486923" y="9928984"/>
            <a:ext cx="224242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May - 2022</a:t>
            </a:r>
            <a:endParaRPr b="0" i="0" sz="2800" u="none" cap="none" strike="noStrike">
              <a:solidFill>
                <a:schemeClr val="dk1"/>
              </a:solidFill>
              <a:latin typeface="Calibri"/>
              <a:ea typeface="Calibri"/>
              <a:cs typeface="Calibri"/>
              <a:sym typeface="Calibri"/>
            </a:endParaRPr>
          </a:p>
        </p:txBody>
      </p:sp>
      <p:sp>
        <p:nvSpPr>
          <p:cNvPr id="152" name="Google Shape;152;p4"/>
          <p:cNvSpPr txBox="1"/>
          <p:nvPr/>
        </p:nvSpPr>
        <p:spPr>
          <a:xfrm>
            <a:off x="18115756" y="9911199"/>
            <a:ext cx="575041" cy="388502"/>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cap="none" strike="noStrike">
                <a:solidFill>
                  <a:schemeClr val="lt1"/>
                </a:solidFill>
                <a:latin typeface="Calibri"/>
                <a:ea typeface="Calibri"/>
                <a:cs typeface="Calibri"/>
                <a:sym typeface="Calibri"/>
              </a:rPr>
              <a:t>‹#›</a:t>
            </a:fld>
            <a:endParaRPr b="0" i="0" sz="1870" u="none" cap="none" strike="noStrike">
              <a:solidFill>
                <a:schemeClr val="lt1"/>
              </a:solidFill>
              <a:latin typeface="Calibri"/>
              <a:ea typeface="Calibri"/>
              <a:cs typeface="Calibri"/>
              <a:sym typeface="Calibri"/>
            </a:endParaRPr>
          </a:p>
        </p:txBody>
      </p:sp>
      <p:grpSp>
        <p:nvGrpSpPr>
          <p:cNvPr id="153" name="Google Shape;153;p4"/>
          <p:cNvGrpSpPr/>
          <p:nvPr/>
        </p:nvGrpSpPr>
        <p:grpSpPr>
          <a:xfrm>
            <a:off x="-26281" y="774700"/>
            <a:ext cx="15071695" cy="827992"/>
            <a:chOff x="-16184" y="8640158"/>
            <a:chExt cx="4045716" cy="439420"/>
          </a:xfrm>
        </p:grpSpPr>
        <p:sp>
          <p:nvSpPr>
            <p:cNvPr id="154" name="Google Shape;154;p4"/>
            <p:cNvSpPr/>
            <p:nvPr/>
          </p:nvSpPr>
          <p:spPr>
            <a:xfrm>
              <a:off x="-16184" y="8640158"/>
              <a:ext cx="3923363" cy="439420"/>
            </a:xfrm>
            <a:custGeom>
              <a:rect b="b" l="l" r="r" t="t"/>
              <a:pathLst>
                <a:path extrusionOk="0" h="439420" w="3844925">
                  <a:moveTo>
                    <a:pt x="0" y="439204"/>
                  </a:moveTo>
                  <a:lnTo>
                    <a:pt x="3844798" y="439204"/>
                  </a:lnTo>
                  <a:lnTo>
                    <a:pt x="3844798" y="0"/>
                  </a:lnTo>
                  <a:lnTo>
                    <a:pt x="0" y="0"/>
                  </a:lnTo>
                  <a:lnTo>
                    <a:pt x="0" y="439204"/>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1" marL="45720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lt1"/>
                  </a:solidFill>
                  <a:latin typeface="Calibri"/>
                  <a:ea typeface="Calibri"/>
                  <a:cs typeface="Calibri"/>
                  <a:sym typeface="Calibri"/>
                </a:rPr>
                <a:t>2. Introduction</a:t>
              </a:r>
              <a:endParaRPr b="0" i="0" sz="2000" u="none" cap="none" strike="noStrike">
                <a:solidFill>
                  <a:schemeClr val="lt1"/>
                </a:solidFill>
                <a:latin typeface="Calibri"/>
                <a:ea typeface="Calibri"/>
                <a:cs typeface="Calibri"/>
                <a:sym typeface="Calibri"/>
              </a:endParaRPr>
            </a:p>
          </p:txBody>
        </p:sp>
        <p:sp>
          <p:nvSpPr>
            <p:cNvPr id="155" name="Google Shape;155;p4"/>
            <p:cNvSpPr/>
            <p:nvPr/>
          </p:nvSpPr>
          <p:spPr>
            <a:xfrm>
              <a:off x="3800173" y="8640158"/>
              <a:ext cx="229359" cy="439420"/>
            </a:xfrm>
            <a:custGeom>
              <a:rect b="b" l="l" r="r" t="t"/>
              <a:pathLst>
                <a:path extrusionOk="0" h="439420" w="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56" name="Google Shape;156;p4"/>
          <p:cNvSpPr txBox="1"/>
          <p:nvPr/>
        </p:nvSpPr>
        <p:spPr>
          <a:xfrm>
            <a:off x="1199356" y="2070100"/>
            <a:ext cx="14615888" cy="7417375"/>
          </a:xfrm>
          <a:prstGeom prst="rect">
            <a:avLst/>
          </a:prstGeom>
          <a:noFill/>
          <a:ln>
            <a:noFill/>
          </a:ln>
        </p:spPr>
        <p:txBody>
          <a:bodyPr anchorCtr="0" anchor="t" bIns="45700" lIns="91425" spcFirstLastPara="1" rIns="91425" wrap="square" tIns="45700">
            <a:spAutoFit/>
          </a:bodyPr>
          <a:lstStyle/>
          <a:p>
            <a:pPr indent="-571500" lvl="0" marL="800100" marR="0" rtl="0" algn="l">
              <a:lnSpc>
                <a:spcPct val="100000"/>
              </a:lnSpc>
              <a:spcBef>
                <a:spcPts val="0"/>
              </a:spcBef>
              <a:spcAft>
                <a:spcPts val="0"/>
              </a:spcAft>
              <a:buClr>
                <a:schemeClr val="dk1"/>
              </a:buClr>
              <a:buSzPts val="3600"/>
              <a:buFont typeface="Noto Sans Symbols"/>
              <a:buChar char="❑"/>
            </a:pPr>
            <a:r>
              <a:rPr b="0" i="0" lang="en-US" sz="4400" u="none" cap="none" strike="noStrike">
                <a:solidFill>
                  <a:srgbClr val="3F3F3F"/>
                </a:solidFill>
                <a:latin typeface="Arial"/>
                <a:ea typeface="Arial"/>
                <a:cs typeface="Arial"/>
                <a:sym typeface="Arial"/>
              </a:rPr>
              <a:t>The Portfolio Manager android application allows the users to easily edit or update the content on their personal portfolio website using their mobile phones.</a:t>
            </a:r>
            <a:endParaRPr/>
          </a:p>
          <a:p>
            <a:pPr indent="0" lvl="0" marL="228600" marR="0" rtl="0" algn="l">
              <a:lnSpc>
                <a:spcPct val="100000"/>
              </a:lnSpc>
              <a:spcBef>
                <a:spcPts val="0"/>
              </a:spcBef>
              <a:spcAft>
                <a:spcPts val="0"/>
              </a:spcAft>
              <a:buNone/>
            </a:pPr>
            <a:r>
              <a:rPr b="0" i="0" lang="en-US" sz="4400" u="none" cap="none" strike="noStrike">
                <a:solidFill>
                  <a:srgbClr val="3F3F3F"/>
                </a:solidFill>
                <a:latin typeface="Arial"/>
                <a:ea typeface="Arial"/>
                <a:cs typeface="Arial"/>
                <a:sym typeface="Arial"/>
              </a:rPr>
              <a:t> </a:t>
            </a:r>
            <a:endParaRPr/>
          </a:p>
          <a:p>
            <a:pPr indent="-571500" lvl="0" marL="800100" marR="0" rtl="0" algn="l">
              <a:lnSpc>
                <a:spcPct val="100000"/>
              </a:lnSpc>
              <a:spcBef>
                <a:spcPts val="0"/>
              </a:spcBef>
              <a:spcAft>
                <a:spcPts val="0"/>
              </a:spcAft>
              <a:buClr>
                <a:schemeClr val="dk1"/>
              </a:buClr>
              <a:buSzPts val="3600"/>
              <a:buFont typeface="Noto Sans Symbols"/>
              <a:buChar char="❑"/>
            </a:pPr>
            <a:r>
              <a:rPr b="0" i="0" lang="en-US" sz="4400" u="none" cap="none" strike="noStrike">
                <a:solidFill>
                  <a:srgbClr val="3F3F3F"/>
                </a:solidFill>
                <a:latin typeface="Arial"/>
                <a:ea typeface="Arial"/>
                <a:cs typeface="Arial"/>
                <a:sym typeface="Arial"/>
              </a:rPr>
              <a:t>Each time users want to update or edit the content that is being displayed on their websites, rather than making changes to the code, they can simply tap into this Portfolio Manager application and achieve the same.</a:t>
            </a:r>
            <a:endParaRPr/>
          </a:p>
          <a:p>
            <a:pPr indent="-342900" lvl="0" marL="800100" marR="0" rtl="0" algn="l">
              <a:lnSpc>
                <a:spcPct val="100000"/>
              </a:lnSpc>
              <a:spcBef>
                <a:spcPts val="0"/>
              </a:spcBef>
              <a:spcAft>
                <a:spcPts val="0"/>
              </a:spcAft>
              <a:buClr>
                <a:schemeClr val="dk1"/>
              </a:buClr>
              <a:buSzPts val="3600"/>
              <a:buFont typeface="Noto Sans Symbols"/>
              <a:buNone/>
            </a:pPr>
            <a:r>
              <a:t/>
            </a:r>
            <a:endParaRPr b="0" i="0" sz="4400" u="sng" cap="none" strike="noStrike">
              <a:solidFill>
                <a:srgbClr val="3F3F3F"/>
              </a:solidFill>
              <a:latin typeface="Arial"/>
              <a:ea typeface="Arial"/>
              <a:cs typeface="Arial"/>
              <a:sym typeface="Arial"/>
            </a:endParaRPr>
          </a:p>
          <a:p>
            <a:pPr indent="0" lvl="0" marL="228600" marR="0" rtl="0" algn="l">
              <a:lnSpc>
                <a:spcPct val="100000"/>
              </a:lnSpc>
              <a:spcBef>
                <a:spcPts val="0"/>
              </a:spcBef>
              <a:spcAft>
                <a:spcPts val="0"/>
              </a:spcAft>
              <a:buNone/>
            </a:pPr>
            <a:r>
              <a:t/>
            </a:r>
            <a:endParaRPr b="0" i="0" sz="4400" u="sng" cap="none" strike="noStrike">
              <a:solidFill>
                <a:srgbClr val="3F3F3F"/>
              </a:solidFill>
              <a:latin typeface="Calibri"/>
              <a:ea typeface="Calibri"/>
              <a:cs typeface="Calibri"/>
              <a:sym typeface="Calibri"/>
            </a:endParaRPr>
          </a:p>
          <a:p>
            <a:pPr indent="-342900" lvl="0" marL="800100" marR="0" rtl="0" algn="l">
              <a:lnSpc>
                <a:spcPct val="100000"/>
              </a:lnSpc>
              <a:spcBef>
                <a:spcPts val="0"/>
              </a:spcBef>
              <a:spcAft>
                <a:spcPts val="0"/>
              </a:spcAft>
              <a:buClr>
                <a:schemeClr val="dk1"/>
              </a:buClr>
              <a:buSzPts val="3600"/>
              <a:buFont typeface="Noto Sans Symbols"/>
              <a:buNone/>
            </a:pPr>
            <a:r>
              <a:t/>
            </a:r>
            <a:endParaRPr b="0" i="0" sz="3600" u="none" cap="none" strike="noStrike">
              <a:solidFill>
                <a:srgbClr val="C55A1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5"/>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3200"/>
              <a:buNone/>
            </a:pPr>
            <a:fld id="{00000000-1234-1234-1234-123412341234}" type="slidenum">
              <a:rPr lang="en-US" sz="3200">
                <a:solidFill>
                  <a:schemeClr val="lt1"/>
                </a:solidFill>
              </a:rPr>
              <a:t>‹#›</a:t>
            </a:fld>
            <a:endParaRPr sz="3200">
              <a:solidFill>
                <a:schemeClr val="lt1"/>
              </a:solidFill>
            </a:endParaRPr>
          </a:p>
        </p:txBody>
      </p:sp>
      <p:grpSp>
        <p:nvGrpSpPr>
          <p:cNvPr id="162" name="Google Shape;162;p5"/>
          <p:cNvGrpSpPr/>
          <p:nvPr/>
        </p:nvGrpSpPr>
        <p:grpSpPr>
          <a:xfrm>
            <a:off x="-2" y="9568581"/>
            <a:ext cx="19010314" cy="1112119"/>
            <a:chOff x="-2" y="9568581"/>
            <a:chExt cx="19010314" cy="1112119"/>
          </a:xfrm>
        </p:grpSpPr>
        <p:grpSp>
          <p:nvGrpSpPr>
            <p:cNvPr id="163" name="Google Shape;163;p5"/>
            <p:cNvGrpSpPr/>
            <p:nvPr/>
          </p:nvGrpSpPr>
          <p:grpSpPr>
            <a:xfrm>
              <a:off x="-2" y="9568581"/>
              <a:ext cx="19010314" cy="1112119"/>
              <a:chOff x="-324645" y="2222500"/>
              <a:chExt cx="22261686" cy="1302327"/>
            </a:xfrm>
          </p:grpSpPr>
          <p:sp>
            <p:nvSpPr>
              <p:cNvPr id="164" name="Google Shape;164;p5"/>
              <p:cNvSpPr/>
              <p:nvPr/>
            </p:nvSpPr>
            <p:spPr>
              <a:xfrm>
                <a:off x="-324645" y="2222500"/>
                <a:ext cx="17644827" cy="1302327"/>
              </a:xfrm>
              <a:custGeom>
                <a:rect b="b" l="l" r="r" t="t"/>
                <a:pathLst>
                  <a:path extrusionOk="0" h="440055" w="1892300">
                    <a:moveTo>
                      <a:pt x="0" y="439737"/>
                    </a:moveTo>
                    <a:lnTo>
                      <a:pt x="1892300" y="439737"/>
                    </a:lnTo>
                    <a:lnTo>
                      <a:pt x="1892300" y="0"/>
                    </a:lnTo>
                    <a:lnTo>
                      <a:pt x="0" y="0"/>
                    </a:lnTo>
                    <a:lnTo>
                      <a:pt x="0" y="439737"/>
                    </a:lnTo>
                    <a:close/>
                  </a:path>
                </a:pathLst>
              </a:custGeom>
              <a:solidFill>
                <a:srgbClr val="FFF2C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5" name="Google Shape;165;p5"/>
              <p:cNvSpPr/>
              <p:nvPr/>
            </p:nvSpPr>
            <p:spPr>
              <a:xfrm>
                <a:off x="20621789" y="2222500"/>
                <a:ext cx="1315252" cy="1302327"/>
              </a:xfrm>
              <a:custGeom>
                <a:rect b="b" l="l" r="r" t="t"/>
                <a:pathLst>
                  <a:path extrusionOk="0" h="440055" w="1883409">
                    <a:moveTo>
                      <a:pt x="0" y="0"/>
                    </a:moveTo>
                    <a:lnTo>
                      <a:pt x="0" y="439737"/>
                    </a:lnTo>
                    <a:lnTo>
                      <a:pt x="1883155" y="439737"/>
                    </a:lnTo>
                    <a:lnTo>
                      <a:pt x="1883155" y="0"/>
                    </a:lnTo>
                    <a:lnTo>
                      <a:pt x="0" y="0"/>
                    </a:lnTo>
                    <a:close/>
                  </a:path>
                </a:pathLst>
              </a:custGeom>
              <a:solidFill>
                <a:srgbClr val="FF8200"/>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66" name="Google Shape;166;p5"/>
            <p:cNvSpPr/>
            <p:nvPr/>
          </p:nvSpPr>
          <p:spPr>
            <a:xfrm>
              <a:off x="15067756" y="9568581"/>
              <a:ext cx="2819400" cy="1112119"/>
            </a:xfrm>
            <a:custGeom>
              <a:rect b="b" l="l" r="r" t="t"/>
              <a:pathLst>
                <a:path extrusionOk="0" h="440055" w="1883409">
                  <a:moveTo>
                    <a:pt x="0" y="0"/>
                  </a:moveTo>
                  <a:lnTo>
                    <a:pt x="0" y="439737"/>
                  </a:lnTo>
                  <a:lnTo>
                    <a:pt x="1883155" y="439737"/>
                  </a:lnTo>
                  <a:lnTo>
                    <a:pt x="1883155" y="0"/>
                  </a:lnTo>
                  <a:lnTo>
                    <a:pt x="0" y="0"/>
                  </a:lnTo>
                  <a:close/>
                </a:path>
              </a:pathLst>
            </a:custGeom>
            <a:solidFill>
              <a:srgbClr val="FEE599"/>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67" name="Google Shape;167;p5"/>
          <p:cNvSpPr txBox="1"/>
          <p:nvPr/>
        </p:nvSpPr>
        <p:spPr>
          <a:xfrm>
            <a:off x="665956" y="9771598"/>
            <a:ext cx="11277600" cy="7078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Times New Roman"/>
                <a:ea typeface="Times New Roman"/>
                <a:cs typeface="Times New Roman"/>
                <a:sym typeface="Times New Roman"/>
              </a:rPr>
              <a:t>Portfolio Manager</a:t>
            </a:r>
            <a:endParaRPr b="0" i="0" sz="1400" u="none" cap="none" strike="noStrike">
              <a:solidFill>
                <a:srgbClr val="000000"/>
              </a:solidFill>
              <a:latin typeface="Arial"/>
              <a:ea typeface="Arial"/>
              <a:cs typeface="Arial"/>
              <a:sym typeface="Arial"/>
            </a:endParaRPr>
          </a:p>
        </p:txBody>
      </p:sp>
      <p:sp>
        <p:nvSpPr>
          <p:cNvPr id="168" name="Google Shape;168;p5"/>
          <p:cNvSpPr txBox="1"/>
          <p:nvPr/>
        </p:nvSpPr>
        <p:spPr>
          <a:xfrm>
            <a:off x="15486923" y="9928984"/>
            <a:ext cx="224242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May - 2022</a:t>
            </a:r>
            <a:endParaRPr b="0" i="0" sz="2800" u="none" cap="none" strike="noStrike">
              <a:solidFill>
                <a:schemeClr val="dk1"/>
              </a:solidFill>
              <a:latin typeface="Calibri"/>
              <a:ea typeface="Calibri"/>
              <a:cs typeface="Calibri"/>
              <a:sym typeface="Calibri"/>
            </a:endParaRPr>
          </a:p>
        </p:txBody>
      </p:sp>
      <p:sp>
        <p:nvSpPr>
          <p:cNvPr id="169" name="Google Shape;169;p5"/>
          <p:cNvSpPr txBox="1"/>
          <p:nvPr/>
        </p:nvSpPr>
        <p:spPr>
          <a:xfrm>
            <a:off x="18115756" y="9911199"/>
            <a:ext cx="575041" cy="388502"/>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cap="none" strike="noStrike">
                <a:solidFill>
                  <a:schemeClr val="lt1"/>
                </a:solidFill>
                <a:latin typeface="Calibri"/>
                <a:ea typeface="Calibri"/>
                <a:cs typeface="Calibri"/>
                <a:sym typeface="Calibri"/>
              </a:rPr>
              <a:t>‹#›</a:t>
            </a:fld>
            <a:endParaRPr b="0" i="0" sz="1870" u="none" cap="none" strike="noStrike">
              <a:solidFill>
                <a:schemeClr val="lt1"/>
              </a:solidFill>
              <a:latin typeface="Calibri"/>
              <a:ea typeface="Calibri"/>
              <a:cs typeface="Calibri"/>
              <a:sym typeface="Calibri"/>
            </a:endParaRPr>
          </a:p>
        </p:txBody>
      </p:sp>
      <p:grpSp>
        <p:nvGrpSpPr>
          <p:cNvPr id="170" name="Google Shape;170;p5"/>
          <p:cNvGrpSpPr/>
          <p:nvPr/>
        </p:nvGrpSpPr>
        <p:grpSpPr>
          <a:xfrm>
            <a:off x="-26281" y="774700"/>
            <a:ext cx="15071695" cy="827992"/>
            <a:chOff x="-16184" y="8640158"/>
            <a:chExt cx="4045716" cy="439420"/>
          </a:xfrm>
        </p:grpSpPr>
        <p:sp>
          <p:nvSpPr>
            <p:cNvPr id="171" name="Google Shape;171;p5"/>
            <p:cNvSpPr/>
            <p:nvPr/>
          </p:nvSpPr>
          <p:spPr>
            <a:xfrm>
              <a:off x="-16184" y="8640158"/>
              <a:ext cx="3923363" cy="439420"/>
            </a:xfrm>
            <a:custGeom>
              <a:rect b="b" l="l" r="r" t="t"/>
              <a:pathLst>
                <a:path extrusionOk="0" h="439420" w="3844925">
                  <a:moveTo>
                    <a:pt x="0" y="439204"/>
                  </a:moveTo>
                  <a:lnTo>
                    <a:pt x="3844798" y="439204"/>
                  </a:lnTo>
                  <a:lnTo>
                    <a:pt x="3844798" y="0"/>
                  </a:lnTo>
                  <a:lnTo>
                    <a:pt x="0" y="0"/>
                  </a:lnTo>
                  <a:lnTo>
                    <a:pt x="0" y="439204"/>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1" marL="45720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lt1"/>
                  </a:solidFill>
                  <a:latin typeface="Calibri"/>
                  <a:ea typeface="Calibri"/>
                  <a:cs typeface="Calibri"/>
                  <a:sym typeface="Calibri"/>
                </a:rPr>
                <a:t>3. Theory and fundamentals</a:t>
              </a:r>
              <a:endParaRPr b="0" i="0" sz="1400" u="none" cap="none" strike="noStrike">
                <a:solidFill>
                  <a:srgbClr val="000000"/>
                </a:solidFill>
                <a:latin typeface="Arial"/>
                <a:ea typeface="Arial"/>
                <a:cs typeface="Arial"/>
                <a:sym typeface="Arial"/>
              </a:endParaRPr>
            </a:p>
            <a:p>
              <a:pPr indent="0" lvl="1" marL="45720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172" name="Google Shape;172;p5"/>
            <p:cNvSpPr/>
            <p:nvPr/>
          </p:nvSpPr>
          <p:spPr>
            <a:xfrm>
              <a:off x="3800173" y="8640158"/>
              <a:ext cx="229359" cy="439420"/>
            </a:xfrm>
            <a:custGeom>
              <a:rect b="b" l="l" r="r" t="t"/>
              <a:pathLst>
                <a:path extrusionOk="0" h="439420" w="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73" name="Google Shape;173;p5"/>
          <p:cNvSpPr txBox="1"/>
          <p:nvPr/>
        </p:nvSpPr>
        <p:spPr>
          <a:xfrm>
            <a:off x="1041544" y="2181382"/>
            <a:ext cx="14615888" cy="895625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3600" u="none" cap="none" strike="noStrike">
                <a:solidFill>
                  <a:srgbClr val="C00000"/>
                </a:solidFill>
                <a:latin typeface="Arial"/>
                <a:ea typeface="Arial"/>
                <a:cs typeface="Arial"/>
                <a:sym typeface="Arial"/>
              </a:rPr>
              <a:t>An existing system has the following disadvantages</a:t>
            </a:r>
            <a:endParaRPr/>
          </a:p>
          <a:p>
            <a:pPr indent="0" lvl="0" marL="0" marR="0" rtl="0" algn="l">
              <a:lnSpc>
                <a:spcPct val="100000"/>
              </a:lnSpc>
              <a:spcBef>
                <a:spcPts val="0"/>
              </a:spcBef>
              <a:spcAft>
                <a:spcPts val="0"/>
              </a:spcAft>
              <a:buNone/>
            </a:pPr>
            <a:r>
              <a:t/>
            </a:r>
            <a:endParaRPr b="0" i="1" sz="3600" u="none" cap="none" strike="noStrike">
              <a:solidFill>
                <a:srgbClr val="C00000"/>
              </a:solidFill>
              <a:latin typeface="Arial"/>
              <a:ea typeface="Arial"/>
              <a:cs typeface="Arial"/>
              <a:sym typeface="Arial"/>
            </a:endParaRPr>
          </a:p>
          <a:p>
            <a:pPr indent="-571500" lvl="0" marL="571500" marR="0" rtl="0" algn="l">
              <a:lnSpc>
                <a:spcPct val="100000"/>
              </a:lnSpc>
              <a:spcBef>
                <a:spcPts val="0"/>
              </a:spcBef>
              <a:spcAft>
                <a:spcPts val="0"/>
              </a:spcAft>
              <a:buClr>
                <a:schemeClr val="dk1"/>
              </a:buClr>
              <a:buSzPts val="3600"/>
              <a:buFont typeface="Courier New"/>
              <a:buChar char="o"/>
            </a:pPr>
            <a:r>
              <a:rPr b="0" i="0" lang="en-US" sz="3600" u="none" cap="none" strike="noStrike">
                <a:solidFill>
                  <a:srgbClr val="0D0D0D"/>
                </a:solidFill>
                <a:latin typeface="Arial"/>
                <a:ea typeface="Arial"/>
                <a:cs typeface="Arial"/>
                <a:sym typeface="Arial"/>
              </a:rPr>
              <a:t>As the content on the website is hard-coded, we are unable to change it unless we change its original code.</a:t>
            </a:r>
            <a:endParaRPr/>
          </a:p>
          <a:p>
            <a:pPr indent="0" lvl="0" marL="0" marR="0" rtl="0" algn="l">
              <a:lnSpc>
                <a:spcPct val="100000"/>
              </a:lnSpc>
              <a:spcBef>
                <a:spcPts val="0"/>
              </a:spcBef>
              <a:spcAft>
                <a:spcPts val="0"/>
              </a:spcAft>
              <a:buNone/>
            </a:pPr>
            <a:r>
              <a:t/>
            </a:r>
            <a:endParaRPr b="0" i="0" sz="3600" u="none" cap="none" strike="noStrike">
              <a:solidFill>
                <a:srgbClr val="0D0D0D"/>
              </a:solidFill>
              <a:latin typeface="Arial"/>
              <a:ea typeface="Arial"/>
              <a:cs typeface="Arial"/>
              <a:sym typeface="Arial"/>
            </a:endParaRPr>
          </a:p>
          <a:p>
            <a:pPr indent="-571500" lvl="0" marL="571500" marR="0" rtl="0" algn="l">
              <a:lnSpc>
                <a:spcPct val="100000"/>
              </a:lnSpc>
              <a:spcBef>
                <a:spcPts val="0"/>
              </a:spcBef>
              <a:spcAft>
                <a:spcPts val="0"/>
              </a:spcAft>
              <a:buClr>
                <a:schemeClr val="dk1"/>
              </a:buClr>
              <a:buSzPts val="3600"/>
              <a:buFont typeface="Courier New"/>
              <a:buChar char="o"/>
            </a:pPr>
            <a:r>
              <a:rPr b="0" i="0" lang="en-US" sz="3600" u="none" cap="none" strike="noStrike">
                <a:solidFill>
                  <a:srgbClr val="0D0D0D"/>
                </a:solidFill>
                <a:latin typeface="Arial"/>
                <a:ea typeface="Arial"/>
                <a:cs typeface="Arial"/>
                <a:sym typeface="Arial"/>
              </a:rPr>
              <a:t>The process of changing the code whenever something on a website needs to be updated is tedious.</a:t>
            </a:r>
            <a:endParaRPr/>
          </a:p>
          <a:p>
            <a:pPr indent="0" lvl="0" marL="0" marR="0" rtl="0" algn="l">
              <a:lnSpc>
                <a:spcPct val="100000"/>
              </a:lnSpc>
              <a:spcBef>
                <a:spcPts val="0"/>
              </a:spcBef>
              <a:spcAft>
                <a:spcPts val="0"/>
              </a:spcAft>
              <a:buNone/>
            </a:pPr>
            <a:r>
              <a:t/>
            </a:r>
            <a:endParaRPr b="0" i="0" sz="3600" u="none" cap="none" strike="noStrike">
              <a:solidFill>
                <a:srgbClr val="0D0D0D"/>
              </a:solidFill>
              <a:latin typeface="Arial"/>
              <a:ea typeface="Arial"/>
              <a:cs typeface="Arial"/>
              <a:sym typeface="Arial"/>
            </a:endParaRPr>
          </a:p>
          <a:p>
            <a:pPr indent="-571500" lvl="0" marL="571500" marR="0" rtl="0" algn="l">
              <a:lnSpc>
                <a:spcPct val="100000"/>
              </a:lnSpc>
              <a:spcBef>
                <a:spcPts val="0"/>
              </a:spcBef>
              <a:spcAft>
                <a:spcPts val="0"/>
              </a:spcAft>
              <a:buClr>
                <a:schemeClr val="dk1"/>
              </a:buClr>
              <a:buSzPts val="3600"/>
              <a:buFont typeface="Courier New"/>
              <a:buChar char="o"/>
            </a:pPr>
            <a:r>
              <a:rPr b="0" i="0" lang="en-US" sz="3600" u="none" cap="none" strike="noStrike">
                <a:solidFill>
                  <a:srgbClr val="0D0D0D"/>
                </a:solidFill>
                <a:latin typeface="Arial"/>
                <a:ea typeface="Arial"/>
                <a:cs typeface="Arial"/>
                <a:sym typeface="Arial"/>
              </a:rPr>
              <a:t>A user with no programming expertise cannot modify the code to update the live website.</a:t>
            </a:r>
            <a:endParaRPr b="0" i="0" sz="3600" u="none" cap="none" strike="noStrike">
              <a:solidFill>
                <a:srgbClr val="000000"/>
              </a:solidFill>
              <a:latin typeface="Arial"/>
              <a:ea typeface="Arial"/>
              <a:cs typeface="Arial"/>
              <a:sym typeface="Arial"/>
            </a:endParaRPr>
          </a:p>
          <a:p>
            <a:pPr indent="-342900" lvl="0" marL="571500" marR="0" rtl="0" algn="l">
              <a:lnSpc>
                <a:spcPct val="100000"/>
              </a:lnSpc>
              <a:spcBef>
                <a:spcPts val="0"/>
              </a:spcBef>
              <a:spcAft>
                <a:spcPts val="0"/>
              </a:spcAft>
              <a:buClr>
                <a:schemeClr val="dk1"/>
              </a:buClr>
              <a:buSzPts val="3600"/>
              <a:buFont typeface="Courier New"/>
              <a:buNone/>
            </a:pPr>
            <a:r>
              <a:t/>
            </a:r>
            <a:endParaRPr b="0" i="0" sz="3600" u="none" cap="none" strike="noStrike">
              <a:solidFill>
                <a:srgbClr val="000000"/>
              </a:solidFill>
              <a:latin typeface="Arial"/>
              <a:ea typeface="Arial"/>
              <a:cs typeface="Arial"/>
              <a:sym typeface="Arial"/>
            </a:endParaRPr>
          </a:p>
          <a:p>
            <a:pPr indent="-571500" lvl="0" marL="571500" marR="0" rtl="0" algn="l">
              <a:lnSpc>
                <a:spcPct val="100000"/>
              </a:lnSpc>
              <a:spcBef>
                <a:spcPts val="0"/>
              </a:spcBef>
              <a:spcAft>
                <a:spcPts val="0"/>
              </a:spcAft>
              <a:buClr>
                <a:schemeClr val="dk1"/>
              </a:buClr>
              <a:buSzPts val="3600"/>
              <a:buFont typeface="Courier New"/>
              <a:buChar char="o"/>
            </a:pPr>
            <a:r>
              <a:rPr b="0" i="0" lang="en-US" sz="3600" u="none" cap="none" strike="noStrike">
                <a:solidFill>
                  <a:srgbClr val="0D0D0D"/>
                </a:solidFill>
                <a:latin typeface="Arial"/>
                <a:ea typeface="Arial"/>
                <a:cs typeface="Arial"/>
                <a:sym typeface="Arial"/>
              </a:rPr>
              <a:t>If the code is altered, there is a possibility that it will be corrupted</a:t>
            </a:r>
            <a:endParaRPr/>
          </a:p>
          <a:p>
            <a:pPr indent="-342900" lvl="0" marL="571500" marR="0" rtl="0" algn="l">
              <a:lnSpc>
                <a:spcPct val="100000"/>
              </a:lnSpc>
              <a:spcBef>
                <a:spcPts val="0"/>
              </a:spcBef>
              <a:spcAft>
                <a:spcPts val="0"/>
              </a:spcAft>
              <a:buClr>
                <a:schemeClr val="dk1"/>
              </a:buClr>
              <a:buSzPts val="3600"/>
              <a:buFont typeface="Courier New"/>
              <a:buNone/>
            </a:pPr>
            <a:r>
              <a:t/>
            </a:r>
            <a:endParaRPr b="0" i="0" sz="3200" u="none" cap="none" strike="noStrike">
              <a:solidFill>
                <a:srgbClr val="000000"/>
              </a:solidFill>
              <a:latin typeface="Arial"/>
              <a:ea typeface="Arial"/>
              <a:cs typeface="Arial"/>
              <a:sym typeface="Arial"/>
            </a:endParaRPr>
          </a:p>
          <a:p>
            <a:pPr indent="-342900" lvl="0" marL="571500" marR="0" rtl="0" algn="l">
              <a:lnSpc>
                <a:spcPct val="100000"/>
              </a:lnSpc>
              <a:spcBef>
                <a:spcPts val="0"/>
              </a:spcBef>
              <a:spcAft>
                <a:spcPts val="0"/>
              </a:spcAft>
              <a:buClr>
                <a:schemeClr val="dk1"/>
              </a:buClr>
              <a:buSzPts val="3600"/>
              <a:buFont typeface="Courier New"/>
              <a:buNone/>
            </a:pPr>
            <a:r>
              <a:t/>
            </a:r>
            <a:endParaRPr b="0" i="0" sz="3200" u="sng" cap="none" strike="noStrike">
              <a:solidFill>
                <a:srgbClr val="C00000"/>
              </a:solidFill>
              <a:latin typeface="Arial"/>
              <a:ea typeface="Arial"/>
              <a:cs typeface="Arial"/>
              <a:sym typeface="Arial"/>
            </a:endParaRPr>
          </a:p>
          <a:p>
            <a:pPr indent="-342900" lvl="0" marL="571500" marR="0" rtl="0" algn="l">
              <a:lnSpc>
                <a:spcPct val="100000"/>
              </a:lnSpc>
              <a:spcBef>
                <a:spcPts val="0"/>
              </a:spcBef>
              <a:spcAft>
                <a:spcPts val="0"/>
              </a:spcAft>
              <a:buClr>
                <a:schemeClr val="dk1"/>
              </a:buClr>
              <a:buSzPts val="3600"/>
              <a:buFont typeface="Courier New"/>
              <a:buNone/>
            </a:pPr>
            <a:r>
              <a:t/>
            </a:r>
            <a:endParaRPr b="0" i="0" sz="4000" u="sng" cap="none" strike="noStrike">
              <a:solidFill>
                <a:srgbClr val="C00000"/>
              </a:solidFill>
              <a:latin typeface="Arial"/>
              <a:ea typeface="Arial"/>
              <a:cs typeface="Arial"/>
              <a:sym typeface="Arial"/>
            </a:endParaRPr>
          </a:p>
          <a:p>
            <a:pPr indent="-342900" lvl="0" marL="571500" marR="0" rtl="0" algn="l">
              <a:lnSpc>
                <a:spcPct val="100000"/>
              </a:lnSpc>
              <a:spcBef>
                <a:spcPts val="0"/>
              </a:spcBef>
              <a:spcAft>
                <a:spcPts val="0"/>
              </a:spcAft>
              <a:buClr>
                <a:schemeClr val="dk1"/>
              </a:buClr>
              <a:buSzPts val="3600"/>
              <a:buFont typeface="Courier New"/>
              <a:buNone/>
            </a:pPr>
            <a:r>
              <a:t/>
            </a:r>
            <a:endParaRPr b="0" i="0" sz="4000" u="sng" cap="none" strike="noStrike">
              <a:solidFill>
                <a:srgbClr val="C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6"/>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3200"/>
              <a:buNone/>
            </a:pPr>
            <a:fld id="{00000000-1234-1234-1234-123412341234}" type="slidenum">
              <a:rPr lang="en-US" sz="3200">
                <a:solidFill>
                  <a:schemeClr val="lt1"/>
                </a:solidFill>
              </a:rPr>
              <a:t>‹#›</a:t>
            </a:fld>
            <a:endParaRPr sz="3200">
              <a:solidFill>
                <a:schemeClr val="lt1"/>
              </a:solidFill>
            </a:endParaRPr>
          </a:p>
        </p:txBody>
      </p:sp>
      <p:grpSp>
        <p:nvGrpSpPr>
          <p:cNvPr id="179" name="Google Shape;179;p6"/>
          <p:cNvGrpSpPr/>
          <p:nvPr/>
        </p:nvGrpSpPr>
        <p:grpSpPr>
          <a:xfrm>
            <a:off x="-2" y="9568581"/>
            <a:ext cx="19010314" cy="1112119"/>
            <a:chOff x="-2" y="9568581"/>
            <a:chExt cx="19010314" cy="1112119"/>
          </a:xfrm>
        </p:grpSpPr>
        <p:grpSp>
          <p:nvGrpSpPr>
            <p:cNvPr id="180" name="Google Shape;180;p6"/>
            <p:cNvGrpSpPr/>
            <p:nvPr/>
          </p:nvGrpSpPr>
          <p:grpSpPr>
            <a:xfrm>
              <a:off x="-2" y="9568581"/>
              <a:ext cx="19010314" cy="1112119"/>
              <a:chOff x="-324645" y="2222500"/>
              <a:chExt cx="22261686" cy="1302327"/>
            </a:xfrm>
          </p:grpSpPr>
          <p:sp>
            <p:nvSpPr>
              <p:cNvPr id="181" name="Google Shape;181;p6"/>
              <p:cNvSpPr/>
              <p:nvPr/>
            </p:nvSpPr>
            <p:spPr>
              <a:xfrm>
                <a:off x="-324645" y="2222500"/>
                <a:ext cx="17644827" cy="1302327"/>
              </a:xfrm>
              <a:custGeom>
                <a:rect b="b" l="l" r="r" t="t"/>
                <a:pathLst>
                  <a:path extrusionOk="0" h="440055" w="1892300">
                    <a:moveTo>
                      <a:pt x="0" y="439737"/>
                    </a:moveTo>
                    <a:lnTo>
                      <a:pt x="1892300" y="439737"/>
                    </a:lnTo>
                    <a:lnTo>
                      <a:pt x="1892300" y="0"/>
                    </a:lnTo>
                    <a:lnTo>
                      <a:pt x="0" y="0"/>
                    </a:lnTo>
                    <a:lnTo>
                      <a:pt x="0" y="439737"/>
                    </a:lnTo>
                    <a:close/>
                  </a:path>
                </a:pathLst>
              </a:custGeom>
              <a:solidFill>
                <a:srgbClr val="FFF2C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2" name="Google Shape;182;p6"/>
              <p:cNvSpPr/>
              <p:nvPr/>
            </p:nvSpPr>
            <p:spPr>
              <a:xfrm>
                <a:off x="20621789" y="2222500"/>
                <a:ext cx="1315252" cy="1302327"/>
              </a:xfrm>
              <a:custGeom>
                <a:rect b="b" l="l" r="r" t="t"/>
                <a:pathLst>
                  <a:path extrusionOk="0" h="440055" w="1883409">
                    <a:moveTo>
                      <a:pt x="0" y="0"/>
                    </a:moveTo>
                    <a:lnTo>
                      <a:pt x="0" y="439737"/>
                    </a:lnTo>
                    <a:lnTo>
                      <a:pt x="1883155" y="439737"/>
                    </a:lnTo>
                    <a:lnTo>
                      <a:pt x="1883155" y="0"/>
                    </a:lnTo>
                    <a:lnTo>
                      <a:pt x="0" y="0"/>
                    </a:lnTo>
                    <a:close/>
                  </a:path>
                </a:pathLst>
              </a:custGeom>
              <a:solidFill>
                <a:srgbClr val="FF8200"/>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83" name="Google Shape;183;p6"/>
            <p:cNvSpPr/>
            <p:nvPr/>
          </p:nvSpPr>
          <p:spPr>
            <a:xfrm>
              <a:off x="15067756" y="9568581"/>
              <a:ext cx="2819400" cy="1112119"/>
            </a:xfrm>
            <a:custGeom>
              <a:rect b="b" l="l" r="r" t="t"/>
              <a:pathLst>
                <a:path extrusionOk="0" h="440055" w="1883409">
                  <a:moveTo>
                    <a:pt x="0" y="0"/>
                  </a:moveTo>
                  <a:lnTo>
                    <a:pt x="0" y="439737"/>
                  </a:lnTo>
                  <a:lnTo>
                    <a:pt x="1883155" y="439737"/>
                  </a:lnTo>
                  <a:lnTo>
                    <a:pt x="1883155" y="0"/>
                  </a:lnTo>
                  <a:lnTo>
                    <a:pt x="0" y="0"/>
                  </a:lnTo>
                  <a:close/>
                </a:path>
              </a:pathLst>
            </a:custGeom>
            <a:solidFill>
              <a:srgbClr val="FEE599"/>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84" name="Google Shape;184;p6"/>
          <p:cNvSpPr txBox="1"/>
          <p:nvPr/>
        </p:nvSpPr>
        <p:spPr>
          <a:xfrm>
            <a:off x="665956" y="9771598"/>
            <a:ext cx="11277600" cy="7078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Times New Roman"/>
                <a:ea typeface="Times New Roman"/>
                <a:cs typeface="Times New Roman"/>
                <a:sym typeface="Times New Roman"/>
              </a:rPr>
              <a:t>Portfolio Manager</a:t>
            </a:r>
            <a:endParaRPr b="0" i="0" sz="1400" u="none" cap="none" strike="noStrike">
              <a:solidFill>
                <a:srgbClr val="000000"/>
              </a:solidFill>
              <a:latin typeface="Arial"/>
              <a:ea typeface="Arial"/>
              <a:cs typeface="Arial"/>
              <a:sym typeface="Arial"/>
            </a:endParaRPr>
          </a:p>
        </p:txBody>
      </p:sp>
      <p:sp>
        <p:nvSpPr>
          <p:cNvPr id="185" name="Google Shape;185;p6"/>
          <p:cNvSpPr txBox="1"/>
          <p:nvPr/>
        </p:nvSpPr>
        <p:spPr>
          <a:xfrm>
            <a:off x="15486923" y="9928984"/>
            <a:ext cx="224242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May - 2022</a:t>
            </a:r>
            <a:endParaRPr b="0" i="0" sz="2800" u="none" cap="none" strike="noStrike">
              <a:solidFill>
                <a:schemeClr val="dk1"/>
              </a:solidFill>
              <a:latin typeface="Calibri"/>
              <a:ea typeface="Calibri"/>
              <a:cs typeface="Calibri"/>
              <a:sym typeface="Calibri"/>
            </a:endParaRPr>
          </a:p>
        </p:txBody>
      </p:sp>
      <p:sp>
        <p:nvSpPr>
          <p:cNvPr id="186" name="Google Shape;186;p6"/>
          <p:cNvSpPr txBox="1"/>
          <p:nvPr/>
        </p:nvSpPr>
        <p:spPr>
          <a:xfrm>
            <a:off x="18115756" y="9911199"/>
            <a:ext cx="575041" cy="388502"/>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cap="none" strike="noStrike">
                <a:solidFill>
                  <a:schemeClr val="lt1"/>
                </a:solidFill>
                <a:latin typeface="Calibri"/>
                <a:ea typeface="Calibri"/>
                <a:cs typeface="Calibri"/>
                <a:sym typeface="Calibri"/>
              </a:rPr>
              <a:t>‹#›</a:t>
            </a:fld>
            <a:endParaRPr b="0" i="0" sz="1870" u="none" cap="none" strike="noStrike">
              <a:solidFill>
                <a:schemeClr val="lt1"/>
              </a:solidFill>
              <a:latin typeface="Calibri"/>
              <a:ea typeface="Calibri"/>
              <a:cs typeface="Calibri"/>
              <a:sym typeface="Calibri"/>
            </a:endParaRPr>
          </a:p>
        </p:txBody>
      </p:sp>
      <p:grpSp>
        <p:nvGrpSpPr>
          <p:cNvPr id="187" name="Google Shape;187;p6"/>
          <p:cNvGrpSpPr/>
          <p:nvPr/>
        </p:nvGrpSpPr>
        <p:grpSpPr>
          <a:xfrm>
            <a:off x="-3939" y="341431"/>
            <a:ext cx="15071695" cy="827992"/>
            <a:chOff x="-16184" y="8640158"/>
            <a:chExt cx="4045716" cy="439420"/>
          </a:xfrm>
        </p:grpSpPr>
        <p:sp>
          <p:nvSpPr>
            <p:cNvPr id="188" name="Google Shape;188;p6"/>
            <p:cNvSpPr/>
            <p:nvPr/>
          </p:nvSpPr>
          <p:spPr>
            <a:xfrm>
              <a:off x="-16184" y="8640158"/>
              <a:ext cx="3923363" cy="439420"/>
            </a:xfrm>
            <a:custGeom>
              <a:rect b="b" l="l" r="r" t="t"/>
              <a:pathLst>
                <a:path extrusionOk="0" h="439420" w="3844925">
                  <a:moveTo>
                    <a:pt x="0" y="439204"/>
                  </a:moveTo>
                  <a:lnTo>
                    <a:pt x="3844798" y="439204"/>
                  </a:lnTo>
                  <a:lnTo>
                    <a:pt x="3844798" y="0"/>
                  </a:lnTo>
                  <a:lnTo>
                    <a:pt x="0" y="0"/>
                  </a:lnTo>
                  <a:lnTo>
                    <a:pt x="0" y="439204"/>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1" marL="45720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lt1"/>
                  </a:solidFill>
                  <a:latin typeface="Calibri"/>
                  <a:ea typeface="Calibri"/>
                  <a:cs typeface="Calibri"/>
                  <a:sym typeface="Calibri"/>
                </a:rPr>
                <a:t>3. Theory and fundamentals</a:t>
              </a:r>
              <a:endParaRPr b="0" i="0" sz="1400" u="none" cap="none" strike="noStrike">
                <a:solidFill>
                  <a:srgbClr val="000000"/>
                </a:solidFill>
                <a:latin typeface="Arial"/>
                <a:ea typeface="Arial"/>
                <a:cs typeface="Arial"/>
                <a:sym typeface="Arial"/>
              </a:endParaRPr>
            </a:p>
            <a:p>
              <a:pPr indent="0" lvl="1" marL="45720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189" name="Google Shape;189;p6"/>
            <p:cNvSpPr/>
            <p:nvPr/>
          </p:nvSpPr>
          <p:spPr>
            <a:xfrm>
              <a:off x="3800173" y="8640158"/>
              <a:ext cx="229359" cy="439420"/>
            </a:xfrm>
            <a:custGeom>
              <a:rect b="b" l="l" r="r" t="t"/>
              <a:pathLst>
                <a:path extrusionOk="0" h="439420" w="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pic>
        <p:nvPicPr>
          <p:cNvPr id="190" name="Google Shape;190;p6"/>
          <p:cNvPicPr preferRelativeResize="0"/>
          <p:nvPr/>
        </p:nvPicPr>
        <p:blipFill rotWithShape="1">
          <a:blip r:embed="rId3">
            <a:alphaModFix/>
          </a:blip>
          <a:srcRect b="0" l="0" r="0" t="0"/>
          <a:stretch/>
        </p:blipFill>
        <p:spPr>
          <a:xfrm>
            <a:off x="2371759" y="1496182"/>
            <a:ext cx="12510940" cy="770103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7"/>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3200"/>
              <a:buNone/>
            </a:pPr>
            <a:fld id="{00000000-1234-1234-1234-123412341234}" type="slidenum">
              <a:rPr lang="en-US" sz="3200">
                <a:solidFill>
                  <a:schemeClr val="lt1"/>
                </a:solidFill>
              </a:rPr>
              <a:t>‹#›</a:t>
            </a:fld>
            <a:endParaRPr sz="3200">
              <a:solidFill>
                <a:schemeClr val="lt1"/>
              </a:solidFill>
            </a:endParaRPr>
          </a:p>
        </p:txBody>
      </p:sp>
      <p:grpSp>
        <p:nvGrpSpPr>
          <p:cNvPr id="196" name="Google Shape;196;p7"/>
          <p:cNvGrpSpPr/>
          <p:nvPr/>
        </p:nvGrpSpPr>
        <p:grpSpPr>
          <a:xfrm>
            <a:off x="-2" y="9568581"/>
            <a:ext cx="19010314" cy="1112119"/>
            <a:chOff x="-2" y="9568581"/>
            <a:chExt cx="19010314" cy="1112119"/>
          </a:xfrm>
        </p:grpSpPr>
        <p:grpSp>
          <p:nvGrpSpPr>
            <p:cNvPr id="197" name="Google Shape;197;p7"/>
            <p:cNvGrpSpPr/>
            <p:nvPr/>
          </p:nvGrpSpPr>
          <p:grpSpPr>
            <a:xfrm>
              <a:off x="-2" y="9568581"/>
              <a:ext cx="19010314" cy="1112119"/>
              <a:chOff x="-324645" y="2222500"/>
              <a:chExt cx="22261686" cy="1302327"/>
            </a:xfrm>
          </p:grpSpPr>
          <p:sp>
            <p:nvSpPr>
              <p:cNvPr id="198" name="Google Shape;198;p7"/>
              <p:cNvSpPr/>
              <p:nvPr/>
            </p:nvSpPr>
            <p:spPr>
              <a:xfrm>
                <a:off x="-324645" y="2222500"/>
                <a:ext cx="17644827" cy="1302327"/>
              </a:xfrm>
              <a:custGeom>
                <a:rect b="b" l="l" r="r" t="t"/>
                <a:pathLst>
                  <a:path extrusionOk="0" h="440055" w="1892300">
                    <a:moveTo>
                      <a:pt x="0" y="439737"/>
                    </a:moveTo>
                    <a:lnTo>
                      <a:pt x="1892300" y="439737"/>
                    </a:lnTo>
                    <a:lnTo>
                      <a:pt x="1892300" y="0"/>
                    </a:lnTo>
                    <a:lnTo>
                      <a:pt x="0" y="0"/>
                    </a:lnTo>
                    <a:lnTo>
                      <a:pt x="0" y="439737"/>
                    </a:lnTo>
                    <a:close/>
                  </a:path>
                </a:pathLst>
              </a:custGeom>
              <a:solidFill>
                <a:srgbClr val="FFF2C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9" name="Google Shape;199;p7"/>
              <p:cNvSpPr/>
              <p:nvPr/>
            </p:nvSpPr>
            <p:spPr>
              <a:xfrm>
                <a:off x="20621789" y="2222500"/>
                <a:ext cx="1315252" cy="1302327"/>
              </a:xfrm>
              <a:custGeom>
                <a:rect b="b" l="l" r="r" t="t"/>
                <a:pathLst>
                  <a:path extrusionOk="0" h="440055" w="1883409">
                    <a:moveTo>
                      <a:pt x="0" y="0"/>
                    </a:moveTo>
                    <a:lnTo>
                      <a:pt x="0" y="439737"/>
                    </a:lnTo>
                    <a:lnTo>
                      <a:pt x="1883155" y="439737"/>
                    </a:lnTo>
                    <a:lnTo>
                      <a:pt x="1883155" y="0"/>
                    </a:lnTo>
                    <a:lnTo>
                      <a:pt x="0" y="0"/>
                    </a:lnTo>
                    <a:close/>
                  </a:path>
                </a:pathLst>
              </a:custGeom>
              <a:solidFill>
                <a:srgbClr val="FF8200"/>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00" name="Google Shape;200;p7"/>
            <p:cNvSpPr/>
            <p:nvPr/>
          </p:nvSpPr>
          <p:spPr>
            <a:xfrm>
              <a:off x="15067756" y="9568581"/>
              <a:ext cx="2819400" cy="1112119"/>
            </a:xfrm>
            <a:custGeom>
              <a:rect b="b" l="l" r="r" t="t"/>
              <a:pathLst>
                <a:path extrusionOk="0" h="440055" w="1883409">
                  <a:moveTo>
                    <a:pt x="0" y="0"/>
                  </a:moveTo>
                  <a:lnTo>
                    <a:pt x="0" y="439737"/>
                  </a:lnTo>
                  <a:lnTo>
                    <a:pt x="1883155" y="439737"/>
                  </a:lnTo>
                  <a:lnTo>
                    <a:pt x="1883155" y="0"/>
                  </a:lnTo>
                  <a:lnTo>
                    <a:pt x="0" y="0"/>
                  </a:lnTo>
                  <a:close/>
                </a:path>
              </a:pathLst>
            </a:custGeom>
            <a:solidFill>
              <a:srgbClr val="FEE599"/>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01" name="Google Shape;201;p7"/>
          <p:cNvSpPr txBox="1"/>
          <p:nvPr/>
        </p:nvSpPr>
        <p:spPr>
          <a:xfrm>
            <a:off x="665956" y="9771598"/>
            <a:ext cx="11277600" cy="7078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Times New Roman"/>
                <a:ea typeface="Times New Roman"/>
                <a:cs typeface="Times New Roman"/>
                <a:sym typeface="Times New Roman"/>
              </a:rPr>
              <a:t>Portfolio Manager</a:t>
            </a:r>
            <a:endParaRPr b="0" i="0" sz="1400" u="none" cap="none" strike="noStrike">
              <a:solidFill>
                <a:srgbClr val="000000"/>
              </a:solidFill>
              <a:latin typeface="Arial"/>
              <a:ea typeface="Arial"/>
              <a:cs typeface="Arial"/>
              <a:sym typeface="Arial"/>
            </a:endParaRPr>
          </a:p>
        </p:txBody>
      </p:sp>
      <p:sp>
        <p:nvSpPr>
          <p:cNvPr id="202" name="Google Shape;202;p7"/>
          <p:cNvSpPr txBox="1"/>
          <p:nvPr/>
        </p:nvSpPr>
        <p:spPr>
          <a:xfrm>
            <a:off x="15486923" y="9928984"/>
            <a:ext cx="224242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May - 2022</a:t>
            </a:r>
            <a:endParaRPr b="0" i="0" sz="2800" u="none" cap="none" strike="noStrike">
              <a:solidFill>
                <a:schemeClr val="dk1"/>
              </a:solidFill>
              <a:latin typeface="Calibri"/>
              <a:ea typeface="Calibri"/>
              <a:cs typeface="Calibri"/>
              <a:sym typeface="Calibri"/>
            </a:endParaRPr>
          </a:p>
        </p:txBody>
      </p:sp>
      <p:sp>
        <p:nvSpPr>
          <p:cNvPr id="203" name="Google Shape;203;p7"/>
          <p:cNvSpPr txBox="1"/>
          <p:nvPr/>
        </p:nvSpPr>
        <p:spPr>
          <a:xfrm>
            <a:off x="18115756" y="9911199"/>
            <a:ext cx="575041" cy="388502"/>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cap="none" strike="noStrike">
                <a:solidFill>
                  <a:schemeClr val="lt1"/>
                </a:solidFill>
                <a:latin typeface="Calibri"/>
                <a:ea typeface="Calibri"/>
                <a:cs typeface="Calibri"/>
                <a:sym typeface="Calibri"/>
              </a:rPr>
              <a:t>‹#›</a:t>
            </a:fld>
            <a:endParaRPr b="0" i="0" sz="1870" u="none" cap="none" strike="noStrike">
              <a:solidFill>
                <a:schemeClr val="lt1"/>
              </a:solidFill>
              <a:latin typeface="Calibri"/>
              <a:ea typeface="Calibri"/>
              <a:cs typeface="Calibri"/>
              <a:sym typeface="Calibri"/>
            </a:endParaRPr>
          </a:p>
        </p:txBody>
      </p:sp>
      <p:grpSp>
        <p:nvGrpSpPr>
          <p:cNvPr id="204" name="Google Shape;204;p7"/>
          <p:cNvGrpSpPr/>
          <p:nvPr/>
        </p:nvGrpSpPr>
        <p:grpSpPr>
          <a:xfrm>
            <a:off x="-26281" y="774700"/>
            <a:ext cx="15071695" cy="827992"/>
            <a:chOff x="-16184" y="8640158"/>
            <a:chExt cx="4045716" cy="439420"/>
          </a:xfrm>
        </p:grpSpPr>
        <p:sp>
          <p:nvSpPr>
            <p:cNvPr id="205" name="Google Shape;205;p7"/>
            <p:cNvSpPr/>
            <p:nvPr/>
          </p:nvSpPr>
          <p:spPr>
            <a:xfrm>
              <a:off x="-16184" y="8640158"/>
              <a:ext cx="3923363" cy="439420"/>
            </a:xfrm>
            <a:custGeom>
              <a:rect b="b" l="l" r="r" t="t"/>
              <a:pathLst>
                <a:path extrusionOk="0" h="439420" w="3844925">
                  <a:moveTo>
                    <a:pt x="0" y="439204"/>
                  </a:moveTo>
                  <a:lnTo>
                    <a:pt x="3844798" y="439204"/>
                  </a:lnTo>
                  <a:lnTo>
                    <a:pt x="3844798" y="0"/>
                  </a:lnTo>
                  <a:lnTo>
                    <a:pt x="0" y="0"/>
                  </a:lnTo>
                  <a:lnTo>
                    <a:pt x="0" y="439204"/>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1" marL="45720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lt1"/>
                  </a:solidFill>
                  <a:latin typeface="Calibri"/>
                  <a:ea typeface="Calibri"/>
                  <a:cs typeface="Calibri"/>
                  <a:sym typeface="Calibri"/>
                </a:rPr>
                <a:t>3. Theory and fundamentals</a:t>
              </a:r>
              <a:endParaRPr b="0" i="0" sz="1400" u="none" cap="none" strike="noStrike">
                <a:solidFill>
                  <a:srgbClr val="000000"/>
                </a:solidFill>
                <a:latin typeface="Arial"/>
                <a:ea typeface="Arial"/>
                <a:cs typeface="Arial"/>
                <a:sym typeface="Arial"/>
              </a:endParaRPr>
            </a:p>
            <a:p>
              <a:pPr indent="0" lvl="1" marL="45720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206" name="Google Shape;206;p7"/>
            <p:cNvSpPr/>
            <p:nvPr/>
          </p:nvSpPr>
          <p:spPr>
            <a:xfrm>
              <a:off x="3800173" y="8640158"/>
              <a:ext cx="229359" cy="439420"/>
            </a:xfrm>
            <a:custGeom>
              <a:rect b="b" l="l" r="r" t="t"/>
              <a:pathLst>
                <a:path extrusionOk="0" h="439420" w="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07" name="Google Shape;207;p7"/>
          <p:cNvSpPr txBox="1"/>
          <p:nvPr/>
        </p:nvSpPr>
        <p:spPr>
          <a:xfrm>
            <a:off x="1041544" y="2166868"/>
            <a:ext cx="14615888" cy="84022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3600" u="none" cap="none" strike="noStrike">
                <a:solidFill>
                  <a:srgbClr val="C00000"/>
                </a:solidFill>
                <a:latin typeface="Arial"/>
                <a:ea typeface="Arial"/>
                <a:cs typeface="Arial"/>
                <a:sym typeface="Arial"/>
              </a:rPr>
              <a:t>Advantages of the Proposed System</a:t>
            </a:r>
            <a:endParaRPr/>
          </a:p>
          <a:p>
            <a:pPr indent="0" lvl="0" marL="0" marR="0" rtl="0" algn="l">
              <a:lnSpc>
                <a:spcPct val="100000"/>
              </a:lnSpc>
              <a:spcBef>
                <a:spcPts val="0"/>
              </a:spcBef>
              <a:spcAft>
                <a:spcPts val="0"/>
              </a:spcAft>
              <a:buNone/>
            </a:pPr>
            <a:r>
              <a:t/>
            </a:r>
            <a:endParaRPr b="0" i="1" sz="3600" u="none" cap="none" strike="noStrike">
              <a:solidFill>
                <a:srgbClr val="C00000"/>
              </a:solidFill>
              <a:latin typeface="Arial"/>
              <a:ea typeface="Arial"/>
              <a:cs typeface="Arial"/>
              <a:sym typeface="Arial"/>
            </a:endParaRPr>
          </a:p>
          <a:p>
            <a:pPr indent="-571500" lvl="0" marL="571500" marR="0" rtl="0" algn="l">
              <a:lnSpc>
                <a:spcPct val="100000"/>
              </a:lnSpc>
              <a:spcBef>
                <a:spcPts val="0"/>
              </a:spcBef>
              <a:spcAft>
                <a:spcPts val="0"/>
              </a:spcAft>
              <a:buClr>
                <a:schemeClr val="dk1"/>
              </a:buClr>
              <a:buSzPts val="3600"/>
              <a:buFont typeface="Courier New"/>
              <a:buChar char="o"/>
            </a:pPr>
            <a:r>
              <a:rPr b="0" i="0" lang="en-US" sz="3600" u="sng" cap="none" strike="noStrike">
                <a:solidFill>
                  <a:schemeClr val="accent1"/>
                </a:solidFill>
                <a:latin typeface="Arial"/>
                <a:ea typeface="Arial"/>
                <a:cs typeface="Arial"/>
                <a:sym typeface="Arial"/>
              </a:rPr>
              <a:t>Time Saving</a:t>
            </a:r>
            <a:r>
              <a:rPr b="0" i="0" lang="en-US" sz="3600" u="none" cap="none" strike="noStrike">
                <a:solidFill>
                  <a:srgbClr val="1C1C1C"/>
                </a:solidFill>
                <a:latin typeface="Arial"/>
                <a:ea typeface="Arial"/>
                <a:cs typeface="Arial"/>
                <a:sym typeface="Arial"/>
              </a:rPr>
              <a:t>: By editing the database, a user can quickly modify live website content.</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3600" u="none" cap="none" strike="noStrike">
                <a:solidFill>
                  <a:srgbClr val="1C1C1C"/>
                </a:solidFill>
                <a:latin typeface="Arial"/>
                <a:ea typeface="Arial"/>
                <a:cs typeface="Arial"/>
                <a:sym typeface="Arial"/>
              </a:rPr>
              <a:t> </a:t>
            </a:r>
            <a:endParaRPr b="0" i="0" sz="3600" u="none" cap="none" strike="noStrike">
              <a:solidFill>
                <a:srgbClr val="0D0D0D"/>
              </a:solidFill>
              <a:latin typeface="Arial"/>
              <a:ea typeface="Arial"/>
              <a:cs typeface="Arial"/>
              <a:sym typeface="Arial"/>
            </a:endParaRPr>
          </a:p>
          <a:p>
            <a:pPr indent="-571500" lvl="0" marL="571500" marR="0" rtl="0" algn="l">
              <a:lnSpc>
                <a:spcPct val="100000"/>
              </a:lnSpc>
              <a:spcBef>
                <a:spcPts val="0"/>
              </a:spcBef>
              <a:spcAft>
                <a:spcPts val="0"/>
              </a:spcAft>
              <a:buClr>
                <a:schemeClr val="dk1"/>
              </a:buClr>
              <a:buSzPts val="3600"/>
              <a:buFont typeface="Courier New"/>
              <a:buChar char="o"/>
            </a:pPr>
            <a:r>
              <a:rPr b="0" i="0" lang="en-US" sz="3600" u="sng" cap="none" strike="noStrike">
                <a:solidFill>
                  <a:schemeClr val="accent1"/>
                </a:solidFill>
                <a:latin typeface="Arial"/>
                <a:ea typeface="Arial"/>
                <a:cs typeface="Arial"/>
                <a:sym typeface="Arial"/>
              </a:rPr>
              <a:t>Easy to Use</a:t>
            </a:r>
            <a:r>
              <a:rPr b="0" i="0" lang="en-US" sz="3600" u="none" cap="none" strike="noStrike">
                <a:solidFill>
                  <a:srgbClr val="1C1C1C"/>
                </a:solidFill>
                <a:latin typeface="Arial"/>
                <a:ea typeface="Arial"/>
                <a:cs typeface="Arial"/>
                <a:sym typeface="Arial"/>
              </a:rPr>
              <a:t>: Even people without programming skills can edit a live website's data by editing the database.</a:t>
            </a:r>
            <a:endParaRPr b="0" i="0" sz="3600" u="none" cap="none" strike="noStrike">
              <a:solidFill>
                <a:srgbClr val="000000"/>
              </a:solidFill>
              <a:latin typeface="Arial"/>
              <a:ea typeface="Arial"/>
              <a:cs typeface="Arial"/>
              <a:sym typeface="Arial"/>
            </a:endParaRPr>
          </a:p>
          <a:p>
            <a:pPr indent="-342900" lvl="0" marL="571500" marR="0" rtl="0" algn="l">
              <a:lnSpc>
                <a:spcPct val="100000"/>
              </a:lnSpc>
              <a:spcBef>
                <a:spcPts val="0"/>
              </a:spcBef>
              <a:spcAft>
                <a:spcPts val="0"/>
              </a:spcAft>
              <a:buClr>
                <a:schemeClr val="dk1"/>
              </a:buClr>
              <a:buSzPts val="3600"/>
              <a:buFont typeface="Courier New"/>
              <a:buNone/>
            </a:pPr>
            <a:r>
              <a:t/>
            </a:r>
            <a:endParaRPr b="0" i="0" sz="3600" u="sng" cap="none" strike="noStrike">
              <a:solidFill>
                <a:schemeClr val="accent1"/>
              </a:solidFill>
              <a:latin typeface="Arial"/>
              <a:ea typeface="Arial"/>
              <a:cs typeface="Arial"/>
              <a:sym typeface="Arial"/>
            </a:endParaRPr>
          </a:p>
          <a:p>
            <a:pPr indent="-571500" lvl="0" marL="571500" marR="0" rtl="0" algn="l">
              <a:lnSpc>
                <a:spcPct val="100000"/>
              </a:lnSpc>
              <a:spcBef>
                <a:spcPts val="0"/>
              </a:spcBef>
              <a:spcAft>
                <a:spcPts val="0"/>
              </a:spcAft>
              <a:buClr>
                <a:schemeClr val="dk1"/>
              </a:buClr>
              <a:buSzPts val="3600"/>
              <a:buFont typeface="Courier New"/>
              <a:buChar char="o"/>
            </a:pPr>
            <a:r>
              <a:rPr b="0" i="0" lang="en-US" sz="3600" u="sng" cap="none" strike="noStrike">
                <a:solidFill>
                  <a:schemeClr val="accent1"/>
                </a:solidFill>
                <a:latin typeface="Arial"/>
                <a:ea typeface="Arial"/>
                <a:cs typeface="Arial"/>
                <a:sym typeface="Arial"/>
              </a:rPr>
              <a:t>All in one service</a:t>
            </a:r>
            <a:r>
              <a:rPr b="0" i="0" lang="en-US" sz="3600" u="none" cap="none" strike="noStrike">
                <a:solidFill>
                  <a:srgbClr val="1C1C1C"/>
                </a:solidFill>
                <a:latin typeface="Arial"/>
                <a:ea typeface="Arial"/>
                <a:cs typeface="Arial"/>
                <a:sym typeface="Arial"/>
              </a:rPr>
              <a:t>: Once the database has been edited, users will be able to see the reflected changes within the app by clicking on the View Portfolio button.</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rgbClr val="000000"/>
              </a:solidFill>
              <a:latin typeface="Arial"/>
              <a:ea typeface="Arial"/>
              <a:cs typeface="Arial"/>
              <a:sym typeface="Arial"/>
            </a:endParaRPr>
          </a:p>
          <a:p>
            <a:pPr indent="-342900" lvl="0" marL="571500" marR="0" rtl="0" algn="l">
              <a:lnSpc>
                <a:spcPct val="100000"/>
              </a:lnSpc>
              <a:spcBef>
                <a:spcPts val="0"/>
              </a:spcBef>
              <a:spcAft>
                <a:spcPts val="0"/>
              </a:spcAft>
              <a:buClr>
                <a:schemeClr val="dk1"/>
              </a:buClr>
              <a:buSzPts val="3600"/>
              <a:buFont typeface="Courier New"/>
              <a:buNone/>
            </a:pPr>
            <a:r>
              <a:t/>
            </a:r>
            <a:endParaRPr b="0" i="0" sz="3200" u="sng" cap="none" strike="noStrike">
              <a:solidFill>
                <a:srgbClr val="C00000"/>
              </a:solidFill>
              <a:latin typeface="Arial"/>
              <a:ea typeface="Arial"/>
              <a:cs typeface="Arial"/>
              <a:sym typeface="Arial"/>
            </a:endParaRPr>
          </a:p>
          <a:p>
            <a:pPr indent="-342900" lvl="0" marL="571500" marR="0" rtl="0" algn="l">
              <a:lnSpc>
                <a:spcPct val="100000"/>
              </a:lnSpc>
              <a:spcBef>
                <a:spcPts val="0"/>
              </a:spcBef>
              <a:spcAft>
                <a:spcPts val="0"/>
              </a:spcAft>
              <a:buClr>
                <a:schemeClr val="dk1"/>
              </a:buClr>
              <a:buSzPts val="3600"/>
              <a:buFont typeface="Courier New"/>
              <a:buNone/>
            </a:pPr>
            <a:r>
              <a:t/>
            </a:r>
            <a:endParaRPr b="0" i="0" sz="4000" u="sng" cap="none" strike="noStrike">
              <a:solidFill>
                <a:srgbClr val="C00000"/>
              </a:solidFill>
              <a:latin typeface="Arial"/>
              <a:ea typeface="Arial"/>
              <a:cs typeface="Arial"/>
              <a:sym typeface="Arial"/>
            </a:endParaRPr>
          </a:p>
          <a:p>
            <a:pPr indent="-342900" lvl="0" marL="571500" marR="0" rtl="0" algn="l">
              <a:lnSpc>
                <a:spcPct val="100000"/>
              </a:lnSpc>
              <a:spcBef>
                <a:spcPts val="0"/>
              </a:spcBef>
              <a:spcAft>
                <a:spcPts val="0"/>
              </a:spcAft>
              <a:buClr>
                <a:schemeClr val="dk1"/>
              </a:buClr>
              <a:buSzPts val="3600"/>
              <a:buFont typeface="Courier New"/>
              <a:buNone/>
            </a:pPr>
            <a:r>
              <a:t/>
            </a:r>
            <a:endParaRPr b="0" i="0" sz="4000" u="sng" cap="none" strike="noStrike">
              <a:solidFill>
                <a:srgbClr val="C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8"/>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3200"/>
              <a:buNone/>
            </a:pPr>
            <a:fld id="{00000000-1234-1234-1234-123412341234}" type="slidenum">
              <a:rPr lang="en-US" sz="3200">
                <a:solidFill>
                  <a:schemeClr val="lt1"/>
                </a:solidFill>
              </a:rPr>
              <a:t>‹#›</a:t>
            </a:fld>
            <a:endParaRPr sz="3200">
              <a:solidFill>
                <a:schemeClr val="lt1"/>
              </a:solidFill>
            </a:endParaRPr>
          </a:p>
        </p:txBody>
      </p:sp>
      <p:grpSp>
        <p:nvGrpSpPr>
          <p:cNvPr id="213" name="Google Shape;213;p8"/>
          <p:cNvGrpSpPr/>
          <p:nvPr/>
        </p:nvGrpSpPr>
        <p:grpSpPr>
          <a:xfrm>
            <a:off x="-2" y="9568581"/>
            <a:ext cx="19010314" cy="1112119"/>
            <a:chOff x="-2" y="9568581"/>
            <a:chExt cx="19010314" cy="1112119"/>
          </a:xfrm>
        </p:grpSpPr>
        <p:grpSp>
          <p:nvGrpSpPr>
            <p:cNvPr id="214" name="Google Shape;214;p8"/>
            <p:cNvGrpSpPr/>
            <p:nvPr/>
          </p:nvGrpSpPr>
          <p:grpSpPr>
            <a:xfrm>
              <a:off x="-2" y="9568581"/>
              <a:ext cx="19010314" cy="1112119"/>
              <a:chOff x="-324645" y="2222500"/>
              <a:chExt cx="22261686" cy="1302327"/>
            </a:xfrm>
          </p:grpSpPr>
          <p:sp>
            <p:nvSpPr>
              <p:cNvPr id="215" name="Google Shape;215;p8"/>
              <p:cNvSpPr/>
              <p:nvPr/>
            </p:nvSpPr>
            <p:spPr>
              <a:xfrm>
                <a:off x="-324645" y="2222500"/>
                <a:ext cx="17644827" cy="1302327"/>
              </a:xfrm>
              <a:custGeom>
                <a:rect b="b" l="l" r="r" t="t"/>
                <a:pathLst>
                  <a:path extrusionOk="0" h="440055" w="1892300">
                    <a:moveTo>
                      <a:pt x="0" y="439737"/>
                    </a:moveTo>
                    <a:lnTo>
                      <a:pt x="1892300" y="439737"/>
                    </a:lnTo>
                    <a:lnTo>
                      <a:pt x="1892300" y="0"/>
                    </a:lnTo>
                    <a:lnTo>
                      <a:pt x="0" y="0"/>
                    </a:lnTo>
                    <a:lnTo>
                      <a:pt x="0" y="439737"/>
                    </a:lnTo>
                    <a:close/>
                  </a:path>
                </a:pathLst>
              </a:custGeom>
              <a:solidFill>
                <a:srgbClr val="FFF2C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6" name="Google Shape;216;p8"/>
              <p:cNvSpPr/>
              <p:nvPr/>
            </p:nvSpPr>
            <p:spPr>
              <a:xfrm>
                <a:off x="20621789" y="2222500"/>
                <a:ext cx="1315252" cy="1302327"/>
              </a:xfrm>
              <a:custGeom>
                <a:rect b="b" l="l" r="r" t="t"/>
                <a:pathLst>
                  <a:path extrusionOk="0" h="440055" w="1883409">
                    <a:moveTo>
                      <a:pt x="0" y="0"/>
                    </a:moveTo>
                    <a:lnTo>
                      <a:pt x="0" y="439737"/>
                    </a:lnTo>
                    <a:lnTo>
                      <a:pt x="1883155" y="439737"/>
                    </a:lnTo>
                    <a:lnTo>
                      <a:pt x="1883155" y="0"/>
                    </a:lnTo>
                    <a:lnTo>
                      <a:pt x="0" y="0"/>
                    </a:lnTo>
                    <a:close/>
                  </a:path>
                </a:pathLst>
              </a:custGeom>
              <a:solidFill>
                <a:srgbClr val="FF8200"/>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17" name="Google Shape;217;p8"/>
            <p:cNvSpPr/>
            <p:nvPr/>
          </p:nvSpPr>
          <p:spPr>
            <a:xfrm>
              <a:off x="15067756" y="9568581"/>
              <a:ext cx="2819400" cy="1112119"/>
            </a:xfrm>
            <a:custGeom>
              <a:rect b="b" l="l" r="r" t="t"/>
              <a:pathLst>
                <a:path extrusionOk="0" h="440055" w="1883409">
                  <a:moveTo>
                    <a:pt x="0" y="0"/>
                  </a:moveTo>
                  <a:lnTo>
                    <a:pt x="0" y="439737"/>
                  </a:lnTo>
                  <a:lnTo>
                    <a:pt x="1883155" y="439737"/>
                  </a:lnTo>
                  <a:lnTo>
                    <a:pt x="1883155" y="0"/>
                  </a:lnTo>
                  <a:lnTo>
                    <a:pt x="0" y="0"/>
                  </a:lnTo>
                  <a:close/>
                </a:path>
              </a:pathLst>
            </a:custGeom>
            <a:solidFill>
              <a:srgbClr val="FEE599"/>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18" name="Google Shape;218;p8"/>
          <p:cNvSpPr txBox="1"/>
          <p:nvPr/>
        </p:nvSpPr>
        <p:spPr>
          <a:xfrm>
            <a:off x="665956" y="9771598"/>
            <a:ext cx="11277600" cy="7078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Times New Roman"/>
                <a:ea typeface="Times New Roman"/>
                <a:cs typeface="Times New Roman"/>
                <a:sym typeface="Times New Roman"/>
              </a:rPr>
              <a:t>Portfolio Manager</a:t>
            </a:r>
            <a:endParaRPr b="0" i="0" sz="1400" u="none" cap="none" strike="noStrike">
              <a:solidFill>
                <a:srgbClr val="000000"/>
              </a:solidFill>
              <a:latin typeface="Arial"/>
              <a:ea typeface="Arial"/>
              <a:cs typeface="Arial"/>
              <a:sym typeface="Arial"/>
            </a:endParaRPr>
          </a:p>
        </p:txBody>
      </p:sp>
      <p:sp>
        <p:nvSpPr>
          <p:cNvPr id="219" name="Google Shape;219;p8"/>
          <p:cNvSpPr txBox="1"/>
          <p:nvPr/>
        </p:nvSpPr>
        <p:spPr>
          <a:xfrm>
            <a:off x="15486923" y="9928984"/>
            <a:ext cx="224242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May - 2022</a:t>
            </a:r>
            <a:endParaRPr b="0" i="0" sz="2800" u="none" cap="none" strike="noStrike">
              <a:solidFill>
                <a:schemeClr val="dk1"/>
              </a:solidFill>
              <a:latin typeface="Calibri"/>
              <a:ea typeface="Calibri"/>
              <a:cs typeface="Calibri"/>
              <a:sym typeface="Calibri"/>
            </a:endParaRPr>
          </a:p>
        </p:txBody>
      </p:sp>
      <p:sp>
        <p:nvSpPr>
          <p:cNvPr id="220" name="Google Shape;220;p8"/>
          <p:cNvSpPr txBox="1"/>
          <p:nvPr/>
        </p:nvSpPr>
        <p:spPr>
          <a:xfrm>
            <a:off x="18115756" y="9911199"/>
            <a:ext cx="575041" cy="388502"/>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cap="none" strike="noStrike">
                <a:solidFill>
                  <a:schemeClr val="lt1"/>
                </a:solidFill>
                <a:latin typeface="Calibri"/>
                <a:ea typeface="Calibri"/>
                <a:cs typeface="Calibri"/>
                <a:sym typeface="Calibri"/>
              </a:rPr>
              <a:t>‹#›</a:t>
            </a:fld>
            <a:endParaRPr b="0" i="0" sz="1870" u="none" cap="none" strike="noStrike">
              <a:solidFill>
                <a:schemeClr val="lt1"/>
              </a:solidFill>
              <a:latin typeface="Calibri"/>
              <a:ea typeface="Calibri"/>
              <a:cs typeface="Calibri"/>
              <a:sym typeface="Calibri"/>
            </a:endParaRPr>
          </a:p>
        </p:txBody>
      </p:sp>
      <p:grpSp>
        <p:nvGrpSpPr>
          <p:cNvPr id="221" name="Google Shape;221;p8"/>
          <p:cNvGrpSpPr/>
          <p:nvPr/>
        </p:nvGrpSpPr>
        <p:grpSpPr>
          <a:xfrm>
            <a:off x="-26281" y="774701"/>
            <a:ext cx="15071695" cy="827998"/>
            <a:chOff x="-16184" y="8640155"/>
            <a:chExt cx="4045716" cy="439423"/>
          </a:xfrm>
        </p:grpSpPr>
        <p:sp>
          <p:nvSpPr>
            <p:cNvPr id="222" name="Google Shape;222;p8"/>
            <p:cNvSpPr/>
            <p:nvPr/>
          </p:nvSpPr>
          <p:spPr>
            <a:xfrm>
              <a:off x="-16184" y="8640155"/>
              <a:ext cx="3923363" cy="439420"/>
            </a:xfrm>
            <a:custGeom>
              <a:rect b="b" l="l" r="r" t="t"/>
              <a:pathLst>
                <a:path extrusionOk="0" h="439420" w="3844925">
                  <a:moveTo>
                    <a:pt x="0" y="439204"/>
                  </a:moveTo>
                  <a:lnTo>
                    <a:pt x="3844798" y="439204"/>
                  </a:lnTo>
                  <a:lnTo>
                    <a:pt x="3844798" y="0"/>
                  </a:lnTo>
                  <a:lnTo>
                    <a:pt x="0" y="0"/>
                  </a:lnTo>
                  <a:lnTo>
                    <a:pt x="0" y="439204"/>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1" marL="45720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lt1"/>
                  </a:solidFill>
                  <a:latin typeface="Calibri"/>
                  <a:ea typeface="Calibri"/>
                  <a:cs typeface="Calibri"/>
                  <a:sym typeface="Calibri"/>
                </a:rPr>
                <a:t>4. Literature review</a:t>
              </a:r>
              <a:endParaRPr b="0" i="0" sz="1400" u="none" cap="none" strike="noStrike">
                <a:solidFill>
                  <a:srgbClr val="000000"/>
                </a:solidFill>
                <a:latin typeface="Arial"/>
                <a:ea typeface="Arial"/>
                <a:cs typeface="Arial"/>
                <a:sym typeface="Arial"/>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223" name="Google Shape;223;p8"/>
            <p:cNvSpPr/>
            <p:nvPr/>
          </p:nvSpPr>
          <p:spPr>
            <a:xfrm>
              <a:off x="3800173" y="8640158"/>
              <a:ext cx="229359" cy="439420"/>
            </a:xfrm>
            <a:custGeom>
              <a:rect b="b" l="l" r="r" t="t"/>
              <a:pathLst>
                <a:path extrusionOk="0" h="439420" w="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aphicFrame>
        <p:nvGraphicFramePr>
          <p:cNvPr id="224" name="Google Shape;224;p8"/>
          <p:cNvGraphicFramePr/>
          <p:nvPr/>
        </p:nvGraphicFramePr>
        <p:xfrm>
          <a:off x="665956" y="3004113"/>
          <a:ext cx="3000000" cy="3000000"/>
        </p:xfrm>
        <a:graphic>
          <a:graphicData uri="http://schemas.openxmlformats.org/drawingml/2006/table">
            <a:tbl>
              <a:tblPr bandRow="1" firstRow="1">
                <a:noFill/>
                <a:tableStyleId>{9C73D7B4-3DE7-46D5-8CBA-63DC8F3EF122}</a:tableStyleId>
              </a:tblPr>
              <a:tblGrid>
                <a:gridCol w="1377000"/>
                <a:gridCol w="2362200"/>
                <a:gridCol w="4892625"/>
                <a:gridCol w="3794175"/>
                <a:gridCol w="4261800"/>
              </a:tblGrid>
              <a:tr h="419825">
                <a:tc>
                  <a:txBody>
                    <a:bodyPr/>
                    <a:lstStyle/>
                    <a:p>
                      <a:pPr indent="0" lvl="0" marL="0" marR="0" rtl="0" algn="l">
                        <a:lnSpc>
                          <a:spcPct val="100000"/>
                        </a:lnSpc>
                        <a:spcBef>
                          <a:spcPts val="0"/>
                        </a:spcBef>
                        <a:spcAft>
                          <a:spcPts val="0"/>
                        </a:spcAft>
                        <a:buClr>
                          <a:srgbClr val="000000"/>
                        </a:buClr>
                        <a:buSzPts val="2807"/>
                        <a:buFont typeface="Arial"/>
                        <a:buNone/>
                      </a:pPr>
                      <a:r>
                        <a:rPr lang="en-US" sz="2807" u="none" cap="none" strike="noStrike"/>
                        <a:t>Sr. No.</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807"/>
                        <a:buFont typeface="Arial"/>
                        <a:buNone/>
                      </a:pPr>
                      <a:r>
                        <a:rPr lang="en-US" sz="2807" u="none" cap="none" strike="noStrike"/>
                        <a:t>Author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lang="en-US" sz="2800" u="none" cap="none" strike="noStrike"/>
                        <a:t>Title</a:t>
                      </a:r>
                      <a:endParaRPr sz="2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807"/>
                        <a:buFont typeface="Arial"/>
                        <a:buNone/>
                      </a:pPr>
                      <a:r>
                        <a:rPr lang="en-US" sz="2807" u="none" cap="none" strike="noStrike"/>
                        <a:t>Source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807"/>
                        <a:buFont typeface="Arial"/>
                        <a:buNone/>
                      </a:pPr>
                      <a:r>
                        <a:rPr lang="en-US" sz="2807" u="none" cap="none" strike="noStrike"/>
                        <a:t>Remarks</a:t>
                      </a:r>
                      <a:endParaRPr sz="1400" u="none" cap="none" strike="noStrike"/>
                    </a:p>
                  </a:txBody>
                  <a:tcPr marT="45725" marB="45725" marR="91450" marL="91450"/>
                </a:tc>
              </a:tr>
              <a:tr h="765700">
                <a:tc>
                  <a:txBody>
                    <a:bodyPr/>
                    <a:lstStyle/>
                    <a:p>
                      <a:pPr indent="0" lvl="0" marL="0" marR="0" rtl="0" algn="l">
                        <a:lnSpc>
                          <a:spcPct val="100000"/>
                        </a:lnSpc>
                        <a:spcBef>
                          <a:spcPts val="0"/>
                        </a:spcBef>
                        <a:spcAft>
                          <a:spcPts val="0"/>
                        </a:spcAft>
                        <a:buClr>
                          <a:srgbClr val="000000"/>
                        </a:buClr>
                        <a:buSzPts val="2807"/>
                        <a:buFont typeface="Arial"/>
                        <a:buNone/>
                      </a:pPr>
                      <a:r>
                        <a:rPr lang="en-US" sz="2807"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807"/>
                        <a:buFont typeface="Arial"/>
                        <a:buNone/>
                      </a:pPr>
                      <a:r>
                        <a:rPr lang="en-US" sz="2807" u="none" cap="none" strike="noStrike"/>
                        <a:t>IEEE (1998)</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lang="en-US" sz="2800" u="none" cap="none" strike="noStrike"/>
                        <a:t> </a:t>
                      </a:r>
                      <a:r>
                        <a:rPr b="0" i="0" lang="en-US" sz="2800" u="none" cap="none" strike="noStrike">
                          <a:solidFill>
                            <a:schemeClr val="dk1"/>
                          </a:solidFill>
                          <a:latin typeface="Calibri"/>
                          <a:ea typeface="Calibri"/>
                          <a:cs typeface="Calibri"/>
                          <a:sym typeface="Calibri"/>
                        </a:rPr>
                        <a:t>IEEE 830-1998 standard for writing SRS document.</a:t>
                      </a:r>
                      <a:endParaRPr sz="2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807"/>
                        <a:buFont typeface="Arial"/>
                        <a:buNone/>
                      </a:pPr>
                      <a:r>
                        <a:rPr lang="en-US" sz="2807" u="none" cap="none" strike="noStrike"/>
                        <a:t>IEEE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807"/>
                        <a:buFont typeface="Arial"/>
                        <a:buNone/>
                      </a:pPr>
                      <a:r>
                        <a:rPr lang="en-US" sz="2807" u="none" cap="none" strike="noStrike"/>
                        <a:t>A good template for SRS documentation.</a:t>
                      </a:r>
                      <a:endParaRPr sz="1400" u="none" cap="none" strike="noStrike"/>
                    </a:p>
                  </a:txBody>
                  <a:tcPr marT="45725" marB="45725" marR="91450" marL="91450"/>
                </a:tc>
              </a:tr>
              <a:tr h="765700">
                <a:tc>
                  <a:txBody>
                    <a:bodyPr/>
                    <a:lstStyle/>
                    <a:p>
                      <a:pPr indent="0" lvl="0" marL="0" marR="0" rtl="0" algn="l">
                        <a:lnSpc>
                          <a:spcPct val="100000"/>
                        </a:lnSpc>
                        <a:spcBef>
                          <a:spcPts val="0"/>
                        </a:spcBef>
                        <a:spcAft>
                          <a:spcPts val="0"/>
                        </a:spcAft>
                        <a:buClr>
                          <a:srgbClr val="000000"/>
                        </a:buClr>
                        <a:buSzPts val="2807"/>
                        <a:buFont typeface="Arial"/>
                        <a:buNone/>
                      </a:pPr>
                      <a:r>
                        <a:rPr lang="en-US" sz="2807"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Huyen Trang Chau</a:t>
                      </a:r>
                      <a:endParaRPr sz="2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Use case narration template </a:t>
                      </a:r>
                      <a:endParaRPr sz="2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807"/>
                        <a:buFont typeface="Arial"/>
                        <a:buNone/>
                      </a:pPr>
                      <a:r>
                        <a:rPr lang="en-US" sz="2807" u="none" cap="none" strike="noStrike"/>
                        <a:t>Creately</a:t>
                      </a:r>
                      <a:endParaRPr sz="2807"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807"/>
                        <a:buFont typeface="Arial"/>
                        <a:buNone/>
                      </a:pPr>
                      <a:r>
                        <a:rPr lang="en-US" sz="2807" u="none" cap="none" strike="noStrike"/>
                        <a:t>Use case template that's easy to follow.</a:t>
                      </a:r>
                      <a:endParaRPr sz="2807" u="none" cap="none" strike="noStrike"/>
                    </a:p>
                  </a:txBody>
                  <a:tcPr marT="45725" marB="45725" marR="91450" marL="91450"/>
                </a:tc>
              </a:tr>
              <a:tr h="1111575">
                <a:tc>
                  <a:txBody>
                    <a:bodyPr/>
                    <a:lstStyle/>
                    <a:p>
                      <a:pPr indent="0" lvl="0" marL="0" marR="0" rtl="0" algn="l">
                        <a:lnSpc>
                          <a:spcPct val="100000"/>
                        </a:lnSpc>
                        <a:spcBef>
                          <a:spcPts val="0"/>
                        </a:spcBef>
                        <a:spcAft>
                          <a:spcPts val="0"/>
                        </a:spcAft>
                        <a:buClr>
                          <a:srgbClr val="000000"/>
                        </a:buClr>
                        <a:buSzPts val="2807"/>
                        <a:buFont typeface="Arial"/>
                        <a:buNone/>
                      </a:pPr>
                      <a:r>
                        <a:rPr lang="en-US" sz="2807" u="none" cap="none" strike="noStrike"/>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807"/>
                        <a:buFont typeface="Arial"/>
                        <a:buNone/>
                      </a:pPr>
                      <a:r>
                        <a:rPr lang="en-US" sz="2807" u="none" cap="none" strike="noStrike"/>
                        <a:t>Google</a:t>
                      </a:r>
                      <a:endParaRPr sz="2807"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Dart documentation</a:t>
                      </a:r>
                      <a:endParaRPr sz="2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https://dart.dev/guides</a:t>
                      </a:r>
                      <a:endParaRPr sz="2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807"/>
                        <a:buFont typeface="Arial"/>
                        <a:buNone/>
                      </a:pPr>
                      <a:r>
                        <a:rPr lang="en-US" sz="2807" u="none" cap="none" strike="noStrike"/>
                        <a:t>This is a great resource for gaining an understanding of Dart concepts</a:t>
                      </a:r>
                      <a:endParaRPr sz="2807" u="none" cap="none" strike="noStrike"/>
                    </a:p>
                  </a:txBody>
                  <a:tcPr marT="45725" marB="45725" marR="91450" marL="91450"/>
                </a:tc>
              </a:tr>
              <a:tr h="1111575">
                <a:tc>
                  <a:txBody>
                    <a:bodyPr/>
                    <a:lstStyle/>
                    <a:p>
                      <a:pPr indent="0" lvl="0" marL="0" marR="0" rtl="0" algn="l">
                        <a:lnSpc>
                          <a:spcPct val="100000"/>
                        </a:lnSpc>
                        <a:spcBef>
                          <a:spcPts val="0"/>
                        </a:spcBef>
                        <a:spcAft>
                          <a:spcPts val="0"/>
                        </a:spcAft>
                        <a:buClr>
                          <a:srgbClr val="000000"/>
                        </a:buClr>
                        <a:buSzPts val="2807"/>
                        <a:buFont typeface="Arial"/>
                        <a:buNone/>
                      </a:pPr>
                      <a:r>
                        <a:rPr lang="en-US" sz="2807" u="none" cap="none" strike="noStrike"/>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807"/>
                        <a:buFont typeface="Arial"/>
                        <a:buNone/>
                      </a:pPr>
                      <a:r>
                        <a:rPr lang="en-US" sz="2807" u="none" cap="none" strike="noStrike"/>
                        <a:t>R.S. Pressman</a:t>
                      </a:r>
                      <a:endParaRPr sz="2807"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807"/>
                        <a:buFont typeface="Arial"/>
                        <a:buNone/>
                      </a:pPr>
                      <a:r>
                        <a:rPr lang="en-US" sz="2807" u="none" cap="none" strike="noStrike"/>
                        <a:t>Software Engineering: A Practitioner's Approach </a:t>
                      </a:r>
                      <a:endParaRPr/>
                    </a:p>
                    <a:p>
                      <a:pPr indent="0" lvl="0" marL="0" marR="0" rtl="0" algn="l">
                        <a:lnSpc>
                          <a:spcPct val="100000"/>
                        </a:lnSpc>
                        <a:spcBef>
                          <a:spcPts val="0"/>
                        </a:spcBef>
                        <a:spcAft>
                          <a:spcPts val="0"/>
                        </a:spcAft>
                        <a:buClr>
                          <a:srgbClr val="000000"/>
                        </a:buClr>
                        <a:buSzPts val="2807"/>
                        <a:buFont typeface="Arial"/>
                        <a:buNone/>
                      </a:pPr>
                      <a:r>
                        <a:t/>
                      </a:r>
                      <a:endParaRPr sz="2807"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807"/>
                        <a:buFont typeface="Arial"/>
                        <a:buNone/>
                      </a:pPr>
                      <a:r>
                        <a:rPr lang="en-US" sz="2807" u="none" cap="none" strike="noStrike"/>
                        <a:t>Software Engineering: A Practitioner's Approach </a:t>
                      </a:r>
                      <a:endParaRPr sz="2807"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807"/>
                        <a:buFont typeface="Arial"/>
                        <a:buNone/>
                      </a:pPr>
                      <a:r>
                        <a:rPr lang="en-US" sz="2807" u="none" cap="none" strike="noStrike"/>
                        <a:t>A great book to learn about software development</a:t>
                      </a:r>
                      <a:endParaRPr sz="2807" u="none" cap="none" strike="noStrike"/>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9"/>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3200"/>
              <a:buNone/>
            </a:pPr>
            <a:fld id="{00000000-1234-1234-1234-123412341234}" type="slidenum">
              <a:rPr lang="en-US" sz="3200">
                <a:solidFill>
                  <a:schemeClr val="lt1"/>
                </a:solidFill>
              </a:rPr>
              <a:t>‹#›</a:t>
            </a:fld>
            <a:endParaRPr sz="3200">
              <a:solidFill>
                <a:schemeClr val="lt1"/>
              </a:solidFill>
            </a:endParaRPr>
          </a:p>
        </p:txBody>
      </p:sp>
      <p:grpSp>
        <p:nvGrpSpPr>
          <p:cNvPr id="230" name="Google Shape;230;p9"/>
          <p:cNvGrpSpPr/>
          <p:nvPr/>
        </p:nvGrpSpPr>
        <p:grpSpPr>
          <a:xfrm>
            <a:off x="-2" y="9568581"/>
            <a:ext cx="19010314" cy="1112119"/>
            <a:chOff x="-2" y="9568581"/>
            <a:chExt cx="19010314" cy="1112119"/>
          </a:xfrm>
        </p:grpSpPr>
        <p:grpSp>
          <p:nvGrpSpPr>
            <p:cNvPr id="231" name="Google Shape;231;p9"/>
            <p:cNvGrpSpPr/>
            <p:nvPr/>
          </p:nvGrpSpPr>
          <p:grpSpPr>
            <a:xfrm>
              <a:off x="-2" y="9568581"/>
              <a:ext cx="19010314" cy="1112119"/>
              <a:chOff x="-324645" y="2222500"/>
              <a:chExt cx="22261686" cy="1302327"/>
            </a:xfrm>
          </p:grpSpPr>
          <p:sp>
            <p:nvSpPr>
              <p:cNvPr id="232" name="Google Shape;232;p9"/>
              <p:cNvSpPr/>
              <p:nvPr/>
            </p:nvSpPr>
            <p:spPr>
              <a:xfrm>
                <a:off x="-324645" y="2222500"/>
                <a:ext cx="17644827" cy="1302327"/>
              </a:xfrm>
              <a:custGeom>
                <a:rect b="b" l="l" r="r" t="t"/>
                <a:pathLst>
                  <a:path extrusionOk="0" h="440055" w="1892300">
                    <a:moveTo>
                      <a:pt x="0" y="439737"/>
                    </a:moveTo>
                    <a:lnTo>
                      <a:pt x="1892300" y="439737"/>
                    </a:lnTo>
                    <a:lnTo>
                      <a:pt x="1892300" y="0"/>
                    </a:lnTo>
                    <a:lnTo>
                      <a:pt x="0" y="0"/>
                    </a:lnTo>
                    <a:lnTo>
                      <a:pt x="0" y="439737"/>
                    </a:lnTo>
                    <a:close/>
                  </a:path>
                </a:pathLst>
              </a:custGeom>
              <a:solidFill>
                <a:srgbClr val="FFF2C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3" name="Google Shape;233;p9"/>
              <p:cNvSpPr/>
              <p:nvPr/>
            </p:nvSpPr>
            <p:spPr>
              <a:xfrm>
                <a:off x="20621789" y="2222500"/>
                <a:ext cx="1315252" cy="1302327"/>
              </a:xfrm>
              <a:custGeom>
                <a:rect b="b" l="l" r="r" t="t"/>
                <a:pathLst>
                  <a:path extrusionOk="0" h="440055" w="1883409">
                    <a:moveTo>
                      <a:pt x="0" y="0"/>
                    </a:moveTo>
                    <a:lnTo>
                      <a:pt x="0" y="439737"/>
                    </a:lnTo>
                    <a:lnTo>
                      <a:pt x="1883155" y="439737"/>
                    </a:lnTo>
                    <a:lnTo>
                      <a:pt x="1883155" y="0"/>
                    </a:lnTo>
                    <a:lnTo>
                      <a:pt x="0" y="0"/>
                    </a:lnTo>
                    <a:close/>
                  </a:path>
                </a:pathLst>
              </a:custGeom>
              <a:solidFill>
                <a:srgbClr val="FF8200"/>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34" name="Google Shape;234;p9"/>
            <p:cNvSpPr/>
            <p:nvPr/>
          </p:nvSpPr>
          <p:spPr>
            <a:xfrm>
              <a:off x="15067756" y="9568581"/>
              <a:ext cx="2819400" cy="1112119"/>
            </a:xfrm>
            <a:custGeom>
              <a:rect b="b" l="l" r="r" t="t"/>
              <a:pathLst>
                <a:path extrusionOk="0" h="440055" w="1883409">
                  <a:moveTo>
                    <a:pt x="0" y="0"/>
                  </a:moveTo>
                  <a:lnTo>
                    <a:pt x="0" y="439737"/>
                  </a:lnTo>
                  <a:lnTo>
                    <a:pt x="1883155" y="439737"/>
                  </a:lnTo>
                  <a:lnTo>
                    <a:pt x="1883155" y="0"/>
                  </a:lnTo>
                  <a:lnTo>
                    <a:pt x="0" y="0"/>
                  </a:lnTo>
                  <a:close/>
                </a:path>
              </a:pathLst>
            </a:custGeom>
            <a:solidFill>
              <a:srgbClr val="FEE599"/>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35" name="Google Shape;235;p9"/>
          <p:cNvSpPr txBox="1"/>
          <p:nvPr/>
        </p:nvSpPr>
        <p:spPr>
          <a:xfrm>
            <a:off x="665956" y="9771598"/>
            <a:ext cx="11277600" cy="7078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Times New Roman"/>
                <a:ea typeface="Times New Roman"/>
                <a:cs typeface="Times New Roman"/>
                <a:sym typeface="Times New Roman"/>
              </a:rPr>
              <a:t>Portfolio Manager</a:t>
            </a:r>
            <a:endParaRPr b="0" i="0" sz="1400" u="none" cap="none" strike="noStrike">
              <a:solidFill>
                <a:srgbClr val="000000"/>
              </a:solidFill>
              <a:latin typeface="Arial"/>
              <a:ea typeface="Arial"/>
              <a:cs typeface="Arial"/>
              <a:sym typeface="Arial"/>
            </a:endParaRPr>
          </a:p>
        </p:txBody>
      </p:sp>
      <p:sp>
        <p:nvSpPr>
          <p:cNvPr id="236" name="Google Shape;236;p9"/>
          <p:cNvSpPr txBox="1"/>
          <p:nvPr/>
        </p:nvSpPr>
        <p:spPr>
          <a:xfrm>
            <a:off x="15486923" y="9928984"/>
            <a:ext cx="224242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May - 2022</a:t>
            </a:r>
            <a:endParaRPr b="0" i="0" sz="2800" u="none" cap="none" strike="noStrike">
              <a:solidFill>
                <a:schemeClr val="dk1"/>
              </a:solidFill>
              <a:latin typeface="Calibri"/>
              <a:ea typeface="Calibri"/>
              <a:cs typeface="Calibri"/>
              <a:sym typeface="Calibri"/>
            </a:endParaRPr>
          </a:p>
        </p:txBody>
      </p:sp>
      <p:sp>
        <p:nvSpPr>
          <p:cNvPr id="237" name="Google Shape;237;p9"/>
          <p:cNvSpPr txBox="1"/>
          <p:nvPr/>
        </p:nvSpPr>
        <p:spPr>
          <a:xfrm>
            <a:off x="18115756" y="9911199"/>
            <a:ext cx="575041" cy="388502"/>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cap="none" strike="noStrike">
                <a:solidFill>
                  <a:schemeClr val="lt1"/>
                </a:solidFill>
                <a:latin typeface="Calibri"/>
                <a:ea typeface="Calibri"/>
                <a:cs typeface="Calibri"/>
                <a:sym typeface="Calibri"/>
              </a:rPr>
              <a:t>‹#›</a:t>
            </a:fld>
            <a:endParaRPr b="0" i="0" sz="1870" u="none" cap="none" strike="noStrike">
              <a:solidFill>
                <a:schemeClr val="lt1"/>
              </a:solidFill>
              <a:latin typeface="Calibri"/>
              <a:ea typeface="Calibri"/>
              <a:cs typeface="Calibri"/>
              <a:sym typeface="Calibri"/>
            </a:endParaRPr>
          </a:p>
        </p:txBody>
      </p:sp>
      <p:grpSp>
        <p:nvGrpSpPr>
          <p:cNvPr id="238" name="Google Shape;238;p9"/>
          <p:cNvGrpSpPr/>
          <p:nvPr/>
        </p:nvGrpSpPr>
        <p:grpSpPr>
          <a:xfrm>
            <a:off x="0" y="212877"/>
            <a:ext cx="15071695" cy="827992"/>
            <a:chOff x="-16184" y="8640158"/>
            <a:chExt cx="4045716" cy="439420"/>
          </a:xfrm>
        </p:grpSpPr>
        <p:sp>
          <p:nvSpPr>
            <p:cNvPr id="239" name="Google Shape;239;p9"/>
            <p:cNvSpPr/>
            <p:nvPr/>
          </p:nvSpPr>
          <p:spPr>
            <a:xfrm>
              <a:off x="-16184" y="8640158"/>
              <a:ext cx="3923363" cy="439420"/>
            </a:xfrm>
            <a:custGeom>
              <a:rect b="b" l="l" r="r" t="t"/>
              <a:pathLst>
                <a:path extrusionOk="0" h="439420" w="3844925">
                  <a:moveTo>
                    <a:pt x="0" y="439204"/>
                  </a:moveTo>
                  <a:lnTo>
                    <a:pt x="3844798" y="439204"/>
                  </a:lnTo>
                  <a:lnTo>
                    <a:pt x="3844798" y="0"/>
                  </a:lnTo>
                  <a:lnTo>
                    <a:pt x="0" y="0"/>
                  </a:lnTo>
                  <a:lnTo>
                    <a:pt x="0" y="439204"/>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1" marL="45720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lt1"/>
                  </a:solidFill>
                  <a:latin typeface="Calibri"/>
                  <a:ea typeface="Calibri"/>
                  <a:cs typeface="Calibri"/>
                  <a:sym typeface="Calibri"/>
                </a:rPr>
                <a:t>5. Methodology</a:t>
              </a:r>
              <a:endParaRPr b="0" i="0" sz="1400" u="none" cap="none" strike="noStrike">
                <a:solidFill>
                  <a:srgbClr val="000000"/>
                </a:solidFill>
                <a:latin typeface="Arial"/>
                <a:ea typeface="Arial"/>
                <a:cs typeface="Arial"/>
                <a:sym typeface="Arial"/>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240" name="Google Shape;240;p9"/>
            <p:cNvSpPr/>
            <p:nvPr/>
          </p:nvSpPr>
          <p:spPr>
            <a:xfrm>
              <a:off x="3800173" y="8640158"/>
              <a:ext cx="229359" cy="439420"/>
            </a:xfrm>
            <a:custGeom>
              <a:rect b="b" l="l" r="r" t="t"/>
              <a:pathLst>
                <a:path extrusionOk="0" h="439420" w="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41" name="Google Shape;241;p9"/>
          <p:cNvSpPr txBox="1"/>
          <p:nvPr/>
        </p:nvSpPr>
        <p:spPr>
          <a:xfrm>
            <a:off x="225933" y="1298140"/>
            <a:ext cx="14615888" cy="19389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accent3"/>
                </a:solidFill>
                <a:latin typeface="Arial"/>
                <a:ea typeface="Arial"/>
                <a:cs typeface="Arial"/>
                <a:sym typeface="Arial"/>
              </a:rPr>
              <a:t>Login Page for the user</a:t>
            </a:r>
            <a:endParaRPr/>
          </a:p>
          <a:p>
            <a:pPr indent="-57150" lvl="0" marL="285750" marR="0" rtl="0" algn="l">
              <a:lnSpc>
                <a:spcPct val="100000"/>
              </a:lnSpc>
              <a:spcBef>
                <a:spcPts val="0"/>
              </a:spcBef>
              <a:spcAft>
                <a:spcPts val="0"/>
              </a:spcAft>
              <a:buClr>
                <a:schemeClr val="dk1"/>
              </a:buClr>
              <a:buSzPts val="3600"/>
              <a:buFont typeface="Noto Sans Symbols"/>
              <a:buNone/>
            </a:pPr>
            <a:r>
              <a:t/>
            </a:r>
            <a:endParaRPr b="1" i="0" sz="2800" u="none" cap="none" strike="noStrike">
              <a:solidFill>
                <a:srgbClr val="7B7B7B"/>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3600"/>
              <a:buFont typeface="Noto Sans Symbols"/>
              <a:buChar char="⮚"/>
            </a:pPr>
            <a:r>
              <a:rPr b="0" i="0" lang="en-US" sz="2800" u="none" cap="none" strike="noStrike">
                <a:solidFill>
                  <a:srgbClr val="000000"/>
                </a:solidFill>
                <a:latin typeface="Arial"/>
                <a:ea typeface="Arial"/>
                <a:cs typeface="Arial"/>
                <a:sym typeface="Arial"/>
              </a:rPr>
              <a:t> </a:t>
            </a:r>
            <a:r>
              <a:rPr b="0" i="0" lang="en-US" sz="2700" u="none" cap="none" strike="noStrike">
                <a:solidFill>
                  <a:srgbClr val="000000"/>
                </a:solidFill>
                <a:latin typeface="Arial"/>
                <a:ea typeface="Arial"/>
                <a:cs typeface="Arial"/>
                <a:sym typeface="Arial"/>
              </a:rPr>
              <a:t>The initial screen is the login screen through which users would be able to access the application. </a:t>
            </a:r>
            <a:r>
              <a:rPr b="0" i="1" lang="en-US" sz="2700" u="none" cap="none" strike="noStrike">
                <a:solidFill>
                  <a:srgbClr val="000000"/>
                </a:solidFill>
                <a:latin typeface="Arial"/>
                <a:ea typeface="Arial"/>
                <a:cs typeface="Arial"/>
                <a:sym typeface="Arial"/>
              </a:rPr>
              <a:t> </a:t>
            </a:r>
            <a:endParaRPr b="0" i="0" sz="2700" u="none" cap="none" strike="noStrike">
              <a:solidFill>
                <a:srgbClr val="000000"/>
              </a:solidFill>
              <a:latin typeface="Arial"/>
              <a:ea typeface="Arial"/>
              <a:cs typeface="Arial"/>
              <a:sym typeface="Arial"/>
            </a:endParaRPr>
          </a:p>
          <a:p>
            <a:pPr indent="-57150" lvl="0" marL="285750" marR="0" rtl="0" algn="l">
              <a:lnSpc>
                <a:spcPct val="100000"/>
              </a:lnSpc>
              <a:spcBef>
                <a:spcPts val="0"/>
              </a:spcBef>
              <a:spcAft>
                <a:spcPts val="0"/>
              </a:spcAft>
              <a:buClr>
                <a:schemeClr val="dk1"/>
              </a:buClr>
              <a:buSzPts val="3600"/>
              <a:buFont typeface="Noto Sans Symbols"/>
              <a:buNone/>
            </a:pPr>
            <a:r>
              <a:t/>
            </a:r>
            <a:endParaRPr b="1" i="0" sz="1800" u="none" cap="none" strike="noStrike">
              <a:solidFill>
                <a:srgbClr val="7B7B7B"/>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242" name="Google Shape;242;p9"/>
          <p:cNvPicPr preferRelativeResize="0"/>
          <p:nvPr/>
        </p:nvPicPr>
        <p:blipFill rotWithShape="1">
          <a:blip r:embed="rId3">
            <a:alphaModFix/>
          </a:blip>
          <a:srcRect b="0" l="0" r="0" t="0"/>
          <a:stretch/>
        </p:blipFill>
        <p:spPr>
          <a:xfrm>
            <a:off x="7268909" y="3063544"/>
            <a:ext cx="3175307" cy="6303821"/>
          </a:xfrm>
          <a:prstGeom prst="rect">
            <a:avLst/>
          </a:prstGeom>
          <a:noFill/>
          <a:ln>
            <a:noFill/>
          </a:ln>
        </p:spPr>
      </p:pic>
      <p:pic>
        <p:nvPicPr>
          <p:cNvPr id="243" name="Google Shape;243;p9"/>
          <p:cNvPicPr preferRelativeResize="0"/>
          <p:nvPr/>
        </p:nvPicPr>
        <p:blipFill rotWithShape="1">
          <a:blip r:embed="rId4">
            <a:alphaModFix/>
          </a:blip>
          <a:srcRect b="0" l="0" r="0" t="0"/>
          <a:stretch/>
        </p:blipFill>
        <p:spPr>
          <a:xfrm>
            <a:off x="12269339" y="3314080"/>
            <a:ext cx="5617817" cy="5236729"/>
          </a:xfrm>
          <a:prstGeom prst="rect">
            <a:avLst/>
          </a:prstGeom>
          <a:noFill/>
          <a:ln>
            <a:noFill/>
          </a:ln>
        </p:spPr>
      </p:pic>
      <p:pic>
        <p:nvPicPr>
          <p:cNvPr id="244" name="Google Shape;244;p9"/>
          <p:cNvPicPr preferRelativeResize="0"/>
          <p:nvPr/>
        </p:nvPicPr>
        <p:blipFill rotWithShape="1">
          <a:blip r:embed="rId5">
            <a:alphaModFix/>
          </a:blip>
          <a:srcRect b="0" l="0" r="0" t="0"/>
          <a:stretch/>
        </p:blipFill>
        <p:spPr>
          <a:xfrm>
            <a:off x="665956" y="3314080"/>
            <a:ext cx="5380657" cy="523672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coreProperties>
</file>