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Jeni Sabatini H</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dirty="0">
                <a:solidFill>
                  <a:schemeClr val="dk1"/>
                </a:solidFill>
              </a:rPr>
              <a:t>au713921104016</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a:extLst>
              <a:ext uri="{FF2B5EF4-FFF2-40B4-BE49-F238E27FC236}">
                <a16:creationId xmlns:a16="http://schemas.microsoft.com/office/drawing/2014/main" id="{75200DD5-8BA8-B917-B92F-E01C21EC64EB}"/>
              </a:ext>
            </a:extLst>
          </p:cNvPr>
          <p:cNvPicPr>
            <a:picLocks noChangeAspect="1"/>
          </p:cNvPicPr>
          <p:nvPr/>
        </p:nvPicPr>
        <p:blipFill>
          <a:blip r:embed="rId3"/>
          <a:stretch>
            <a:fillRect/>
          </a:stretch>
        </p:blipFill>
        <p:spPr>
          <a:xfrm>
            <a:off x="1224366" y="1064942"/>
            <a:ext cx="6695268" cy="37660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a:extLst>
              <a:ext uri="{FF2B5EF4-FFF2-40B4-BE49-F238E27FC236}">
                <a16:creationId xmlns:a16="http://schemas.microsoft.com/office/drawing/2014/main" id="{0777C50F-71BF-544A-8C63-8ADFAC7F6979}"/>
              </a:ext>
            </a:extLst>
          </p:cNvPr>
          <p:cNvPicPr>
            <a:picLocks noChangeAspect="1"/>
          </p:cNvPicPr>
          <p:nvPr/>
        </p:nvPicPr>
        <p:blipFill>
          <a:blip r:embed="rId3"/>
          <a:stretch>
            <a:fillRect/>
          </a:stretch>
        </p:blipFill>
        <p:spPr>
          <a:xfrm>
            <a:off x="1293007" y="1108128"/>
            <a:ext cx="6557506" cy="36885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a:extLst>
              <a:ext uri="{FF2B5EF4-FFF2-40B4-BE49-F238E27FC236}">
                <a16:creationId xmlns:a16="http://schemas.microsoft.com/office/drawing/2014/main" id="{308C84D5-F107-D776-5538-7416BEF442AB}"/>
              </a:ext>
            </a:extLst>
          </p:cNvPr>
          <p:cNvPicPr>
            <a:picLocks noChangeAspect="1"/>
          </p:cNvPicPr>
          <p:nvPr/>
        </p:nvPicPr>
        <p:blipFill>
          <a:blip r:embed="rId3"/>
          <a:stretch>
            <a:fillRect/>
          </a:stretch>
        </p:blipFill>
        <p:spPr>
          <a:xfrm>
            <a:off x="1313241" y="1170122"/>
            <a:ext cx="6517037" cy="36658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4" name="Picture 3">
            <a:extLst>
              <a:ext uri="{FF2B5EF4-FFF2-40B4-BE49-F238E27FC236}">
                <a16:creationId xmlns:a16="http://schemas.microsoft.com/office/drawing/2014/main" id="{5034966C-8D9C-6A2C-73C7-584C14251A07}"/>
              </a:ext>
            </a:extLst>
          </p:cNvPr>
          <p:cNvPicPr>
            <a:picLocks noChangeAspect="1"/>
          </p:cNvPicPr>
          <p:nvPr/>
        </p:nvPicPr>
        <p:blipFill>
          <a:blip r:embed="rId3"/>
          <a:stretch>
            <a:fillRect/>
          </a:stretch>
        </p:blipFill>
        <p:spPr>
          <a:xfrm>
            <a:off x="1431535" y="1267766"/>
            <a:ext cx="6280929" cy="35330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185288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Source: </a:t>
            </a:r>
            <a:r>
              <a:rPr lang="en-US" sz="1000" b="0" i="0" u="none" strike="noStrike" cap="none" dirty="0" err="1">
                <a:solidFill>
                  <a:schemeClr val="dk1"/>
                </a:solidFill>
                <a:latin typeface="Arial"/>
                <a:ea typeface="Arial"/>
                <a:cs typeface="Arial"/>
                <a:sym typeface="Arial"/>
              </a:rPr>
              <a:t>Gpt</a:t>
            </a:r>
            <a:r>
              <a:rPr lang="en-US" sz="1000" b="0" i="0" u="none" strike="noStrike" cap="none" dirty="0">
                <a:solidFill>
                  <a:schemeClr val="dk1"/>
                </a:solidFill>
                <a:latin typeface="Arial"/>
                <a:ea typeface="Arial"/>
                <a:cs typeface="Arial"/>
                <a:sym typeface="Arial"/>
              </a:rPr>
              <a:t> 4</a:t>
            </a:r>
            <a:endParaRPr dirty="0"/>
          </a:p>
        </p:txBody>
      </p:sp>
      <p:pic>
        <p:nvPicPr>
          <p:cNvPr id="4" name="Picture 3">
            <a:extLst>
              <a:ext uri="{FF2B5EF4-FFF2-40B4-BE49-F238E27FC236}">
                <a16:creationId xmlns:a16="http://schemas.microsoft.com/office/drawing/2014/main" id="{6E6082B4-2242-1352-34C3-11EFBDBDCC2F}"/>
              </a:ext>
            </a:extLst>
          </p:cNvPr>
          <p:cNvPicPr>
            <a:picLocks noChangeAspect="1"/>
          </p:cNvPicPr>
          <p:nvPr/>
        </p:nvPicPr>
        <p:blipFill>
          <a:blip r:embed="rId3"/>
          <a:stretch>
            <a:fillRect/>
          </a:stretch>
        </p:blipFill>
        <p:spPr>
          <a:xfrm>
            <a:off x="1286359" y="1107457"/>
            <a:ext cx="6160577" cy="34653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1053</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Monika P</cp:lastModifiedBy>
  <cp:revision>9</cp:revision>
  <dcterms:modified xsi:type="dcterms:W3CDTF">2024-04-10T13:26:46Z</dcterms:modified>
</cp:coreProperties>
</file>